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5" r:id="rId1"/>
  </p:sldMasterIdLst>
  <p:notesMasterIdLst>
    <p:notesMasterId r:id="rId18"/>
  </p:notesMasterIdLst>
  <p:sldIdLst>
    <p:sldId id="256" r:id="rId2"/>
    <p:sldId id="257" r:id="rId3"/>
    <p:sldId id="277" r:id="rId4"/>
    <p:sldId id="258" r:id="rId5"/>
    <p:sldId id="259" r:id="rId6"/>
    <p:sldId id="261" r:id="rId7"/>
    <p:sldId id="263" r:id="rId8"/>
    <p:sldId id="302" r:id="rId9"/>
    <p:sldId id="303" r:id="rId10"/>
    <p:sldId id="260" r:id="rId11"/>
    <p:sldId id="262" r:id="rId12"/>
    <p:sldId id="304" r:id="rId13"/>
    <p:sldId id="264" r:id="rId14"/>
    <p:sldId id="305" r:id="rId15"/>
    <p:sldId id="265" r:id="rId16"/>
    <p:sldId id="274"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979">
          <p15:clr>
            <a:srgbClr val="9AA0A6"/>
          </p15:clr>
        </p15:guide>
        <p15:guide id="3" orient="horz" pos="546">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32C98E7-2D2F-4283-B462-15755E075ADF}">
  <a:tblStyle styleId="{232C98E7-2D2F-4283-B462-15755E075AD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56" y="96"/>
      </p:cViewPr>
      <p:guideLst>
        <p:guide orient="horz" pos="1620"/>
        <p:guide pos="2979"/>
        <p:guide orient="horz" pos="54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A808D3-F817-445F-AD62-E1AAA3F5BAD9}" type="doc">
      <dgm:prSet loTypeId="urn:microsoft.com/office/officeart/2005/8/layout/process1" loCatId="process" qsTypeId="urn:microsoft.com/office/officeart/2005/8/quickstyle/simple1" qsCatId="simple" csTypeId="urn:microsoft.com/office/officeart/2005/8/colors/colorful1" csCatId="colorful" phldr="1"/>
      <dgm:spPr/>
    </dgm:pt>
    <dgm:pt modelId="{AB182711-E668-4F99-B522-56C1E867C55E}">
      <dgm:prSet phldrT="[Text]" custT="1"/>
      <dgm:spPr/>
      <dgm:t>
        <a:bodyPr/>
        <a:lstStyle/>
        <a:p>
          <a:pPr>
            <a:lnSpc>
              <a:spcPct val="150000"/>
            </a:lnSpc>
          </a:pPr>
          <a:r>
            <a:rPr lang="en-SG" sz="1800" b="1">
              <a:solidFill>
                <a:schemeClr val="bg1">
                  <a:lumMod val="10000"/>
                </a:schemeClr>
              </a:solidFill>
              <a:latin typeface="+mj-lt"/>
              <a:cs typeface="Times New Roman" pitchFamily="18" charset="0"/>
            </a:rPr>
            <a:t>Bước 1 </a:t>
          </a:r>
        </a:p>
        <a:p>
          <a:pPr>
            <a:lnSpc>
              <a:spcPct val="150000"/>
            </a:lnSpc>
          </a:pPr>
          <a:r>
            <a:rPr lang="en-SG" sz="1800" b="0">
              <a:solidFill>
                <a:schemeClr val="bg1">
                  <a:lumMod val="10000"/>
                </a:schemeClr>
              </a:solidFill>
              <a:latin typeface="+mj-lt"/>
              <a:cs typeface="Times New Roman" pitchFamily="18" charset="0"/>
            </a:rPr>
            <a:t>(việc 1, việc 2,...)</a:t>
          </a:r>
        </a:p>
      </dgm:t>
    </dgm:pt>
    <dgm:pt modelId="{6CDEFF8D-B4A7-4D6C-9C54-C05ECD75811A}" type="parTrans" cxnId="{F0E78FCB-4273-47A8-ABC6-C89A0491C65B}">
      <dgm:prSet/>
      <dgm:spPr/>
      <dgm:t>
        <a:bodyPr/>
        <a:lstStyle/>
        <a:p>
          <a:pPr>
            <a:lnSpc>
              <a:spcPct val="150000"/>
            </a:lnSpc>
          </a:pPr>
          <a:endParaRPr lang="en-SG" sz="1800" b="0">
            <a:solidFill>
              <a:schemeClr val="bg1">
                <a:lumMod val="10000"/>
              </a:schemeClr>
            </a:solidFill>
            <a:latin typeface="+mj-lt"/>
          </a:endParaRPr>
        </a:p>
      </dgm:t>
    </dgm:pt>
    <dgm:pt modelId="{8AF1B6F4-4117-4F11-AFC5-1A0EB1591D55}" type="sibTrans" cxnId="{F0E78FCB-4273-47A8-ABC6-C89A0491C65B}">
      <dgm:prSet custT="1"/>
      <dgm:spPr/>
      <dgm:t>
        <a:bodyPr/>
        <a:lstStyle/>
        <a:p>
          <a:pPr>
            <a:lnSpc>
              <a:spcPct val="150000"/>
            </a:lnSpc>
          </a:pPr>
          <a:endParaRPr lang="en-SG" sz="1800" b="0">
            <a:solidFill>
              <a:schemeClr val="bg1">
                <a:lumMod val="10000"/>
              </a:schemeClr>
            </a:solidFill>
            <a:latin typeface="+mj-lt"/>
          </a:endParaRPr>
        </a:p>
      </dgm:t>
    </dgm:pt>
    <dgm:pt modelId="{1CE2FDE8-76AE-43E0-AF38-E33D68FD2942}">
      <dgm:prSet phldrT="[Text]" custT="1"/>
      <dgm:spPr/>
      <dgm:t>
        <a:bodyPr/>
        <a:lstStyle/>
        <a:p>
          <a:pPr>
            <a:lnSpc>
              <a:spcPct val="150000"/>
            </a:lnSpc>
          </a:pPr>
          <a:r>
            <a:rPr lang="en-SG" sz="1800" b="1">
              <a:solidFill>
                <a:schemeClr val="bg1">
                  <a:lumMod val="10000"/>
                </a:schemeClr>
              </a:solidFill>
              <a:latin typeface="+mj-lt"/>
              <a:cs typeface="Times New Roman" pitchFamily="18" charset="0"/>
            </a:rPr>
            <a:t>Bước 2 </a:t>
          </a:r>
        </a:p>
        <a:p>
          <a:pPr>
            <a:lnSpc>
              <a:spcPct val="150000"/>
            </a:lnSpc>
          </a:pPr>
          <a:r>
            <a:rPr lang="en-SG" sz="1800" b="0">
              <a:solidFill>
                <a:schemeClr val="bg1">
                  <a:lumMod val="10000"/>
                </a:schemeClr>
              </a:solidFill>
              <a:latin typeface="+mj-lt"/>
              <a:cs typeface="Times New Roman" pitchFamily="18" charset="0"/>
            </a:rPr>
            <a:t>(việc 1, việc 2,...)</a:t>
          </a:r>
        </a:p>
      </dgm:t>
    </dgm:pt>
    <dgm:pt modelId="{EEEE5339-6913-4DC2-A896-3A7162DB294A}" type="parTrans" cxnId="{D4D468C4-75A2-4285-83E1-C885CF932D4B}">
      <dgm:prSet/>
      <dgm:spPr/>
      <dgm:t>
        <a:bodyPr/>
        <a:lstStyle/>
        <a:p>
          <a:pPr>
            <a:lnSpc>
              <a:spcPct val="150000"/>
            </a:lnSpc>
          </a:pPr>
          <a:endParaRPr lang="en-SG" sz="1800" b="0">
            <a:solidFill>
              <a:schemeClr val="bg1">
                <a:lumMod val="10000"/>
              </a:schemeClr>
            </a:solidFill>
            <a:latin typeface="+mj-lt"/>
          </a:endParaRPr>
        </a:p>
      </dgm:t>
    </dgm:pt>
    <dgm:pt modelId="{3F2D3663-4778-49F7-8BE4-B73FA6410092}" type="sibTrans" cxnId="{D4D468C4-75A2-4285-83E1-C885CF932D4B}">
      <dgm:prSet custT="1"/>
      <dgm:spPr/>
      <dgm:t>
        <a:bodyPr/>
        <a:lstStyle/>
        <a:p>
          <a:pPr>
            <a:lnSpc>
              <a:spcPct val="150000"/>
            </a:lnSpc>
          </a:pPr>
          <a:endParaRPr lang="en-SG" sz="1800" b="0">
            <a:solidFill>
              <a:schemeClr val="bg1">
                <a:lumMod val="10000"/>
              </a:schemeClr>
            </a:solidFill>
            <a:latin typeface="+mj-lt"/>
          </a:endParaRPr>
        </a:p>
      </dgm:t>
    </dgm:pt>
    <dgm:pt modelId="{9DF7C858-7A6E-4286-BCB3-8FA774E4EEAA}">
      <dgm:prSet phldrT="[Text]" custT="1"/>
      <dgm:spPr/>
      <dgm:t>
        <a:bodyPr/>
        <a:lstStyle/>
        <a:p>
          <a:pPr>
            <a:lnSpc>
              <a:spcPct val="150000"/>
            </a:lnSpc>
          </a:pPr>
          <a:r>
            <a:rPr lang="en-SG" sz="1800" b="1">
              <a:solidFill>
                <a:schemeClr val="bg1">
                  <a:lumMod val="10000"/>
                </a:schemeClr>
              </a:solidFill>
              <a:latin typeface="+mj-lt"/>
              <a:cs typeface="Times New Roman" pitchFamily="18" charset="0"/>
            </a:rPr>
            <a:t>Bước 3 </a:t>
          </a:r>
        </a:p>
        <a:p>
          <a:pPr>
            <a:lnSpc>
              <a:spcPct val="150000"/>
            </a:lnSpc>
          </a:pPr>
          <a:r>
            <a:rPr lang="en-SG" sz="1800" b="0">
              <a:solidFill>
                <a:schemeClr val="bg1">
                  <a:lumMod val="10000"/>
                </a:schemeClr>
              </a:solidFill>
              <a:latin typeface="+mj-lt"/>
              <a:cs typeface="Times New Roman" pitchFamily="18" charset="0"/>
            </a:rPr>
            <a:t>(việc 1, việc 2,...)</a:t>
          </a:r>
        </a:p>
      </dgm:t>
    </dgm:pt>
    <dgm:pt modelId="{23FADF22-89FB-4F71-8C81-9994DB76427C}" type="parTrans" cxnId="{429A9C75-FF32-48A3-BC0B-43BBFEB9618C}">
      <dgm:prSet/>
      <dgm:spPr/>
      <dgm:t>
        <a:bodyPr/>
        <a:lstStyle/>
        <a:p>
          <a:pPr>
            <a:lnSpc>
              <a:spcPct val="150000"/>
            </a:lnSpc>
          </a:pPr>
          <a:endParaRPr lang="en-SG" sz="1800" b="0">
            <a:solidFill>
              <a:schemeClr val="bg1">
                <a:lumMod val="10000"/>
              </a:schemeClr>
            </a:solidFill>
            <a:latin typeface="+mj-lt"/>
          </a:endParaRPr>
        </a:p>
      </dgm:t>
    </dgm:pt>
    <dgm:pt modelId="{4C0D51A1-8483-40E7-8704-8ED6D95D3B57}" type="sibTrans" cxnId="{429A9C75-FF32-48A3-BC0B-43BBFEB9618C}">
      <dgm:prSet/>
      <dgm:spPr/>
      <dgm:t>
        <a:bodyPr/>
        <a:lstStyle/>
        <a:p>
          <a:pPr>
            <a:lnSpc>
              <a:spcPct val="150000"/>
            </a:lnSpc>
          </a:pPr>
          <a:endParaRPr lang="en-SG" sz="1800" b="0">
            <a:solidFill>
              <a:schemeClr val="bg1">
                <a:lumMod val="10000"/>
              </a:schemeClr>
            </a:solidFill>
            <a:latin typeface="+mj-lt"/>
          </a:endParaRPr>
        </a:p>
      </dgm:t>
    </dgm:pt>
    <dgm:pt modelId="{7B26EEA5-2B71-496A-B276-4158832C8150}" type="pres">
      <dgm:prSet presAssocID="{27A808D3-F817-445F-AD62-E1AAA3F5BAD9}" presName="Name0" presStyleCnt="0">
        <dgm:presLayoutVars>
          <dgm:dir/>
          <dgm:resizeHandles val="exact"/>
        </dgm:presLayoutVars>
      </dgm:prSet>
      <dgm:spPr/>
    </dgm:pt>
    <dgm:pt modelId="{7C7B3260-2AA3-4A16-BB75-3F49F88517DD}" type="pres">
      <dgm:prSet presAssocID="{AB182711-E668-4F99-B522-56C1E867C55E}" presName="node" presStyleLbl="node1" presStyleIdx="0" presStyleCnt="3">
        <dgm:presLayoutVars>
          <dgm:bulletEnabled val="1"/>
        </dgm:presLayoutVars>
      </dgm:prSet>
      <dgm:spPr/>
    </dgm:pt>
    <dgm:pt modelId="{2F311DF2-FAD2-4AB1-B22F-6D5CB583BFCD}" type="pres">
      <dgm:prSet presAssocID="{8AF1B6F4-4117-4F11-AFC5-1A0EB1591D55}" presName="sibTrans" presStyleLbl="sibTrans2D1" presStyleIdx="0" presStyleCnt="2"/>
      <dgm:spPr/>
    </dgm:pt>
    <dgm:pt modelId="{7000FC75-7AF1-4E04-9936-99629C068210}" type="pres">
      <dgm:prSet presAssocID="{8AF1B6F4-4117-4F11-AFC5-1A0EB1591D55}" presName="connectorText" presStyleLbl="sibTrans2D1" presStyleIdx="0" presStyleCnt="2"/>
      <dgm:spPr/>
    </dgm:pt>
    <dgm:pt modelId="{4D9B779C-3B5C-457A-BE8E-D5038D4E2D00}" type="pres">
      <dgm:prSet presAssocID="{1CE2FDE8-76AE-43E0-AF38-E33D68FD2942}" presName="node" presStyleLbl="node1" presStyleIdx="1" presStyleCnt="3">
        <dgm:presLayoutVars>
          <dgm:bulletEnabled val="1"/>
        </dgm:presLayoutVars>
      </dgm:prSet>
      <dgm:spPr/>
    </dgm:pt>
    <dgm:pt modelId="{F7ABBADB-84F4-4C00-A137-2A11D02C4E0D}" type="pres">
      <dgm:prSet presAssocID="{3F2D3663-4778-49F7-8BE4-B73FA6410092}" presName="sibTrans" presStyleLbl="sibTrans2D1" presStyleIdx="1" presStyleCnt="2"/>
      <dgm:spPr/>
    </dgm:pt>
    <dgm:pt modelId="{442821AC-622D-49DF-94E2-B85B2CE541F7}" type="pres">
      <dgm:prSet presAssocID="{3F2D3663-4778-49F7-8BE4-B73FA6410092}" presName="connectorText" presStyleLbl="sibTrans2D1" presStyleIdx="1" presStyleCnt="2"/>
      <dgm:spPr/>
    </dgm:pt>
    <dgm:pt modelId="{3B720E80-19EC-48A0-B4C9-A5FF5D1B6109}" type="pres">
      <dgm:prSet presAssocID="{9DF7C858-7A6E-4286-BCB3-8FA774E4EEAA}" presName="node" presStyleLbl="node1" presStyleIdx="2" presStyleCnt="3">
        <dgm:presLayoutVars>
          <dgm:bulletEnabled val="1"/>
        </dgm:presLayoutVars>
      </dgm:prSet>
      <dgm:spPr/>
    </dgm:pt>
  </dgm:ptLst>
  <dgm:cxnLst>
    <dgm:cxn modelId="{FAE5241E-C41D-497B-BA15-2BF212F1BCB7}" type="presOf" srcId="{3F2D3663-4778-49F7-8BE4-B73FA6410092}" destId="{F7ABBADB-84F4-4C00-A137-2A11D02C4E0D}" srcOrd="0" destOrd="0" presId="urn:microsoft.com/office/officeart/2005/8/layout/process1"/>
    <dgm:cxn modelId="{43F91B2E-5E12-4024-B683-2FA92A5715C6}" type="presOf" srcId="{9DF7C858-7A6E-4286-BCB3-8FA774E4EEAA}" destId="{3B720E80-19EC-48A0-B4C9-A5FF5D1B6109}" srcOrd="0" destOrd="0" presId="urn:microsoft.com/office/officeart/2005/8/layout/process1"/>
    <dgm:cxn modelId="{D144805E-284F-48BA-B8B4-7115BAA74F3F}" type="presOf" srcId="{8AF1B6F4-4117-4F11-AFC5-1A0EB1591D55}" destId="{2F311DF2-FAD2-4AB1-B22F-6D5CB583BFCD}" srcOrd="0" destOrd="0" presId="urn:microsoft.com/office/officeart/2005/8/layout/process1"/>
    <dgm:cxn modelId="{429A9C75-FF32-48A3-BC0B-43BBFEB9618C}" srcId="{27A808D3-F817-445F-AD62-E1AAA3F5BAD9}" destId="{9DF7C858-7A6E-4286-BCB3-8FA774E4EEAA}" srcOrd="2" destOrd="0" parTransId="{23FADF22-89FB-4F71-8C81-9994DB76427C}" sibTransId="{4C0D51A1-8483-40E7-8704-8ED6D95D3B57}"/>
    <dgm:cxn modelId="{61ECA67F-6727-4366-A8A1-E25DB93029DB}" type="presOf" srcId="{3F2D3663-4778-49F7-8BE4-B73FA6410092}" destId="{442821AC-622D-49DF-94E2-B85B2CE541F7}" srcOrd="1" destOrd="0" presId="urn:microsoft.com/office/officeart/2005/8/layout/process1"/>
    <dgm:cxn modelId="{77ECF399-DD8F-42AF-A596-F8EF5C881026}" type="presOf" srcId="{27A808D3-F817-445F-AD62-E1AAA3F5BAD9}" destId="{7B26EEA5-2B71-496A-B276-4158832C8150}" srcOrd="0" destOrd="0" presId="urn:microsoft.com/office/officeart/2005/8/layout/process1"/>
    <dgm:cxn modelId="{C0EAADB3-E112-45D9-81C8-DF57F6960AE4}" type="presOf" srcId="{1CE2FDE8-76AE-43E0-AF38-E33D68FD2942}" destId="{4D9B779C-3B5C-457A-BE8E-D5038D4E2D00}" srcOrd="0" destOrd="0" presId="urn:microsoft.com/office/officeart/2005/8/layout/process1"/>
    <dgm:cxn modelId="{BE34E1B5-ED19-403B-A081-07C5F3D207C6}" type="presOf" srcId="{AB182711-E668-4F99-B522-56C1E867C55E}" destId="{7C7B3260-2AA3-4A16-BB75-3F49F88517DD}" srcOrd="0" destOrd="0" presId="urn:microsoft.com/office/officeart/2005/8/layout/process1"/>
    <dgm:cxn modelId="{D4D468C4-75A2-4285-83E1-C885CF932D4B}" srcId="{27A808D3-F817-445F-AD62-E1AAA3F5BAD9}" destId="{1CE2FDE8-76AE-43E0-AF38-E33D68FD2942}" srcOrd="1" destOrd="0" parTransId="{EEEE5339-6913-4DC2-A896-3A7162DB294A}" sibTransId="{3F2D3663-4778-49F7-8BE4-B73FA6410092}"/>
    <dgm:cxn modelId="{F0E78FCB-4273-47A8-ABC6-C89A0491C65B}" srcId="{27A808D3-F817-445F-AD62-E1AAA3F5BAD9}" destId="{AB182711-E668-4F99-B522-56C1E867C55E}" srcOrd="0" destOrd="0" parTransId="{6CDEFF8D-B4A7-4D6C-9C54-C05ECD75811A}" sibTransId="{8AF1B6F4-4117-4F11-AFC5-1A0EB1591D55}"/>
    <dgm:cxn modelId="{B955DAE7-FA9C-43F0-AAB4-93DA10F790D7}" type="presOf" srcId="{8AF1B6F4-4117-4F11-AFC5-1A0EB1591D55}" destId="{7000FC75-7AF1-4E04-9936-99629C068210}" srcOrd="1" destOrd="0" presId="urn:microsoft.com/office/officeart/2005/8/layout/process1"/>
    <dgm:cxn modelId="{071C4F00-6920-4919-B6F6-BA28EDE6E9B5}" type="presParOf" srcId="{7B26EEA5-2B71-496A-B276-4158832C8150}" destId="{7C7B3260-2AA3-4A16-BB75-3F49F88517DD}" srcOrd="0" destOrd="0" presId="urn:microsoft.com/office/officeart/2005/8/layout/process1"/>
    <dgm:cxn modelId="{D8359456-01FA-4518-A8BD-4DF9FEE35775}" type="presParOf" srcId="{7B26EEA5-2B71-496A-B276-4158832C8150}" destId="{2F311DF2-FAD2-4AB1-B22F-6D5CB583BFCD}" srcOrd="1" destOrd="0" presId="urn:microsoft.com/office/officeart/2005/8/layout/process1"/>
    <dgm:cxn modelId="{7C4B6606-7109-479A-BC28-B41449DB7E5D}" type="presParOf" srcId="{2F311DF2-FAD2-4AB1-B22F-6D5CB583BFCD}" destId="{7000FC75-7AF1-4E04-9936-99629C068210}" srcOrd="0" destOrd="0" presId="urn:microsoft.com/office/officeart/2005/8/layout/process1"/>
    <dgm:cxn modelId="{EF500D21-D043-4694-BB19-705BFCA50D4D}" type="presParOf" srcId="{7B26EEA5-2B71-496A-B276-4158832C8150}" destId="{4D9B779C-3B5C-457A-BE8E-D5038D4E2D00}" srcOrd="2" destOrd="0" presId="urn:microsoft.com/office/officeart/2005/8/layout/process1"/>
    <dgm:cxn modelId="{D8FFAD39-05B3-4E10-B7DB-0890D5CA0508}" type="presParOf" srcId="{7B26EEA5-2B71-496A-B276-4158832C8150}" destId="{F7ABBADB-84F4-4C00-A137-2A11D02C4E0D}" srcOrd="3" destOrd="0" presId="urn:microsoft.com/office/officeart/2005/8/layout/process1"/>
    <dgm:cxn modelId="{CBC8C0E6-4E76-43BB-B4B4-AFF31B208BFB}" type="presParOf" srcId="{F7ABBADB-84F4-4C00-A137-2A11D02C4E0D}" destId="{442821AC-622D-49DF-94E2-B85B2CE541F7}" srcOrd="0" destOrd="0" presId="urn:microsoft.com/office/officeart/2005/8/layout/process1"/>
    <dgm:cxn modelId="{6160AAB4-ACFC-44DF-AA46-58939815E917}" type="presParOf" srcId="{7B26EEA5-2B71-496A-B276-4158832C8150}" destId="{3B720E80-19EC-48A0-B4C9-A5FF5D1B6109}"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7B3260-2AA3-4A16-BB75-3F49F88517DD}">
      <dsp:nvSpPr>
        <dsp:cNvPr id="0" name=""/>
        <dsp:cNvSpPr/>
      </dsp:nvSpPr>
      <dsp:spPr>
        <a:xfrm>
          <a:off x="7121" y="0"/>
          <a:ext cx="2128515" cy="122670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50000"/>
            </a:lnSpc>
            <a:spcBef>
              <a:spcPct val="0"/>
            </a:spcBef>
            <a:spcAft>
              <a:spcPct val="35000"/>
            </a:spcAft>
            <a:buNone/>
          </a:pPr>
          <a:r>
            <a:rPr lang="en-SG" sz="1800" b="1" kern="1200">
              <a:solidFill>
                <a:schemeClr val="bg1">
                  <a:lumMod val="10000"/>
                </a:schemeClr>
              </a:solidFill>
              <a:latin typeface="+mj-lt"/>
              <a:cs typeface="Times New Roman" pitchFamily="18" charset="0"/>
            </a:rPr>
            <a:t>Bước 1 </a:t>
          </a:r>
        </a:p>
        <a:p>
          <a:pPr marL="0" lvl="0" indent="0" algn="ctr" defTabSz="800100">
            <a:lnSpc>
              <a:spcPct val="150000"/>
            </a:lnSpc>
            <a:spcBef>
              <a:spcPct val="0"/>
            </a:spcBef>
            <a:spcAft>
              <a:spcPct val="35000"/>
            </a:spcAft>
            <a:buNone/>
          </a:pPr>
          <a:r>
            <a:rPr lang="en-SG" sz="1800" b="0" kern="1200">
              <a:solidFill>
                <a:schemeClr val="bg1">
                  <a:lumMod val="10000"/>
                </a:schemeClr>
              </a:solidFill>
              <a:latin typeface="+mj-lt"/>
              <a:cs typeface="Times New Roman" pitchFamily="18" charset="0"/>
            </a:rPr>
            <a:t>(việc 1, việc 2,...)</a:t>
          </a:r>
        </a:p>
      </dsp:txBody>
      <dsp:txXfrm>
        <a:off x="43050" y="35929"/>
        <a:ext cx="2056657" cy="1154843"/>
      </dsp:txXfrm>
    </dsp:sp>
    <dsp:sp modelId="{2F311DF2-FAD2-4AB1-B22F-6D5CB583BFCD}">
      <dsp:nvSpPr>
        <dsp:cNvPr id="0" name=""/>
        <dsp:cNvSpPr/>
      </dsp:nvSpPr>
      <dsp:spPr>
        <a:xfrm>
          <a:off x="2348487" y="349414"/>
          <a:ext cx="451245" cy="52787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150000"/>
            </a:lnSpc>
            <a:spcBef>
              <a:spcPct val="0"/>
            </a:spcBef>
            <a:spcAft>
              <a:spcPct val="35000"/>
            </a:spcAft>
            <a:buNone/>
          </a:pPr>
          <a:endParaRPr lang="en-SG" sz="1800" b="0" kern="1200">
            <a:solidFill>
              <a:schemeClr val="bg1">
                <a:lumMod val="10000"/>
              </a:schemeClr>
            </a:solidFill>
            <a:latin typeface="+mj-lt"/>
          </a:endParaRPr>
        </a:p>
      </dsp:txBody>
      <dsp:txXfrm>
        <a:off x="2348487" y="454988"/>
        <a:ext cx="315872" cy="316723"/>
      </dsp:txXfrm>
    </dsp:sp>
    <dsp:sp modelId="{4D9B779C-3B5C-457A-BE8E-D5038D4E2D00}">
      <dsp:nvSpPr>
        <dsp:cNvPr id="0" name=""/>
        <dsp:cNvSpPr/>
      </dsp:nvSpPr>
      <dsp:spPr>
        <a:xfrm>
          <a:off x="2987042" y="0"/>
          <a:ext cx="2128515" cy="1226701"/>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50000"/>
            </a:lnSpc>
            <a:spcBef>
              <a:spcPct val="0"/>
            </a:spcBef>
            <a:spcAft>
              <a:spcPct val="35000"/>
            </a:spcAft>
            <a:buNone/>
          </a:pPr>
          <a:r>
            <a:rPr lang="en-SG" sz="1800" b="1" kern="1200">
              <a:solidFill>
                <a:schemeClr val="bg1">
                  <a:lumMod val="10000"/>
                </a:schemeClr>
              </a:solidFill>
              <a:latin typeface="+mj-lt"/>
              <a:cs typeface="Times New Roman" pitchFamily="18" charset="0"/>
            </a:rPr>
            <a:t>Bước 2 </a:t>
          </a:r>
        </a:p>
        <a:p>
          <a:pPr marL="0" lvl="0" indent="0" algn="ctr" defTabSz="800100">
            <a:lnSpc>
              <a:spcPct val="150000"/>
            </a:lnSpc>
            <a:spcBef>
              <a:spcPct val="0"/>
            </a:spcBef>
            <a:spcAft>
              <a:spcPct val="35000"/>
            </a:spcAft>
            <a:buNone/>
          </a:pPr>
          <a:r>
            <a:rPr lang="en-SG" sz="1800" b="0" kern="1200">
              <a:solidFill>
                <a:schemeClr val="bg1">
                  <a:lumMod val="10000"/>
                </a:schemeClr>
              </a:solidFill>
              <a:latin typeface="+mj-lt"/>
              <a:cs typeface="Times New Roman" pitchFamily="18" charset="0"/>
            </a:rPr>
            <a:t>(việc 1, việc 2,...)</a:t>
          </a:r>
        </a:p>
      </dsp:txBody>
      <dsp:txXfrm>
        <a:off x="3022971" y="35929"/>
        <a:ext cx="2056657" cy="1154843"/>
      </dsp:txXfrm>
    </dsp:sp>
    <dsp:sp modelId="{F7ABBADB-84F4-4C00-A137-2A11D02C4E0D}">
      <dsp:nvSpPr>
        <dsp:cNvPr id="0" name=""/>
        <dsp:cNvSpPr/>
      </dsp:nvSpPr>
      <dsp:spPr>
        <a:xfrm>
          <a:off x="5328409" y="349414"/>
          <a:ext cx="451245" cy="52787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150000"/>
            </a:lnSpc>
            <a:spcBef>
              <a:spcPct val="0"/>
            </a:spcBef>
            <a:spcAft>
              <a:spcPct val="35000"/>
            </a:spcAft>
            <a:buNone/>
          </a:pPr>
          <a:endParaRPr lang="en-SG" sz="1800" b="0" kern="1200">
            <a:solidFill>
              <a:schemeClr val="bg1">
                <a:lumMod val="10000"/>
              </a:schemeClr>
            </a:solidFill>
            <a:latin typeface="+mj-lt"/>
          </a:endParaRPr>
        </a:p>
      </dsp:txBody>
      <dsp:txXfrm>
        <a:off x="5328409" y="454988"/>
        <a:ext cx="315872" cy="316723"/>
      </dsp:txXfrm>
    </dsp:sp>
    <dsp:sp modelId="{3B720E80-19EC-48A0-B4C9-A5FF5D1B6109}">
      <dsp:nvSpPr>
        <dsp:cNvPr id="0" name=""/>
        <dsp:cNvSpPr/>
      </dsp:nvSpPr>
      <dsp:spPr>
        <a:xfrm>
          <a:off x="5966963" y="0"/>
          <a:ext cx="2128515" cy="1226701"/>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150000"/>
            </a:lnSpc>
            <a:spcBef>
              <a:spcPct val="0"/>
            </a:spcBef>
            <a:spcAft>
              <a:spcPct val="35000"/>
            </a:spcAft>
            <a:buNone/>
          </a:pPr>
          <a:r>
            <a:rPr lang="en-SG" sz="1800" b="1" kern="1200">
              <a:solidFill>
                <a:schemeClr val="bg1">
                  <a:lumMod val="10000"/>
                </a:schemeClr>
              </a:solidFill>
              <a:latin typeface="+mj-lt"/>
              <a:cs typeface="Times New Roman" pitchFamily="18" charset="0"/>
            </a:rPr>
            <a:t>Bước 3 </a:t>
          </a:r>
        </a:p>
        <a:p>
          <a:pPr marL="0" lvl="0" indent="0" algn="ctr" defTabSz="800100">
            <a:lnSpc>
              <a:spcPct val="150000"/>
            </a:lnSpc>
            <a:spcBef>
              <a:spcPct val="0"/>
            </a:spcBef>
            <a:spcAft>
              <a:spcPct val="35000"/>
            </a:spcAft>
            <a:buNone/>
          </a:pPr>
          <a:r>
            <a:rPr lang="en-SG" sz="1800" b="0" kern="1200">
              <a:solidFill>
                <a:schemeClr val="bg1">
                  <a:lumMod val="10000"/>
                </a:schemeClr>
              </a:solidFill>
              <a:latin typeface="+mj-lt"/>
              <a:cs typeface="Times New Roman" pitchFamily="18" charset="0"/>
            </a:rPr>
            <a:t>(việc 1, việc 2,...)</a:t>
          </a:r>
        </a:p>
      </dsp:txBody>
      <dsp:txXfrm>
        <a:off x="6002892" y="35929"/>
        <a:ext cx="2056657" cy="115484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8794a74c9d_0_24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8" name="Google Shape;168;g8794a74c9d_0_24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c6ac5e8787_2_3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7" name="Google Shape;397;gc6ac5e8787_2_3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g1355915f4b4_0_45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9" name="Google Shape;429;g1355915f4b4_0_45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1355915f4b4_0_6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1355915f4b4_0_6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934432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4"/>
        <p:cNvGrpSpPr/>
        <p:nvPr/>
      </p:nvGrpSpPr>
      <p:grpSpPr>
        <a:xfrm>
          <a:off x="0" y="0"/>
          <a:ext cx="0" cy="0"/>
          <a:chOff x="0" y="0"/>
          <a:chExt cx="0" cy="0"/>
        </a:xfrm>
      </p:grpSpPr>
      <p:sp>
        <p:nvSpPr>
          <p:cNvPr id="475" name="Google Shape;475;g1355915f4b4_0_10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6" name="Google Shape;476;g1355915f4b4_0_10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1355915f4b4_0_6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1355915f4b4_0_6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962322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1"/>
        <p:cNvGrpSpPr/>
        <p:nvPr/>
      </p:nvGrpSpPr>
      <p:grpSpPr>
        <a:xfrm>
          <a:off x="0" y="0"/>
          <a:ext cx="0" cy="0"/>
          <a:chOff x="0" y="0"/>
          <a:chExt cx="0" cy="0"/>
        </a:xfrm>
      </p:grpSpPr>
      <p:sp>
        <p:nvSpPr>
          <p:cNvPr id="502" name="Google Shape;502;g1355915f4b4_0_7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3" name="Google Shape;503;g1355915f4b4_0_7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3"/>
        <p:cNvGrpSpPr/>
        <p:nvPr/>
      </p:nvGrpSpPr>
      <p:grpSpPr>
        <a:xfrm>
          <a:off x="0" y="0"/>
          <a:ext cx="0" cy="0"/>
          <a:chOff x="0" y="0"/>
          <a:chExt cx="0" cy="0"/>
        </a:xfrm>
      </p:grpSpPr>
      <p:sp>
        <p:nvSpPr>
          <p:cNvPr id="754" name="Google Shape;754;g1355915f4b4_0_11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5" name="Google Shape;755;g1355915f4b4_0_1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85cf8b5f36_0_60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85cf8b5f36_0_60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7"/>
        <p:cNvGrpSpPr/>
        <p:nvPr/>
      </p:nvGrpSpPr>
      <p:grpSpPr>
        <a:xfrm>
          <a:off x="0" y="0"/>
          <a:ext cx="0" cy="0"/>
          <a:chOff x="0" y="0"/>
          <a:chExt cx="0" cy="0"/>
        </a:xfrm>
      </p:grpSpPr>
      <p:sp>
        <p:nvSpPr>
          <p:cNvPr id="838" name="Google Shape;838;g1355915f4b4_0_1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9" name="Google Shape;839;g1355915f4b4_0_1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e34544eb2f_0_1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e34544eb2f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1355915f4b4_0_6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1355915f4b4_0_6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2"/>
        <p:cNvGrpSpPr/>
        <p:nvPr/>
      </p:nvGrpSpPr>
      <p:grpSpPr>
        <a:xfrm>
          <a:off x="0" y="0"/>
          <a:ext cx="0" cy="0"/>
          <a:chOff x="0" y="0"/>
          <a:chExt cx="0" cy="0"/>
        </a:xfrm>
      </p:grpSpPr>
      <p:sp>
        <p:nvSpPr>
          <p:cNvPr id="413" name="Google Shape;413;gc6ac5e8787_0_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4" name="Google Shape;414;gc6ac5e8787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g1355915f4b4_0_9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1" name="Google Shape;451;g1355915f4b4_0_9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g1355915f4b4_0_9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1" name="Google Shape;451;g1355915f4b4_0_9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5150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Google Shape;298;g1355915f4b4_0_6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9" name="Google Shape;299;g1355915f4b4_0_6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797705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44756" y="-793949"/>
            <a:ext cx="9233512" cy="7024181"/>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txBox="1">
            <a:spLocks noGrp="1"/>
          </p:cNvSpPr>
          <p:nvPr>
            <p:ph type="ctrTitle"/>
          </p:nvPr>
        </p:nvSpPr>
        <p:spPr>
          <a:xfrm>
            <a:off x="1361600" y="721650"/>
            <a:ext cx="6420900" cy="3236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500"/>
              <a:buNone/>
              <a:defRPr sz="5000"/>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1361600" y="3958350"/>
            <a:ext cx="6420900" cy="463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500"/>
              <a:buNone/>
              <a:defRPr sz="17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hree columns">
  <p:cSld name="CUSTOM_2_2_1">
    <p:spTree>
      <p:nvGrpSpPr>
        <p:cNvPr id="1" name="Shape 79"/>
        <p:cNvGrpSpPr/>
        <p:nvPr/>
      </p:nvGrpSpPr>
      <p:grpSpPr>
        <a:xfrm>
          <a:off x="0" y="0"/>
          <a:ext cx="0" cy="0"/>
          <a:chOff x="0" y="0"/>
          <a:chExt cx="0" cy="0"/>
        </a:xfrm>
      </p:grpSpPr>
      <p:sp>
        <p:nvSpPr>
          <p:cNvPr id="80" name="Google Shape;80;p16"/>
          <p:cNvSpPr/>
          <p:nvPr/>
        </p:nvSpPr>
        <p:spPr>
          <a:xfrm>
            <a:off x="-824038" y="-1020701"/>
            <a:ext cx="10320926" cy="7851406"/>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6"/>
          <p:cNvSpPr txBox="1">
            <a:spLocks noGrp="1"/>
          </p:cNvSpPr>
          <p:nvPr>
            <p:ph type="title" hasCustomPrompt="1"/>
          </p:nvPr>
        </p:nvSpPr>
        <p:spPr>
          <a:xfrm>
            <a:off x="1455079" y="1729931"/>
            <a:ext cx="8859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82" name="Google Shape;82;p16"/>
          <p:cNvSpPr txBox="1">
            <a:spLocks noGrp="1"/>
          </p:cNvSpPr>
          <p:nvPr>
            <p:ph type="subTitle" idx="1"/>
          </p:nvPr>
        </p:nvSpPr>
        <p:spPr>
          <a:xfrm>
            <a:off x="828226" y="2501338"/>
            <a:ext cx="2139600" cy="8073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83" name="Google Shape;83;p16"/>
          <p:cNvSpPr txBox="1">
            <a:spLocks noGrp="1"/>
          </p:cNvSpPr>
          <p:nvPr>
            <p:ph type="subTitle" idx="2"/>
          </p:nvPr>
        </p:nvSpPr>
        <p:spPr>
          <a:xfrm>
            <a:off x="826875" y="3372320"/>
            <a:ext cx="2142300" cy="10131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84" name="Google Shape;84;p16"/>
          <p:cNvSpPr txBox="1">
            <a:spLocks noGrp="1"/>
          </p:cNvSpPr>
          <p:nvPr>
            <p:ph type="title" idx="3" hasCustomPrompt="1"/>
          </p:nvPr>
        </p:nvSpPr>
        <p:spPr>
          <a:xfrm>
            <a:off x="4129051" y="1729931"/>
            <a:ext cx="8859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85" name="Google Shape;85;p16"/>
          <p:cNvSpPr txBox="1">
            <a:spLocks noGrp="1"/>
          </p:cNvSpPr>
          <p:nvPr>
            <p:ph type="subTitle" idx="4"/>
          </p:nvPr>
        </p:nvSpPr>
        <p:spPr>
          <a:xfrm>
            <a:off x="3502201" y="2501338"/>
            <a:ext cx="2139600" cy="8073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86" name="Google Shape;86;p16"/>
          <p:cNvSpPr txBox="1">
            <a:spLocks noGrp="1"/>
          </p:cNvSpPr>
          <p:nvPr>
            <p:ph type="subTitle" idx="5"/>
          </p:nvPr>
        </p:nvSpPr>
        <p:spPr>
          <a:xfrm>
            <a:off x="3500850" y="3372320"/>
            <a:ext cx="2142300" cy="10131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87" name="Google Shape;87;p16"/>
          <p:cNvSpPr txBox="1">
            <a:spLocks noGrp="1"/>
          </p:cNvSpPr>
          <p:nvPr>
            <p:ph type="title" idx="6" hasCustomPrompt="1"/>
          </p:nvPr>
        </p:nvSpPr>
        <p:spPr>
          <a:xfrm>
            <a:off x="6803023" y="1729931"/>
            <a:ext cx="8859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88" name="Google Shape;88;p16"/>
          <p:cNvSpPr txBox="1">
            <a:spLocks noGrp="1"/>
          </p:cNvSpPr>
          <p:nvPr>
            <p:ph type="subTitle" idx="7"/>
          </p:nvPr>
        </p:nvSpPr>
        <p:spPr>
          <a:xfrm>
            <a:off x="6176176" y="2501338"/>
            <a:ext cx="2139600" cy="8073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89" name="Google Shape;89;p16"/>
          <p:cNvSpPr txBox="1">
            <a:spLocks noGrp="1"/>
          </p:cNvSpPr>
          <p:nvPr>
            <p:ph type="subTitle" idx="8"/>
          </p:nvPr>
        </p:nvSpPr>
        <p:spPr>
          <a:xfrm>
            <a:off x="6174825" y="3372320"/>
            <a:ext cx="2142300" cy="10131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90" name="Google Shape;90;p16"/>
          <p:cNvSpPr txBox="1">
            <a:spLocks noGrp="1"/>
          </p:cNvSpPr>
          <p:nvPr>
            <p:ph type="title" idx="9"/>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four columns">
  <p:cSld name="CUSTOM_3_1_4_2">
    <p:spTree>
      <p:nvGrpSpPr>
        <p:cNvPr id="1" name="Shape 91"/>
        <p:cNvGrpSpPr/>
        <p:nvPr/>
      </p:nvGrpSpPr>
      <p:grpSpPr>
        <a:xfrm>
          <a:off x="0" y="0"/>
          <a:ext cx="0" cy="0"/>
          <a:chOff x="0" y="0"/>
          <a:chExt cx="0" cy="0"/>
        </a:xfrm>
      </p:grpSpPr>
      <p:sp>
        <p:nvSpPr>
          <p:cNvPr id="92" name="Google Shape;92;p17"/>
          <p:cNvSpPr/>
          <p:nvPr/>
        </p:nvSpPr>
        <p:spPr>
          <a:xfrm rot="10800000">
            <a:off x="-645966" y="-1397697"/>
            <a:ext cx="10435641" cy="7938672"/>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7"/>
          <p:cNvSpPr txBox="1">
            <a:spLocks noGrp="1"/>
          </p:cNvSpPr>
          <p:nvPr>
            <p:ph type="title"/>
          </p:nvPr>
        </p:nvSpPr>
        <p:spPr>
          <a:xfrm>
            <a:off x="720000" y="387600"/>
            <a:ext cx="77016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94" name="Google Shape;94;p17"/>
          <p:cNvSpPr txBox="1">
            <a:spLocks noGrp="1"/>
          </p:cNvSpPr>
          <p:nvPr>
            <p:ph type="subTitle" idx="1"/>
          </p:nvPr>
        </p:nvSpPr>
        <p:spPr>
          <a:xfrm>
            <a:off x="1736445" y="1657034"/>
            <a:ext cx="2579400" cy="3714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95" name="Google Shape;95;p17"/>
          <p:cNvSpPr txBox="1">
            <a:spLocks noGrp="1"/>
          </p:cNvSpPr>
          <p:nvPr>
            <p:ph type="subTitle" idx="2"/>
          </p:nvPr>
        </p:nvSpPr>
        <p:spPr>
          <a:xfrm>
            <a:off x="1736445" y="2025692"/>
            <a:ext cx="2579400" cy="6993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96" name="Google Shape;96;p17"/>
          <p:cNvSpPr txBox="1">
            <a:spLocks noGrp="1"/>
          </p:cNvSpPr>
          <p:nvPr>
            <p:ph type="subTitle" idx="3"/>
          </p:nvPr>
        </p:nvSpPr>
        <p:spPr>
          <a:xfrm>
            <a:off x="1736445" y="3183859"/>
            <a:ext cx="2579400" cy="3714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97" name="Google Shape;97;p17"/>
          <p:cNvSpPr txBox="1">
            <a:spLocks noGrp="1"/>
          </p:cNvSpPr>
          <p:nvPr>
            <p:ph type="subTitle" idx="4"/>
          </p:nvPr>
        </p:nvSpPr>
        <p:spPr>
          <a:xfrm>
            <a:off x="1736445" y="3552519"/>
            <a:ext cx="2579400" cy="6993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98" name="Google Shape;98;p17"/>
          <p:cNvSpPr txBox="1">
            <a:spLocks noGrp="1"/>
          </p:cNvSpPr>
          <p:nvPr>
            <p:ph type="subTitle" idx="5"/>
          </p:nvPr>
        </p:nvSpPr>
        <p:spPr>
          <a:xfrm>
            <a:off x="5742595" y="1657034"/>
            <a:ext cx="2579400" cy="3714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99" name="Google Shape;99;p17"/>
          <p:cNvSpPr txBox="1">
            <a:spLocks noGrp="1"/>
          </p:cNvSpPr>
          <p:nvPr>
            <p:ph type="subTitle" idx="6"/>
          </p:nvPr>
        </p:nvSpPr>
        <p:spPr>
          <a:xfrm>
            <a:off x="5742595" y="2025692"/>
            <a:ext cx="2579400" cy="6993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00" name="Google Shape;100;p17"/>
          <p:cNvSpPr txBox="1">
            <a:spLocks noGrp="1"/>
          </p:cNvSpPr>
          <p:nvPr>
            <p:ph type="subTitle" idx="7"/>
          </p:nvPr>
        </p:nvSpPr>
        <p:spPr>
          <a:xfrm>
            <a:off x="5742595" y="3183859"/>
            <a:ext cx="2579400" cy="3714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101" name="Google Shape;101;p17"/>
          <p:cNvSpPr txBox="1">
            <a:spLocks noGrp="1"/>
          </p:cNvSpPr>
          <p:nvPr>
            <p:ph type="subTitle" idx="8"/>
          </p:nvPr>
        </p:nvSpPr>
        <p:spPr>
          <a:xfrm>
            <a:off x="5742595" y="3552519"/>
            <a:ext cx="2579400" cy="699300"/>
          </a:xfrm>
          <a:prstGeom prst="rect">
            <a:avLst/>
          </a:prstGeom>
          <a:noFill/>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02" name="Google Shape;102;p17"/>
          <p:cNvSpPr txBox="1">
            <a:spLocks noGrp="1"/>
          </p:cNvSpPr>
          <p:nvPr>
            <p:ph type="title" idx="9" hasCustomPrompt="1"/>
          </p:nvPr>
        </p:nvSpPr>
        <p:spPr>
          <a:xfrm>
            <a:off x="841655" y="1892954"/>
            <a:ext cx="768000" cy="5274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103" name="Google Shape;103;p17"/>
          <p:cNvSpPr txBox="1">
            <a:spLocks noGrp="1"/>
          </p:cNvSpPr>
          <p:nvPr>
            <p:ph type="title" idx="13" hasCustomPrompt="1"/>
          </p:nvPr>
        </p:nvSpPr>
        <p:spPr>
          <a:xfrm>
            <a:off x="841655" y="3419776"/>
            <a:ext cx="768000" cy="5274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104" name="Google Shape;104;p17"/>
          <p:cNvSpPr txBox="1">
            <a:spLocks noGrp="1"/>
          </p:cNvSpPr>
          <p:nvPr>
            <p:ph type="title" idx="14" hasCustomPrompt="1"/>
          </p:nvPr>
        </p:nvSpPr>
        <p:spPr>
          <a:xfrm>
            <a:off x="4847805" y="1892954"/>
            <a:ext cx="768000" cy="5274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105" name="Google Shape;105;p17"/>
          <p:cNvSpPr txBox="1">
            <a:spLocks noGrp="1"/>
          </p:cNvSpPr>
          <p:nvPr>
            <p:ph type="title" idx="15" hasCustomPrompt="1"/>
          </p:nvPr>
        </p:nvSpPr>
        <p:spPr>
          <a:xfrm>
            <a:off x="4847805" y="3419776"/>
            <a:ext cx="768000" cy="527400"/>
          </a:xfrm>
          <a:prstGeom prst="rect">
            <a:avLst/>
          </a:prstGeom>
          <a:noFill/>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six columns">
  <p:cSld name="CUSTOM_4">
    <p:spTree>
      <p:nvGrpSpPr>
        <p:cNvPr id="1" name="Shape 106"/>
        <p:cNvGrpSpPr/>
        <p:nvPr/>
      </p:nvGrpSpPr>
      <p:grpSpPr>
        <a:xfrm>
          <a:off x="0" y="0"/>
          <a:ext cx="0" cy="0"/>
          <a:chOff x="0" y="0"/>
          <a:chExt cx="0" cy="0"/>
        </a:xfrm>
      </p:grpSpPr>
      <p:sp>
        <p:nvSpPr>
          <p:cNvPr id="107" name="Google Shape;107;p18"/>
          <p:cNvSpPr/>
          <p:nvPr/>
        </p:nvSpPr>
        <p:spPr>
          <a:xfrm>
            <a:off x="-390100" y="-1772250"/>
            <a:ext cx="9924131" cy="8687953"/>
          </a:xfrm>
          <a:custGeom>
            <a:avLst/>
            <a:gdLst/>
            <a:ahLst/>
            <a:cxnLst/>
            <a:rect l="l" t="t" r="r" b="b"/>
            <a:pathLst>
              <a:path w="56044" h="49063" extrusionOk="0">
                <a:moveTo>
                  <a:pt x="21147" y="0"/>
                </a:moveTo>
                <a:cubicBezTo>
                  <a:pt x="16352" y="0"/>
                  <a:pt x="10391" y="5267"/>
                  <a:pt x="10391" y="5267"/>
                </a:cubicBezTo>
                <a:cubicBezTo>
                  <a:pt x="10391" y="5267"/>
                  <a:pt x="4632" y="9820"/>
                  <a:pt x="3620" y="13089"/>
                </a:cubicBezTo>
                <a:cubicBezTo>
                  <a:pt x="2180" y="17634"/>
                  <a:pt x="4898" y="17960"/>
                  <a:pt x="6959" y="17960"/>
                </a:cubicBezTo>
                <a:cubicBezTo>
                  <a:pt x="7304" y="17960"/>
                  <a:pt x="7632" y="17951"/>
                  <a:pt x="7918" y="17951"/>
                </a:cubicBezTo>
                <a:cubicBezTo>
                  <a:pt x="8277" y="17951"/>
                  <a:pt x="8572" y="17965"/>
                  <a:pt x="8756" y="18031"/>
                </a:cubicBezTo>
                <a:cubicBezTo>
                  <a:pt x="10002" y="18459"/>
                  <a:pt x="1" y="30989"/>
                  <a:pt x="3386" y="37449"/>
                </a:cubicBezTo>
                <a:cubicBezTo>
                  <a:pt x="4901" y="40373"/>
                  <a:pt x="7596" y="41311"/>
                  <a:pt x="10374" y="41311"/>
                </a:cubicBezTo>
                <a:cubicBezTo>
                  <a:pt x="13732" y="41311"/>
                  <a:pt x="17213" y="39939"/>
                  <a:pt x="18874" y="39044"/>
                </a:cubicBezTo>
                <a:cubicBezTo>
                  <a:pt x="19114" y="38912"/>
                  <a:pt x="19305" y="38851"/>
                  <a:pt x="19457" y="38851"/>
                </a:cubicBezTo>
                <a:cubicBezTo>
                  <a:pt x="21235" y="38851"/>
                  <a:pt x="17670" y="47196"/>
                  <a:pt x="22687" y="48773"/>
                </a:cubicBezTo>
                <a:cubicBezTo>
                  <a:pt x="23335" y="48973"/>
                  <a:pt x="23996" y="49063"/>
                  <a:pt x="24660" y="49063"/>
                </a:cubicBezTo>
                <a:cubicBezTo>
                  <a:pt x="29546" y="49063"/>
                  <a:pt x="34626" y="44200"/>
                  <a:pt x="35996" y="42624"/>
                </a:cubicBezTo>
                <a:cubicBezTo>
                  <a:pt x="36853" y="41658"/>
                  <a:pt x="37429" y="41191"/>
                  <a:pt x="37902" y="41191"/>
                </a:cubicBezTo>
                <a:cubicBezTo>
                  <a:pt x="38610" y="41191"/>
                  <a:pt x="39086" y="42237"/>
                  <a:pt x="39926" y="44220"/>
                </a:cubicBezTo>
                <a:cubicBezTo>
                  <a:pt x="40291" y="45048"/>
                  <a:pt x="40943" y="45403"/>
                  <a:pt x="41773" y="45403"/>
                </a:cubicBezTo>
                <a:cubicBezTo>
                  <a:pt x="45540" y="45403"/>
                  <a:pt x="52978" y="38091"/>
                  <a:pt x="53935" y="34647"/>
                </a:cubicBezTo>
                <a:cubicBezTo>
                  <a:pt x="55064" y="30444"/>
                  <a:pt x="51017" y="31067"/>
                  <a:pt x="50277" y="30950"/>
                </a:cubicBezTo>
                <a:cubicBezTo>
                  <a:pt x="49577" y="30833"/>
                  <a:pt x="55764" y="26008"/>
                  <a:pt x="55959" y="18770"/>
                </a:cubicBezTo>
                <a:cubicBezTo>
                  <a:pt x="56043" y="15614"/>
                  <a:pt x="54449" y="14744"/>
                  <a:pt x="52427" y="14744"/>
                </a:cubicBezTo>
                <a:cubicBezTo>
                  <a:pt x="49942" y="14744"/>
                  <a:pt x="46812" y="16058"/>
                  <a:pt x="45357" y="16058"/>
                </a:cubicBezTo>
                <a:cubicBezTo>
                  <a:pt x="45280" y="16058"/>
                  <a:pt x="45208" y="16054"/>
                  <a:pt x="45141" y="16046"/>
                </a:cubicBezTo>
                <a:cubicBezTo>
                  <a:pt x="42728" y="15813"/>
                  <a:pt x="49694" y="10365"/>
                  <a:pt x="46113" y="4489"/>
                </a:cubicBezTo>
                <a:cubicBezTo>
                  <a:pt x="44192" y="1331"/>
                  <a:pt x="40993" y="16"/>
                  <a:pt x="37604" y="16"/>
                </a:cubicBezTo>
                <a:cubicBezTo>
                  <a:pt x="35020" y="16"/>
                  <a:pt x="32326" y="780"/>
                  <a:pt x="30003" y="2076"/>
                </a:cubicBezTo>
                <a:cubicBezTo>
                  <a:pt x="28037" y="3189"/>
                  <a:pt x="26815" y="3603"/>
                  <a:pt x="26015" y="3603"/>
                </a:cubicBezTo>
                <a:cubicBezTo>
                  <a:pt x="23933" y="3603"/>
                  <a:pt x="24712" y="799"/>
                  <a:pt x="22687" y="208"/>
                </a:cubicBezTo>
                <a:cubicBezTo>
                  <a:pt x="22195" y="65"/>
                  <a:pt x="21678" y="0"/>
                  <a:pt x="21147"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8"/>
          <p:cNvSpPr txBox="1">
            <a:spLocks noGrp="1"/>
          </p:cNvSpPr>
          <p:nvPr>
            <p:ph type="subTitle" idx="1"/>
          </p:nvPr>
        </p:nvSpPr>
        <p:spPr>
          <a:xfrm>
            <a:off x="826500" y="3580080"/>
            <a:ext cx="2103900" cy="3714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109" name="Google Shape;109;p18"/>
          <p:cNvSpPr txBox="1">
            <a:spLocks noGrp="1"/>
          </p:cNvSpPr>
          <p:nvPr>
            <p:ph type="subTitle" idx="2"/>
          </p:nvPr>
        </p:nvSpPr>
        <p:spPr>
          <a:xfrm>
            <a:off x="826500" y="3968281"/>
            <a:ext cx="2103900" cy="612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10" name="Google Shape;110;p18"/>
          <p:cNvSpPr txBox="1">
            <a:spLocks noGrp="1"/>
          </p:cNvSpPr>
          <p:nvPr>
            <p:ph type="subTitle" idx="3"/>
          </p:nvPr>
        </p:nvSpPr>
        <p:spPr>
          <a:xfrm>
            <a:off x="3520063" y="3580080"/>
            <a:ext cx="2103900" cy="3714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111" name="Google Shape;111;p18"/>
          <p:cNvSpPr txBox="1">
            <a:spLocks noGrp="1"/>
          </p:cNvSpPr>
          <p:nvPr>
            <p:ph type="subTitle" idx="4"/>
          </p:nvPr>
        </p:nvSpPr>
        <p:spPr>
          <a:xfrm>
            <a:off x="3520063" y="3968281"/>
            <a:ext cx="2103900" cy="612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12" name="Google Shape;112;p18"/>
          <p:cNvSpPr txBox="1">
            <a:spLocks noGrp="1"/>
          </p:cNvSpPr>
          <p:nvPr>
            <p:ph type="subTitle" idx="5"/>
          </p:nvPr>
        </p:nvSpPr>
        <p:spPr>
          <a:xfrm>
            <a:off x="6213627" y="3580080"/>
            <a:ext cx="2103900" cy="3714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113" name="Google Shape;113;p18"/>
          <p:cNvSpPr txBox="1">
            <a:spLocks noGrp="1"/>
          </p:cNvSpPr>
          <p:nvPr>
            <p:ph type="subTitle" idx="6"/>
          </p:nvPr>
        </p:nvSpPr>
        <p:spPr>
          <a:xfrm>
            <a:off x="6213627" y="3968281"/>
            <a:ext cx="2103900" cy="612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14" name="Google Shape;114;p18"/>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3200"/>
              <a:buFont typeface="Fredoka One"/>
              <a:buNone/>
              <a:defRPr sz="3200"/>
            </a:lvl1pPr>
            <a:lvl2pPr lvl="1" algn="ctr" rtl="0">
              <a:spcBef>
                <a:spcPts val="0"/>
              </a:spcBef>
              <a:spcAft>
                <a:spcPts val="0"/>
              </a:spcAft>
              <a:buSzPts val="3600"/>
              <a:buFont typeface="Fredoka One"/>
              <a:buNone/>
              <a:defRPr sz="3600">
                <a:latin typeface="Fredoka One"/>
                <a:ea typeface="Fredoka One"/>
                <a:cs typeface="Fredoka One"/>
                <a:sym typeface="Fredoka One"/>
              </a:defRPr>
            </a:lvl2pPr>
            <a:lvl3pPr lvl="2" algn="ctr" rtl="0">
              <a:spcBef>
                <a:spcPts val="0"/>
              </a:spcBef>
              <a:spcAft>
                <a:spcPts val="0"/>
              </a:spcAft>
              <a:buSzPts val="3600"/>
              <a:buFont typeface="Fredoka One"/>
              <a:buNone/>
              <a:defRPr sz="3600">
                <a:latin typeface="Fredoka One"/>
                <a:ea typeface="Fredoka One"/>
                <a:cs typeface="Fredoka One"/>
                <a:sym typeface="Fredoka One"/>
              </a:defRPr>
            </a:lvl3pPr>
            <a:lvl4pPr lvl="3" algn="ctr" rtl="0">
              <a:spcBef>
                <a:spcPts val="0"/>
              </a:spcBef>
              <a:spcAft>
                <a:spcPts val="0"/>
              </a:spcAft>
              <a:buSzPts val="3600"/>
              <a:buFont typeface="Fredoka One"/>
              <a:buNone/>
              <a:defRPr sz="3600">
                <a:latin typeface="Fredoka One"/>
                <a:ea typeface="Fredoka One"/>
                <a:cs typeface="Fredoka One"/>
                <a:sym typeface="Fredoka One"/>
              </a:defRPr>
            </a:lvl4pPr>
            <a:lvl5pPr lvl="4" algn="ctr" rtl="0">
              <a:spcBef>
                <a:spcPts val="0"/>
              </a:spcBef>
              <a:spcAft>
                <a:spcPts val="0"/>
              </a:spcAft>
              <a:buSzPts val="3600"/>
              <a:buFont typeface="Fredoka One"/>
              <a:buNone/>
              <a:defRPr sz="3600">
                <a:latin typeface="Fredoka One"/>
                <a:ea typeface="Fredoka One"/>
                <a:cs typeface="Fredoka One"/>
                <a:sym typeface="Fredoka One"/>
              </a:defRPr>
            </a:lvl5pPr>
            <a:lvl6pPr lvl="5" algn="ctr" rtl="0">
              <a:spcBef>
                <a:spcPts val="0"/>
              </a:spcBef>
              <a:spcAft>
                <a:spcPts val="0"/>
              </a:spcAft>
              <a:buSzPts val="3600"/>
              <a:buFont typeface="Fredoka One"/>
              <a:buNone/>
              <a:defRPr sz="3600">
                <a:latin typeface="Fredoka One"/>
                <a:ea typeface="Fredoka One"/>
                <a:cs typeface="Fredoka One"/>
                <a:sym typeface="Fredoka One"/>
              </a:defRPr>
            </a:lvl6pPr>
            <a:lvl7pPr lvl="6" algn="ctr" rtl="0">
              <a:spcBef>
                <a:spcPts val="0"/>
              </a:spcBef>
              <a:spcAft>
                <a:spcPts val="0"/>
              </a:spcAft>
              <a:buSzPts val="3600"/>
              <a:buFont typeface="Fredoka One"/>
              <a:buNone/>
              <a:defRPr sz="3600">
                <a:latin typeface="Fredoka One"/>
                <a:ea typeface="Fredoka One"/>
                <a:cs typeface="Fredoka One"/>
                <a:sym typeface="Fredoka One"/>
              </a:defRPr>
            </a:lvl7pPr>
            <a:lvl8pPr lvl="7" algn="ctr" rtl="0">
              <a:spcBef>
                <a:spcPts val="0"/>
              </a:spcBef>
              <a:spcAft>
                <a:spcPts val="0"/>
              </a:spcAft>
              <a:buSzPts val="3600"/>
              <a:buFont typeface="Fredoka One"/>
              <a:buNone/>
              <a:defRPr sz="3600">
                <a:latin typeface="Fredoka One"/>
                <a:ea typeface="Fredoka One"/>
                <a:cs typeface="Fredoka One"/>
                <a:sym typeface="Fredoka One"/>
              </a:defRPr>
            </a:lvl8pPr>
            <a:lvl9pPr lvl="8" algn="ctr" rtl="0">
              <a:spcBef>
                <a:spcPts val="0"/>
              </a:spcBef>
              <a:spcAft>
                <a:spcPts val="0"/>
              </a:spcAft>
              <a:buSzPts val="3600"/>
              <a:buFont typeface="Fredoka One"/>
              <a:buNone/>
              <a:defRPr sz="3600">
                <a:latin typeface="Fredoka One"/>
                <a:ea typeface="Fredoka One"/>
                <a:cs typeface="Fredoka One"/>
                <a:sym typeface="Fredoka One"/>
              </a:defRPr>
            </a:lvl9pPr>
          </a:lstStyle>
          <a:p>
            <a:endParaRPr/>
          </a:p>
        </p:txBody>
      </p:sp>
      <p:sp>
        <p:nvSpPr>
          <p:cNvPr id="115" name="Google Shape;115;p18"/>
          <p:cNvSpPr txBox="1">
            <a:spLocks noGrp="1"/>
          </p:cNvSpPr>
          <p:nvPr>
            <p:ph type="subTitle" idx="7"/>
          </p:nvPr>
        </p:nvSpPr>
        <p:spPr>
          <a:xfrm>
            <a:off x="826500" y="1778741"/>
            <a:ext cx="2103900" cy="3714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116" name="Google Shape;116;p18"/>
          <p:cNvSpPr txBox="1">
            <a:spLocks noGrp="1"/>
          </p:cNvSpPr>
          <p:nvPr>
            <p:ph type="subTitle" idx="8"/>
          </p:nvPr>
        </p:nvSpPr>
        <p:spPr>
          <a:xfrm>
            <a:off x="826500" y="2166959"/>
            <a:ext cx="2103900" cy="612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17" name="Google Shape;117;p18"/>
          <p:cNvSpPr txBox="1">
            <a:spLocks noGrp="1"/>
          </p:cNvSpPr>
          <p:nvPr>
            <p:ph type="subTitle" idx="9"/>
          </p:nvPr>
        </p:nvSpPr>
        <p:spPr>
          <a:xfrm>
            <a:off x="3520063" y="1778741"/>
            <a:ext cx="2103900" cy="3714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118" name="Google Shape;118;p18"/>
          <p:cNvSpPr txBox="1">
            <a:spLocks noGrp="1"/>
          </p:cNvSpPr>
          <p:nvPr>
            <p:ph type="subTitle" idx="13"/>
          </p:nvPr>
        </p:nvSpPr>
        <p:spPr>
          <a:xfrm>
            <a:off x="3520063" y="2166959"/>
            <a:ext cx="2103900" cy="612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119" name="Google Shape;119;p18"/>
          <p:cNvSpPr txBox="1">
            <a:spLocks noGrp="1"/>
          </p:cNvSpPr>
          <p:nvPr>
            <p:ph type="subTitle" idx="14"/>
          </p:nvPr>
        </p:nvSpPr>
        <p:spPr>
          <a:xfrm>
            <a:off x="6213627" y="1778741"/>
            <a:ext cx="2103900" cy="3714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120" name="Google Shape;120;p18"/>
          <p:cNvSpPr txBox="1">
            <a:spLocks noGrp="1"/>
          </p:cNvSpPr>
          <p:nvPr>
            <p:ph type="subTitle" idx="15"/>
          </p:nvPr>
        </p:nvSpPr>
        <p:spPr>
          <a:xfrm>
            <a:off x="6213627" y="2166959"/>
            <a:ext cx="2103900" cy="6126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CUSTOM_24">
    <p:spTree>
      <p:nvGrpSpPr>
        <p:cNvPr id="1" name="Shape 156"/>
        <p:cNvGrpSpPr/>
        <p:nvPr/>
      </p:nvGrpSpPr>
      <p:grpSpPr>
        <a:xfrm>
          <a:off x="0" y="0"/>
          <a:ext cx="0" cy="0"/>
          <a:chOff x="0" y="0"/>
          <a:chExt cx="0" cy="0"/>
        </a:xfrm>
      </p:grpSpPr>
      <p:sp>
        <p:nvSpPr>
          <p:cNvPr id="157" name="Google Shape;157;p25"/>
          <p:cNvSpPr/>
          <p:nvPr/>
        </p:nvSpPr>
        <p:spPr>
          <a:xfrm rot="10800000" flipH="1">
            <a:off x="413259" y="-1060384"/>
            <a:ext cx="8317482" cy="7264268"/>
          </a:xfrm>
          <a:custGeom>
            <a:avLst/>
            <a:gdLst/>
            <a:ahLst/>
            <a:cxnLst/>
            <a:rect l="l" t="t" r="r" b="b"/>
            <a:pathLst>
              <a:path w="56043" h="49063" extrusionOk="0">
                <a:moveTo>
                  <a:pt x="21155" y="1"/>
                </a:moveTo>
                <a:cubicBezTo>
                  <a:pt x="16358" y="1"/>
                  <a:pt x="10390" y="5305"/>
                  <a:pt x="10390" y="5305"/>
                </a:cubicBezTo>
                <a:cubicBezTo>
                  <a:pt x="10390" y="5305"/>
                  <a:pt x="4631" y="9858"/>
                  <a:pt x="3619" y="13127"/>
                </a:cubicBezTo>
                <a:cubicBezTo>
                  <a:pt x="2186" y="17712"/>
                  <a:pt x="4995" y="17992"/>
                  <a:pt x="7057" y="17992"/>
                </a:cubicBezTo>
                <a:cubicBezTo>
                  <a:pt x="7344" y="17992"/>
                  <a:pt x="7617" y="17987"/>
                  <a:pt x="7861" y="17987"/>
                </a:cubicBezTo>
                <a:cubicBezTo>
                  <a:pt x="8246" y="17987"/>
                  <a:pt x="8561" y="18000"/>
                  <a:pt x="8756" y="18069"/>
                </a:cubicBezTo>
                <a:cubicBezTo>
                  <a:pt x="9962" y="18497"/>
                  <a:pt x="0" y="31027"/>
                  <a:pt x="3347" y="37448"/>
                </a:cubicBezTo>
                <a:cubicBezTo>
                  <a:pt x="4866" y="40380"/>
                  <a:pt x="7579" y="41324"/>
                  <a:pt x="10374" y="41324"/>
                </a:cubicBezTo>
                <a:cubicBezTo>
                  <a:pt x="13736" y="41324"/>
                  <a:pt x="17216" y="39957"/>
                  <a:pt x="18873" y="39044"/>
                </a:cubicBezTo>
                <a:cubicBezTo>
                  <a:pt x="19113" y="38911"/>
                  <a:pt x="19305" y="38850"/>
                  <a:pt x="19457" y="38850"/>
                </a:cubicBezTo>
                <a:cubicBezTo>
                  <a:pt x="21234" y="38850"/>
                  <a:pt x="17666" y="47195"/>
                  <a:pt x="22648" y="48772"/>
                </a:cubicBezTo>
                <a:cubicBezTo>
                  <a:pt x="23300" y="48972"/>
                  <a:pt x="23964" y="49062"/>
                  <a:pt x="24631" y="49062"/>
                </a:cubicBezTo>
                <a:cubicBezTo>
                  <a:pt x="29537" y="49062"/>
                  <a:pt x="34586" y="44199"/>
                  <a:pt x="35957" y="42624"/>
                </a:cubicBezTo>
                <a:cubicBezTo>
                  <a:pt x="36814" y="41657"/>
                  <a:pt x="37396" y="41190"/>
                  <a:pt x="37877" y="41190"/>
                </a:cubicBezTo>
                <a:cubicBezTo>
                  <a:pt x="38596" y="41190"/>
                  <a:pt x="39086" y="42236"/>
                  <a:pt x="39926" y="44219"/>
                </a:cubicBezTo>
                <a:cubicBezTo>
                  <a:pt x="40285" y="45050"/>
                  <a:pt x="40935" y="45406"/>
                  <a:pt x="41765" y="45406"/>
                </a:cubicBezTo>
                <a:cubicBezTo>
                  <a:pt x="45522" y="45406"/>
                  <a:pt x="52971" y="38127"/>
                  <a:pt x="53896" y="34685"/>
                </a:cubicBezTo>
                <a:cubicBezTo>
                  <a:pt x="55063" y="30444"/>
                  <a:pt x="51016" y="31066"/>
                  <a:pt x="50277" y="30950"/>
                </a:cubicBezTo>
                <a:cubicBezTo>
                  <a:pt x="49537" y="30833"/>
                  <a:pt x="55764" y="26007"/>
                  <a:pt x="55958" y="18770"/>
                </a:cubicBezTo>
                <a:cubicBezTo>
                  <a:pt x="56043" y="15619"/>
                  <a:pt x="54454" y="14747"/>
                  <a:pt x="52434" y="14747"/>
                </a:cubicBezTo>
                <a:cubicBezTo>
                  <a:pt x="49925" y="14747"/>
                  <a:pt x="46750" y="16093"/>
                  <a:pt x="45288" y="16093"/>
                </a:cubicBezTo>
                <a:cubicBezTo>
                  <a:pt x="45222" y="16093"/>
                  <a:pt x="45160" y="16090"/>
                  <a:pt x="45101" y="16084"/>
                </a:cubicBezTo>
                <a:cubicBezTo>
                  <a:pt x="42727" y="15812"/>
                  <a:pt x="49654" y="10403"/>
                  <a:pt x="46074" y="4488"/>
                </a:cubicBezTo>
                <a:cubicBezTo>
                  <a:pt x="44180" y="1339"/>
                  <a:pt x="41003" y="22"/>
                  <a:pt x="37635" y="22"/>
                </a:cubicBezTo>
                <a:cubicBezTo>
                  <a:pt x="35051" y="22"/>
                  <a:pt x="32356" y="797"/>
                  <a:pt x="30042" y="2114"/>
                </a:cubicBezTo>
                <a:cubicBezTo>
                  <a:pt x="28089" y="3209"/>
                  <a:pt x="26867" y="3617"/>
                  <a:pt x="26063" y="3617"/>
                </a:cubicBezTo>
                <a:cubicBezTo>
                  <a:pt x="23949" y="3617"/>
                  <a:pt x="24716" y="800"/>
                  <a:pt x="22687" y="208"/>
                </a:cubicBezTo>
                <a:cubicBezTo>
                  <a:pt x="22197" y="65"/>
                  <a:pt x="21683" y="1"/>
                  <a:pt x="21155" y="1"/>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2">
  <p:cSld name="CUSTOM_25">
    <p:spTree>
      <p:nvGrpSpPr>
        <p:cNvPr id="1" name="Shape 158"/>
        <p:cNvGrpSpPr/>
        <p:nvPr/>
      </p:nvGrpSpPr>
      <p:grpSpPr>
        <a:xfrm>
          <a:off x="0" y="0"/>
          <a:ext cx="0" cy="0"/>
          <a:chOff x="0" y="0"/>
          <a:chExt cx="0" cy="0"/>
        </a:xfrm>
      </p:grpSpPr>
      <p:sp>
        <p:nvSpPr>
          <p:cNvPr id="159" name="Google Shape;159;p26"/>
          <p:cNvSpPr/>
          <p:nvPr/>
        </p:nvSpPr>
        <p:spPr>
          <a:xfrm>
            <a:off x="-83786" y="-970032"/>
            <a:ext cx="9311573" cy="7083564"/>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2"/>
        <p:cNvGrpSpPr/>
        <p:nvPr/>
      </p:nvGrpSpPr>
      <p:grpSpPr>
        <a:xfrm>
          <a:off x="0" y="0"/>
          <a:ext cx="0" cy="0"/>
          <a:chOff x="0" y="0"/>
          <a:chExt cx="0" cy="0"/>
        </a:xfrm>
      </p:grpSpPr>
      <p:sp>
        <p:nvSpPr>
          <p:cNvPr id="13" name="Google Shape;13;p3"/>
          <p:cNvSpPr/>
          <p:nvPr/>
        </p:nvSpPr>
        <p:spPr>
          <a:xfrm flipH="1">
            <a:off x="-44756" y="-793949"/>
            <a:ext cx="9233512" cy="7024181"/>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3"/>
          <p:cNvSpPr txBox="1">
            <a:spLocks noGrp="1"/>
          </p:cNvSpPr>
          <p:nvPr>
            <p:ph type="title"/>
          </p:nvPr>
        </p:nvSpPr>
        <p:spPr>
          <a:xfrm>
            <a:off x="1851450" y="2163925"/>
            <a:ext cx="5441100" cy="17439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7000"/>
              <a:buNone/>
              <a:defRPr sz="5500"/>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endParaRPr/>
          </a:p>
        </p:txBody>
      </p:sp>
      <p:sp>
        <p:nvSpPr>
          <p:cNvPr id="15" name="Google Shape;15;p3"/>
          <p:cNvSpPr txBox="1">
            <a:spLocks noGrp="1"/>
          </p:cNvSpPr>
          <p:nvPr>
            <p:ph type="title" idx="2" hasCustomPrompt="1"/>
          </p:nvPr>
        </p:nvSpPr>
        <p:spPr>
          <a:xfrm>
            <a:off x="3915450" y="907476"/>
            <a:ext cx="1313100" cy="926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5000"/>
              <a:buNone/>
              <a:defRPr sz="5500"/>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r>
              <a:t>xx%</a:t>
            </a:r>
          </a:p>
        </p:txBody>
      </p:sp>
      <p:sp>
        <p:nvSpPr>
          <p:cNvPr id="16" name="Google Shape;16;p3"/>
          <p:cNvSpPr txBox="1">
            <a:spLocks noGrp="1"/>
          </p:cNvSpPr>
          <p:nvPr>
            <p:ph type="subTitle" idx="1"/>
          </p:nvPr>
        </p:nvSpPr>
        <p:spPr>
          <a:xfrm>
            <a:off x="1851450" y="3860053"/>
            <a:ext cx="5441100" cy="466200"/>
          </a:xfrm>
          <a:prstGeom prst="rect">
            <a:avLst/>
          </a:prstGeom>
        </p:spPr>
        <p:txBody>
          <a:bodyPr spcFirstLastPara="1" wrap="square" lIns="91425" tIns="91425" rIns="91425" bIns="91425" anchor="ctr" anchorCtr="0">
            <a:noAutofit/>
          </a:bodyPr>
          <a:lstStyle>
            <a:lvl1pPr lvl="0" algn="ctr">
              <a:spcBef>
                <a:spcPts val="0"/>
              </a:spcBef>
              <a:spcAft>
                <a:spcPts val="0"/>
              </a:spcAft>
              <a:buNone/>
              <a:defRPr sz="1700"/>
            </a:lvl1pPr>
            <a:lvl2pPr lvl="1" algn="ctr">
              <a:spcBef>
                <a:spcPts val="0"/>
              </a:spcBef>
              <a:spcAft>
                <a:spcPts val="0"/>
              </a:spcAft>
              <a:buNone/>
              <a:defRPr sz="1700"/>
            </a:lvl2pPr>
            <a:lvl3pPr lvl="2" algn="ctr">
              <a:spcBef>
                <a:spcPts val="0"/>
              </a:spcBef>
              <a:spcAft>
                <a:spcPts val="0"/>
              </a:spcAft>
              <a:buNone/>
              <a:defRPr sz="1700"/>
            </a:lvl3pPr>
            <a:lvl4pPr lvl="3" algn="ctr">
              <a:spcBef>
                <a:spcPts val="0"/>
              </a:spcBef>
              <a:spcAft>
                <a:spcPts val="0"/>
              </a:spcAft>
              <a:buNone/>
              <a:defRPr sz="1700"/>
            </a:lvl4pPr>
            <a:lvl5pPr lvl="4" algn="ctr">
              <a:spcBef>
                <a:spcPts val="0"/>
              </a:spcBef>
              <a:spcAft>
                <a:spcPts val="0"/>
              </a:spcAft>
              <a:buNone/>
              <a:defRPr sz="1700"/>
            </a:lvl5pPr>
            <a:lvl6pPr lvl="5" algn="ctr">
              <a:spcBef>
                <a:spcPts val="0"/>
              </a:spcBef>
              <a:spcAft>
                <a:spcPts val="0"/>
              </a:spcAft>
              <a:buNone/>
              <a:defRPr sz="1700"/>
            </a:lvl6pPr>
            <a:lvl7pPr lvl="6" algn="ctr">
              <a:spcBef>
                <a:spcPts val="0"/>
              </a:spcBef>
              <a:spcAft>
                <a:spcPts val="0"/>
              </a:spcAft>
              <a:buNone/>
              <a:defRPr sz="1700"/>
            </a:lvl7pPr>
            <a:lvl8pPr lvl="7" algn="ctr">
              <a:spcBef>
                <a:spcPts val="0"/>
              </a:spcBef>
              <a:spcAft>
                <a:spcPts val="0"/>
              </a:spcAft>
              <a:buNone/>
              <a:defRPr sz="1700"/>
            </a:lvl8pPr>
            <a:lvl9pPr lvl="8" algn="ctr">
              <a:spcBef>
                <a:spcPts val="0"/>
              </a:spcBef>
              <a:spcAft>
                <a:spcPts val="0"/>
              </a:spcAft>
              <a:buNone/>
              <a:defRPr sz="17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body" idx="1"/>
          </p:nvPr>
        </p:nvSpPr>
        <p:spPr>
          <a:xfrm>
            <a:off x="720000" y="1266250"/>
            <a:ext cx="7704000" cy="33423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SzPts val="16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sz="1600"/>
            </a:lvl3pPr>
            <a:lvl4pPr marL="1828800" lvl="3" indent="-317500" rtl="0">
              <a:spcBef>
                <a:spcPts val="0"/>
              </a:spcBef>
              <a:spcAft>
                <a:spcPts val="0"/>
              </a:spcAft>
              <a:buSzPts val="1400"/>
              <a:buChar char="●"/>
              <a:defRPr sz="1600"/>
            </a:lvl4pPr>
            <a:lvl5pPr marL="2286000" lvl="4" indent="-317500" rtl="0">
              <a:spcBef>
                <a:spcPts val="0"/>
              </a:spcBef>
              <a:spcAft>
                <a:spcPts val="0"/>
              </a:spcAft>
              <a:buSzPts val="1400"/>
              <a:buChar char="○"/>
              <a:defRPr sz="1600"/>
            </a:lvl5pPr>
            <a:lvl6pPr marL="2743200" lvl="5" indent="-317500" rtl="0">
              <a:spcBef>
                <a:spcPts val="0"/>
              </a:spcBef>
              <a:spcAft>
                <a:spcPts val="0"/>
              </a:spcAft>
              <a:buSzPts val="1400"/>
              <a:buChar char="■"/>
              <a:defRPr sz="1600"/>
            </a:lvl6pPr>
            <a:lvl7pPr marL="3200400" lvl="6" indent="-317500" rtl="0">
              <a:spcBef>
                <a:spcPts val="0"/>
              </a:spcBef>
              <a:spcAft>
                <a:spcPts val="0"/>
              </a:spcAft>
              <a:buSzPts val="1400"/>
              <a:buChar char="●"/>
              <a:defRPr sz="1600"/>
            </a:lvl7pPr>
            <a:lvl8pPr marL="3657600" lvl="7" indent="-317500" rtl="0">
              <a:spcBef>
                <a:spcPts val="0"/>
              </a:spcBef>
              <a:spcAft>
                <a:spcPts val="0"/>
              </a:spcAft>
              <a:buSzPts val="1400"/>
              <a:buChar char="○"/>
              <a:defRPr sz="1600"/>
            </a:lvl8pPr>
            <a:lvl9pPr marL="4114800" lvl="8" indent="-317500" rtl="0">
              <a:spcBef>
                <a:spcPts val="0"/>
              </a:spcBef>
              <a:spcAft>
                <a:spcPts val="0"/>
              </a:spcAft>
              <a:buSzPts val="1400"/>
              <a:buChar char="■"/>
              <a:defRPr sz="1600"/>
            </a:lvl9pPr>
          </a:lstStyle>
          <a:p>
            <a:endParaRPr/>
          </a:p>
        </p:txBody>
      </p:sp>
      <p:sp>
        <p:nvSpPr>
          <p:cNvPr id="19" name="Google Shape;19;p4"/>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20" name="Google Shape;20;p4"/>
          <p:cNvSpPr/>
          <p:nvPr/>
        </p:nvSpPr>
        <p:spPr>
          <a:xfrm>
            <a:off x="-188731" y="-1016449"/>
            <a:ext cx="9233512" cy="7024181"/>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8"/>
        <p:cNvGrpSpPr/>
        <p:nvPr/>
      </p:nvGrpSpPr>
      <p:grpSpPr>
        <a:xfrm>
          <a:off x="0" y="0"/>
          <a:ext cx="0" cy="0"/>
          <a:chOff x="0" y="0"/>
          <a:chExt cx="0" cy="0"/>
        </a:xfrm>
      </p:grpSpPr>
      <p:sp>
        <p:nvSpPr>
          <p:cNvPr id="29" name="Google Shape;29;p6"/>
          <p:cNvSpPr/>
          <p:nvPr/>
        </p:nvSpPr>
        <p:spPr>
          <a:xfrm>
            <a:off x="296650" y="-1171050"/>
            <a:ext cx="8550633" cy="7485635"/>
          </a:xfrm>
          <a:custGeom>
            <a:avLst/>
            <a:gdLst/>
            <a:ahLst/>
            <a:cxnLst/>
            <a:rect l="l" t="t" r="r" b="b"/>
            <a:pathLst>
              <a:path w="56044" h="49062" extrusionOk="0">
                <a:moveTo>
                  <a:pt x="34899" y="0"/>
                </a:moveTo>
                <a:cubicBezTo>
                  <a:pt x="34368" y="0"/>
                  <a:pt x="33851" y="65"/>
                  <a:pt x="33357" y="208"/>
                </a:cubicBezTo>
                <a:cubicBezTo>
                  <a:pt x="31328" y="799"/>
                  <a:pt x="32116" y="3617"/>
                  <a:pt x="30013" y="3617"/>
                </a:cubicBezTo>
                <a:cubicBezTo>
                  <a:pt x="29213" y="3617"/>
                  <a:pt x="27994" y="3209"/>
                  <a:pt x="26041" y="2114"/>
                </a:cubicBezTo>
                <a:cubicBezTo>
                  <a:pt x="23706" y="811"/>
                  <a:pt x="20995" y="38"/>
                  <a:pt x="18402" y="38"/>
                </a:cubicBezTo>
                <a:cubicBezTo>
                  <a:pt x="15032" y="38"/>
                  <a:pt x="11861" y="1343"/>
                  <a:pt x="9970" y="4488"/>
                </a:cubicBezTo>
                <a:cubicBezTo>
                  <a:pt x="6390" y="10403"/>
                  <a:pt x="13317" y="15812"/>
                  <a:pt x="10943" y="16084"/>
                </a:cubicBezTo>
                <a:cubicBezTo>
                  <a:pt x="10884" y="16090"/>
                  <a:pt x="10821" y="16093"/>
                  <a:pt x="10755" y="16093"/>
                </a:cubicBezTo>
                <a:cubicBezTo>
                  <a:pt x="9297" y="16093"/>
                  <a:pt x="6143" y="14770"/>
                  <a:pt x="3639" y="14770"/>
                </a:cubicBezTo>
                <a:cubicBezTo>
                  <a:pt x="1605" y="14770"/>
                  <a:pt x="1" y="15643"/>
                  <a:pt x="86" y="18808"/>
                </a:cubicBezTo>
                <a:cubicBezTo>
                  <a:pt x="281" y="26046"/>
                  <a:pt x="6507" y="30833"/>
                  <a:pt x="5767" y="30949"/>
                </a:cubicBezTo>
                <a:cubicBezTo>
                  <a:pt x="5028" y="31066"/>
                  <a:pt x="981" y="30482"/>
                  <a:pt x="2110" y="34685"/>
                </a:cubicBezTo>
                <a:cubicBezTo>
                  <a:pt x="3066" y="38127"/>
                  <a:pt x="10495" y="45406"/>
                  <a:pt x="14265" y="45406"/>
                </a:cubicBezTo>
                <a:cubicBezTo>
                  <a:pt x="15098" y="45406"/>
                  <a:pt x="15752" y="45050"/>
                  <a:pt x="16118" y="44219"/>
                </a:cubicBezTo>
                <a:cubicBezTo>
                  <a:pt x="16957" y="42263"/>
                  <a:pt x="17433" y="41227"/>
                  <a:pt x="18138" y="41227"/>
                </a:cubicBezTo>
                <a:cubicBezTo>
                  <a:pt x="18612" y="41227"/>
                  <a:pt x="19189" y="41693"/>
                  <a:pt x="20049" y="42662"/>
                </a:cubicBezTo>
                <a:cubicBezTo>
                  <a:pt x="21453" y="44204"/>
                  <a:pt x="26506" y="49062"/>
                  <a:pt x="31385" y="49062"/>
                </a:cubicBezTo>
                <a:cubicBezTo>
                  <a:pt x="32049" y="49062"/>
                  <a:pt x="32710" y="48972"/>
                  <a:pt x="33357" y="48772"/>
                </a:cubicBezTo>
                <a:cubicBezTo>
                  <a:pt x="38377" y="47230"/>
                  <a:pt x="34808" y="38851"/>
                  <a:pt x="36589" y="38851"/>
                </a:cubicBezTo>
                <a:cubicBezTo>
                  <a:pt x="36741" y="38851"/>
                  <a:pt x="36932" y="38912"/>
                  <a:pt x="37171" y="39043"/>
                </a:cubicBezTo>
                <a:cubicBezTo>
                  <a:pt x="38828" y="39957"/>
                  <a:pt x="42308" y="41324"/>
                  <a:pt x="45671" y="41324"/>
                </a:cubicBezTo>
                <a:cubicBezTo>
                  <a:pt x="48465" y="41324"/>
                  <a:pt x="51178" y="40380"/>
                  <a:pt x="52697" y="37448"/>
                </a:cubicBezTo>
                <a:cubicBezTo>
                  <a:pt x="56044" y="31027"/>
                  <a:pt x="46043" y="18497"/>
                  <a:pt x="47288" y="18069"/>
                </a:cubicBezTo>
                <a:cubicBezTo>
                  <a:pt x="47473" y="18003"/>
                  <a:pt x="47767" y="17989"/>
                  <a:pt x="48127" y="17989"/>
                </a:cubicBezTo>
                <a:cubicBezTo>
                  <a:pt x="48413" y="17989"/>
                  <a:pt x="48740" y="17998"/>
                  <a:pt x="49086" y="17998"/>
                </a:cubicBezTo>
                <a:cubicBezTo>
                  <a:pt x="51147" y="17998"/>
                  <a:pt x="53865" y="17672"/>
                  <a:pt x="52425" y="13127"/>
                </a:cubicBezTo>
                <a:cubicBezTo>
                  <a:pt x="51413" y="9858"/>
                  <a:pt x="45654" y="5305"/>
                  <a:pt x="45654" y="5305"/>
                </a:cubicBezTo>
                <a:cubicBezTo>
                  <a:pt x="45654" y="5305"/>
                  <a:pt x="39718" y="0"/>
                  <a:pt x="34899"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6"/>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5"/>
        <p:cNvGrpSpPr/>
        <p:nvPr/>
      </p:nvGrpSpPr>
      <p:grpSpPr>
        <a:xfrm>
          <a:off x="0" y="0"/>
          <a:ext cx="0" cy="0"/>
          <a:chOff x="0" y="0"/>
          <a:chExt cx="0" cy="0"/>
        </a:xfrm>
      </p:grpSpPr>
      <p:sp>
        <p:nvSpPr>
          <p:cNvPr id="36" name="Google Shape;36;p8"/>
          <p:cNvSpPr/>
          <p:nvPr/>
        </p:nvSpPr>
        <p:spPr>
          <a:xfrm flipH="1">
            <a:off x="87" y="-906291"/>
            <a:ext cx="9143913" cy="6956020"/>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8"/>
          <p:cNvSpPr txBox="1">
            <a:spLocks noGrp="1"/>
          </p:cNvSpPr>
          <p:nvPr>
            <p:ph type="title"/>
          </p:nvPr>
        </p:nvSpPr>
        <p:spPr>
          <a:xfrm>
            <a:off x="1132350" y="1460850"/>
            <a:ext cx="6879300" cy="2221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8500"/>
              <a:buNone/>
              <a:defRPr sz="8000"/>
            </a:lvl1pPr>
            <a:lvl2pPr lvl="1" rtl="0">
              <a:lnSpc>
                <a:spcPct val="80000"/>
              </a:lnSpc>
              <a:spcBef>
                <a:spcPts val="0"/>
              </a:spcBef>
              <a:spcAft>
                <a:spcPts val="0"/>
              </a:spcAft>
              <a:buSzPts val="3600"/>
              <a:buNone/>
              <a:defRPr/>
            </a:lvl2pPr>
            <a:lvl3pPr lvl="2" rtl="0">
              <a:lnSpc>
                <a:spcPct val="80000"/>
              </a:lnSpc>
              <a:spcBef>
                <a:spcPts val="0"/>
              </a:spcBef>
              <a:spcAft>
                <a:spcPts val="0"/>
              </a:spcAft>
              <a:buSzPts val="3600"/>
              <a:buNone/>
              <a:defRPr/>
            </a:lvl3pPr>
            <a:lvl4pPr lvl="3" rtl="0">
              <a:lnSpc>
                <a:spcPct val="80000"/>
              </a:lnSpc>
              <a:spcBef>
                <a:spcPts val="0"/>
              </a:spcBef>
              <a:spcAft>
                <a:spcPts val="0"/>
              </a:spcAft>
              <a:buSzPts val="3600"/>
              <a:buNone/>
              <a:defRPr/>
            </a:lvl4pPr>
            <a:lvl5pPr lvl="4" rtl="0">
              <a:lnSpc>
                <a:spcPct val="80000"/>
              </a:lnSpc>
              <a:spcBef>
                <a:spcPts val="0"/>
              </a:spcBef>
              <a:spcAft>
                <a:spcPts val="0"/>
              </a:spcAft>
              <a:buSzPts val="3600"/>
              <a:buNone/>
              <a:defRPr/>
            </a:lvl5pPr>
            <a:lvl6pPr lvl="5" rtl="0">
              <a:lnSpc>
                <a:spcPct val="80000"/>
              </a:lnSpc>
              <a:spcBef>
                <a:spcPts val="0"/>
              </a:spcBef>
              <a:spcAft>
                <a:spcPts val="0"/>
              </a:spcAft>
              <a:buSzPts val="3600"/>
              <a:buNone/>
              <a:defRPr/>
            </a:lvl6pPr>
            <a:lvl7pPr lvl="6" rtl="0">
              <a:lnSpc>
                <a:spcPct val="80000"/>
              </a:lnSpc>
              <a:spcBef>
                <a:spcPts val="0"/>
              </a:spcBef>
              <a:spcAft>
                <a:spcPts val="0"/>
              </a:spcAft>
              <a:buSzPts val="3600"/>
              <a:buNone/>
              <a:defRPr/>
            </a:lvl7pPr>
            <a:lvl8pPr lvl="7" rtl="0">
              <a:lnSpc>
                <a:spcPct val="80000"/>
              </a:lnSpc>
              <a:spcBef>
                <a:spcPts val="0"/>
              </a:spcBef>
              <a:spcAft>
                <a:spcPts val="0"/>
              </a:spcAft>
              <a:buSzPts val="3600"/>
              <a:buNone/>
              <a:defRPr/>
            </a:lvl8pPr>
            <a:lvl9pPr lvl="8" rtl="0">
              <a:lnSpc>
                <a:spcPct val="80000"/>
              </a:lnSpc>
              <a:spcBef>
                <a:spcPts val="0"/>
              </a:spcBef>
              <a:spcAft>
                <a:spcPts val="0"/>
              </a:spcAft>
              <a:buSzPts val="36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p:nvPr/>
        </p:nvSpPr>
        <p:spPr>
          <a:xfrm>
            <a:off x="-165700" y="-1575950"/>
            <a:ext cx="9475359" cy="8295449"/>
          </a:xfrm>
          <a:custGeom>
            <a:avLst/>
            <a:gdLst/>
            <a:ahLst/>
            <a:cxnLst/>
            <a:rect l="l" t="t" r="r" b="b"/>
            <a:pathLst>
              <a:path w="56044" h="49063" extrusionOk="0">
                <a:moveTo>
                  <a:pt x="21147" y="0"/>
                </a:moveTo>
                <a:cubicBezTo>
                  <a:pt x="16352" y="0"/>
                  <a:pt x="10391" y="5267"/>
                  <a:pt x="10391" y="5267"/>
                </a:cubicBezTo>
                <a:cubicBezTo>
                  <a:pt x="10391" y="5267"/>
                  <a:pt x="4632" y="9820"/>
                  <a:pt x="3620" y="13089"/>
                </a:cubicBezTo>
                <a:cubicBezTo>
                  <a:pt x="2180" y="17634"/>
                  <a:pt x="4898" y="17960"/>
                  <a:pt x="6959" y="17960"/>
                </a:cubicBezTo>
                <a:cubicBezTo>
                  <a:pt x="7304" y="17960"/>
                  <a:pt x="7632" y="17951"/>
                  <a:pt x="7918" y="17951"/>
                </a:cubicBezTo>
                <a:cubicBezTo>
                  <a:pt x="8277" y="17951"/>
                  <a:pt x="8572" y="17965"/>
                  <a:pt x="8756" y="18031"/>
                </a:cubicBezTo>
                <a:cubicBezTo>
                  <a:pt x="10002" y="18459"/>
                  <a:pt x="1" y="30989"/>
                  <a:pt x="3386" y="37449"/>
                </a:cubicBezTo>
                <a:cubicBezTo>
                  <a:pt x="4901" y="40373"/>
                  <a:pt x="7596" y="41311"/>
                  <a:pt x="10374" y="41311"/>
                </a:cubicBezTo>
                <a:cubicBezTo>
                  <a:pt x="13732" y="41311"/>
                  <a:pt x="17213" y="39939"/>
                  <a:pt x="18874" y="39044"/>
                </a:cubicBezTo>
                <a:cubicBezTo>
                  <a:pt x="19114" y="38912"/>
                  <a:pt x="19305" y="38851"/>
                  <a:pt x="19457" y="38851"/>
                </a:cubicBezTo>
                <a:cubicBezTo>
                  <a:pt x="21235" y="38851"/>
                  <a:pt x="17670" y="47196"/>
                  <a:pt x="22687" y="48773"/>
                </a:cubicBezTo>
                <a:cubicBezTo>
                  <a:pt x="23335" y="48973"/>
                  <a:pt x="23996" y="49063"/>
                  <a:pt x="24660" y="49063"/>
                </a:cubicBezTo>
                <a:cubicBezTo>
                  <a:pt x="29546" y="49063"/>
                  <a:pt x="34626" y="44200"/>
                  <a:pt x="35996" y="42624"/>
                </a:cubicBezTo>
                <a:cubicBezTo>
                  <a:pt x="36853" y="41658"/>
                  <a:pt x="37429" y="41191"/>
                  <a:pt x="37902" y="41191"/>
                </a:cubicBezTo>
                <a:cubicBezTo>
                  <a:pt x="38610" y="41191"/>
                  <a:pt x="39086" y="42237"/>
                  <a:pt x="39926" y="44220"/>
                </a:cubicBezTo>
                <a:cubicBezTo>
                  <a:pt x="40291" y="45048"/>
                  <a:pt x="40943" y="45403"/>
                  <a:pt x="41773" y="45403"/>
                </a:cubicBezTo>
                <a:cubicBezTo>
                  <a:pt x="45540" y="45403"/>
                  <a:pt x="52978" y="38091"/>
                  <a:pt x="53935" y="34647"/>
                </a:cubicBezTo>
                <a:cubicBezTo>
                  <a:pt x="55064" y="30444"/>
                  <a:pt x="51017" y="31067"/>
                  <a:pt x="50277" y="30950"/>
                </a:cubicBezTo>
                <a:cubicBezTo>
                  <a:pt x="49577" y="30833"/>
                  <a:pt x="55764" y="26008"/>
                  <a:pt x="55959" y="18770"/>
                </a:cubicBezTo>
                <a:cubicBezTo>
                  <a:pt x="56043" y="15614"/>
                  <a:pt x="54449" y="14744"/>
                  <a:pt x="52427" y="14744"/>
                </a:cubicBezTo>
                <a:cubicBezTo>
                  <a:pt x="49942" y="14744"/>
                  <a:pt x="46812" y="16058"/>
                  <a:pt x="45357" y="16058"/>
                </a:cubicBezTo>
                <a:cubicBezTo>
                  <a:pt x="45280" y="16058"/>
                  <a:pt x="45208" y="16054"/>
                  <a:pt x="45141" y="16046"/>
                </a:cubicBezTo>
                <a:cubicBezTo>
                  <a:pt x="42728" y="15813"/>
                  <a:pt x="49694" y="10365"/>
                  <a:pt x="46113" y="4489"/>
                </a:cubicBezTo>
                <a:cubicBezTo>
                  <a:pt x="44192" y="1331"/>
                  <a:pt x="40993" y="16"/>
                  <a:pt x="37604" y="16"/>
                </a:cubicBezTo>
                <a:cubicBezTo>
                  <a:pt x="35020" y="16"/>
                  <a:pt x="32326" y="780"/>
                  <a:pt x="30003" y="2076"/>
                </a:cubicBezTo>
                <a:cubicBezTo>
                  <a:pt x="28037" y="3189"/>
                  <a:pt x="26815" y="3603"/>
                  <a:pt x="26015" y="3603"/>
                </a:cubicBezTo>
                <a:cubicBezTo>
                  <a:pt x="23933" y="3603"/>
                  <a:pt x="24712" y="799"/>
                  <a:pt x="22687" y="208"/>
                </a:cubicBezTo>
                <a:cubicBezTo>
                  <a:pt x="22195" y="65"/>
                  <a:pt x="21678" y="0"/>
                  <a:pt x="21147"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11"/>
          <p:cNvSpPr txBox="1">
            <a:spLocks noGrp="1"/>
          </p:cNvSpPr>
          <p:nvPr>
            <p:ph type="title" hasCustomPrompt="1"/>
          </p:nvPr>
        </p:nvSpPr>
        <p:spPr>
          <a:xfrm>
            <a:off x="1354925" y="1508655"/>
            <a:ext cx="6434100" cy="1255500"/>
          </a:xfrm>
          <a:prstGeom prst="rect">
            <a:avLst/>
          </a:prstGeom>
        </p:spPr>
        <p:txBody>
          <a:bodyPr spcFirstLastPara="1" wrap="square" lIns="91425" tIns="91425" rIns="91425" bIns="91425" anchor="ctr" anchorCtr="0">
            <a:noAutofit/>
          </a:bodyPr>
          <a:lstStyle>
            <a:lvl1pPr lvl="0" algn="ctr">
              <a:spcBef>
                <a:spcPts val="0"/>
              </a:spcBef>
              <a:spcAft>
                <a:spcPts val="0"/>
              </a:spcAft>
              <a:buSzPts val="8500"/>
              <a:buNone/>
              <a:defRPr sz="85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47" name="Google Shape;47;p11"/>
          <p:cNvSpPr txBox="1">
            <a:spLocks noGrp="1"/>
          </p:cNvSpPr>
          <p:nvPr>
            <p:ph type="subTitle" idx="1"/>
          </p:nvPr>
        </p:nvSpPr>
        <p:spPr>
          <a:xfrm flipH="1">
            <a:off x="2854950" y="2853041"/>
            <a:ext cx="3434100" cy="5865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1700"/>
            </a:lvl1pPr>
            <a:lvl2pPr lvl="1" algn="ctr" rtl="0">
              <a:spcBef>
                <a:spcPts val="0"/>
              </a:spcBef>
              <a:spcAft>
                <a:spcPts val="0"/>
              </a:spcAft>
              <a:buNone/>
              <a:defRPr sz="1700"/>
            </a:lvl2pPr>
            <a:lvl3pPr lvl="2" algn="ctr" rtl="0">
              <a:spcBef>
                <a:spcPts val="0"/>
              </a:spcBef>
              <a:spcAft>
                <a:spcPts val="0"/>
              </a:spcAft>
              <a:buNone/>
              <a:defRPr sz="1700"/>
            </a:lvl3pPr>
            <a:lvl4pPr lvl="3" algn="ctr" rtl="0">
              <a:spcBef>
                <a:spcPts val="0"/>
              </a:spcBef>
              <a:spcAft>
                <a:spcPts val="0"/>
              </a:spcAft>
              <a:buNone/>
              <a:defRPr sz="1700"/>
            </a:lvl4pPr>
            <a:lvl5pPr lvl="4" algn="ctr" rtl="0">
              <a:spcBef>
                <a:spcPts val="0"/>
              </a:spcBef>
              <a:spcAft>
                <a:spcPts val="0"/>
              </a:spcAft>
              <a:buNone/>
              <a:defRPr sz="1700"/>
            </a:lvl5pPr>
            <a:lvl6pPr lvl="5" algn="ctr" rtl="0">
              <a:spcBef>
                <a:spcPts val="0"/>
              </a:spcBef>
              <a:spcAft>
                <a:spcPts val="0"/>
              </a:spcAft>
              <a:buNone/>
              <a:defRPr sz="1700"/>
            </a:lvl6pPr>
            <a:lvl7pPr lvl="6" algn="ctr" rtl="0">
              <a:spcBef>
                <a:spcPts val="0"/>
              </a:spcBef>
              <a:spcAft>
                <a:spcPts val="0"/>
              </a:spcAft>
              <a:buNone/>
              <a:defRPr sz="1700"/>
            </a:lvl7pPr>
            <a:lvl8pPr lvl="7" algn="ctr" rtl="0">
              <a:spcBef>
                <a:spcPts val="0"/>
              </a:spcBef>
              <a:spcAft>
                <a:spcPts val="0"/>
              </a:spcAft>
              <a:buNone/>
              <a:defRPr sz="1700"/>
            </a:lvl8pPr>
            <a:lvl9pPr lvl="8" algn="ctr" rtl="0">
              <a:spcBef>
                <a:spcPts val="0"/>
              </a:spcBef>
              <a:spcAft>
                <a:spcPts val="0"/>
              </a:spcAft>
              <a:buNone/>
              <a:defRPr sz="17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8"/>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CUSTOM_26_1_1_1">
    <p:spTree>
      <p:nvGrpSpPr>
        <p:cNvPr id="1" name="Shape 49"/>
        <p:cNvGrpSpPr/>
        <p:nvPr/>
      </p:nvGrpSpPr>
      <p:grpSpPr>
        <a:xfrm>
          <a:off x="0" y="0"/>
          <a:ext cx="0" cy="0"/>
          <a:chOff x="0" y="0"/>
          <a:chExt cx="0" cy="0"/>
        </a:xfrm>
      </p:grpSpPr>
      <p:sp>
        <p:nvSpPr>
          <p:cNvPr id="50" name="Google Shape;50;p13"/>
          <p:cNvSpPr/>
          <p:nvPr/>
        </p:nvSpPr>
        <p:spPr>
          <a:xfrm flipH="1">
            <a:off x="-1054852" y="-1200076"/>
            <a:ext cx="11253577" cy="8560898"/>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13"/>
          <p:cNvSpPr txBox="1">
            <a:spLocks noGrp="1"/>
          </p:cNvSpPr>
          <p:nvPr>
            <p:ph type="title" hasCustomPrompt="1"/>
          </p:nvPr>
        </p:nvSpPr>
        <p:spPr>
          <a:xfrm>
            <a:off x="1069204" y="1541508"/>
            <a:ext cx="7680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52" name="Google Shape;52;p13"/>
          <p:cNvSpPr txBox="1">
            <a:spLocks noGrp="1"/>
          </p:cNvSpPr>
          <p:nvPr>
            <p:ph type="subTitle" idx="1"/>
          </p:nvPr>
        </p:nvSpPr>
        <p:spPr>
          <a:xfrm>
            <a:off x="1953007" y="1381800"/>
            <a:ext cx="2390400" cy="3714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53" name="Google Shape;53;p13"/>
          <p:cNvSpPr txBox="1">
            <a:spLocks noGrp="1"/>
          </p:cNvSpPr>
          <p:nvPr>
            <p:ph type="subTitle" idx="2"/>
          </p:nvPr>
        </p:nvSpPr>
        <p:spPr>
          <a:xfrm>
            <a:off x="1953007" y="1674267"/>
            <a:ext cx="2390400" cy="699300"/>
          </a:xfrm>
          <a:prstGeom prst="rect">
            <a:avLst/>
          </a:prstGeom>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4" name="Google Shape;54;p13"/>
          <p:cNvSpPr txBox="1">
            <a:spLocks noGrp="1"/>
          </p:cNvSpPr>
          <p:nvPr>
            <p:ph type="title" idx="3" hasCustomPrompt="1"/>
          </p:nvPr>
        </p:nvSpPr>
        <p:spPr>
          <a:xfrm>
            <a:off x="1069204" y="3789132"/>
            <a:ext cx="7680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55" name="Google Shape;55;p13"/>
          <p:cNvSpPr txBox="1">
            <a:spLocks noGrp="1"/>
          </p:cNvSpPr>
          <p:nvPr>
            <p:ph type="subTitle" idx="4"/>
          </p:nvPr>
        </p:nvSpPr>
        <p:spPr>
          <a:xfrm>
            <a:off x="1953007" y="3629409"/>
            <a:ext cx="2390400" cy="3714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56" name="Google Shape;56;p13"/>
          <p:cNvSpPr txBox="1">
            <a:spLocks noGrp="1"/>
          </p:cNvSpPr>
          <p:nvPr>
            <p:ph type="subTitle" idx="5"/>
          </p:nvPr>
        </p:nvSpPr>
        <p:spPr>
          <a:xfrm>
            <a:off x="1953007" y="3921876"/>
            <a:ext cx="2390400" cy="699300"/>
          </a:xfrm>
          <a:prstGeom prst="rect">
            <a:avLst/>
          </a:prstGeom>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57" name="Google Shape;57;p13"/>
          <p:cNvSpPr txBox="1">
            <a:spLocks noGrp="1"/>
          </p:cNvSpPr>
          <p:nvPr>
            <p:ph type="title" idx="6" hasCustomPrompt="1"/>
          </p:nvPr>
        </p:nvSpPr>
        <p:spPr>
          <a:xfrm>
            <a:off x="4820267" y="1541508"/>
            <a:ext cx="7680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58" name="Google Shape;58;p13"/>
          <p:cNvSpPr txBox="1">
            <a:spLocks noGrp="1"/>
          </p:cNvSpPr>
          <p:nvPr>
            <p:ph type="subTitle" idx="7"/>
          </p:nvPr>
        </p:nvSpPr>
        <p:spPr>
          <a:xfrm>
            <a:off x="5704046" y="1381800"/>
            <a:ext cx="2390400" cy="3714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59" name="Google Shape;59;p13"/>
          <p:cNvSpPr txBox="1">
            <a:spLocks noGrp="1"/>
          </p:cNvSpPr>
          <p:nvPr>
            <p:ph type="subTitle" idx="8"/>
          </p:nvPr>
        </p:nvSpPr>
        <p:spPr>
          <a:xfrm>
            <a:off x="5704046" y="1674264"/>
            <a:ext cx="2390400" cy="699300"/>
          </a:xfrm>
          <a:prstGeom prst="rect">
            <a:avLst/>
          </a:prstGeom>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60" name="Google Shape;60;p13"/>
          <p:cNvSpPr txBox="1">
            <a:spLocks noGrp="1"/>
          </p:cNvSpPr>
          <p:nvPr>
            <p:ph type="title" idx="9"/>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61" name="Google Shape;61;p13"/>
          <p:cNvSpPr txBox="1">
            <a:spLocks noGrp="1"/>
          </p:cNvSpPr>
          <p:nvPr>
            <p:ph type="title" idx="13" hasCustomPrompt="1"/>
          </p:nvPr>
        </p:nvSpPr>
        <p:spPr>
          <a:xfrm>
            <a:off x="4820267" y="3789144"/>
            <a:ext cx="7680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62" name="Google Shape;62;p13"/>
          <p:cNvSpPr txBox="1">
            <a:spLocks noGrp="1"/>
          </p:cNvSpPr>
          <p:nvPr>
            <p:ph type="subTitle" idx="14"/>
          </p:nvPr>
        </p:nvSpPr>
        <p:spPr>
          <a:xfrm>
            <a:off x="5704046" y="3629418"/>
            <a:ext cx="2390400" cy="3714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63" name="Google Shape;63;p13"/>
          <p:cNvSpPr txBox="1">
            <a:spLocks noGrp="1"/>
          </p:cNvSpPr>
          <p:nvPr>
            <p:ph type="subTitle" idx="15"/>
          </p:nvPr>
        </p:nvSpPr>
        <p:spPr>
          <a:xfrm>
            <a:off x="5704046" y="3921900"/>
            <a:ext cx="2390400" cy="699300"/>
          </a:xfrm>
          <a:prstGeom prst="rect">
            <a:avLst/>
          </a:prstGeom>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64" name="Google Shape;64;p13"/>
          <p:cNvSpPr txBox="1">
            <a:spLocks noGrp="1"/>
          </p:cNvSpPr>
          <p:nvPr>
            <p:ph type="title" idx="16" hasCustomPrompt="1"/>
          </p:nvPr>
        </p:nvSpPr>
        <p:spPr>
          <a:xfrm>
            <a:off x="1069204" y="2665320"/>
            <a:ext cx="7680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65" name="Google Shape;65;p13"/>
          <p:cNvSpPr txBox="1">
            <a:spLocks noGrp="1"/>
          </p:cNvSpPr>
          <p:nvPr>
            <p:ph type="subTitle" idx="17"/>
          </p:nvPr>
        </p:nvSpPr>
        <p:spPr>
          <a:xfrm>
            <a:off x="1953007" y="2505604"/>
            <a:ext cx="2390400" cy="3714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66" name="Google Shape;66;p13"/>
          <p:cNvSpPr txBox="1">
            <a:spLocks noGrp="1"/>
          </p:cNvSpPr>
          <p:nvPr>
            <p:ph type="subTitle" idx="18"/>
          </p:nvPr>
        </p:nvSpPr>
        <p:spPr>
          <a:xfrm>
            <a:off x="1953007" y="2798071"/>
            <a:ext cx="2390400" cy="699300"/>
          </a:xfrm>
          <a:prstGeom prst="rect">
            <a:avLst/>
          </a:prstGeom>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
        <p:nvSpPr>
          <p:cNvPr id="67" name="Google Shape;67;p13"/>
          <p:cNvSpPr txBox="1">
            <a:spLocks noGrp="1"/>
          </p:cNvSpPr>
          <p:nvPr>
            <p:ph type="title" idx="19" hasCustomPrompt="1"/>
          </p:nvPr>
        </p:nvSpPr>
        <p:spPr>
          <a:xfrm>
            <a:off x="4820267" y="2665320"/>
            <a:ext cx="7680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68" name="Google Shape;68;p13"/>
          <p:cNvSpPr txBox="1">
            <a:spLocks noGrp="1"/>
          </p:cNvSpPr>
          <p:nvPr>
            <p:ph type="subTitle" idx="20"/>
          </p:nvPr>
        </p:nvSpPr>
        <p:spPr>
          <a:xfrm>
            <a:off x="5704046" y="2505606"/>
            <a:ext cx="2390400" cy="371400"/>
          </a:xfrm>
          <a:prstGeom prst="rect">
            <a:avLst/>
          </a:prstGeom>
        </p:spPr>
        <p:txBody>
          <a:bodyPr spcFirstLastPara="1" wrap="square" lIns="91425" tIns="91425" rIns="91425" bIns="91425" anchor="ctr" anchorCtr="0">
            <a:noAutofit/>
          </a:bodyPr>
          <a:lstStyle>
            <a:lvl1pPr lvl="0" rtl="0">
              <a:spcBef>
                <a:spcPts val="0"/>
              </a:spcBef>
              <a:spcAft>
                <a:spcPts val="0"/>
              </a:spcAft>
              <a:buNone/>
              <a:defRPr sz="2400">
                <a:latin typeface="Grandstander Black"/>
                <a:ea typeface="Grandstander Black"/>
                <a:cs typeface="Grandstander Black"/>
                <a:sym typeface="Grandstander Black"/>
              </a:defRPr>
            </a:lvl1pPr>
            <a:lvl2pPr lvl="1" rtl="0">
              <a:spcBef>
                <a:spcPts val="0"/>
              </a:spcBef>
              <a:spcAft>
                <a:spcPts val="0"/>
              </a:spcAft>
              <a:buNone/>
              <a:defRPr sz="2400">
                <a:latin typeface="Grandstander Black"/>
                <a:ea typeface="Grandstander Black"/>
                <a:cs typeface="Grandstander Black"/>
                <a:sym typeface="Grandstander Black"/>
              </a:defRPr>
            </a:lvl2pPr>
            <a:lvl3pPr lvl="2" rtl="0">
              <a:spcBef>
                <a:spcPts val="0"/>
              </a:spcBef>
              <a:spcAft>
                <a:spcPts val="0"/>
              </a:spcAft>
              <a:buNone/>
              <a:defRPr sz="2400">
                <a:latin typeface="Grandstander Black"/>
                <a:ea typeface="Grandstander Black"/>
                <a:cs typeface="Grandstander Black"/>
                <a:sym typeface="Grandstander Black"/>
              </a:defRPr>
            </a:lvl3pPr>
            <a:lvl4pPr lvl="3" rtl="0">
              <a:spcBef>
                <a:spcPts val="0"/>
              </a:spcBef>
              <a:spcAft>
                <a:spcPts val="0"/>
              </a:spcAft>
              <a:buNone/>
              <a:defRPr sz="2400">
                <a:latin typeface="Grandstander Black"/>
                <a:ea typeface="Grandstander Black"/>
                <a:cs typeface="Grandstander Black"/>
                <a:sym typeface="Grandstander Black"/>
              </a:defRPr>
            </a:lvl4pPr>
            <a:lvl5pPr lvl="4" rtl="0">
              <a:spcBef>
                <a:spcPts val="0"/>
              </a:spcBef>
              <a:spcAft>
                <a:spcPts val="0"/>
              </a:spcAft>
              <a:buNone/>
              <a:defRPr sz="2400">
                <a:latin typeface="Grandstander Black"/>
                <a:ea typeface="Grandstander Black"/>
                <a:cs typeface="Grandstander Black"/>
                <a:sym typeface="Grandstander Black"/>
              </a:defRPr>
            </a:lvl5pPr>
            <a:lvl6pPr lvl="5" rtl="0">
              <a:spcBef>
                <a:spcPts val="0"/>
              </a:spcBef>
              <a:spcAft>
                <a:spcPts val="0"/>
              </a:spcAft>
              <a:buNone/>
              <a:defRPr sz="2400">
                <a:latin typeface="Grandstander Black"/>
                <a:ea typeface="Grandstander Black"/>
                <a:cs typeface="Grandstander Black"/>
                <a:sym typeface="Grandstander Black"/>
              </a:defRPr>
            </a:lvl6pPr>
            <a:lvl7pPr lvl="6" rtl="0">
              <a:spcBef>
                <a:spcPts val="0"/>
              </a:spcBef>
              <a:spcAft>
                <a:spcPts val="0"/>
              </a:spcAft>
              <a:buNone/>
              <a:defRPr sz="2400">
                <a:latin typeface="Grandstander Black"/>
                <a:ea typeface="Grandstander Black"/>
                <a:cs typeface="Grandstander Black"/>
                <a:sym typeface="Grandstander Black"/>
              </a:defRPr>
            </a:lvl7pPr>
            <a:lvl8pPr lvl="7" rtl="0">
              <a:spcBef>
                <a:spcPts val="0"/>
              </a:spcBef>
              <a:spcAft>
                <a:spcPts val="0"/>
              </a:spcAft>
              <a:buNone/>
              <a:defRPr sz="2400">
                <a:latin typeface="Grandstander Black"/>
                <a:ea typeface="Grandstander Black"/>
                <a:cs typeface="Grandstander Black"/>
                <a:sym typeface="Grandstander Black"/>
              </a:defRPr>
            </a:lvl8pPr>
            <a:lvl9pPr lvl="8" rtl="0">
              <a:spcBef>
                <a:spcPts val="0"/>
              </a:spcBef>
              <a:spcAft>
                <a:spcPts val="0"/>
              </a:spcAft>
              <a:buNone/>
              <a:defRPr sz="2400">
                <a:latin typeface="Grandstander Black"/>
                <a:ea typeface="Grandstander Black"/>
                <a:cs typeface="Grandstander Black"/>
                <a:sym typeface="Grandstander Black"/>
              </a:defRPr>
            </a:lvl9pPr>
          </a:lstStyle>
          <a:p>
            <a:endParaRPr/>
          </a:p>
        </p:txBody>
      </p:sp>
      <p:sp>
        <p:nvSpPr>
          <p:cNvPr id="69" name="Google Shape;69;p13"/>
          <p:cNvSpPr txBox="1">
            <a:spLocks noGrp="1"/>
          </p:cNvSpPr>
          <p:nvPr>
            <p:ph type="subTitle" idx="21"/>
          </p:nvPr>
        </p:nvSpPr>
        <p:spPr>
          <a:xfrm>
            <a:off x="5704046" y="2798076"/>
            <a:ext cx="2390400" cy="699300"/>
          </a:xfrm>
          <a:prstGeom prst="rect">
            <a:avLst/>
          </a:prstGeom>
        </p:spPr>
        <p:txBody>
          <a:bodyPr spcFirstLastPara="1" wrap="square" lIns="91425" tIns="91425" rIns="91425" bIns="91425" anchor="ctr" anchorCtr="0">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CUSTOM_18_1_1">
    <p:spTree>
      <p:nvGrpSpPr>
        <p:cNvPr id="1" name="Shape 70"/>
        <p:cNvGrpSpPr/>
        <p:nvPr/>
      </p:nvGrpSpPr>
      <p:grpSpPr>
        <a:xfrm>
          <a:off x="0" y="0"/>
          <a:ext cx="0" cy="0"/>
          <a:chOff x="0" y="0"/>
          <a:chExt cx="0" cy="0"/>
        </a:xfrm>
      </p:grpSpPr>
      <p:sp>
        <p:nvSpPr>
          <p:cNvPr id="71" name="Google Shape;71;p14"/>
          <p:cNvSpPr/>
          <p:nvPr/>
        </p:nvSpPr>
        <p:spPr>
          <a:xfrm rot="10800000">
            <a:off x="2364761" y="-888886"/>
            <a:ext cx="8745466" cy="6652911"/>
          </a:xfrm>
          <a:custGeom>
            <a:avLst/>
            <a:gdLst/>
            <a:ahLst/>
            <a:cxnLst/>
            <a:rect l="l" t="t" r="r" b="b"/>
            <a:pathLst>
              <a:path w="271514" h="206548" extrusionOk="0">
                <a:moveTo>
                  <a:pt x="90648" y="0"/>
                </a:moveTo>
                <a:cubicBezTo>
                  <a:pt x="58464" y="0"/>
                  <a:pt x="31560" y="50426"/>
                  <a:pt x="31560" y="50426"/>
                </a:cubicBezTo>
                <a:cubicBezTo>
                  <a:pt x="0" y="91978"/>
                  <a:pt x="8839" y="140510"/>
                  <a:pt x="43905" y="140510"/>
                </a:cubicBezTo>
                <a:cubicBezTo>
                  <a:pt x="46388" y="140510"/>
                  <a:pt x="49001" y="140267"/>
                  <a:pt x="51741" y="139761"/>
                </a:cubicBezTo>
                <a:cubicBezTo>
                  <a:pt x="54640" y="139222"/>
                  <a:pt x="57126" y="138967"/>
                  <a:pt x="59259" y="138967"/>
                </a:cubicBezTo>
                <a:cubicBezTo>
                  <a:pt x="87583" y="138967"/>
                  <a:pt x="53390" y="183855"/>
                  <a:pt x="92625" y="202826"/>
                </a:cubicBezTo>
                <a:cubicBezTo>
                  <a:pt x="98067" y="205449"/>
                  <a:pt x="103003" y="206548"/>
                  <a:pt x="107518" y="206548"/>
                </a:cubicBezTo>
                <a:cubicBezTo>
                  <a:pt x="126063" y="206548"/>
                  <a:pt x="137534" y="188016"/>
                  <a:pt x="147992" y="180427"/>
                </a:cubicBezTo>
                <a:cubicBezTo>
                  <a:pt x="150417" y="178660"/>
                  <a:pt x="152844" y="177924"/>
                  <a:pt x="155256" y="177924"/>
                </a:cubicBezTo>
                <a:cubicBezTo>
                  <a:pt x="165733" y="177924"/>
                  <a:pt x="175927" y="191823"/>
                  <a:pt x="184482" y="195606"/>
                </a:cubicBezTo>
                <a:cubicBezTo>
                  <a:pt x="187200" y="196812"/>
                  <a:pt x="192497" y="198096"/>
                  <a:pt x="199236" y="198096"/>
                </a:cubicBezTo>
                <a:cubicBezTo>
                  <a:pt x="212661" y="198096"/>
                  <a:pt x="231808" y="192999"/>
                  <a:pt x="247678" y="172032"/>
                </a:cubicBezTo>
                <a:cubicBezTo>
                  <a:pt x="271513" y="140599"/>
                  <a:pt x="260071" y="104096"/>
                  <a:pt x="236972" y="104096"/>
                </a:cubicBezTo>
                <a:cubicBezTo>
                  <a:pt x="236931" y="104096"/>
                  <a:pt x="236889" y="104096"/>
                  <a:pt x="236848" y="104096"/>
                </a:cubicBezTo>
                <a:cubicBezTo>
                  <a:pt x="236818" y="104096"/>
                  <a:pt x="236789" y="104096"/>
                  <a:pt x="236759" y="104096"/>
                </a:cubicBezTo>
                <a:cubicBezTo>
                  <a:pt x="213853" y="104096"/>
                  <a:pt x="269140" y="53636"/>
                  <a:pt x="217015" y="13761"/>
                </a:cubicBezTo>
                <a:cubicBezTo>
                  <a:pt x="208544" y="7276"/>
                  <a:pt x="201688" y="4886"/>
                  <a:pt x="195710" y="4886"/>
                </a:cubicBezTo>
                <a:cubicBezTo>
                  <a:pt x="178958" y="4886"/>
                  <a:pt x="169107" y="23654"/>
                  <a:pt x="149965" y="23654"/>
                </a:cubicBezTo>
                <a:cubicBezTo>
                  <a:pt x="146023" y="23654"/>
                  <a:pt x="141686" y="22857"/>
                  <a:pt x="136814" y="20937"/>
                </a:cubicBezTo>
                <a:cubicBezTo>
                  <a:pt x="122287" y="15196"/>
                  <a:pt x="129159" y="5367"/>
                  <a:pt x="95060" y="321"/>
                </a:cubicBezTo>
                <a:cubicBezTo>
                  <a:pt x="93580" y="104"/>
                  <a:pt x="92109" y="0"/>
                  <a:pt x="90648" y="0"/>
                </a:cubicBezTo>
                <a:close/>
              </a:path>
            </a:pathLst>
          </a:custGeom>
          <a:solidFill>
            <a:srgbClr val="FFFFFF">
              <a:alpha val="3152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4"/>
          <p:cNvSpPr txBox="1">
            <a:spLocks noGrp="1"/>
          </p:cNvSpPr>
          <p:nvPr>
            <p:ph type="title"/>
          </p:nvPr>
        </p:nvSpPr>
        <p:spPr>
          <a:xfrm>
            <a:off x="4237250" y="3529488"/>
            <a:ext cx="4080300" cy="4023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200"/>
            </a:lvl1pPr>
            <a:lvl2pPr lvl="1" algn="ctr" rtl="0">
              <a:spcBef>
                <a:spcPts val="0"/>
              </a:spcBef>
              <a:spcAft>
                <a:spcPts val="0"/>
              </a:spcAft>
              <a:buNone/>
              <a:defRPr sz="2200"/>
            </a:lvl2pPr>
            <a:lvl3pPr lvl="2" algn="ctr" rtl="0">
              <a:spcBef>
                <a:spcPts val="0"/>
              </a:spcBef>
              <a:spcAft>
                <a:spcPts val="0"/>
              </a:spcAft>
              <a:buNone/>
              <a:defRPr sz="2200"/>
            </a:lvl3pPr>
            <a:lvl4pPr lvl="3" algn="ctr" rtl="0">
              <a:spcBef>
                <a:spcPts val="0"/>
              </a:spcBef>
              <a:spcAft>
                <a:spcPts val="0"/>
              </a:spcAft>
              <a:buNone/>
              <a:defRPr sz="2200"/>
            </a:lvl4pPr>
            <a:lvl5pPr lvl="4" algn="ctr" rtl="0">
              <a:spcBef>
                <a:spcPts val="0"/>
              </a:spcBef>
              <a:spcAft>
                <a:spcPts val="0"/>
              </a:spcAft>
              <a:buNone/>
              <a:defRPr sz="2200"/>
            </a:lvl5pPr>
            <a:lvl6pPr lvl="5" algn="ctr" rtl="0">
              <a:spcBef>
                <a:spcPts val="0"/>
              </a:spcBef>
              <a:spcAft>
                <a:spcPts val="0"/>
              </a:spcAft>
              <a:buNone/>
              <a:defRPr sz="2200"/>
            </a:lvl6pPr>
            <a:lvl7pPr lvl="6" algn="ctr" rtl="0">
              <a:spcBef>
                <a:spcPts val="0"/>
              </a:spcBef>
              <a:spcAft>
                <a:spcPts val="0"/>
              </a:spcAft>
              <a:buNone/>
              <a:defRPr sz="2200"/>
            </a:lvl7pPr>
            <a:lvl8pPr lvl="7" algn="ctr" rtl="0">
              <a:spcBef>
                <a:spcPts val="0"/>
              </a:spcBef>
              <a:spcAft>
                <a:spcPts val="0"/>
              </a:spcAft>
              <a:buNone/>
              <a:defRPr sz="2200"/>
            </a:lvl8pPr>
            <a:lvl9pPr lvl="8" algn="ctr" rtl="0">
              <a:spcBef>
                <a:spcPts val="0"/>
              </a:spcBef>
              <a:spcAft>
                <a:spcPts val="0"/>
              </a:spcAft>
              <a:buNone/>
              <a:defRPr sz="2200"/>
            </a:lvl9pPr>
          </a:lstStyle>
          <a:p>
            <a:endParaRPr/>
          </a:p>
        </p:txBody>
      </p:sp>
      <p:sp>
        <p:nvSpPr>
          <p:cNvPr id="73" name="Google Shape;73;p14"/>
          <p:cNvSpPr txBox="1">
            <a:spLocks noGrp="1"/>
          </p:cNvSpPr>
          <p:nvPr>
            <p:ph type="subTitle" idx="1"/>
          </p:nvPr>
        </p:nvSpPr>
        <p:spPr>
          <a:xfrm>
            <a:off x="4237250" y="1211712"/>
            <a:ext cx="4080300" cy="2125200"/>
          </a:xfrm>
          <a:prstGeom prst="rect">
            <a:avLst/>
          </a:prstGeom>
        </p:spPr>
        <p:txBody>
          <a:bodyPr spcFirstLastPara="1" wrap="square" lIns="91425" tIns="91425" rIns="91425" bIns="91425" anchor="ctr" anchorCtr="0">
            <a:noAutofit/>
          </a:bodyPr>
          <a:lstStyle>
            <a:lvl1pPr lvl="0" algn="ctr" rtl="0">
              <a:spcBef>
                <a:spcPts val="0"/>
              </a:spcBef>
              <a:spcAft>
                <a:spcPts val="0"/>
              </a:spcAft>
              <a:buNone/>
              <a:defRPr sz="2600"/>
            </a:lvl1pPr>
            <a:lvl2pPr lvl="1" algn="ctr" rtl="0">
              <a:spcBef>
                <a:spcPts val="0"/>
              </a:spcBef>
              <a:spcAft>
                <a:spcPts val="0"/>
              </a:spcAft>
              <a:buNone/>
              <a:defRPr sz="2600"/>
            </a:lvl2pPr>
            <a:lvl3pPr lvl="2" algn="ctr" rtl="0">
              <a:spcBef>
                <a:spcPts val="0"/>
              </a:spcBef>
              <a:spcAft>
                <a:spcPts val="0"/>
              </a:spcAft>
              <a:buNone/>
              <a:defRPr sz="2600"/>
            </a:lvl3pPr>
            <a:lvl4pPr lvl="3" algn="ctr" rtl="0">
              <a:spcBef>
                <a:spcPts val="0"/>
              </a:spcBef>
              <a:spcAft>
                <a:spcPts val="0"/>
              </a:spcAft>
              <a:buNone/>
              <a:defRPr sz="2600"/>
            </a:lvl4pPr>
            <a:lvl5pPr lvl="4" algn="ctr" rtl="0">
              <a:spcBef>
                <a:spcPts val="0"/>
              </a:spcBef>
              <a:spcAft>
                <a:spcPts val="0"/>
              </a:spcAft>
              <a:buNone/>
              <a:defRPr sz="2600"/>
            </a:lvl5pPr>
            <a:lvl6pPr lvl="5" algn="ctr" rtl="0">
              <a:spcBef>
                <a:spcPts val="0"/>
              </a:spcBef>
              <a:spcAft>
                <a:spcPts val="0"/>
              </a:spcAft>
              <a:buNone/>
              <a:defRPr sz="2600"/>
            </a:lvl6pPr>
            <a:lvl7pPr lvl="6" algn="ctr" rtl="0">
              <a:spcBef>
                <a:spcPts val="0"/>
              </a:spcBef>
              <a:spcAft>
                <a:spcPts val="0"/>
              </a:spcAft>
              <a:buNone/>
              <a:defRPr sz="2600"/>
            </a:lvl7pPr>
            <a:lvl8pPr lvl="7" algn="ctr" rtl="0">
              <a:spcBef>
                <a:spcPts val="0"/>
              </a:spcBef>
              <a:spcAft>
                <a:spcPts val="0"/>
              </a:spcAft>
              <a:buNone/>
              <a:defRPr sz="2600"/>
            </a:lvl8pPr>
            <a:lvl9pPr lvl="8" algn="ctr" rtl="0">
              <a:spcBef>
                <a:spcPts val="0"/>
              </a:spcBef>
              <a:spcAft>
                <a:spcPts val="0"/>
              </a:spcAft>
              <a:buNone/>
              <a:defRPr sz="2600"/>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387600"/>
            <a:ext cx="7704000" cy="592200"/>
          </a:xfrm>
          <a:prstGeom prst="rect">
            <a:avLst/>
          </a:prstGeom>
          <a:noFill/>
          <a:ln>
            <a:noFill/>
          </a:ln>
        </p:spPr>
        <p:txBody>
          <a:bodyPr spcFirstLastPara="1" wrap="square" lIns="91425" tIns="91425" rIns="91425" bIns="91425" anchor="t" anchorCtr="0">
            <a:noAutofit/>
          </a:bodyPr>
          <a:lstStyle>
            <a:lvl1pPr lvl="0" algn="ctr" rtl="0">
              <a:lnSpc>
                <a:spcPct val="115000"/>
              </a:lnSpc>
              <a:spcBef>
                <a:spcPts val="0"/>
              </a:spcBef>
              <a:spcAft>
                <a:spcPts val="0"/>
              </a:spcAft>
              <a:buClr>
                <a:schemeClr val="dk1"/>
              </a:buClr>
              <a:buSzPts val="3200"/>
              <a:buFont typeface="Grandstander Black"/>
              <a:buNone/>
              <a:defRPr sz="3200">
                <a:solidFill>
                  <a:schemeClr val="dk1"/>
                </a:solidFill>
                <a:latin typeface="Grandstander Black"/>
                <a:ea typeface="Grandstander Black"/>
                <a:cs typeface="Grandstander Black"/>
                <a:sym typeface="Grandstander Black"/>
              </a:defRPr>
            </a:lvl1pPr>
            <a:lvl2pPr lvl="1"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lnSpc>
                <a:spcPct val="115000"/>
              </a:lnSpc>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720000" y="1300850"/>
            <a:ext cx="7704000" cy="3267900"/>
          </a:xfrm>
          <a:prstGeom prst="rect">
            <a:avLst/>
          </a:prstGeom>
          <a:noFill/>
          <a:ln>
            <a:noFill/>
          </a:ln>
        </p:spPr>
        <p:txBody>
          <a:bodyPr spcFirstLastPara="1" wrap="square" lIns="91425" tIns="91425" rIns="91425" bIns="91425" anchor="ctr" anchorCtr="0">
            <a:noAutofit/>
          </a:bodyPr>
          <a:lstStyle>
            <a:lvl1pPr marL="457200" lvl="0"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1pPr>
            <a:lvl2pPr marL="914400" lvl="1"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2pPr>
            <a:lvl3pPr marL="1371600" lvl="2"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3pPr>
            <a:lvl4pPr marL="1828800" lvl="3"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4pPr>
            <a:lvl5pPr marL="2286000" lvl="4"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5pPr>
            <a:lvl6pPr marL="2743200" lvl="5"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6pPr>
            <a:lvl7pPr marL="3200400" lvl="6"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7pPr>
            <a:lvl8pPr marL="3657600" lvl="7"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8pPr>
            <a:lvl9pPr marL="4114800" lvl="8" indent="-323850">
              <a:lnSpc>
                <a:spcPct val="115000"/>
              </a:lnSpc>
              <a:spcBef>
                <a:spcPts val="0"/>
              </a:spcBef>
              <a:spcAft>
                <a:spcPts val="0"/>
              </a:spcAft>
              <a:buClr>
                <a:schemeClr val="dk1"/>
              </a:buClr>
              <a:buSzPts val="1500"/>
              <a:buFont typeface="Catamaran"/>
              <a:buChar char="■"/>
              <a:defRPr sz="1500">
                <a:solidFill>
                  <a:schemeClr val="dk1"/>
                </a:solidFill>
                <a:latin typeface="Catamaran"/>
                <a:ea typeface="Catamaran"/>
                <a:cs typeface="Catamaran"/>
                <a:sym typeface="Catamara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4" r:id="rId5"/>
    <p:sldLayoutId id="2147483657" r:id="rId6"/>
    <p:sldLayoutId id="2147483658" r:id="rId7"/>
    <p:sldLayoutId id="2147483659" r:id="rId8"/>
    <p:sldLayoutId id="2147483660" r:id="rId9"/>
    <p:sldLayoutId id="2147483662" r:id="rId10"/>
    <p:sldLayoutId id="2147483663" r:id="rId11"/>
    <p:sldLayoutId id="2147483664" r:id="rId12"/>
    <p:sldLayoutId id="2147483671" r:id="rId13"/>
    <p:sldLayoutId id="2147483672"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449">
          <p15:clr>
            <a:srgbClr val="EA4335"/>
          </p15:clr>
        </p15:guide>
        <p15:guide id="2" pos="5311">
          <p15:clr>
            <a:srgbClr val="EA4335"/>
          </p15:clr>
        </p15:guide>
        <p15:guide id="3" orient="horz" pos="340">
          <p15:clr>
            <a:srgbClr val="EA4335"/>
          </p15:clr>
        </p15:guide>
        <p15:guide id="4" orient="horz" pos="2903">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0.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EEE3"/>
        </a:solidFill>
        <a:effectLst/>
      </p:bgPr>
    </p:bg>
    <p:spTree>
      <p:nvGrpSpPr>
        <p:cNvPr id="1" name="Shape 169"/>
        <p:cNvGrpSpPr/>
        <p:nvPr/>
      </p:nvGrpSpPr>
      <p:grpSpPr>
        <a:xfrm>
          <a:off x="0" y="0"/>
          <a:ext cx="0" cy="0"/>
          <a:chOff x="0" y="0"/>
          <a:chExt cx="0" cy="0"/>
        </a:xfrm>
      </p:grpSpPr>
      <p:grpSp>
        <p:nvGrpSpPr>
          <p:cNvPr id="172" name="Google Shape;172;p30"/>
          <p:cNvGrpSpPr/>
          <p:nvPr/>
        </p:nvGrpSpPr>
        <p:grpSpPr>
          <a:xfrm>
            <a:off x="6821461" y="344828"/>
            <a:ext cx="2992073" cy="2003297"/>
            <a:chOff x="6742240" y="128050"/>
            <a:chExt cx="2895928" cy="1938925"/>
          </a:xfrm>
        </p:grpSpPr>
        <p:grpSp>
          <p:nvGrpSpPr>
            <p:cNvPr id="173" name="Google Shape;173;p30"/>
            <p:cNvGrpSpPr/>
            <p:nvPr/>
          </p:nvGrpSpPr>
          <p:grpSpPr>
            <a:xfrm>
              <a:off x="7446344" y="128050"/>
              <a:ext cx="2191825" cy="1938925"/>
              <a:chOff x="4195250" y="1407725"/>
              <a:chExt cx="2191825" cy="1938925"/>
            </a:xfrm>
          </p:grpSpPr>
          <p:sp>
            <p:nvSpPr>
              <p:cNvPr id="174" name="Google Shape;174;p30"/>
              <p:cNvSpPr/>
              <p:nvPr/>
            </p:nvSpPr>
            <p:spPr>
              <a:xfrm>
                <a:off x="5161175" y="2335650"/>
                <a:ext cx="308075" cy="113525"/>
              </a:xfrm>
              <a:custGeom>
                <a:avLst/>
                <a:gdLst/>
                <a:ahLst/>
                <a:cxnLst/>
                <a:rect l="l" t="t" r="r" b="b"/>
                <a:pathLst>
                  <a:path w="12323" h="4541" extrusionOk="0">
                    <a:moveTo>
                      <a:pt x="5476" y="1"/>
                    </a:moveTo>
                    <a:cubicBezTo>
                      <a:pt x="1980" y="1"/>
                      <a:pt x="1" y="3424"/>
                      <a:pt x="1" y="3424"/>
                    </a:cubicBezTo>
                    <a:cubicBezTo>
                      <a:pt x="928" y="4283"/>
                      <a:pt x="3097" y="4540"/>
                      <a:pt x="5360" y="4540"/>
                    </a:cubicBezTo>
                    <a:cubicBezTo>
                      <a:pt x="8737" y="4540"/>
                      <a:pt x="12322" y="3968"/>
                      <a:pt x="12302" y="3968"/>
                    </a:cubicBezTo>
                    <a:cubicBezTo>
                      <a:pt x="9641" y="976"/>
                      <a:pt x="7342" y="1"/>
                      <a:pt x="5476" y="1"/>
                    </a:cubicBezTo>
                    <a:close/>
                  </a:path>
                </a:pathLst>
              </a:custGeom>
              <a:solidFill>
                <a:srgbClr val="64C4C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0"/>
              <p:cNvSpPr/>
              <p:nvPr/>
            </p:nvSpPr>
            <p:spPr>
              <a:xfrm>
                <a:off x="4195250" y="2386025"/>
                <a:ext cx="736575" cy="433275"/>
              </a:xfrm>
              <a:custGeom>
                <a:avLst/>
                <a:gdLst/>
                <a:ahLst/>
                <a:cxnLst/>
                <a:rect l="l" t="t" r="r" b="b"/>
                <a:pathLst>
                  <a:path w="29463" h="17331" extrusionOk="0">
                    <a:moveTo>
                      <a:pt x="4516" y="1"/>
                    </a:moveTo>
                    <a:cubicBezTo>
                      <a:pt x="4494" y="1"/>
                      <a:pt x="4472" y="6"/>
                      <a:pt x="4452" y="16"/>
                    </a:cubicBezTo>
                    <a:cubicBezTo>
                      <a:pt x="3807" y="356"/>
                      <a:pt x="4758" y="3686"/>
                      <a:pt x="4758" y="3686"/>
                    </a:cubicBezTo>
                    <a:cubicBezTo>
                      <a:pt x="4758" y="3686"/>
                      <a:pt x="2422" y="485"/>
                      <a:pt x="1895" y="485"/>
                    </a:cubicBezTo>
                    <a:cubicBezTo>
                      <a:pt x="1850" y="485"/>
                      <a:pt x="1818" y="509"/>
                      <a:pt x="1802" y="560"/>
                    </a:cubicBezTo>
                    <a:cubicBezTo>
                      <a:pt x="1598" y="1205"/>
                      <a:pt x="3501" y="4535"/>
                      <a:pt x="3501" y="4535"/>
                    </a:cubicBezTo>
                    <a:cubicBezTo>
                      <a:pt x="3501" y="4535"/>
                      <a:pt x="1710" y="2769"/>
                      <a:pt x="865" y="2769"/>
                    </a:cubicBezTo>
                    <a:cubicBezTo>
                      <a:pt x="708" y="2769"/>
                      <a:pt x="585" y="2829"/>
                      <a:pt x="510" y="2972"/>
                    </a:cubicBezTo>
                    <a:cubicBezTo>
                      <a:pt x="1" y="3890"/>
                      <a:pt x="3705" y="5929"/>
                      <a:pt x="3705" y="5929"/>
                    </a:cubicBezTo>
                    <a:cubicBezTo>
                      <a:pt x="3705" y="5929"/>
                      <a:pt x="2704" y="5500"/>
                      <a:pt x="1995" y="5500"/>
                    </a:cubicBezTo>
                    <a:cubicBezTo>
                      <a:pt x="1667" y="5500"/>
                      <a:pt x="1401" y="5592"/>
                      <a:pt x="1326" y="5861"/>
                    </a:cubicBezTo>
                    <a:cubicBezTo>
                      <a:pt x="1088" y="6710"/>
                      <a:pt x="5098" y="7560"/>
                      <a:pt x="5098" y="7560"/>
                    </a:cubicBezTo>
                    <a:cubicBezTo>
                      <a:pt x="5098" y="7560"/>
                      <a:pt x="8810" y="17331"/>
                      <a:pt x="21301" y="17331"/>
                    </a:cubicBezTo>
                    <a:cubicBezTo>
                      <a:pt x="23689" y="17331"/>
                      <a:pt x="26397" y="16974"/>
                      <a:pt x="29463" y="16123"/>
                    </a:cubicBezTo>
                    <a:lnTo>
                      <a:pt x="28205" y="6744"/>
                    </a:lnTo>
                    <a:cubicBezTo>
                      <a:pt x="28205" y="6744"/>
                      <a:pt x="22820" y="8345"/>
                      <a:pt x="17453" y="8345"/>
                    </a:cubicBezTo>
                    <a:cubicBezTo>
                      <a:pt x="13736" y="8345"/>
                      <a:pt x="10027" y="7577"/>
                      <a:pt x="8122" y="4977"/>
                    </a:cubicBezTo>
                    <a:cubicBezTo>
                      <a:pt x="8122" y="4977"/>
                      <a:pt x="7986" y="1477"/>
                      <a:pt x="7544" y="1409"/>
                    </a:cubicBezTo>
                    <a:cubicBezTo>
                      <a:pt x="7539" y="1408"/>
                      <a:pt x="7533" y="1408"/>
                      <a:pt x="7528" y="1408"/>
                    </a:cubicBezTo>
                    <a:cubicBezTo>
                      <a:pt x="7061" y="1408"/>
                      <a:pt x="6729" y="4196"/>
                      <a:pt x="6729" y="4196"/>
                    </a:cubicBezTo>
                    <a:cubicBezTo>
                      <a:pt x="6729" y="4196"/>
                      <a:pt x="5172" y="1"/>
                      <a:pt x="4516"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0"/>
              <p:cNvSpPr/>
              <p:nvPr/>
            </p:nvSpPr>
            <p:spPr>
              <a:xfrm>
                <a:off x="4337975" y="2487075"/>
                <a:ext cx="30600" cy="50050"/>
              </a:xfrm>
              <a:custGeom>
                <a:avLst/>
                <a:gdLst/>
                <a:ahLst/>
                <a:cxnLst/>
                <a:rect l="l" t="t" r="r" b="b"/>
                <a:pathLst>
                  <a:path w="1224" h="2002" extrusionOk="0">
                    <a:moveTo>
                      <a:pt x="1037" y="1"/>
                    </a:moveTo>
                    <a:cubicBezTo>
                      <a:pt x="994" y="1"/>
                      <a:pt x="952" y="18"/>
                      <a:pt x="918" y="52"/>
                    </a:cubicBezTo>
                    <a:cubicBezTo>
                      <a:pt x="0" y="1105"/>
                      <a:pt x="476" y="1921"/>
                      <a:pt x="510" y="1921"/>
                    </a:cubicBezTo>
                    <a:cubicBezTo>
                      <a:pt x="535" y="1970"/>
                      <a:pt x="596" y="2002"/>
                      <a:pt x="654" y="2002"/>
                    </a:cubicBezTo>
                    <a:cubicBezTo>
                      <a:pt x="675" y="2002"/>
                      <a:pt x="696" y="1998"/>
                      <a:pt x="714" y="1989"/>
                    </a:cubicBezTo>
                    <a:lnTo>
                      <a:pt x="748" y="1989"/>
                    </a:lnTo>
                    <a:cubicBezTo>
                      <a:pt x="816" y="1955"/>
                      <a:pt x="850" y="1853"/>
                      <a:pt x="782" y="1751"/>
                    </a:cubicBezTo>
                    <a:cubicBezTo>
                      <a:pt x="782" y="1751"/>
                      <a:pt x="408" y="1139"/>
                      <a:pt x="1156" y="289"/>
                    </a:cubicBezTo>
                    <a:cubicBezTo>
                      <a:pt x="1224" y="222"/>
                      <a:pt x="1224" y="120"/>
                      <a:pt x="1156" y="52"/>
                    </a:cubicBezTo>
                    <a:cubicBezTo>
                      <a:pt x="1122" y="18"/>
                      <a:pt x="1079" y="1"/>
                      <a:pt x="103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30"/>
              <p:cNvSpPr/>
              <p:nvPr/>
            </p:nvSpPr>
            <p:spPr>
              <a:xfrm>
                <a:off x="5822125" y="2314675"/>
                <a:ext cx="549425" cy="607325"/>
              </a:xfrm>
              <a:custGeom>
                <a:avLst/>
                <a:gdLst/>
                <a:ahLst/>
                <a:cxnLst/>
                <a:rect l="l" t="t" r="r" b="b"/>
                <a:pathLst>
                  <a:path w="21977" h="24293" extrusionOk="0">
                    <a:moveTo>
                      <a:pt x="20170" y="0"/>
                    </a:moveTo>
                    <a:cubicBezTo>
                      <a:pt x="17889" y="0"/>
                      <a:pt x="13525" y="627"/>
                      <a:pt x="13525" y="627"/>
                    </a:cubicBezTo>
                    <a:cubicBezTo>
                      <a:pt x="13525" y="627"/>
                      <a:pt x="12231" y="14110"/>
                      <a:pt x="1792" y="14110"/>
                    </a:cubicBezTo>
                    <a:cubicBezTo>
                      <a:pt x="1529" y="14110"/>
                      <a:pt x="1260" y="14101"/>
                      <a:pt x="986" y="14084"/>
                    </a:cubicBezTo>
                    <a:lnTo>
                      <a:pt x="0" y="24006"/>
                    </a:lnTo>
                    <a:cubicBezTo>
                      <a:pt x="0" y="24006"/>
                      <a:pt x="1300" y="24292"/>
                      <a:pt x="3186" y="24292"/>
                    </a:cubicBezTo>
                    <a:cubicBezTo>
                      <a:pt x="6814" y="24292"/>
                      <a:pt x="12611" y="23233"/>
                      <a:pt x="15496" y="17040"/>
                    </a:cubicBezTo>
                    <a:cubicBezTo>
                      <a:pt x="19098" y="9292"/>
                      <a:pt x="17297" y="355"/>
                      <a:pt x="17297" y="355"/>
                    </a:cubicBezTo>
                    <a:lnTo>
                      <a:pt x="17297" y="355"/>
                    </a:lnTo>
                    <a:cubicBezTo>
                      <a:pt x="17297" y="355"/>
                      <a:pt x="18510" y="402"/>
                      <a:pt x="19637" y="402"/>
                    </a:cubicBezTo>
                    <a:cubicBezTo>
                      <a:pt x="20858" y="402"/>
                      <a:pt x="21977" y="347"/>
                      <a:pt x="21340" y="117"/>
                    </a:cubicBezTo>
                    <a:cubicBezTo>
                      <a:pt x="21116" y="34"/>
                      <a:pt x="20699" y="0"/>
                      <a:pt x="20170"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30"/>
              <p:cNvSpPr/>
              <p:nvPr/>
            </p:nvSpPr>
            <p:spPr>
              <a:xfrm>
                <a:off x="6153425" y="2282775"/>
                <a:ext cx="233650" cy="108750"/>
              </a:xfrm>
              <a:custGeom>
                <a:avLst/>
                <a:gdLst/>
                <a:ahLst/>
                <a:cxnLst/>
                <a:rect l="l" t="t" r="r" b="b"/>
                <a:pathLst>
                  <a:path w="9346" h="4350" extrusionOk="0">
                    <a:moveTo>
                      <a:pt x="612" y="0"/>
                    </a:moveTo>
                    <a:lnTo>
                      <a:pt x="1" y="3806"/>
                    </a:lnTo>
                    <a:lnTo>
                      <a:pt x="4894" y="4350"/>
                    </a:lnTo>
                    <a:lnTo>
                      <a:pt x="4996" y="3296"/>
                    </a:lnTo>
                    <a:cubicBezTo>
                      <a:pt x="4996" y="3296"/>
                      <a:pt x="8700" y="2923"/>
                      <a:pt x="9346" y="1223"/>
                    </a:cubicBezTo>
                    <a:lnTo>
                      <a:pt x="6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0"/>
              <p:cNvSpPr/>
              <p:nvPr/>
            </p:nvSpPr>
            <p:spPr>
              <a:xfrm>
                <a:off x="6239350" y="2356725"/>
                <a:ext cx="44925" cy="28650"/>
              </a:xfrm>
              <a:custGeom>
                <a:avLst/>
                <a:gdLst/>
                <a:ahLst/>
                <a:cxnLst/>
                <a:rect l="l" t="t" r="r" b="b"/>
                <a:pathLst>
                  <a:path w="1797" h="1146" extrusionOk="0">
                    <a:moveTo>
                      <a:pt x="272" y="1"/>
                    </a:moveTo>
                    <a:cubicBezTo>
                      <a:pt x="111" y="1"/>
                      <a:pt x="1" y="253"/>
                      <a:pt x="200" y="338"/>
                    </a:cubicBezTo>
                    <a:lnTo>
                      <a:pt x="1491" y="1120"/>
                    </a:lnTo>
                    <a:cubicBezTo>
                      <a:pt x="1525" y="1137"/>
                      <a:pt x="1559" y="1145"/>
                      <a:pt x="1589" y="1145"/>
                    </a:cubicBezTo>
                    <a:cubicBezTo>
                      <a:pt x="1619" y="1145"/>
                      <a:pt x="1644" y="1137"/>
                      <a:pt x="1661" y="1120"/>
                    </a:cubicBezTo>
                    <a:cubicBezTo>
                      <a:pt x="1695" y="1086"/>
                      <a:pt x="1729" y="1086"/>
                      <a:pt x="1729" y="1052"/>
                    </a:cubicBezTo>
                    <a:cubicBezTo>
                      <a:pt x="1797" y="950"/>
                      <a:pt x="1763" y="848"/>
                      <a:pt x="1695" y="814"/>
                    </a:cubicBezTo>
                    <a:lnTo>
                      <a:pt x="370" y="32"/>
                    </a:lnTo>
                    <a:cubicBezTo>
                      <a:pt x="337" y="10"/>
                      <a:pt x="303" y="1"/>
                      <a:pt x="2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0"/>
              <p:cNvSpPr/>
              <p:nvPr/>
            </p:nvSpPr>
            <p:spPr>
              <a:xfrm>
                <a:off x="6253850" y="2334825"/>
                <a:ext cx="40625" cy="38375"/>
              </a:xfrm>
              <a:custGeom>
                <a:avLst/>
                <a:gdLst/>
                <a:ahLst/>
                <a:cxnLst/>
                <a:rect l="l" t="t" r="r" b="b"/>
                <a:pathLst>
                  <a:path w="1625" h="1535" extrusionOk="0">
                    <a:moveTo>
                      <a:pt x="239" y="0"/>
                    </a:moveTo>
                    <a:cubicBezTo>
                      <a:pt x="106" y="0"/>
                      <a:pt x="1" y="168"/>
                      <a:pt x="130" y="297"/>
                    </a:cubicBezTo>
                    <a:lnTo>
                      <a:pt x="1285" y="1486"/>
                    </a:lnTo>
                    <a:cubicBezTo>
                      <a:pt x="1333" y="1510"/>
                      <a:pt x="1381" y="1534"/>
                      <a:pt x="1429" y="1534"/>
                    </a:cubicBezTo>
                    <a:cubicBezTo>
                      <a:pt x="1449" y="1534"/>
                      <a:pt x="1469" y="1530"/>
                      <a:pt x="1489" y="1520"/>
                    </a:cubicBezTo>
                    <a:cubicBezTo>
                      <a:pt x="1523" y="1520"/>
                      <a:pt x="1523" y="1486"/>
                      <a:pt x="1557" y="1486"/>
                    </a:cubicBezTo>
                    <a:cubicBezTo>
                      <a:pt x="1625" y="1418"/>
                      <a:pt x="1625" y="1316"/>
                      <a:pt x="1557" y="1248"/>
                    </a:cubicBezTo>
                    <a:lnTo>
                      <a:pt x="367" y="59"/>
                    </a:lnTo>
                    <a:cubicBezTo>
                      <a:pt x="326" y="18"/>
                      <a:pt x="281" y="0"/>
                      <a:pt x="2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0"/>
              <p:cNvSpPr/>
              <p:nvPr/>
            </p:nvSpPr>
            <p:spPr>
              <a:xfrm>
                <a:off x="5563000" y="3004025"/>
                <a:ext cx="798075" cy="342625"/>
              </a:xfrm>
              <a:custGeom>
                <a:avLst/>
                <a:gdLst/>
                <a:ahLst/>
                <a:cxnLst/>
                <a:rect l="l" t="t" r="r" b="b"/>
                <a:pathLst>
                  <a:path w="31923" h="13705" extrusionOk="0">
                    <a:moveTo>
                      <a:pt x="8598" y="0"/>
                    </a:moveTo>
                    <a:lnTo>
                      <a:pt x="1" y="4996"/>
                    </a:lnTo>
                    <a:cubicBezTo>
                      <a:pt x="1" y="4996"/>
                      <a:pt x="3802" y="13705"/>
                      <a:pt x="12234" y="13705"/>
                    </a:cubicBezTo>
                    <a:cubicBezTo>
                      <a:pt x="13031" y="13705"/>
                      <a:pt x="13869" y="13627"/>
                      <a:pt x="14749" y="13457"/>
                    </a:cubicBezTo>
                    <a:cubicBezTo>
                      <a:pt x="23142" y="11860"/>
                      <a:pt x="29327" y="5165"/>
                      <a:pt x="29327" y="5165"/>
                    </a:cubicBezTo>
                    <a:cubicBezTo>
                      <a:pt x="29327" y="5165"/>
                      <a:pt x="31562" y="8518"/>
                      <a:pt x="31873" y="8518"/>
                    </a:cubicBezTo>
                    <a:cubicBezTo>
                      <a:pt x="31917" y="8518"/>
                      <a:pt x="31922" y="8449"/>
                      <a:pt x="31875" y="8292"/>
                    </a:cubicBezTo>
                    <a:cubicBezTo>
                      <a:pt x="31502" y="7068"/>
                      <a:pt x="26880" y="2277"/>
                      <a:pt x="26880" y="2277"/>
                    </a:cubicBezTo>
                    <a:cubicBezTo>
                      <a:pt x="26880" y="2277"/>
                      <a:pt x="22422" y="4883"/>
                      <a:pt x="17563" y="4883"/>
                    </a:cubicBezTo>
                    <a:cubicBezTo>
                      <a:pt x="14362" y="4883"/>
                      <a:pt x="10987" y="3752"/>
                      <a:pt x="8598"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0"/>
              <p:cNvSpPr/>
              <p:nvPr/>
            </p:nvSpPr>
            <p:spPr>
              <a:xfrm>
                <a:off x="6192500" y="3039700"/>
                <a:ext cx="189475" cy="195775"/>
              </a:xfrm>
              <a:custGeom>
                <a:avLst/>
                <a:gdLst/>
                <a:ahLst/>
                <a:cxnLst/>
                <a:rect l="l" t="t" r="r" b="b"/>
                <a:pathLst>
                  <a:path w="7579" h="7831" extrusionOk="0">
                    <a:moveTo>
                      <a:pt x="3467" y="1"/>
                    </a:moveTo>
                    <a:lnTo>
                      <a:pt x="1" y="1700"/>
                    </a:lnTo>
                    <a:lnTo>
                      <a:pt x="2448" y="6015"/>
                    </a:lnTo>
                    <a:lnTo>
                      <a:pt x="3365" y="5472"/>
                    </a:lnTo>
                    <a:cubicBezTo>
                      <a:pt x="3365" y="5472"/>
                      <a:pt x="5462" y="7830"/>
                      <a:pt x="7175" y="7830"/>
                    </a:cubicBezTo>
                    <a:cubicBezTo>
                      <a:pt x="7313" y="7830"/>
                      <a:pt x="7448" y="7815"/>
                      <a:pt x="7579" y="7782"/>
                    </a:cubicBezTo>
                    <a:lnTo>
                      <a:pt x="3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0"/>
              <p:cNvSpPr/>
              <p:nvPr/>
            </p:nvSpPr>
            <p:spPr>
              <a:xfrm>
                <a:off x="6256625" y="3144175"/>
                <a:ext cx="11525" cy="46775"/>
              </a:xfrm>
              <a:custGeom>
                <a:avLst/>
                <a:gdLst/>
                <a:ahLst/>
                <a:cxnLst/>
                <a:rect l="l" t="t" r="r" b="b"/>
                <a:pathLst>
                  <a:path w="461" h="1871" extrusionOk="0">
                    <a:moveTo>
                      <a:pt x="184" y="0"/>
                    </a:moveTo>
                    <a:cubicBezTo>
                      <a:pt x="91" y="0"/>
                      <a:pt x="0" y="61"/>
                      <a:pt x="19" y="171"/>
                    </a:cubicBezTo>
                    <a:lnTo>
                      <a:pt x="121" y="1700"/>
                    </a:lnTo>
                    <a:cubicBezTo>
                      <a:pt x="154" y="1802"/>
                      <a:pt x="222" y="1870"/>
                      <a:pt x="324" y="1870"/>
                    </a:cubicBezTo>
                    <a:cubicBezTo>
                      <a:pt x="324" y="1870"/>
                      <a:pt x="358" y="1870"/>
                      <a:pt x="358" y="1836"/>
                    </a:cubicBezTo>
                    <a:cubicBezTo>
                      <a:pt x="426" y="1802"/>
                      <a:pt x="460" y="1734"/>
                      <a:pt x="460" y="1666"/>
                    </a:cubicBezTo>
                    <a:lnTo>
                      <a:pt x="358" y="137"/>
                    </a:lnTo>
                    <a:cubicBezTo>
                      <a:pt x="343" y="44"/>
                      <a:pt x="263" y="0"/>
                      <a:pt x="18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0"/>
              <p:cNvSpPr/>
              <p:nvPr/>
            </p:nvSpPr>
            <p:spPr>
              <a:xfrm>
                <a:off x="6274925" y="3142500"/>
                <a:ext cx="16150" cy="50150"/>
              </a:xfrm>
              <a:custGeom>
                <a:avLst/>
                <a:gdLst/>
                <a:ahLst/>
                <a:cxnLst/>
                <a:rect l="l" t="t" r="r" b="b"/>
                <a:pathLst>
                  <a:path w="646" h="2006" extrusionOk="0">
                    <a:moveTo>
                      <a:pt x="510" y="0"/>
                    </a:moveTo>
                    <a:cubicBezTo>
                      <a:pt x="408" y="0"/>
                      <a:pt x="306" y="68"/>
                      <a:pt x="306" y="136"/>
                    </a:cubicBezTo>
                    <a:lnTo>
                      <a:pt x="34" y="1801"/>
                    </a:lnTo>
                    <a:cubicBezTo>
                      <a:pt x="0" y="1903"/>
                      <a:pt x="68" y="1971"/>
                      <a:pt x="170" y="2005"/>
                    </a:cubicBezTo>
                    <a:cubicBezTo>
                      <a:pt x="204" y="2005"/>
                      <a:pt x="238" y="2005"/>
                      <a:pt x="272" y="1971"/>
                    </a:cubicBezTo>
                    <a:cubicBezTo>
                      <a:pt x="306" y="1971"/>
                      <a:pt x="374" y="1903"/>
                      <a:pt x="374" y="1869"/>
                    </a:cubicBezTo>
                    <a:lnTo>
                      <a:pt x="646" y="204"/>
                    </a:lnTo>
                    <a:cubicBezTo>
                      <a:pt x="646" y="102"/>
                      <a:pt x="578" y="34"/>
                      <a:pt x="5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0"/>
              <p:cNvSpPr/>
              <p:nvPr/>
            </p:nvSpPr>
            <p:spPr>
              <a:xfrm>
                <a:off x="6293600" y="3163750"/>
                <a:ext cx="24625" cy="38875"/>
              </a:xfrm>
              <a:custGeom>
                <a:avLst/>
                <a:gdLst/>
                <a:ahLst/>
                <a:cxnLst/>
                <a:rect l="l" t="t" r="r" b="b"/>
                <a:pathLst>
                  <a:path w="985" h="1555" extrusionOk="0">
                    <a:moveTo>
                      <a:pt x="767" y="1"/>
                    </a:moveTo>
                    <a:cubicBezTo>
                      <a:pt x="708" y="1"/>
                      <a:pt x="648" y="31"/>
                      <a:pt x="612" y="102"/>
                    </a:cubicBezTo>
                    <a:lnTo>
                      <a:pt x="35" y="1325"/>
                    </a:lnTo>
                    <a:cubicBezTo>
                      <a:pt x="1" y="1393"/>
                      <a:pt x="35" y="1495"/>
                      <a:pt x="103" y="1529"/>
                    </a:cubicBezTo>
                    <a:cubicBezTo>
                      <a:pt x="137" y="1546"/>
                      <a:pt x="162" y="1554"/>
                      <a:pt x="188" y="1554"/>
                    </a:cubicBezTo>
                    <a:cubicBezTo>
                      <a:pt x="213" y="1554"/>
                      <a:pt x="239" y="1546"/>
                      <a:pt x="273" y="1529"/>
                    </a:cubicBezTo>
                    <a:cubicBezTo>
                      <a:pt x="307" y="1495"/>
                      <a:pt x="341" y="1461"/>
                      <a:pt x="341" y="1427"/>
                    </a:cubicBezTo>
                    <a:lnTo>
                      <a:pt x="918" y="238"/>
                    </a:lnTo>
                    <a:cubicBezTo>
                      <a:pt x="985" y="105"/>
                      <a:pt x="878" y="1"/>
                      <a:pt x="76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30"/>
              <p:cNvSpPr/>
              <p:nvPr/>
            </p:nvSpPr>
            <p:spPr>
              <a:xfrm>
                <a:off x="5444925" y="2609825"/>
                <a:ext cx="629525" cy="736575"/>
              </a:xfrm>
              <a:custGeom>
                <a:avLst/>
                <a:gdLst/>
                <a:ahLst/>
                <a:cxnLst/>
                <a:rect l="l" t="t" r="r" b="b"/>
                <a:pathLst>
                  <a:path w="25181" h="29463" extrusionOk="0">
                    <a:moveTo>
                      <a:pt x="12641" y="1"/>
                    </a:moveTo>
                    <a:lnTo>
                      <a:pt x="0" y="22089"/>
                    </a:lnTo>
                    <a:cubicBezTo>
                      <a:pt x="0" y="22089"/>
                      <a:pt x="7442" y="28409"/>
                      <a:pt x="16447" y="29463"/>
                    </a:cubicBezTo>
                    <a:cubicBezTo>
                      <a:pt x="16447" y="29463"/>
                      <a:pt x="21137" y="22327"/>
                      <a:pt x="21239" y="19642"/>
                    </a:cubicBezTo>
                    <a:cubicBezTo>
                      <a:pt x="21239" y="19642"/>
                      <a:pt x="17603" y="17943"/>
                      <a:pt x="16583" y="15632"/>
                    </a:cubicBezTo>
                    <a:cubicBezTo>
                      <a:pt x="16583" y="15632"/>
                      <a:pt x="21952" y="14477"/>
                      <a:pt x="25181" y="12472"/>
                    </a:cubicBezTo>
                    <a:cubicBezTo>
                      <a:pt x="25181" y="12472"/>
                      <a:pt x="22394" y="1428"/>
                      <a:pt x="21680" y="205"/>
                    </a:cubicBezTo>
                    <a:cubicBezTo>
                      <a:pt x="21680" y="205"/>
                      <a:pt x="19344" y="1069"/>
                      <a:pt x="16765" y="1069"/>
                    </a:cubicBezTo>
                    <a:cubicBezTo>
                      <a:pt x="15348" y="1069"/>
                      <a:pt x="13858" y="808"/>
                      <a:pt x="126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0"/>
              <p:cNvSpPr/>
              <p:nvPr/>
            </p:nvSpPr>
            <p:spPr>
              <a:xfrm>
                <a:off x="4823050" y="2347325"/>
                <a:ext cx="1017775" cy="928575"/>
              </a:xfrm>
              <a:custGeom>
                <a:avLst/>
                <a:gdLst/>
                <a:ahLst/>
                <a:cxnLst/>
                <a:rect l="l" t="t" r="r" b="b"/>
                <a:pathLst>
                  <a:path w="40711" h="37143" extrusionOk="0">
                    <a:moveTo>
                      <a:pt x="21171" y="1"/>
                    </a:moveTo>
                    <a:cubicBezTo>
                      <a:pt x="21171" y="1"/>
                      <a:pt x="3705" y="6627"/>
                      <a:pt x="1" y="8598"/>
                    </a:cubicBezTo>
                    <a:cubicBezTo>
                      <a:pt x="1" y="8598"/>
                      <a:pt x="2482" y="30788"/>
                      <a:pt x="30856" y="37142"/>
                    </a:cubicBezTo>
                    <a:cubicBezTo>
                      <a:pt x="30856" y="37142"/>
                      <a:pt x="38332" y="22360"/>
                      <a:pt x="40711" y="11249"/>
                    </a:cubicBezTo>
                    <a:cubicBezTo>
                      <a:pt x="40711" y="11249"/>
                      <a:pt x="26472" y="2719"/>
                      <a:pt x="21171" y="1"/>
                    </a:cubicBezTo>
                    <a:close/>
                  </a:path>
                </a:pathLst>
              </a:custGeom>
              <a:gradFill>
                <a:gsLst>
                  <a:gs pos="0">
                    <a:schemeClr val="lt2"/>
                  </a:gs>
                  <a:gs pos="50000">
                    <a:schemeClr val="l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0"/>
              <p:cNvSpPr/>
              <p:nvPr/>
            </p:nvSpPr>
            <p:spPr>
              <a:xfrm>
                <a:off x="4781425" y="2694800"/>
                <a:ext cx="573475" cy="647525"/>
              </a:xfrm>
              <a:custGeom>
                <a:avLst/>
                <a:gdLst/>
                <a:ahLst/>
                <a:cxnLst/>
                <a:rect l="l" t="t" r="r" b="b"/>
                <a:pathLst>
                  <a:path w="22939" h="25901" extrusionOk="0">
                    <a:moveTo>
                      <a:pt x="13491" y="0"/>
                    </a:moveTo>
                    <a:lnTo>
                      <a:pt x="13491" y="0"/>
                    </a:lnTo>
                    <a:cubicBezTo>
                      <a:pt x="13491" y="0"/>
                      <a:pt x="13865" y="16141"/>
                      <a:pt x="6491" y="18962"/>
                    </a:cubicBezTo>
                    <a:cubicBezTo>
                      <a:pt x="6491" y="18962"/>
                      <a:pt x="4387" y="18457"/>
                      <a:pt x="3391" y="18457"/>
                    </a:cubicBezTo>
                    <a:cubicBezTo>
                      <a:pt x="3121" y="18457"/>
                      <a:pt x="2933" y="18494"/>
                      <a:pt x="2889" y="18588"/>
                    </a:cubicBezTo>
                    <a:cubicBezTo>
                      <a:pt x="2685" y="18996"/>
                      <a:pt x="5404" y="20083"/>
                      <a:pt x="5404" y="20083"/>
                    </a:cubicBezTo>
                    <a:cubicBezTo>
                      <a:pt x="5404" y="20083"/>
                      <a:pt x="612" y="20491"/>
                      <a:pt x="748" y="21204"/>
                    </a:cubicBezTo>
                    <a:cubicBezTo>
                      <a:pt x="890" y="21771"/>
                      <a:pt x="3321" y="21818"/>
                      <a:pt x="4127" y="21818"/>
                    </a:cubicBezTo>
                    <a:cubicBezTo>
                      <a:pt x="4288" y="21818"/>
                      <a:pt x="4384" y="21816"/>
                      <a:pt x="4384" y="21816"/>
                    </a:cubicBezTo>
                    <a:lnTo>
                      <a:pt x="4384" y="21816"/>
                    </a:lnTo>
                    <a:cubicBezTo>
                      <a:pt x="4384" y="21816"/>
                      <a:pt x="1" y="23515"/>
                      <a:pt x="578" y="23889"/>
                    </a:cubicBezTo>
                    <a:cubicBezTo>
                      <a:pt x="666" y="23940"/>
                      <a:pt x="825" y="23962"/>
                      <a:pt x="1033" y="23962"/>
                    </a:cubicBezTo>
                    <a:cubicBezTo>
                      <a:pt x="2193" y="23962"/>
                      <a:pt x="4860" y="23277"/>
                      <a:pt x="4860" y="23277"/>
                    </a:cubicBezTo>
                    <a:lnTo>
                      <a:pt x="4860" y="23277"/>
                    </a:lnTo>
                    <a:cubicBezTo>
                      <a:pt x="4860" y="23277"/>
                      <a:pt x="1802" y="25044"/>
                      <a:pt x="2549" y="25792"/>
                    </a:cubicBezTo>
                    <a:cubicBezTo>
                      <a:pt x="2628" y="25867"/>
                      <a:pt x="2732" y="25901"/>
                      <a:pt x="2854" y="25901"/>
                    </a:cubicBezTo>
                    <a:cubicBezTo>
                      <a:pt x="3888" y="25901"/>
                      <a:pt x="6253" y="23482"/>
                      <a:pt x="6253" y="23481"/>
                    </a:cubicBezTo>
                    <a:lnTo>
                      <a:pt x="6253" y="23481"/>
                    </a:lnTo>
                    <a:cubicBezTo>
                      <a:pt x="6253" y="23482"/>
                      <a:pt x="4826" y="25282"/>
                      <a:pt x="5574" y="25724"/>
                    </a:cubicBezTo>
                    <a:cubicBezTo>
                      <a:pt x="5619" y="25753"/>
                      <a:pt x="5669" y="25767"/>
                      <a:pt x="5722" y="25767"/>
                    </a:cubicBezTo>
                    <a:cubicBezTo>
                      <a:pt x="6542" y="25767"/>
                      <a:pt x="8190" y="22530"/>
                      <a:pt x="8190" y="22530"/>
                    </a:cubicBezTo>
                    <a:cubicBezTo>
                      <a:pt x="8190" y="22530"/>
                      <a:pt x="22938" y="21069"/>
                      <a:pt x="22870" y="1257"/>
                    </a:cubicBezTo>
                    <a:lnTo>
                      <a:pt x="13491" y="0"/>
                    </a:ln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0"/>
              <p:cNvSpPr/>
              <p:nvPr/>
            </p:nvSpPr>
            <p:spPr>
              <a:xfrm>
                <a:off x="4953900" y="2227550"/>
                <a:ext cx="244675" cy="330300"/>
              </a:xfrm>
              <a:custGeom>
                <a:avLst/>
                <a:gdLst/>
                <a:ahLst/>
                <a:cxnLst/>
                <a:rect l="l" t="t" r="r" b="b"/>
                <a:pathLst>
                  <a:path w="9787" h="13212" extrusionOk="0">
                    <a:moveTo>
                      <a:pt x="4248" y="0"/>
                    </a:moveTo>
                    <a:lnTo>
                      <a:pt x="170" y="3161"/>
                    </a:lnTo>
                    <a:lnTo>
                      <a:pt x="1801" y="10025"/>
                    </a:lnTo>
                    <a:lnTo>
                      <a:pt x="0" y="11044"/>
                    </a:lnTo>
                    <a:cubicBezTo>
                      <a:pt x="0" y="11044"/>
                      <a:pt x="378" y="13211"/>
                      <a:pt x="2396" y="13211"/>
                    </a:cubicBezTo>
                    <a:cubicBezTo>
                      <a:pt x="3016" y="13211"/>
                      <a:pt x="3791" y="13007"/>
                      <a:pt x="4757" y="12471"/>
                    </a:cubicBezTo>
                    <a:cubicBezTo>
                      <a:pt x="7306" y="11146"/>
                      <a:pt x="9141" y="8734"/>
                      <a:pt x="9787" y="5947"/>
                    </a:cubicBezTo>
                    <a:lnTo>
                      <a:pt x="9787" y="5947"/>
                    </a:lnTo>
                    <a:lnTo>
                      <a:pt x="8224" y="6899"/>
                    </a:lnTo>
                    <a:lnTo>
                      <a:pt x="4248" y="0"/>
                    </a:ln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0"/>
              <p:cNvSpPr/>
              <p:nvPr/>
            </p:nvSpPr>
            <p:spPr>
              <a:xfrm>
                <a:off x="4422075" y="1660850"/>
                <a:ext cx="901700" cy="781725"/>
              </a:xfrm>
              <a:custGeom>
                <a:avLst/>
                <a:gdLst/>
                <a:ahLst/>
                <a:cxnLst/>
                <a:rect l="l" t="t" r="r" b="b"/>
                <a:pathLst>
                  <a:path w="36068" h="31269" extrusionOk="0">
                    <a:moveTo>
                      <a:pt x="17104" y="1"/>
                    </a:moveTo>
                    <a:cubicBezTo>
                      <a:pt x="14392" y="1"/>
                      <a:pt x="11352" y="809"/>
                      <a:pt x="8088" y="2993"/>
                    </a:cubicBezTo>
                    <a:cubicBezTo>
                      <a:pt x="1" y="8396"/>
                      <a:pt x="714" y="26848"/>
                      <a:pt x="11860" y="30518"/>
                    </a:cubicBezTo>
                    <a:cubicBezTo>
                      <a:pt x="13424" y="31032"/>
                      <a:pt x="14947" y="31268"/>
                      <a:pt x="16409" y="31268"/>
                    </a:cubicBezTo>
                    <a:cubicBezTo>
                      <a:pt x="28199" y="31268"/>
                      <a:pt x="36068" y="15899"/>
                      <a:pt x="29870" y="6527"/>
                    </a:cubicBezTo>
                    <a:cubicBezTo>
                      <a:pt x="29870" y="6527"/>
                      <a:pt x="24813" y="1"/>
                      <a:pt x="17104"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0"/>
              <p:cNvSpPr/>
              <p:nvPr/>
            </p:nvSpPr>
            <p:spPr>
              <a:xfrm>
                <a:off x="4976850" y="2451825"/>
                <a:ext cx="478300" cy="775275"/>
              </a:xfrm>
              <a:custGeom>
                <a:avLst/>
                <a:gdLst/>
                <a:ahLst/>
                <a:cxnLst/>
                <a:rect l="l" t="t" r="r" b="b"/>
                <a:pathLst>
                  <a:path w="19132" h="31011" extrusionOk="0">
                    <a:moveTo>
                      <a:pt x="16107" y="0"/>
                    </a:moveTo>
                    <a:cubicBezTo>
                      <a:pt x="16107" y="0"/>
                      <a:pt x="4621" y="1564"/>
                      <a:pt x="5980" y="5471"/>
                    </a:cubicBezTo>
                    <a:cubicBezTo>
                      <a:pt x="7306" y="9345"/>
                      <a:pt x="101" y="25554"/>
                      <a:pt x="34" y="26302"/>
                    </a:cubicBezTo>
                    <a:cubicBezTo>
                      <a:pt x="1" y="27054"/>
                      <a:pt x="3299" y="31011"/>
                      <a:pt x="5335" y="31011"/>
                    </a:cubicBezTo>
                    <a:cubicBezTo>
                      <a:pt x="5417" y="31011"/>
                      <a:pt x="5496" y="31004"/>
                      <a:pt x="5572" y="30991"/>
                    </a:cubicBezTo>
                    <a:cubicBezTo>
                      <a:pt x="7577" y="30652"/>
                      <a:pt x="13762" y="25079"/>
                      <a:pt x="16616" y="16481"/>
                    </a:cubicBezTo>
                    <a:cubicBezTo>
                      <a:pt x="19131" y="8971"/>
                      <a:pt x="16107" y="0"/>
                      <a:pt x="1610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0"/>
              <p:cNvSpPr/>
              <p:nvPr/>
            </p:nvSpPr>
            <p:spPr>
              <a:xfrm>
                <a:off x="5236775" y="2494300"/>
                <a:ext cx="243000" cy="623925"/>
              </a:xfrm>
              <a:custGeom>
                <a:avLst/>
                <a:gdLst/>
                <a:ahLst/>
                <a:cxnLst/>
                <a:rect l="l" t="t" r="r" b="b"/>
                <a:pathLst>
                  <a:path w="9720" h="24957" extrusionOk="0">
                    <a:moveTo>
                      <a:pt x="8224" y="0"/>
                    </a:moveTo>
                    <a:cubicBezTo>
                      <a:pt x="8122" y="0"/>
                      <a:pt x="8054" y="102"/>
                      <a:pt x="8088" y="170"/>
                    </a:cubicBezTo>
                    <a:cubicBezTo>
                      <a:pt x="8088" y="340"/>
                      <a:pt x="9346" y="15734"/>
                      <a:pt x="69" y="24671"/>
                    </a:cubicBezTo>
                    <a:cubicBezTo>
                      <a:pt x="1" y="24739"/>
                      <a:pt x="1" y="24841"/>
                      <a:pt x="69" y="24909"/>
                    </a:cubicBezTo>
                    <a:cubicBezTo>
                      <a:pt x="117" y="24933"/>
                      <a:pt x="165" y="24957"/>
                      <a:pt x="213" y="24957"/>
                    </a:cubicBezTo>
                    <a:cubicBezTo>
                      <a:pt x="233" y="24957"/>
                      <a:pt x="253" y="24953"/>
                      <a:pt x="273" y="24943"/>
                    </a:cubicBezTo>
                    <a:cubicBezTo>
                      <a:pt x="307" y="24943"/>
                      <a:pt x="307" y="24909"/>
                      <a:pt x="307" y="24909"/>
                    </a:cubicBezTo>
                    <a:cubicBezTo>
                      <a:pt x="9720" y="15870"/>
                      <a:pt x="8428" y="306"/>
                      <a:pt x="8428" y="136"/>
                    </a:cubicBezTo>
                    <a:cubicBezTo>
                      <a:pt x="8394" y="68"/>
                      <a:pt x="8326" y="0"/>
                      <a:pt x="82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30"/>
              <p:cNvSpPr/>
              <p:nvPr/>
            </p:nvSpPr>
            <p:spPr>
              <a:xfrm>
                <a:off x="5028650" y="2578400"/>
                <a:ext cx="115550" cy="374675"/>
              </a:xfrm>
              <a:custGeom>
                <a:avLst/>
                <a:gdLst/>
                <a:ahLst/>
                <a:cxnLst/>
                <a:rect l="l" t="t" r="r" b="b"/>
                <a:pathLst>
                  <a:path w="4622" h="14987" extrusionOk="0">
                    <a:moveTo>
                      <a:pt x="4452" y="1"/>
                    </a:moveTo>
                    <a:cubicBezTo>
                      <a:pt x="4350" y="1"/>
                      <a:pt x="4282" y="35"/>
                      <a:pt x="4248" y="137"/>
                    </a:cubicBezTo>
                    <a:cubicBezTo>
                      <a:pt x="4248" y="272"/>
                      <a:pt x="2243" y="11724"/>
                      <a:pt x="68" y="14715"/>
                    </a:cubicBezTo>
                    <a:cubicBezTo>
                      <a:pt x="0" y="14783"/>
                      <a:pt x="34" y="14884"/>
                      <a:pt x="102" y="14952"/>
                    </a:cubicBezTo>
                    <a:cubicBezTo>
                      <a:pt x="170" y="14986"/>
                      <a:pt x="204" y="14986"/>
                      <a:pt x="272" y="14986"/>
                    </a:cubicBezTo>
                    <a:cubicBezTo>
                      <a:pt x="306" y="14952"/>
                      <a:pt x="340" y="14952"/>
                      <a:pt x="340" y="14918"/>
                    </a:cubicBezTo>
                    <a:cubicBezTo>
                      <a:pt x="2549" y="11860"/>
                      <a:pt x="4520" y="680"/>
                      <a:pt x="4588" y="205"/>
                    </a:cubicBezTo>
                    <a:cubicBezTo>
                      <a:pt x="4622" y="103"/>
                      <a:pt x="4554" y="1"/>
                      <a:pt x="445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30"/>
              <p:cNvSpPr/>
              <p:nvPr/>
            </p:nvSpPr>
            <p:spPr>
              <a:xfrm>
                <a:off x="4429150" y="2543575"/>
                <a:ext cx="506075" cy="308300"/>
              </a:xfrm>
              <a:custGeom>
                <a:avLst/>
                <a:gdLst/>
                <a:ahLst/>
                <a:cxnLst/>
                <a:rect l="l" t="t" r="r" b="b"/>
                <a:pathLst>
                  <a:path w="20243" h="12332" extrusionOk="0">
                    <a:moveTo>
                      <a:pt x="17354" y="0"/>
                    </a:moveTo>
                    <a:cubicBezTo>
                      <a:pt x="14294" y="771"/>
                      <a:pt x="11153" y="1157"/>
                      <a:pt x="7998" y="1157"/>
                    </a:cubicBezTo>
                    <a:cubicBezTo>
                      <a:pt x="6564" y="1157"/>
                      <a:pt x="5127" y="1077"/>
                      <a:pt x="3693" y="918"/>
                    </a:cubicBezTo>
                    <a:cubicBezTo>
                      <a:pt x="3621" y="910"/>
                      <a:pt x="3549" y="906"/>
                      <a:pt x="3478" y="906"/>
                    </a:cubicBezTo>
                    <a:cubicBezTo>
                      <a:pt x="1111" y="906"/>
                      <a:pt x="0" y="5225"/>
                      <a:pt x="363" y="7204"/>
                    </a:cubicBezTo>
                    <a:cubicBezTo>
                      <a:pt x="618" y="8708"/>
                      <a:pt x="4388" y="12332"/>
                      <a:pt x="11717" y="12332"/>
                    </a:cubicBezTo>
                    <a:cubicBezTo>
                      <a:pt x="14162" y="12332"/>
                      <a:pt x="17004" y="11929"/>
                      <a:pt x="20242" y="10908"/>
                    </a:cubicBezTo>
                    <a:lnTo>
                      <a:pt x="1735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0"/>
              <p:cNvSpPr/>
              <p:nvPr/>
            </p:nvSpPr>
            <p:spPr>
              <a:xfrm>
                <a:off x="4827300" y="2552575"/>
                <a:ext cx="97725" cy="234000"/>
              </a:xfrm>
              <a:custGeom>
                <a:avLst/>
                <a:gdLst/>
                <a:ahLst/>
                <a:cxnLst/>
                <a:rect l="l" t="t" r="r" b="b"/>
                <a:pathLst>
                  <a:path w="3909" h="9360" extrusionOk="0">
                    <a:moveTo>
                      <a:pt x="2061" y="1"/>
                    </a:moveTo>
                    <a:cubicBezTo>
                      <a:pt x="1990" y="1"/>
                      <a:pt x="1929" y="32"/>
                      <a:pt x="1904" y="82"/>
                    </a:cubicBezTo>
                    <a:cubicBezTo>
                      <a:pt x="1" y="3684"/>
                      <a:pt x="3433" y="9053"/>
                      <a:pt x="3603" y="9291"/>
                    </a:cubicBezTo>
                    <a:cubicBezTo>
                      <a:pt x="3637" y="9359"/>
                      <a:pt x="3739" y="9359"/>
                      <a:pt x="3807" y="9359"/>
                    </a:cubicBezTo>
                    <a:cubicBezTo>
                      <a:pt x="3909" y="9291"/>
                      <a:pt x="3909" y="9189"/>
                      <a:pt x="3875" y="9121"/>
                    </a:cubicBezTo>
                    <a:cubicBezTo>
                      <a:pt x="3841" y="9053"/>
                      <a:pt x="409" y="3684"/>
                      <a:pt x="2210" y="252"/>
                    </a:cubicBezTo>
                    <a:cubicBezTo>
                      <a:pt x="2244" y="184"/>
                      <a:pt x="2210" y="82"/>
                      <a:pt x="2142" y="14"/>
                    </a:cubicBezTo>
                    <a:cubicBezTo>
                      <a:pt x="2114" y="5"/>
                      <a:pt x="2087" y="1"/>
                      <a:pt x="2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0"/>
              <p:cNvSpPr/>
              <p:nvPr/>
            </p:nvSpPr>
            <p:spPr>
              <a:xfrm>
                <a:off x="4935200" y="2404775"/>
                <a:ext cx="282925" cy="206825"/>
              </a:xfrm>
              <a:custGeom>
                <a:avLst/>
                <a:gdLst/>
                <a:ahLst/>
                <a:cxnLst/>
                <a:rect l="l" t="t" r="r" b="b"/>
                <a:pathLst>
                  <a:path w="11317" h="8273" extrusionOk="0">
                    <a:moveTo>
                      <a:pt x="11105" y="1"/>
                    </a:moveTo>
                    <a:cubicBezTo>
                      <a:pt x="11032" y="1"/>
                      <a:pt x="10968" y="39"/>
                      <a:pt x="10942" y="115"/>
                    </a:cubicBezTo>
                    <a:cubicBezTo>
                      <a:pt x="10942" y="183"/>
                      <a:pt x="7986" y="6980"/>
                      <a:pt x="4452" y="7795"/>
                    </a:cubicBezTo>
                    <a:cubicBezTo>
                      <a:pt x="4160" y="7877"/>
                      <a:pt x="3859" y="7919"/>
                      <a:pt x="3559" y="7919"/>
                    </a:cubicBezTo>
                    <a:cubicBezTo>
                      <a:pt x="2987" y="7919"/>
                      <a:pt x="2416" y="7767"/>
                      <a:pt x="1903" y="7455"/>
                    </a:cubicBezTo>
                    <a:cubicBezTo>
                      <a:pt x="646" y="6640"/>
                      <a:pt x="340" y="4975"/>
                      <a:pt x="340" y="4975"/>
                    </a:cubicBezTo>
                    <a:cubicBezTo>
                      <a:pt x="312" y="4891"/>
                      <a:pt x="261" y="4830"/>
                      <a:pt x="187" y="4830"/>
                    </a:cubicBezTo>
                    <a:cubicBezTo>
                      <a:pt x="171" y="4830"/>
                      <a:pt x="154" y="4833"/>
                      <a:pt x="136" y="4839"/>
                    </a:cubicBezTo>
                    <a:cubicBezTo>
                      <a:pt x="34" y="4839"/>
                      <a:pt x="0" y="4941"/>
                      <a:pt x="0" y="5043"/>
                    </a:cubicBezTo>
                    <a:cubicBezTo>
                      <a:pt x="0" y="5111"/>
                      <a:pt x="340" y="6844"/>
                      <a:pt x="1733" y="7761"/>
                    </a:cubicBezTo>
                    <a:cubicBezTo>
                      <a:pt x="2296" y="8099"/>
                      <a:pt x="2933" y="8272"/>
                      <a:pt x="3575" y="8272"/>
                    </a:cubicBezTo>
                    <a:cubicBezTo>
                      <a:pt x="3903" y="8272"/>
                      <a:pt x="4232" y="8227"/>
                      <a:pt x="4554" y="8135"/>
                    </a:cubicBezTo>
                    <a:cubicBezTo>
                      <a:pt x="4792" y="8067"/>
                      <a:pt x="5030" y="7999"/>
                      <a:pt x="5268" y="7897"/>
                    </a:cubicBezTo>
                    <a:cubicBezTo>
                      <a:pt x="8598" y="6402"/>
                      <a:pt x="11146" y="489"/>
                      <a:pt x="11282" y="251"/>
                    </a:cubicBezTo>
                    <a:cubicBezTo>
                      <a:pt x="11316" y="149"/>
                      <a:pt x="11282" y="47"/>
                      <a:pt x="11180" y="13"/>
                    </a:cubicBezTo>
                    <a:cubicBezTo>
                      <a:pt x="11155" y="5"/>
                      <a:pt x="11129" y="1"/>
                      <a:pt x="1110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30"/>
              <p:cNvSpPr/>
              <p:nvPr/>
            </p:nvSpPr>
            <p:spPr>
              <a:xfrm>
                <a:off x="5748200" y="2942525"/>
                <a:ext cx="96025" cy="68475"/>
              </a:xfrm>
              <a:custGeom>
                <a:avLst/>
                <a:gdLst/>
                <a:ahLst/>
                <a:cxnLst/>
                <a:rect l="l" t="t" r="r" b="b"/>
                <a:pathLst>
                  <a:path w="3841" h="2739" extrusionOk="0">
                    <a:moveTo>
                      <a:pt x="197" y="1"/>
                    </a:moveTo>
                    <a:cubicBezTo>
                      <a:pt x="124" y="1"/>
                      <a:pt x="60" y="39"/>
                      <a:pt x="35" y="116"/>
                    </a:cubicBezTo>
                    <a:cubicBezTo>
                      <a:pt x="1" y="184"/>
                      <a:pt x="35" y="285"/>
                      <a:pt x="103" y="353"/>
                    </a:cubicBezTo>
                    <a:lnTo>
                      <a:pt x="3399" y="1883"/>
                    </a:lnTo>
                    <a:cubicBezTo>
                      <a:pt x="3195" y="2120"/>
                      <a:pt x="2957" y="2290"/>
                      <a:pt x="2651" y="2358"/>
                    </a:cubicBezTo>
                    <a:cubicBezTo>
                      <a:pt x="2537" y="2385"/>
                      <a:pt x="2417" y="2399"/>
                      <a:pt x="2293" y="2399"/>
                    </a:cubicBezTo>
                    <a:cubicBezTo>
                      <a:pt x="1788" y="2399"/>
                      <a:pt x="1205" y="2176"/>
                      <a:pt x="578" y="1713"/>
                    </a:cubicBezTo>
                    <a:cubicBezTo>
                      <a:pt x="539" y="1687"/>
                      <a:pt x="500" y="1676"/>
                      <a:pt x="463" y="1676"/>
                    </a:cubicBezTo>
                    <a:cubicBezTo>
                      <a:pt x="404" y="1676"/>
                      <a:pt x="349" y="1705"/>
                      <a:pt x="307" y="1747"/>
                    </a:cubicBezTo>
                    <a:cubicBezTo>
                      <a:pt x="273" y="1849"/>
                      <a:pt x="273" y="1951"/>
                      <a:pt x="374" y="1985"/>
                    </a:cubicBezTo>
                    <a:cubicBezTo>
                      <a:pt x="1086" y="2505"/>
                      <a:pt x="1754" y="2738"/>
                      <a:pt x="2342" y="2738"/>
                    </a:cubicBezTo>
                    <a:cubicBezTo>
                      <a:pt x="2484" y="2738"/>
                      <a:pt x="2621" y="2725"/>
                      <a:pt x="2753" y="2698"/>
                    </a:cubicBezTo>
                    <a:cubicBezTo>
                      <a:pt x="2821" y="2664"/>
                      <a:pt x="2923" y="2630"/>
                      <a:pt x="3025" y="2596"/>
                    </a:cubicBezTo>
                    <a:cubicBezTo>
                      <a:pt x="3365" y="2426"/>
                      <a:pt x="3637" y="2188"/>
                      <a:pt x="3807" y="1883"/>
                    </a:cubicBezTo>
                    <a:cubicBezTo>
                      <a:pt x="3841" y="1849"/>
                      <a:pt x="3841" y="1781"/>
                      <a:pt x="3807" y="1747"/>
                    </a:cubicBezTo>
                    <a:cubicBezTo>
                      <a:pt x="3807" y="1713"/>
                      <a:pt x="3773" y="1679"/>
                      <a:pt x="3739" y="1645"/>
                    </a:cubicBezTo>
                    <a:lnTo>
                      <a:pt x="273" y="14"/>
                    </a:lnTo>
                    <a:cubicBezTo>
                      <a:pt x="247" y="5"/>
                      <a:pt x="222" y="1"/>
                      <a:pt x="1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0"/>
              <p:cNvSpPr/>
              <p:nvPr/>
            </p:nvSpPr>
            <p:spPr>
              <a:xfrm>
                <a:off x="4394900" y="1407725"/>
                <a:ext cx="1095075" cy="697325"/>
              </a:xfrm>
              <a:custGeom>
                <a:avLst/>
                <a:gdLst/>
                <a:ahLst/>
                <a:cxnLst/>
                <a:rect l="l" t="t" r="r" b="b"/>
                <a:pathLst>
                  <a:path w="43803" h="27893" extrusionOk="0">
                    <a:moveTo>
                      <a:pt x="15214" y="0"/>
                    </a:moveTo>
                    <a:cubicBezTo>
                      <a:pt x="14901" y="0"/>
                      <a:pt x="14565" y="22"/>
                      <a:pt x="14204" y="69"/>
                    </a:cubicBezTo>
                    <a:cubicBezTo>
                      <a:pt x="3738" y="1395"/>
                      <a:pt x="7170" y="9176"/>
                      <a:pt x="7170" y="9176"/>
                    </a:cubicBezTo>
                    <a:cubicBezTo>
                      <a:pt x="7170" y="9176"/>
                      <a:pt x="6521" y="8440"/>
                      <a:pt x="5491" y="8440"/>
                    </a:cubicBezTo>
                    <a:cubicBezTo>
                      <a:pt x="4696" y="8440"/>
                      <a:pt x="3674" y="8879"/>
                      <a:pt x="2549" y="10434"/>
                    </a:cubicBezTo>
                    <a:cubicBezTo>
                      <a:pt x="0" y="14002"/>
                      <a:pt x="1903" y="21478"/>
                      <a:pt x="3127" y="22361"/>
                    </a:cubicBezTo>
                    <a:cubicBezTo>
                      <a:pt x="3320" y="22496"/>
                      <a:pt x="3504" y="22555"/>
                      <a:pt x="3676" y="22555"/>
                    </a:cubicBezTo>
                    <a:cubicBezTo>
                      <a:pt x="4798" y="22555"/>
                      <a:pt x="5437" y="20050"/>
                      <a:pt x="5437" y="20050"/>
                    </a:cubicBezTo>
                    <a:cubicBezTo>
                      <a:pt x="5437" y="20050"/>
                      <a:pt x="6597" y="12243"/>
                      <a:pt x="13471" y="12243"/>
                    </a:cubicBezTo>
                    <a:cubicBezTo>
                      <a:pt x="15081" y="12243"/>
                      <a:pt x="17005" y="12672"/>
                      <a:pt x="19302" y="13730"/>
                    </a:cubicBezTo>
                    <a:cubicBezTo>
                      <a:pt x="24550" y="16157"/>
                      <a:pt x="24057" y="22483"/>
                      <a:pt x="28097" y="22483"/>
                    </a:cubicBezTo>
                    <a:cubicBezTo>
                      <a:pt x="28583" y="22483"/>
                      <a:pt x="29134" y="22392"/>
                      <a:pt x="29768" y="22191"/>
                    </a:cubicBezTo>
                    <a:cubicBezTo>
                      <a:pt x="29768" y="22191"/>
                      <a:pt x="29768" y="27893"/>
                      <a:pt x="31229" y="27893"/>
                    </a:cubicBezTo>
                    <a:cubicBezTo>
                      <a:pt x="31315" y="27893"/>
                      <a:pt x="31405" y="27873"/>
                      <a:pt x="31501" y="27832"/>
                    </a:cubicBezTo>
                    <a:cubicBezTo>
                      <a:pt x="33234" y="27084"/>
                      <a:pt x="43802" y="26439"/>
                      <a:pt x="37414" y="16992"/>
                    </a:cubicBezTo>
                    <a:cubicBezTo>
                      <a:pt x="37414" y="16992"/>
                      <a:pt x="39081" y="3325"/>
                      <a:pt x="27879" y="3325"/>
                    </a:cubicBezTo>
                    <a:cubicBezTo>
                      <a:pt x="26591" y="3325"/>
                      <a:pt x="25132" y="3506"/>
                      <a:pt x="23481" y="3909"/>
                    </a:cubicBezTo>
                    <a:cubicBezTo>
                      <a:pt x="23125" y="3995"/>
                      <a:pt x="22804" y="4033"/>
                      <a:pt x="22511" y="4033"/>
                    </a:cubicBezTo>
                    <a:cubicBezTo>
                      <a:pt x="19528" y="4033"/>
                      <a:pt x="19460" y="0"/>
                      <a:pt x="15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30"/>
              <p:cNvSpPr/>
              <p:nvPr/>
            </p:nvSpPr>
            <p:spPr>
              <a:xfrm>
                <a:off x="5133850" y="1977875"/>
                <a:ext cx="243125" cy="215175"/>
              </a:xfrm>
              <a:custGeom>
                <a:avLst/>
                <a:gdLst/>
                <a:ahLst/>
                <a:cxnLst/>
                <a:rect l="l" t="t" r="r" b="b"/>
                <a:pathLst>
                  <a:path w="9725" h="8607" extrusionOk="0">
                    <a:moveTo>
                      <a:pt x="3379" y="1"/>
                    </a:moveTo>
                    <a:cubicBezTo>
                      <a:pt x="1180" y="1"/>
                      <a:pt x="448" y="4482"/>
                      <a:pt x="448" y="4482"/>
                    </a:cubicBezTo>
                    <a:cubicBezTo>
                      <a:pt x="448" y="4482"/>
                      <a:pt x="0" y="8606"/>
                      <a:pt x="2268" y="8606"/>
                    </a:cubicBezTo>
                    <a:cubicBezTo>
                      <a:pt x="2338" y="8606"/>
                      <a:pt x="2411" y="8602"/>
                      <a:pt x="2487" y="8594"/>
                    </a:cubicBezTo>
                    <a:cubicBezTo>
                      <a:pt x="5001" y="8322"/>
                      <a:pt x="9725" y="4924"/>
                      <a:pt x="5205" y="880"/>
                    </a:cubicBezTo>
                    <a:cubicBezTo>
                      <a:pt x="4507" y="254"/>
                      <a:pt x="3902" y="1"/>
                      <a:pt x="3379"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30"/>
              <p:cNvSpPr/>
              <p:nvPr/>
            </p:nvSpPr>
            <p:spPr>
              <a:xfrm>
                <a:off x="5188350" y="2045650"/>
                <a:ext cx="62050" cy="102075"/>
              </a:xfrm>
              <a:custGeom>
                <a:avLst/>
                <a:gdLst/>
                <a:ahLst/>
                <a:cxnLst/>
                <a:rect l="l" t="t" r="r" b="b"/>
                <a:pathLst>
                  <a:path w="2482" h="4083" extrusionOk="0">
                    <a:moveTo>
                      <a:pt x="1976" y="0"/>
                    </a:moveTo>
                    <a:cubicBezTo>
                      <a:pt x="1638" y="0"/>
                      <a:pt x="1301" y="115"/>
                      <a:pt x="1020" y="344"/>
                    </a:cubicBezTo>
                    <a:cubicBezTo>
                      <a:pt x="307" y="922"/>
                      <a:pt x="1" y="2111"/>
                      <a:pt x="103" y="3912"/>
                    </a:cubicBezTo>
                    <a:cubicBezTo>
                      <a:pt x="103" y="4014"/>
                      <a:pt x="171" y="4082"/>
                      <a:pt x="273" y="4082"/>
                    </a:cubicBezTo>
                    <a:lnTo>
                      <a:pt x="341" y="4082"/>
                    </a:lnTo>
                    <a:cubicBezTo>
                      <a:pt x="375" y="4048"/>
                      <a:pt x="443" y="3980"/>
                      <a:pt x="443" y="3912"/>
                    </a:cubicBezTo>
                    <a:cubicBezTo>
                      <a:pt x="307" y="1805"/>
                      <a:pt x="816" y="956"/>
                      <a:pt x="1224" y="616"/>
                    </a:cubicBezTo>
                    <a:cubicBezTo>
                      <a:pt x="1456" y="436"/>
                      <a:pt x="1707" y="353"/>
                      <a:pt x="1978" y="353"/>
                    </a:cubicBezTo>
                    <a:cubicBezTo>
                      <a:pt x="2064" y="353"/>
                      <a:pt x="2153" y="362"/>
                      <a:pt x="2244" y="378"/>
                    </a:cubicBezTo>
                    <a:cubicBezTo>
                      <a:pt x="2312" y="378"/>
                      <a:pt x="2414" y="344"/>
                      <a:pt x="2448" y="242"/>
                    </a:cubicBezTo>
                    <a:cubicBezTo>
                      <a:pt x="2482" y="140"/>
                      <a:pt x="2414" y="72"/>
                      <a:pt x="2312" y="38"/>
                    </a:cubicBezTo>
                    <a:cubicBezTo>
                      <a:pt x="2201" y="13"/>
                      <a:pt x="2089" y="0"/>
                      <a:pt x="19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30"/>
              <p:cNvSpPr/>
              <p:nvPr/>
            </p:nvSpPr>
            <p:spPr>
              <a:xfrm>
                <a:off x="4703275" y="2172325"/>
                <a:ext cx="147000" cy="96025"/>
              </a:xfrm>
              <a:custGeom>
                <a:avLst/>
                <a:gdLst/>
                <a:ahLst/>
                <a:cxnLst/>
                <a:rect l="l" t="t" r="r" b="b"/>
                <a:pathLst>
                  <a:path w="5880" h="3841" extrusionOk="0">
                    <a:moveTo>
                      <a:pt x="5709" y="1"/>
                    </a:moveTo>
                    <a:cubicBezTo>
                      <a:pt x="5607" y="1"/>
                      <a:pt x="5539" y="68"/>
                      <a:pt x="5505" y="170"/>
                    </a:cubicBezTo>
                    <a:cubicBezTo>
                      <a:pt x="5505" y="170"/>
                      <a:pt x="5200" y="2413"/>
                      <a:pt x="4112" y="3229"/>
                    </a:cubicBezTo>
                    <a:cubicBezTo>
                      <a:pt x="3881" y="3409"/>
                      <a:pt x="3610" y="3492"/>
                      <a:pt x="3330" y="3492"/>
                    </a:cubicBezTo>
                    <a:cubicBezTo>
                      <a:pt x="3240" y="3492"/>
                      <a:pt x="3150" y="3483"/>
                      <a:pt x="3059" y="3467"/>
                    </a:cubicBezTo>
                    <a:cubicBezTo>
                      <a:pt x="1020" y="3161"/>
                      <a:pt x="340" y="748"/>
                      <a:pt x="340" y="748"/>
                    </a:cubicBezTo>
                    <a:cubicBezTo>
                      <a:pt x="312" y="664"/>
                      <a:pt x="261" y="603"/>
                      <a:pt x="187" y="603"/>
                    </a:cubicBezTo>
                    <a:cubicBezTo>
                      <a:pt x="171" y="603"/>
                      <a:pt x="154" y="606"/>
                      <a:pt x="136" y="612"/>
                    </a:cubicBezTo>
                    <a:cubicBezTo>
                      <a:pt x="34" y="646"/>
                      <a:pt x="1" y="748"/>
                      <a:pt x="1" y="816"/>
                    </a:cubicBezTo>
                    <a:cubicBezTo>
                      <a:pt x="34" y="918"/>
                      <a:pt x="782" y="3467"/>
                      <a:pt x="2991" y="3806"/>
                    </a:cubicBezTo>
                    <a:cubicBezTo>
                      <a:pt x="3093" y="3829"/>
                      <a:pt x="3199" y="3840"/>
                      <a:pt x="3307" y="3840"/>
                    </a:cubicBezTo>
                    <a:cubicBezTo>
                      <a:pt x="3523" y="3840"/>
                      <a:pt x="3750" y="3795"/>
                      <a:pt x="3976" y="3705"/>
                    </a:cubicBezTo>
                    <a:cubicBezTo>
                      <a:pt x="4078" y="3637"/>
                      <a:pt x="4214" y="3569"/>
                      <a:pt x="4316" y="3501"/>
                    </a:cubicBezTo>
                    <a:cubicBezTo>
                      <a:pt x="5505" y="2617"/>
                      <a:pt x="5845" y="306"/>
                      <a:pt x="5845" y="204"/>
                    </a:cubicBezTo>
                    <a:cubicBezTo>
                      <a:pt x="5879" y="102"/>
                      <a:pt x="5811" y="35"/>
                      <a:pt x="57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30"/>
              <p:cNvSpPr/>
              <p:nvPr/>
            </p:nvSpPr>
            <p:spPr>
              <a:xfrm>
                <a:off x="4869225" y="2017100"/>
                <a:ext cx="93175" cy="77200"/>
              </a:xfrm>
              <a:custGeom>
                <a:avLst/>
                <a:gdLst/>
                <a:ahLst/>
                <a:cxnLst/>
                <a:rect l="l" t="t" r="r" b="b"/>
                <a:pathLst>
                  <a:path w="3727" h="3088" extrusionOk="0">
                    <a:moveTo>
                      <a:pt x="1788" y="0"/>
                    </a:moveTo>
                    <a:cubicBezTo>
                      <a:pt x="1115" y="0"/>
                      <a:pt x="493" y="467"/>
                      <a:pt x="295" y="1146"/>
                    </a:cubicBezTo>
                    <a:cubicBezTo>
                      <a:pt x="0" y="2191"/>
                      <a:pt x="825" y="3088"/>
                      <a:pt x="1769" y="3088"/>
                    </a:cubicBezTo>
                    <a:cubicBezTo>
                      <a:pt x="2023" y="3088"/>
                      <a:pt x="2286" y="3023"/>
                      <a:pt x="2537" y="2879"/>
                    </a:cubicBezTo>
                    <a:cubicBezTo>
                      <a:pt x="3727" y="2234"/>
                      <a:pt x="3523" y="433"/>
                      <a:pt x="2198" y="59"/>
                    </a:cubicBezTo>
                    <a:cubicBezTo>
                      <a:pt x="2061" y="19"/>
                      <a:pt x="1924" y="0"/>
                      <a:pt x="17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0"/>
              <p:cNvSpPr/>
              <p:nvPr/>
            </p:nvSpPr>
            <p:spPr>
              <a:xfrm>
                <a:off x="4599025" y="2017875"/>
                <a:ext cx="94075" cy="77200"/>
              </a:xfrm>
              <a:custGeom>
                <a:avLst/>
                <a:gdLst/>
                <a:ahLst/>
                <a:cxnLst/>
                <a:rect l="l" t="t" r="r" b="b"/>
                <a:pathLst>
                  <a:path w="3763" h="3088" extrusionOk="0">
                    <a:moveTo>
                      <a:pt x="1773" y="1"/>
                    </a:moveTo>
                    <a:cubicBezTo>
                      <a:pt x="1106" y="1"/>
                      <a:pt x="493" y="442"/>
                      <a:pt x="297" y="1115"/>
                    </a:cubicBezTo>
                    <a:cubicBezTo>
                      <a:pt x="1" y="2165"/>
                      <a:pt x="835" y="3087"/>
                      <a:pt x="1802" y="3087"/>
                    </a:cubicBezTo>
                    <a:cubicBezTo>
                      <a:pt x="2056" y="3087"/>
                      <a:pt x="2319" y="3024"/>
                      <a:pt x="2573" y="2882"/>
                    </a:cubicBezTo>
                    <a:cubicBezTo>
                      <a:pt x="3763" y="2203"/>
                      <a:pt x="3525" y="402"/>
                      <a:pt x="2200" y="62"/>
                    </a:cubicBezTo>
                    <a:cubicBezTo>
                      <a:pt x="2057" y="20"/>
                      <a:pt x="1914" y="1"/>
                      <a:pt x="177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30"/>
              <p:cNvSpPr/>
              <p:nvPr/>
            </p:nvSpPr>
            <p:spPr>
              <a:xfrm>
                <a:off x="4701575" y="2057825"/>
                <a:ext cx="80325" cy="131525"/>
              </a:xfrm>
              <a:custGeom>
                <a:avLst/>
                <a:gdLst/>
                <a:ahLst/>
                <a:cxnLst/>
                <a:rect l="l" t="t" r="r" b="b"/>
                <a:pathLst>
                  <a:path w="3213" h="5261" extrusionOk="0">
                    <a:moveTo>
                      <a:pt x="3032" y="1"/>
                    </a:moveTo>
                    <a:cubicBezTo>
                      <a:pt x="2953" y="1"/>
                      <a:pt x="2871" y="52"/>
                      <a:pt x="2855" y="163"/>
                    </a:cubicBezTo>
                    <a:lnTo>
                      <a:pt x="2617" y="2915"/>
                    </a:lnTo>
                    <a:lnTo>
                      <a:pt x="238" y="2542"/>
                    </a:lnTo>
                    <a:cubicBezTo>
                      <a:pt x="220" y="2533"/>
                      <a:pt x="200" y="2528"/>
                      <a:pt x="178" y="2528"/>
                    </a:cubicBezTo>
                    <a:cubicBezTo>
                      <a:pt x="121" y="2528"/>
                      <a:pt x="59" y="2560"/>
                      <a:pt x="35" y="2610"/>
                    </a:cubicBezTo>
                    <a:cubicBezTo>
                      <a:pt x="1" y="2678"/>
                      <a:pt x="35" y="2780"/>
                      <a:pt x="69" y="2814"/>
                    </a:cubicBezTo>
                    <a:lnTo>
                      <a:pt x="2379" y="5192"/>
                    </a:lnTo>
                    <a:cubicBezTo>
                      <a:pt x="2413" y="5260"/>
                      <a:pt x="2481" y="5260"/>
                      <a:pt x="2549" y="5260"/>
                    </a:cubicBezTo>
                    <a:cubicBezTo>
                      <a:pt x="2583" y="5226"/>
                      <a:pt x="2583" y="5226"/>
                      <a:pt x="2617" y="5226"/>
                    </a:cubicBezTo>
                    <a:cubicBezTo>
                      <a:pt x="2685" y="5158"/>
                      <a:pt x="2685" y="5022"/>
                      <a:pt x="2617" y="4954"/>
                    </a:cubicBezTo>
                    <a:lnTo>
                      <a:pt x="680" y="2949"/>
                    </a:lnTo>
                    <a:lnTo>
                      <a:pt x="2753" y="3289"/>
                    </a:lnTo>
                    <a:cubicBezTo>
                      <a:pt x="2787" y="3289"/>
                      <a:pt x="2855" y="3289"/>
                      <a:pt x="2889" y="3255"/>
                    </a:cubicBezTo>
                    <a:cubicBezTo>
                      <a:pt x="2923" y="3221"/>
                      <a:pt x="2957" y="3187"/>
                      <a:pt x="2957" y="3153"/>
                    </a:cubicBezTo>
                    <a:lnTo>
                      <a:pt x="3195" y="197"/>
                    </a:lnTo>
                    <a:cubicBezTo>
                      <a:pt x="3213" y="70"/>
                      <a:pt x="3124" y="1"/>
                      <a:pt x="30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30"/>
              <p:cNvSpPr/>
              <p:nvPr/>
            </p:nvSpPr>
            <p:spPr>
              <a:xfrm>
                <a:off x="5940800" y="2630250"/>
                <a:ext cx="91175" cy="286525"/>
              </a:xfrm>
              <a:custGeom>
                <a:avLst/>
                <a:gdLst/>
                <a:ahLst/>
                <a:cxnLst/>
                <a:rect l="l" t="t" r="r" b="b"/>
                <a:pathLst>
                  <a:path w="3647" h="11461" extrusionOk="0">
                    <a:moveTo>
                      <a:pt x="218" y="1"/>
                    </a:moveTo>
                    <a:cubicBezTo>
                      <a:pt x="115" y="1"/>
                      <a:pt x="0" y="105"/>
                      <a:pt x="44" y="237"/>
                    </a:cubicBezTo>
                    <a:cubicBezTo>
                      <a:pt x="78" y="305"/>
                      <a:pt x="3001" y="8665"/>
                      <a:pt x="3307" y="11315"/>
                    </a:cubicBezTo>
                    <a:cubicBezTo>
                      <a:pt x="3307" y="11399"/>
                      <a:pt x="3376" y="11460"/>
                      <a:pt x="3457" y="11460"/>
                    </a:cubicBezTo>
                    <a:cubicBezTo>
                      <a:pt x="3474" y="11460"/>
                      <a:pt x="3493" y="11457"/>
                      <a:pt x="3511" y="11451"/>
                    </a:cubicBezTo>
                    <a:lnTo>
                      <a:pt x="3545" y="11451"/>
                    </a:lnTo>
                    <a:cubicBezTo>
                      <a:pt x="3613" y="11417"/>
                      <a:pt x="3646" y="11349"/>
                      <a:pt x="3646" y="11281"/>
                    </a:cubicBezTo>
                    <a:cubicBezTo>
                      <a:pt x="3341" y="8597"/>
                      <a:pt x="486" y="475"/>
                      <a:pt x="350" y="101"/>
                    </a:cubicBezTo>
                    <a:cubicBezTo>
                      <a:pt x="327" y="30"/>
                      <a:pt x="274" y="1"/>
                      <a:pt x="2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30"/>
              <p:cNvSpPr/>
              <p:nvPr/>
            </p:nvSpPr>
            <p:spPr>
              <a:xfrm>
                <a:off x="5822125" y="2661150"/>
                <a:ext cx="188750" cy="32225"/>
              </a:xfrm>
              <a:custGeom>
                <a:avLst/>
                <a:gdLst/>
                <a:ahLst/>
                <a:cxnLst/>
                <a:rect l="l" t="t" r="r" b="b"/>
                <a:pathLst>
                  <a:path w="7550" h="1289" extrusionOk="0">
                    <a:moveTo>
                      <a:pt x="7319" y="0"/>
                    </a:moveTo>
                    <a:cubicBezTo>
                      <a:pt x="7294" y="0"/>
                      <a:pt x="7267" y="7"/>
                      <a:pt x="7238" y="21"/>
                    </a:cubicBezTo>
                    <a:cubicBezTo>
                      <a:pt x="5472" y="636"/>
                      <a:pt x="3601" y="936"/>
                      <a:pt x="1724" y="936"/>
                    </a:cubicBezTo>
                    <a:cubicBezTo>
                      <a:pt x="1217" y="936"/>
                      <a:pt x="710" y="914"/>
                      <a:pt x="204" y="870"/>
                    </a:cubicBezTo>
                    <a:cubicBezTo>
                      <a:pt x="186" y="864"/>
                      <a:pt x="169" y="861"/>
                      <a:pt x="153" y="861"/>
                    </a:cubicBezTo>
                    <a:cubicBezTo>
                      <a:pt x="80" y="861"/>
                      <a:pt x="34" y="922"/>
                      <a:pt x="34" y="1006"/>
                    </a:cubicBezTo>
                    <a:cubicBezTo>
                      <a:pt x="0" y="1108"/>
                      <a:pt x="68" y="1176"/>
                      <a:pt x="170" y="1210"/>
                    </a:cubicBezTo>
                    <a:cubicBezTo>
                      <a:pt x="709" y="1263"/>
                      <a:pt x="1248" y="1289"/>
                      <a:pt x="1785" y="1289"/>
                    </a:cubicBezTo>
                    <a:cubicBezTo>
                      <a:pt x="3688" y="1289"/>
                      <a:pt x="5572" y="963"/>
                      <a:pt x="7374" y="327"/>
                    </a:cubicBezTo>
                    <a:cubicBezTo>
                      <a:pt x="7549" y="239"/>
                      <a:pt x="7473" y="0"/>
                      <a:pt x="73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30"/>
              <p:cNvSpPr/>
              <p:nvPr/>
            </p:nvSpPr>
            <p:spPr>
              <a:xfrm>
                <a:off x="5818725" y="3107350"/>
                <a:ext cx="114700" cy="222925"/>
              </a:xfrm>
              <a:custGeom>
                <a:avLst/>
                <a:gdLst/>
                <a:ahLst/>
                <a:cxnLst/>
                <a:rect l="l" t="t" r="r" b="b"/>
                <a:pathLst>
                  <a:path w="4588" h="8917" extrusionOk="0">
                    <a:moveTo>
                      <a:pt x="4410" y="0"/>
                    </a:moveTo>
                    <a:cubicBezTo>
                      <a:pt x="4337" y="0"/>
                      <a:pt x="4273" y="39"/>
                      <a:pt x="4248" y="115"/>
                    </a:cubicBezTo>
                    <a:cubicBezTo>
                      <a:pt x="4214" y="183"/>
                      <a:pt x="1156" y="7047"/>
                      <a:pt x="34" y="8644"/>
                    </a:cubicBezTo>
                    <a:cubicBezTo>
                      <a:pt x="0" y="8746"/>
                      <a:pt x="0" y="8848"/>
                      <a:pt x="102" y="8882"/>
                    </a:cubicBezTo>
                    <a:cubicBezTo>
                      <a:pt x="136" y="8916"/>
                      <a:pt x="170" y="8916"/>
                      <a:pt x="238" y="8916"/>
                    </a:cubicBezTo>
                    <a:cubicBezTo>
                      <a:pt x="272" y="8882"/>
                      <a:pt x="272" y="8882"/>
                      <a:pt x="306" y="8848"/>
                    </a:cubicBezTo>
                    <a:cubicBezTo>
                      <a:pt x="1427" y="7217"/>
                      <a:pt x="4418" y="523"/>
                      <a:pt x="4554" y="251"/>
                    </a:cubicBezTo>
                    <a:cubicBezTo>
                      <a:pt x="4588" y="149"/>
                      <a:pt x="4554" y="47"/>
                      <a:pt x="4486" y="13"/>
                    </a:cubicBezTo>
                    <a:cubicBezTo>
                      <a:pt x="4460" y="5"/>
                      <a:pt x="4435" y="0"/>
                      <a:pt x="44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 name="Google Shape;208;p30"/>
            <p:cNvSpPr/>
            <p:nvPr/>
          </p:nvSpPr>
          <p:spPr>
            <a:xfrm rot="2983931">
              <a:off x="6747841" y="608079"/>
              <a:ext cx="993994" cy="475467"/>
            </a:xfrm>
            <a:custGeom>
              <a:avLst/>
              <a:gdLst/>
              <a:ahLst/>
              <a:cxnLst/>
              <a:rect l="l" t="t" r="r" b="b"/>
              <a:pathLst>
                <a:path w="80815" h="38669" extrusionOk="0">
                  <a:moveTo>
                    <a:pt x="61456" y="1"/>
                  </a:moveTo>
                  <a:cubicBezTo>
                    <a:pt x="54549" y="1"/>
                    <a:pt x="45827" y="6706"/>
                    <a:pt x="40483" y="11546"/>
                  </a:cubicBezTo>
                  <a:cubicBezTo>
                    <a:pt x="35038" y="6706"/>
                    <a:pt x="26266" y="1"/>
                    <a:pt x="19359" y="1"/>
                  </a:cubicBezTo>
                  <a:cubicBezTo>
                    <a:pt x="8672" y="1"/>
                    <a:pt x="0" y="8672"/>
                    <a:pt x="0" y="19360"/>
                  </a:cubicBezTo>
                  <a:cubicBezTo>
                    <a:pt x="0" y="29997"/>
                    <a:pt x="8672" y="38669"/>
                    <a:pt x="19359" y="38669"/>
                  </a:cubicBezTo>
                  <a:cubicBezTo>
                    <a:pt x="26266" y="38669"/>
                    <a:pt x="35038" y="32014"/>
                    <a:pt x="40483" y="27174"/>
                  </a:cubicBezTo>
                  <a:cubicBezTo>
                    <a:pt x="45827" y="32014"/>
                    <a:pt x="54498" y="38669"/>
                    <a:pt x="61456" y="38669"/>
                  </a:cubicBezTo>
                  <a:cubicBezTo>
                    <a:pt x="72144" y="38669"/>
                    <a:pt x="80815" y="29997"/>
                    <a:pt x="80815" y="19360"/>
                  </a:cubicBezTo>
                  <a:cubicBezTo>
                    <a:pt x="80815" y="8672"/>
                    <a:pt x="72144" y="1"/>
                    <a:pt x="61456" y="1"/>
                  </a:cubicBezTo>
                  <a:close/>
                  <a:moveTo>
                    <a:pt x="19359" y="27325"/>
                  </a:moveTo>
                  <a:cubicBezTo>
                    <a:pt x="14923" y="27325"/>
                    <a:pt x="11344" y="23746"/>
                    <a:pt x="11344" y="19360"/>
                  </a:cubicBezTo>
                  <a:cubicBezTo>
                    <a:pt x="11344" y="14923"/>
                    <a:pt x="14923" y="11344"/>
                    <a:pt x="19359" y="11344"/>
                  </a:cubicBezTo>
                  <a:cubicBezTo>
                    <a:pt x="21477" y="11344"/>
                    <a:pt x="26922" y="14772"/>
                    <a:pt x="32165" y="19360"/>
                  </a:cubicBezTo>
                  <a:cubicBezTo>
                    <a:pt x="26871" y="23897"/>
                    <a:pt x="21477" y="27325"/>
                    <a:pt x="19359" y="27325"/>
                  </a:cubicBezTo>
                  <a:close/>
                  <a:moveTo>
                    <a:pt x="61456" y="27325"/>
                  </a:moveTo>
                  <a:cubicBezTo>
                    <a:pt x="59288" y="27325"/>
                    <a:pt x="53994" y="23897"/>
                    <a:pt x="48751" y="19360"/>
                  </a:cubicBezTo>
                  <a:cubicBezTo>
                    <a:pt x="53692" y="15075"/>
                    <a:pt x="59187" y="11344"/>
                    <a:pt x="61456" y="11344"/>
                  </a:cubicBezTo>
                  <a:cubicBezTo>
                    <a:pt x="65892" y="11344"/>
                    <a:pt x="69472" y="14923"/>
                    <a:pt x="69472" y="19360"/>
                  </a:cubicBezTo>
                  <a:cubicBezTo>
                    <a:pt x="69472" y="23746"/>
                    <a:pt x="65892" y="27325"/>
                    <a:pt x="61456" y="27325"/>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 name="Google Shape;209;p30"/>
          <p:cNvGrpSpPr/>
          <p:nvPr/>
        </p:nvGrpSpPr>
        <p:grpSpPr>
          <a:xfrm>
            <a:off x="-513876" y="2907775"/>
            <a:ext cx="2477248" cy="2334775"/>
            <a:chOff x="-494169" y="3441175"/>
            <a:chExt cx="2477248" cy="2334775"/>
          </a:xfrm>
        </p:grpSpPr>
        <p:grpSp>
          <p:nvGrpSpPr>
            <p:cNvPr id="210" name="Google Shape;210;p30"/>
            <p:cNvGrpSpPr/>
            <p:nvPr/>
          </p:nvGrpSpPr>
          <p:grpSpPr>
            <a:xfrm>
              <a:off x="-494169" y="3441175"/>
              <a:ext cx="1912325" cy="2334775"/>
              <a:chOff x="1379900" y="1181550"/>
              <a:chExt cx="1912325" cy="2334775"/>
            </a:xfrm>
          </p:grpSpPr>
          <p:sp>
            <p:nvSpPr>
              <p:cNvPr id="211" name="Google Shape;211;p30"/>
              <p:cNvSpPr/>
              <p:nvPr/>
            </p:nvSpPr>
            <p:spPr>
              <a:xfrm>
                <a:off x="1398575" y="2593700"/>
                <a:ext cx="456225" cy="775125"/>
              </a:xfrm>
              <a:custGeom>
                <a:avLst/>
                <a:gdLst/>
                <a:ahLst/>
                <a:cxnLst/>
                <a:rect l="l" t="t" r="r" b="b"/>
                <a:pathLst>
                  <a:path w="18249" h="31005" extrusionOk="0">
                    <a:moveTo>
                      <a:pt x="17399" y="0"/>
                    </a:moveTo>
                    <a:lnTo>
                      <a:pt x="7850" y="4214"/>
                    </a:lnTo>
                    <a:cubicBezTo>
                      <a:pt x="8564" y="10195"/>
                      <a:pt x="1" y="27423"/>
                      <a:pt x="1" y="27423"/>
                    </a:cubicBezTo>
                    <a:cubicBezTo>
                      <a:pt x="1" y="27423"/>
                      <a:pt x="4384" y="30482"/>
                      <a:pt x="5574" y="30957"/>
                    </a:cubicBezTo>
                    <a:cubicBezTo>
                      <a:pt x="5651" y="30989"/>
                      <a:pt x="5706" y="31004"/>
                      <a:pt x="5740" y="31004"/>
                    </a:cubicBezTo>
                    <a:cubicBezTo>
                      <a:pt x="6216" y="31004"/>
                      <a:pt x="2787" y="28137"/>
                      <a:pt x="2787" y="28137"/>
                    </a:cubicBezTo>
                    <a:cubicBezTo>
                      <a:pt x="2787" y="28137"/>
                      <a:pt x="11452" y="21816"/>
                      <a:pt x="14851" y="14205"/>
                    </a:cubicBezTo>
                    <a:cubicBezTo>
                      <a:pt x="18249" y="6593"/>
                      <a:pt x="17399" y="0"/>
                      <a:pt x="17399" y="0"/>
                    </a:cubicBezTo>
                    <a:close/>
                  </a:path>
                </a:pathLst>
              </a:custGeom>
              <a:solidFill>
                <a:srgbClr val="DAA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0"/>
              <p:cNvSpPr/>
              <p:nvPr/>
            </p:nvSpPr>
            <p:spPr>
              <a:xfrm>
                <a:off x="1379900" y="3190925"/>
                <a:ext cx="193700" cy="200500"/>
              </a:xfrm>
              <a:custGeom>
                <a:avLst/>
                <a:gdLst/>
                <a:ahLst/>
                <a:cxnLst/>
                <a:rect l="l" t="t" r="r" b="b"/>
                <a:pathLst>
                  <a:path w="7748" h="8020" extrusionOk="0">
                    <a:moveTo>
                      <a:pt x="2039" y="0"/>
                    </a:moveTo>
                    <a:lnTo>
                      <a:pt x="0" y="3194"/>
                    </a:lnTo>
                    <a:lnTo>
                      <a:pt x="7102" y="8020"/>
                    </a:lnTo>
                    <a:cubicBezTo>
                      <a:pt x="7748" y="6355"/>
                      <a:pt x="5335" y="3670"/>
                      <a:pt x="5335" y="3670"/>
                    </a:cubicBezTo>
                    <a:lnTo>
                      <a:pt x="5947" y="2821"/>
                    </a:lnTo>
                    <a:lnTo>
                      <a:pt x="203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30"/>
              <p:cNvSpPr/>
              <p:nvPr/>
            </p:nvSpPr>
            <p:spPr>
              <a:xfrm>
                <a:off x="1928700" y="2704975"/>
                <a:ext cx="406100" cy="806250"/>
              </a:xfrm>
              <a:custGeom>
                <a:avLst/>
                <a:gdLst/>
                <a:ahLst/>
                <a:cxnLst/>
                <a:rect l="l" t="t" r="r" b="b"/>
                <a:pathLst>
                  <a:path w="16244" h="32250" extrusionOk="0">
                    <a:moveTo>
                      <a:pt x="4757" y="1"/>
                    </a:moveTo>
                    <a:lnTo>
                      <a:pt x="0" y="9278"/>
                    </a:lnTo>
                    <a:cubicBezTo>
                      <a:pt x="4316" y="13491"/>
                      <a:pt x="8495" y="32249"/>
                      <a:pt x="8495" y="32249"/>
                    </a:cubicBezTo>
                    <a:cubicBezTo>
                      <a:pt x="8495" y="32249"/>
                      <a:pt x="13831" y="31841"/>
                      <a:pt x="15020" y="31502"/>
                    </a:cubicBezTo>
                    <a:cubicBezTo>
                      <a:pt x="16243" y="31162"/>
                      <a:pt x="11112" y="31094"/>
                      <a:pt x="11112" y="31094"/>
                    </a:cubicBezTo>
                    <a:cubicBezTo>
                      <a:pt x="11112" y="31094"/>
                      <a:pt x="13865" y="20695"/>
                      <a:pt x="11724" y="12642"/>
                    </a:cubicBezTo>
                    <a:cubicBezTo>
                      <a:pt x="9549" y="4622"/>
                      <a:pt x="4757" y="1"/>
                      <a:pt x="4757" y="1"/>
                    </a:cubicBezTo>
                    <a:close/>
                  </a:path>
                </a:pathLst>
              </a:custGeom>
              <a:solidFill>
                <a:srgbClr val="DAA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30"/>
              <p:cNvSpPr/>
              <p:nvPr/>
            </p:nvSpPr>
            <p:spPr>
              <a:xfrm>
                <a:off x="2110500" y="3416900"/>
                <a:ext cx="223450" cy="99425"/>
              </a:xfrm>
              <a:custGeom>
                <a:avLst/>
                <a:gdLst/>
                <a:ahLst/>
                <a:cxnLst/>
                <a:rect l="l" t="t" r="r" b="b"/>
                <a:pathLst>
                  <a:path w="8938" h="3977" extrusionOk="0">
                    <a:moveTo>
                      <a:pt x="4792" y="0"/>
                    </a:moveTo>
                    <a:lnTo>
                      <a:pt x="0" y="272"/>
                    </a:lnTo>
                    <a:lnTo>
                      <a:pt x="408" y="3976"/>
                    </a:lnTo>
                    <a:lnTo>
                      <a:pt x="8937" y="3262"/>
                    </a:lnTo>
                    <a:cubicBezTo>
                      <a:pt x="8394" y="1597"/>
                      <a:pt x="4859" y="1020"/>
                      <a:pt x="4859" y="1020"/>
                    </a:cubicBezTo>
                    <a:lnTo>
                      <a:pt x="479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30"/>
              <p:cNvSpPr/>
              <p:nvPr/>
            </p:nvSpPr>
            <p:spPr>
              <a:xfrm>
                <a:off x="1520900" y="2382150"/>
                <a:ext cx="723000" cy="683925"/>
              </a:xfrm>
              <a:custGeom>
                <a:avLst/>
                <a:gdLst/>
                <a:ahLst/>
                <a:cxnLst/>
                <a:rect l="l" t="t" r="r" b="b"/>
                <a:pathLst>
                  <a:path w="28920" h="27357" extrusionOk="0">
                    <a:moveTo>
                      <a:pt x="6220" y="1"/>
                    </a:moveTo>
                    <a:cubicBezTo>
                      <a:pt x="6220" y="1"/>
                      <a:pt x="1" y="9448"/>
                      <a:pt x="1054" y="17501"/>
                    </a:cubicBezTo>
                    <a:cubicBezTo>
                      <a:pt x="1054" y="17501"/>
                      <a:pt x="8225" y="22836"/>
                      <a:pt x="11759" y="24094"/>
                    </a:cubicBezTo>
                    <a:cubicBezTo>
                      <a:pt x="11759" y="24094"/>
                      <a:pt x="14715" y="20798"/>
                      <a:pt x="15497" y="18283"/>
                    </a:cubicBezTo>
                    <a:cubicBezTo>
                      <a:pt x="15491" y="18199"/>
                      <a:pt x="15493" y="18159"/>
                      <a:pt x="15502" y="18159"/>
                    </a:cubicBezTo>
                    <a:cubicBezTo>
                      <a:pt x="15594" y="18159"/>
                      <a:pt x="16420" y="22489"/>
                      <a:pt x="16482" y="27356"/>
                    </a:cubicBezTo>
                    <a:cubicBezTo>
                      <a:pt x="16482" y="27356"/>
                      <a:pt x="16562" y="27357"/>
                      <a:pt x="16710" y="27357"/>
                    </a:cubicBezTo>
                    <a:cubicBezTo>
                      <a:pt x="18139" y="27357"/>
                      <a:pt x="25901" y="27273"/>
                      <a:pt x="28919" y="25487"/>
                    </a:cubicBezTo>
                    <a:cubicBezTo>
                      <a:pt x="28919" y="25487"/>
                      <a:pt x="28376" y="16992"/>
                      <a:pt x="26744" y="14987"/>
                    </a:cubicBezTo>
                    <a:cubicBezTo>
                      <a:pt x="26744" y="14987"/>
                      <a:pt x="8394" y="3399"/>
                      <a:pt x="62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0"/>
              <p:cNvSpPr/>
              <p:nvPr/>
            </p:nvSpPr>
            <p:spPr>
              <a:xfrm>
                <a:off x="1914250" y="2734725"/>
                <a:ext cx="61200" cy="78725"/>
              </a:xfrm>
              <a:custGeom>
                <a:avLst/>
                <a:gdLst/>
                <a:ahLst/>
                <a:cxnLst/>
                <a:rect l="l" t="t" r="r" b="b"/>
                <a:pathLst>
                  <a:path w="2448" h="3149" extrusionOk="0">
                    <a:moveTo>
                      <a:pt x="884" y="0"/>
                    </a:moveTo>
                    <a:cubicBezTo>
                      <a:pt x="782" y="0"/>
                      <a:pt x="714" y="68"/>
                      <a:pt x="714" y="136"/>
                    </a:cubicBezTo>
                    <a:cubicBezTo>
                      <a:pt x="680" y="748"/>
                      <a:pt x="476" y="2413"/>
                      <a:pt x="68" y="2889"/>
                    </a:cubicBezTo>
                    <a:cubicBezTo>
                      <a:pt x="34" y="2923"/>
                      <a:pt x="0" y="2991"/>
                      <a:pt x="34" y="3025"/>
                    </a:cubicBezTo>
                    <a:cubicBezTo>
                      <a:pt x="34" y="3059"/>
                      <a:pt x="34" y="3059"/>
                      <a:pt x="68" y="3093"/>
                    </a:cubicBezTo>
                    <a:cubicBezTo>
                      <a:pt x="88" y="3132"/>
                      <a:pt x="120" y="3149"/>
                      <a:pt x="156" y="3149"/>
                    </a:cubicBezTo>
                    <a:cubicBezTo>
                      <a:pt x="182" y="3149"/>
                      <a:pt x="210" y="3141"/>
                      <a:pt x="238" y="3126"/>
                    </a:cubicBezTo>
                    <a:cubicBezTo>
                      <a:pt x="340" y="3126"/>
                      <a:pt x="2243" y="2345"/>
                      <a:pt x="2447" y="714"/>
                    </a:cubicBezTo>
                    <a:cubicBezTo>
                      <a:pt x="2447" y="612"/>
                      <a:pt x="2379" y="510"/>
                      <a:pt x="2277" y="510"/>
                    </a:cubicBezTo>
                    <a:cubicBezTo>
                      <a:pt x="2209" y="510"/>
                      <a:pt x="2107" y="578"/>
                      <a:pt x="2107" y="646"/>
                    </a:cubicBezTo>
                    <a:cubicBezTo>
                      <a:pt x="1971" y="1631"/>
                      <a:pt x="1156" y="2277"/>
                      <a:pt x="612" y="2583"/>
                    </a:cubicBezTo>
                    <a:cubicBezTo>
                      <a:pt x="850" y="1801"/>
                      <a:pt x="986" y="986"/>
                      <a:pt x="1054" y="170"/>
                    </a:cubicBezTo>
                    <a:cubicBezTo>
                      <a:pt x="1054" y="68"/>
                      <a:pt x="986" y="0"/>
                      <a:pt x="88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30"/>
              <p:cNvSpPr/>
              <p:nvPr/>
            </p:nvSpPr>
            <p:spPr>
              <a:xfrm>
                <a:off x="1943125" y="2973400"/>
                <a:ext cx="287175" cy="63725"/>
              </a:xfrm>
              <a:custGeom>
                <a:avLst/>
                <a:gdLst/>
                <a:ahLst/>
                <a:cxnLst/>
                <a:rect l="l" t="t" r="r" b="b"/>
                <a:pathLst>
                  <a:path w="11487" h="2549" extrusionOk="0">
                    <a:moveTo>
                      <a:pt x="11279" y="1"/>
                    </a:moveTo>
                    <a:cubicBezTo>
                      <a:pt x="11219" y="1"/>
                      <a:pt x="11169" y="38"/>
                      <a:pt x="11147" y="104"/>
                    </a:cubicBezTo>
                    <a:cubicBezTo>
                      <a:pt x="11147" y="133"/>
                      <a:pt x="9890" y="2215"/>
                      <a:pt x="3994" y="2215"/>
                    </a:cubicBezTo>
                    <a:cubicBezTo>
                      <a:pt x="2899" y="2215"/>
                      <a:pt x="1643" y="2143"/>
                      <a:pt x="205" y="1973"/>
                    </a:cubicBezTo>
                    <a:cubicBezTo>
                      <a:pt x="103" y="1973"/>
                      <a:pt x="35" y="2041"/>
                      <a:pt x="35" y="2143"/>
                    </a:cubicBezTo>
                    <a:cubicBezTo>
                      <a:pt x="1" y="2143"/>
                      <a:pt x="1" y="2177"/>
                      <a:pt x="35" y="2211"/>
                    </a:cubicBezTo>
                    <a:cubicBezTo>
                      <a:pt x="35" y="2245"/>
                      <a:pt x="103" y="2313"/>
                      <a:pt x="171" y="2313"/>
                    </a:cubicBezTo>
                    <a:cubicBezTo>
                      <a:pt x="1605" y="2478"/>
                      <a:pt x="2863" y="2548"/>
                      <a:pt x="3964" y="2548"/>
                    </a:cubicBezTo>
                    <a:cubicBezTo>
                      <a:pt x="10115" y="2548"/>
                      <a:pt x="11395" y="355"/>
                      <a:pt x="11453" y="240"/>
                    </a:cubicBezTo>
                    <a:cubicBezTo>
                      <a:pt x="11487" y="172"/>
                      <a:pt x="11453" y="70"/>
                      <a:pt x="11385" y="36"/>
                    </a:cubicBezTo>
                    <a:cubicBezTo>
                      <a:pt x="11348" y="12"/>
                      <a:pt x="11312" y="1"/>
                      <a:pt x="11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30"/>
              <p:cNvSpPr/>
              <p:nvPr/>
            </p:nvSpPr>
            <p:spPr>
              <a:xfrm>
                <a:off x="1558300" y="2784425"/>
                <a:ext cx="266900" cy="173400"/>
              </a:xfrm>
              <a:custGeom>
                <a:avLst/>
                <a:gdLst/>
                <a:ahLst/>
                <a:cxnLst/>
                <a:rect l="l" t="t" r="r" b="b"/>
                <a:pathLst>
                  <a:path w="10676" h="6936" extrusionOk="0">
                    <a:moveTo>
                      <a:pt x="187" y="0"/>
                    </a:moveTo>
                    <a:cubicBezTo>
                      <a:pt x="145" y="0"/>
                      <a:pt x="102" y="17"/>
                      <a:pt x="68" y="51"/>
                    </a:cubicBezTo>
                    <a:cubicBezTo>
                      <a:pt x="34" y="119"/>
                      <a:pt x="0" y="153"/>
                      <a:pt x="34" y="221"/>
                    </a:cubicBezTo>
                    <a:cubicBezTo>
                      <a:pt x="34" y="255"/>
                      <a:pt x="34" y="255"/>
                      <a:pt x="68" y="289"/>
                    </a:cubicBezTo>
                    <a:cubicBezTo>
                      <a:pt x="3330" y="4129"/>
                      <a:pt x="10297" y="6915"/>
                      <a:pt x="10365" y="6915"/>
                    </a:cubicBezTo>
                    <a:cubicBezTo>
                      <a:pt x="10393" y="6930"/>
                      <a:pt x="10420" y="6936"/>
                      <a:pt x="10445" y="6936"/>
                    </a:cubicBezTo>
                    <a:cubicBezTo>
                      <a:pt x="10600" y="6936"/>
                      <a:pt x="10676" y="6697"/>
                      <a:pt x="10500" y="6609"/>
                    </a:cubicBezTo>
                    <a:cubicBezTo>
                      <a:pt x="10432" y="6576"/>
                      <a:pt x="3534" y="3857"/>
                      <a:pt x="306" y="51"/>
                    </a:cubicBezTo>
                    <a:cubicBezTo>
                      <a:pt x="272" y="17"/>
                      <a:pt x="230" y="0"/>
                      <a:pt x="18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30"/>
              <p:cNvSpPr/>
              <p:nvPr/>
            </p:nvSpPr>
            <p:spPr>
              <a:xfrm>
                <a:off x="1571875" y="2511575"/>
                <a:ext cx="107925" cy="333600"/>
              </a:xfrm>
              <a:custGeom>
                <a:avLst/>
                <a:gdLst/>
                <a:ahLst/>
                <a:cxnLst/>
                <a:rect l="l" t="t" r="r" b="b"/>
                <a:pathLst>
                  <a:path w="4317" h="13344" extrusionOk="0">
                    <a:moveTo>
                      <a:pt x="4127" y="1"/>
                    </a:moveTo>
                    <a:cubicBezTo>
                      <a:pt x="4074" y="1"/>
                      <a:pt x="4031" y="17"/>
                      <a:pt x="4011" y="57"/>
                    </a:cubicBezTo>
                    <a:cubicBezTo>
                      <a:pt x="375" y="5256"/>
                      <a:pt x="1" y="13072"/>
                      <a:pt x="1" y="13140"/>
                    </a:cubicBezTo>
                    <a:cubicBezTo>
                      <a:pt x="1" y="13174"/>
                      <a:pt x="1" y="13208"/>
                      <a:pt x="1" y="13208"/>
                    </a:cubicBezTo>
                    <a:cubicBezTo>
                      <a:pt x="1" y="13276"/>
                      <a:pt x="69" y="13310"/>
                      <a:pt x="137" y="13344"/>
                    </a:cubicBezTo>
                    <a:cubicBezTo>
                      <a:pt x="239" y="13344"/>
                      <a:pt x="307" y="13276"/>
                      <a:pt x="307" y="13174"/>
                    </a:cubicBezTo>
                    <a:cubicBezTo>
                      <a:pt x="307" y="13106"/>
                      <a:pt x="714" y="5358"/>
                      <a:pt x="4283" y="261"/>
                    </a:cubicBezTo>
                    <a:cubicBezTo>
                      <a:pt x="4317" y="193"/>
                      <a:pt x="4317" y="91"/>
                      <a:pt x="4249" y="23"/>
                    </a:cubicBezTo>
                    <a:cubicBezTo>
                      <a:pt x="4206" y="9"/>
                      <a:pt x="4164" y="1"/>
                      <a:pt x="412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0"/>
              <p:cNvSpPr/>
              <p:nvPr/>
            </p:nvSpPr>
            <p:spPr>
              <a:xfrm>
                <a:off x="1603325" y="2648175"/>
                <a:ext cx="172425" cy="51025"/>
              </a:xfrm>
              <a:custGeom>
                <a:avLst/>
                <a:gdLst/>
                <a:ahLst/>
                <a:cxnLst/>
                <a:rect l="l" t="t" r="r" b="b"/>
                <a:pathLst>
                  <a:path w="6897" h="2041" extrusionOk="0">
                    <a:moveTo>
                      <a:pt x="6652" y="0"/>
                    </a:moveTo>
                    <a:cubicBezTo>
                      <a:pt x="6606" y="0"/>
                      <a:pt x="6561" y="19"/>
                      <a:pt x="6525" y="64"/>
                    </a:cubicBezTo>
                    <a:cubicBezTo>
                      <a:pt x="6472" y="143"/>
                      <a:pt x="5114" y="1732"/>
                      <a:pt x="2655" y="1732"/>
                    </a:cubicBezTo>
                    <a:cubicBezTo>
                      <a:pt x="1940" y="1732"/>
                      <a:pt x="1133" y="1598"/>
                      <a:pt x="238" y="1253"/>
                    </a:cubicBezTo>
                    <a:cubicBezTo>
                      <a:pt x="213" y="1245"/>
                      <a:pt x="189" y="1241"/>
                      <a:pt x="168" y="1241"/>
                    </a:cubicBezTo>
                    <a:cubicBezTo>
                      <a:pt x="104" y="1241"/>
                      <a:pt x="60" y="1279"/>
                      <a:pt x="34" y="1355"/>
                    </a:cubicBezTo>
                    <a:cubicBezTo>
                      <a:pt x="0" y="1389"/>
                      <a:pt x="0" y="1423"/>
                      <a:pt x="34" y="1457"/>
                    </a:cubicBezTo>
                    <a:cubicBezTo>
                      <a:pt x="34" y="1491"/>
                      <a:pt x="68" y="1525"/>
                      <a:pt x="136" y="1559"/>
                    </a:cubicBezTo>
                    <a:cubicBezTo>
                      <a:pt x="1041" y="1905"/>
                      <a:pt x="1865" y="2041"/>
                      <a:pt x="2601" y="2041"/>
                    </a:cubicBezTo>
                    <a:cubicBezTo>
                      <a:pt x="5262" y="2041"/>
                      <a:pt x="6770" y="268"/>
                      <a:pt x="6796" y="268"/>
                    </a:cubicBezTo>
                    <a:cubicBezTo>
                      <a:pt x="6896" y="143"/>
                      <a:pt x="6776" y="0"/>
                      <a:pt x="665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30"/>
              <p:cNvSpPr/>
              <p:nvPr/>
            </p:nvSpPr>
            <p:spPr>
              <a:xfrm>
                <a:off x="2220075" y="1325325"/>
                <a:ext cx="1072150" cy="886425"/>
              </a:xfrm>
              <a:custGeom>
                <a:avLst/>
                <a:gdLst/>
                <a:ahLst/>
                <a:cxnLst/>
                <a:rect l="l" t="t" r="r" b="b"/>
                <a:pathLst>
                  <a:path w="42886" h="35457" extrusionOk="0">
                    <a:moveTo>
                      <a:pt x="21888" y="1"/>
                    </a:moveTo>
                    <a:cubicBezTo>
                      <a:pt x="17551" y="1"/>
                      <a:pt x="13207" y="2073"/>
                      <a:pt x="9516" y="5540"/>
                    </a:cubicBezTo>
                    <a:cubicBezTo>
                      <a:pt x="1" y="14477"/>
                      <a:pt x="3637" y="26744"/>
                      <a:pt x="14273" y="33439"/>
                    </a:cubicBezTo>
                    <a:cubicBezTo>
                      <a:pt x="16589" y="34889"/>
                      <a:pt x="18859" y="35457"/>
                      <a:pt x="20992" y="35457"/>
                    </a:cubicBezTo>
                    <a:cubicBezTo>
                      <a:pt x="28655" y="35457"/>
                      <a:pt x="34560" y="28138"/>
                      <a:pt x="34560" y="28138"/>
                    </a:cubicBezTo>
                    <a:cubicBezTo>
                      <a:pt x="34560" y="28138"/>
                      <a:pt x="42885" y="20288"/>
                      <a:pt x="35477" y="8700"/>
                    </a:cubicBezTo>
                    <a:cubicBezTo>
                      <a:pt x="31569" y="2586"/>
                      <a:pt x="26733" y="1"/>
                      <a:pt x="21888" y="1"/>
                    </a:cubicBezTo>
                    <a:close/>
                  </a:path>
                </a:pathLst>
              </a:custGeom>
              <a:solidFill>
                <a:srgbClr val="6E3D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0"/>
              <p:cNvSpPr/>
              <p:nvPr/>
            </p:nvSpPr>
            <p:spPr>
              <a:xfrm>
                <a:off x="1572725" y="1866500"/>
                <a:ext cx="982100" cy="974450"/>
              </a:xfrm>
              <a:custGeom>
                <a:avLst/>
                <a:gdLst/>
                <a:ahLst/>
                <a:cxnLst/>
                <a:rect l="l" t="t" r="r" b="b"/>
                <a:pathLst>
                  <a:path w="39284" h="38978" extrusionOk="0">
                    <a:moveTo>
                      <a:pt x="25385" y="0"/>
                    </a:moveTo>
                    <a:cubicBezTo>
                      <a:pt x="25385" y="0"/>
                      <a:pt x="8020" y="3093"/>
                      <a:pt x="1" y="25860"/>
                    </a:cubicBezTo>
                    <a:cubicBezTo>
                      <a:pt x="1" y="25860"/>
                      <a:pt x="16634" y="38977"/>
                      <a:pt x="25992" y="38977"/>
                    </a:cubicBezTo>
                    <a:cubicBezTo>
                      <a:pt x="26017" y="38977"/>
                      <a:pt x="26041" y="38977"/>
                      <a:pt x="26065" y="38977"/>
                    </a:cubicBezTo>
                    <a:cubicBezTo>
                      <a:pt x="26065" y="38977"/>
                      <a:pt x="35749" y="23142"/>
                      <a:pt x="39283" y="18554"/>
                    </a:cubicBezTo>
                    <a:cubicBezTo>
                      <a:pt x="39283" y="18554"/>
                      <a:pt x="29429" y="6389"/>
                      <a:pt x="25385" y="0"/>
                    </a:cubicBezTo>
                    <a:close/>
                  </a:path>
                </a:pathLst>
              </a:custGeom>
              <a:gradFill>
                <a:gsLst>
                  <a:gs pos="0">
                    <a:schemeClr val="dk2"/>
                  </a:gs>
                  <a:gs pos="50000">
                    <a:schemeClr val="dk2"/>
                  </a:gs>
                  <a:gs pos="100000">
                    <a:schemeClr val="accent4"/>
                  </a:gs>
                </a:gsLst>
                <a:lin ang="8100019"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0"/>
              <p:cNvSpPr/>
              <p:nvPr/>
            </p:nvSpPr>
            <p:spPr>
              <a:xfrm>
                <a:off x="2435875" y="2347325"/>
                <a:ext cx="775650" cy="351250"/>
              </a:xfrm>
              <a:custGeom>
                <a:avLst/>
                <a:gdLst/>
                <a:ahLst/>
                <a:cxnLst/>
                <a:rect l="l" t="t" r="r" b="b"/>
                <a:pathLst>
                  <a:path w="31026" h="14050" extrusionOk="0">
                    <a:moveTo>
                      <a:pt x="4961" y="1"/>
                    </a:moveTo>
                    <a:lnTo>
                      <a:pt x="0" y="7714"/>
                    </a:lnTo>
                    <a:cubicBezTo>
                      <a:pt x="5645" y="12560"/>
                      <a:pt x="10654" y="14049"/>
                      <a:pt x="14678" y="14049"/>
                    </a:cubicBezTo>
                    <a:cubicBezTo>
                      <a:pt x="21096" y="14049"/>
                      <a:pt x="25010" y="10263"/>
                      <a:pt x="25010" y="10263"/>
                    </a:cubicBezTo>
                    <a:cubicBezTo>
                      <a:pt x="25010" y="10263"/>
                      <a:pt x="26836" y="10692"/>
                      <a:pt x="28024" y="10692"/>
                    </a:cubicBezTo>
                    <a:cubicBezTo>
                      <a:pt x="28575" y="10692"/>
                      <a:pt x="28988" y="10600"/>
                      <a:pt x="29020" y="10331"/>
                    </a:cubicBezTo>
                    <a:cubicBezTo>
                      <a:pt x="29156" y="9481"/>
                      <a:pt x="26913" y="9414"/>
                      <a:pt x="26913" y="9414"/>
                    </a:cubicBezTo>
                    <a:cubicBezTo>
                      <a:pt x="26913" y="9414"/>
                      <a:pt x="31025" y="9142"/>
                      <a:pt x="30957" y="8122"/>
                    </a:cubicBezTo>
                    <a:cubicBezTo>
                      <a:pt x="30936" y="7810"/>
                      <a:pt x="30619" y="7702"/>
                      <a:pt x="30190" y="7702"/>
                    </a:cubicBezTo>
                    <a:cubicBezTo>
                      <a:pt x="29215" y="7702"/>
                      <a:pt x="27661" y="8258"/>
                      <a:pt x="27661" y="8258"/>
                    </a:cubicBezTo>
                    <a:cubicBezTo>
                      <a:pt x="27661" y="8258"/>
                      <a:pt x="30685" y="6151"/>
                      <a:pt x="30787" y="5472"/>
                    </a:cubicBezTo>
                    <a:cubicBezTo>
                      <a:pt x="30801" y="5381"/>
                      <a:pt x="30741" y="5342"/>
                      <a:pt x="30628" y="5342"/>
                    </a:cubicBezTo>
                    <a:cubicBezTo>
                      <a:pt x="29891" y="5342"/>
                      <a:pt x="26879" y="7001"/>
                      <a:pt x="26879" y="7001"/>
                    </a:cubicBezTo>
                    <a:cubicBezTo>
                      <a:pt x="26879" y="7001"/>
                      <a:pt x="29122" y="4452"/>
                      <a:pt x="28680" y="3909"/>
                    </a:cubicBezTo>
                    <a:cubicBezTo>
                      <a:pt x="28649" y="3867"/>
                      <a:pt x="28600" y="3847"/>
                      <a:pt x="28537" y="3847"/>
                    </a:cubicBezTo>
                    <a:cubicBezTo>
                      <a:pt x="27780" y="3847"/>
                      <a:pt x="24942" y="6627"/>
                      <a:pt x="24942" y="6627"/>
                    </a:cubicBezTo>
                    <a:cubicBezTo>
                      <a:pt x="24942" y="6627"/>
                      <a:pt x="25826" y="3943"/>
                      <a:pt x="25418" y="3841"/>
                    </a:cubicBezTo>
                    <a:cubicBezTo>
                      <a:pt x="25409" y="3838"/>
                      <a:pt x="25398" y="3836"/>
                      <a:pt x="25388" y="3836"/>
                    </a:cubicBezTo>
                    <a:cubicBezTo>
                      <a:pt x="24909" y="3836"/>
                      <a:pt x="23413" y="6763"/>
                      <a:pt x="23413" y="6763"/>
                    </a:cubicBezTo>
                    <a:cubicBezTo>
                      <a:pt x="22412" y="7304"/>
                      <a:pt x="21300" y="7534"/>
                      <a:pt x="20133" y="7534"/>
                    </a:cubicBezTo>
                    <a:cubicBezTo>
                      <a:pt x="13455" y="7534"/>
                      <a:pt x="4961" y="1"/>
                      <a:pt x="4961" y="1"/>
                    </a:cubicBezTo>
                    <a:close/>
                  </a:path>
                </a:pathLst>
              </a:custGeom>
              <a:solidFill>
                <a:srgbClr val="DAA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30"/>
              <p:cNvSpPr/>
              <p:nvPr/>
            </p:nvSpPr>
            <p:spPr>
              <a:xfrm>
                <a:off x="3045825" y="2509275"/>
                <a:ext cx="26375" cy="49100"/>
              </a:xfrm>
              <a:custGeom>
                <a:avLst/>
                <a:gdLst/>
                <a:ahLst/>
                <a:cxnLst/>
                <a:rect l="l" t="t" r="r" b="b"/>
                <a:pathLst>
                  <a:path w="1055" h="1964" extrusionOk="0">
                    <a:moveTo>
                      <a:pt x="547" y="0"/>
                    </a:moveTo>
                    <a:cubicBezTo>
                      <a:pt x="525" y="0"/>
                      <a:pt x="502" y="5"/>
                      <a:pt x="476" y="13"/>
                    </a:cubicBezTo>
                    <a:cubicBezTo>
                      <a:pt x="374" y="13"/>
                      <a:pt x="341" y="115"/>
                      <a:pt x="374" y="217"/>
                    </a:cubicBezTo>
                    <a:cubicBezTo>
                      <a:pt x="646" y="1270"/>
                      <a:pt x="103" y="1644"/>
                      <a:pt x="69" y="1644"/>
                    </a:cubicBezTo>
                    <a:cubicBezTo>
                      <a:pt x="35" y="1712"/>
                      <a:pt x="1" y="1780"/>
                      <a:pt x="35" y="1848"/>
                    </a:cubicBezTo>
                    <a:cubicBezTo>
                      <a:pt x="35" y="1848"/>
                      <a:pt x="35" y="1882"/>
                      <a:pt x="35" y="1882"/>
                    </a:cubicBezTo>
                    <a:cubicBezTo>
                      <a:pt x="60" y="1932"/>
                      <a:pt x="121" y="1963"/>
                      <a:pt x="192" y="1963"/>
                    </a:cubicBezTo>
                    <a:cubicBezTo>
                      <a:pt x="218" y="1963"/>
                      <a:pt x="245" y="1959"/>
                      <a:pt x="273" y="1950"/>
                    </a:cubicBezTo>
                    <a:cubicBezTo>
                      <a:pt x="273" y="1916"/>
                      <a:pt x="1054" y="1440"/>
                      <a:pt x="680" y="115"/>
                    </a:cubicBezTo>
                    <a:cubicBezTo>
                      <a:pt x="655" y="39"/>
                      <a:pt x="610" y="0"/>
                      <a:pt x="54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30"/>
              <p:cNvSpPr/>
              <p:nvPr/>
            </p:nvSpPr>
            <p:spPr>
              <a:xfrm>
                <a:off x="1388975" y="1608600"/>
                <a:ext cx="769125" cy="398100"/>
              </a:xfrm>
              <a:custGeom>
                <a:avLst/>
                <a:gdLst/>
                <a:ahLst/>
                <a:cxnLst/>
                <a:rect l="l" t="t" r="r" b="b"/>
                <a:pathLst>
                  <a:path w="30765" h="15924" extrusionOk="0">
                    <a:moveTo>
                      <a:pt x="14520" y="0"/>
                    </a:moveTo>
                    <a:cubicBezTo>
                      <a:pt x="9830" y="0"/>
                      <a:pt x="6671" y="2059"/>
                      <a:pt x="6671" y="2059"/>
                    </a:cubicBezTo>
                    <a:cubicBezTo>
                      <a:pt x="6671" y="2059"/>
                      <a:pt x="4325" y="984"/>
                      <a:pt x="3261" y="984"/>
                    </a:cubicBezTo>
                    <a:cubicBezTo>
                      <a:pt x="3001" y="984"/>
                      <a:pt x="2817" y="1049"/>
                      <a:pt x="2763" y="1209"/>
                    </a:cubicBezTo>
                    <a:cubicBezTo>
                      <a:pt x="2458" y="2025"/>
                      <a:pt x="4666" y="2501"/>
                      <a:pt x="4666" y="2501"/>
                    </a:cubicBezTo>
                    <a:cubicBezTo>
                      <a:pt x="4666" y="2501"/>
                      <a:pt x="3666" y="2386"/>
                      <a:pt x="2636" y="2386"/>
                    </a:cubicBezTo>
                    <a:cubicBezTo>
                      <a:pt x="1569" y="2386"/>
                      <a:pt x="471" y="2509"/>
                      <a:pt x="419" y="3010"/>
                    </a:cubicBezTo>
                    <a:cubicBezTo>
                      <a:pt x="353" y="3504"/>
                      <a:pt x="1115" y="3631"/>
                      <a:pt x="1918" y="3631"/>
                    </a:cubicBezTo>
                    <a:cubicBezTo>
                      <a:pt x="2776" y="3631"/>
                      <a:pt x="3681" y="3486"/>
                      <a:pt x="3681" y="3486"/>
                    </a:cubicBezTo>
                    <a:lnTo>
                      <a:pt x="3681" y="3486"/>
                    </a:lnTo>
                    <a:cubicBezTo>
                      <a:pt x="3681" y="3486"/>
                      <a:pt x="249" y="5015"/>
                      <a:pt x="45" y="5661"/>
                    </a:cubicBezTo>
                    <a:cubicBezTo>
                      <a:pt x="0" y="5782"/>
                      <a:pt x="118" y="5832"/>
                      <a:pt x="338" y="5832"/>
                    </a:cubicBezTo>
                    <a:cubicBezTo>
                      <a:pt x="1290" y="5832"/>
                      <a:pt x="4156" y="4913"/>
                      <a:pt x="4157" y="4913"/>
                    </a:cubicBezTo>
                    <a:lnTo>
                      <a:pt x="4157" y="4913"/>
                    </a:lnTo>
                    <a:cubicBezTo>
                      <a:pt x="4156" y="4913"/>
                      <a:pt x="1506" y="6952"/>
                      <a:pt x="1812" y="7598"/>
                    </a:cubicBezTo>
                    <a:cubicBezTo>
                      <a:pt x="1844" y="7662"/>
                      <a:pt x="1917" y="7691"/>
                      <a:pt x="2021" y="7691"/>
                    </a:cubicBezTo>
                    <a:cubicBezTo>
                      <a:pt x="2901" y="7691"/>
                      <a:pt x="6025" y="5627"/>
                      <a:pt x="6026" y="5627"/>
                    </a:cubicBezTo>
                    <a:lnTo>
                      <a:pt x="6026" y="5627"/>
                    </a:lnTo>
                    <a:cubicBezTo>
                      <a:pt x="6025" y="5627"/>
                      <a:pt x="4632" y="8073"/>
                      <a:pt x="5006" y="8277"/>
                    </a:cubicBezTo>
                    <a:cubicBezTo>
                      <a:pt x="5021" y="8285"/>
                      <a:pt x="5038" y="8288"/>
                      <a:pt x="5058" y="8288"/>
                    </a:cubicBezTo>
                    <a:cubicBezTo>
                      <a:pt x="5565" y="8288"/>
                      <a:pt x="7521" y="5797"/>
                      <a:pt x="7521" y="5797"/>
                    </a:cubicBezTo>
                    <a:cubicBezTo>
                      <a:pt x="8142" y="5600"/>
                      <a:pt x="8779" y="5510"/>
                      <a:pt x="9426" y="5510"/>
                    </a:cubicBezTo>
                    <a:cubicBezTo>
                      <a:pt x="16387" y="5510"/>
                      <a:pt x="24410" y="15923"/>
                      <a:pt x="24410" y="15923"/>
                    </a:cubicBezTo>
                    <a:lnTo>
                      <a:pt x="30764" y="9263"/>
                    </a:lnTo>
                    <a:cubicBezTo>
                      <a:pt x="24898" y="1885"/>
                      <a:pt x="19008" y="0"/>
                      <a:pt x="14520" y="0"/>
                    </a:cubicBezTo>
                    <a:close/>
                  </a:path>
                </a:pathLst>
              </a:custGeom>
              <a:solidFill>
                <a:srgbClr val="DAA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0"/>
              <p:cNvSpPr/>
              <p:nvPr/>
            </p:nvSpPr>
            <p:spPr>
              <a:xfrm>
                <a:off x="2264250" y="1491950"/>
                <a:ext cx="890325" cy="726825"/>
              </a:xfrm>
              <a:custGeom>
                <a:avLst/>
                <a:gdLst/>
                <a:ahLst/>
                <a:cxnLst/>
                <a:rect l="l" t="t" r="r" b="b"/>
                <a:pathLst>
                  <a:path w="35613" h="29073" extrusionOk="0">
                    <a:moveTo>
                      <a:pt x="18353" y="1"/>
                    </a:moveTo>
                    <a:cubicBezTo>
                      <a:pt x="13963" y="1"/>
                      <a:pt x="10501" y="1763"/>
                      <a:pt x="10501" y="1763"/>
                    </a:cubicBezTo>
                    <a:cubicBezTo>
                      <a:pt x="1" y="8118"/>
                      <a:pt x="3841" y="26400"/>
                      <a:pt x="15055" y="28711"/>
                    </a:cubicBezTo>
                    <a:cubicBezTo>
                      <a:pt x="16251" y="28957"/>
                      <a:pt x="17394" y="29073"/>
                      <a:pt x="18481" y="29073"/>
                    </a:cubicBezTo>
                    <a:cubicBezTo>
                      <a:pt x="30420" y="29073"/>
                      <a:pt x="35613" y="15120"/>
                      <a:pt x="31128" y="7676"/>
                    </a:cubicBezTo>
                    <a:cubicBezTo>
                      <a:pt x="27465" y="1571"/>
                      <a:pt x="22496" y="1"/>
                      <a:pt x="18353" y="1"/>
                    </a:cubicBezTo>
                    <a:close/>
                  </a:path>
                </a:pathLst>
              </a:custGeom>
              <a:solidFill>
                <a:srgbClr val="DAA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30"/>
              <p:cNvSpPr/>
              <p:nvPr/>
            </p:nvSpPr>
            <p:spPr>
              <a:xfrm>
                <a:off x="2217525" y="1936150"/>
                <a:ext cx="294825" cy="290550"/>
              </a:xfrm>
              <a:custGeom>
                <a:avLst/>
                <a:gdLst/>
                <a:ahLst/>
                <a:cxnLst/>
                <a:rect l="l" t="t" r="r" b="b"/>
                <a:pathLst>
                  <a:path w="11793" h="11622" extrusionOk="0">
                    <a:moveTo>
                      <a:pt x="9482" y="1"/>
                    </a:moveTo>
                    <a:lnTo>
                      <a:pt x="4384" y="3875"/>
                    </a:lnTo>
                    <a:lnTo>
                      <a:pt x="2889" y="2176"/>
                    </a:lnTo>
                    <a:lnTo>
                      <a:pt x="2889" y="2176"/>
                    </a:lnTo>
                    <a:cubicBezTo>
                      <a:pt x="2889" y="2176"/>
                      <a:pt x="1" y="7850"/>
                      <a:pt x="4588" y="10637"/>
                    </a:cubicBezTo>
                    <a:cubicBezTo>
                      <a:pt x="5826" y="11377"/>
                      <a:pt x="6784" y="11621"/>
                      <a:pt x="7510" y="11621"/>
                    </a:cubicBezTo>
                    <a:cubicBezTo>
                      <a:pt x="8915" y="11621"/>
                      <a:pt x="9448" y="10705"/>
                      <a:pt x="9448" y="10705"/>
                    </a:cubicBezTo>
                    <a:lnTo>
                      <a:pt x="8190" y="9074"/>
                    </a:lnTo>
                    <a:lnTo>
                      <a:pt x="11792" y="4486"/>
                    </a:lnTo>
                    <a:lnTo>
                      <a:pt x="9482" y="1"/>
                    </a:lnTo>
                    <a:close/>
                  </a:path>
                </a:pathLst>
              </a:custGeom>
              <a:solidFill>
                <a:srgbClr val="DAA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30"/>
              <p:cNvSpPr/>
              <p:nvPr/>
            </p:nvSpPr>
            <p:spPr>
              <a:xfrm>
                <a:off x="2629550" y="1968475"/>
                <a:ext cx="136800" cy="119675"/>
              </a:xfrm>
              <a:custGeom>
                <a:avLst/>
                <a:gdLst/>
                <a:ahLst/>
                <a:cxnLst/>
                <a:rect l="l" t="t" r="r" b="b"/>
                <a:pathLst>
                  <a:path w="5472" h="4787" extrusionOk="0">
                    <a:moveTo>
                      <a:pt x="1005" y="0"/>
                    </a:moveTo>
                    <a:cubicBezTo>
                      <a:pt x="946" y="0"/>
                      <a:pt x="886" y="30"/>
                      <a:pt x="850" y="101"/>
                    </a:cubicBezTo>
                    <a:cubicBezTo>
                      <a:pt x="816" y="169"/>
                      <a:pt x="1" y="2106"/>
                      <a:pt x="409" y="3465"/>
                    </a:cubicBezTo>
                    <a:cubicBezTo>
                      <a:pt x="443" y="3499"/>
                      <a:pt x="443" y="3567"/>
                      <a:pt x="477" y="3601"/>
                    </a:cubicBezTo>
                    <a:cubicBezTo>
                      <a:pt x="646" y="4043"/>
                      <a:pt x="986" y="4383"/>
                      <a:pt x="1394" y="4553"/>
                    </a:cubicBezTo>
                    <a:cubicBezTo>
                      <a:pt x="1794" y="4719"/>
                      <a:pt x="2187" y="4786"/>
                      <a:pt x="2562" y="4786"/>
                    </a:cubicBezTo>
                    <a:cubicBezTo>
                      <a:pt x="4098" y="4786"/>
                      <a:pt x="5322" y="3656"/>
                      <a:pt x="5404" y="3601"/>
                    </a:cubicBezTo>
                    <a:cubicBezTo>
                      <a:pt x="5472" y="3533"/>
                      <a:pt x="5472" y="3431"/>
                      <a:pt x="5404" y="3363"/>
                    </a:cubicBezTo>
                    <a:cubicBezTo>
                      <a:pt x="5370" y="3329"/>
                      <a:pt x="5327" y="3312"/>
                      <a:pt x="5285" y="3312"/>
                    </a:cubicBezTo>
                    <a:cubicBezTo>
                      <a:pt x="5242" y="3312"/>
                      <a:pt x="5200" y="3329"/>
                      <a:pt x="5166" y="3363"/>
                    </a:cubicBezTo>
                    <a:cubicBezTo>
                      <a:pt x="5166" y="3363"/>
                      <a:pt x="3974" y="4443"/>
                      <a:pt x="2541" y="4443"/>
                    </a:cubicBezTo>
                    <a:cubicBezTo>
                      <a:pt x="2213" y="4443"/>
                      <a:pt x="1872" y="4386"/>
                      <a:pt x="1530" y="4247"/>
                    </a:cubicBezTo>
                    <a:cubicBezTo>
                      <a:pt x="1156" y="4111"/>
                      <a:pt x="884" y="3839"/>
                      <a:pt x="748" y="3499"/>
                    </a:cubicBezTo>
                    <a:cubicBezTo>
                      <a:pt x="273" y="2276"/>
                      <a:pt x="1156" y="271"/>
                      <a:pt x="1156" y="237"/>
                    </a:cubicBezTo>
                    <a:cubicBezTo>
                      <a:pt x="1223" y="104"/>
                      <a:pt x="1116" y="0"/>
                      <a:pt x="10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30"/>
              <p:cNvSpPr/>
              <p:nvPr/>
            </p:nvSpPr>
            <p:spPr>
              <a:xfrm>
                <a:off x="2611950" y="1799525"/>
                <a:ext cx="89850" cy="75625"/>
              </a:xfrm>
              <a:custGeom>
                <a:avLst/>
                <a:gdLst/>
                <a:ahLst/>
                <a:cxnLst/>
                <a:rect l="l" t="t" r="r" b="b"/>
                <a:pathLst>
                  <a:path w="3594" h="3025" extrusionOk="0">
                    <a:moveTo>
                      <a:pt x="1907" y="1"/>
                    </a:moveTo>
                    <a:cubicBezTo>
                      <a:pt x="814" y="1"/>
                      <a:pt x="0" y="1213"/>
                      <a:pt x="603" y="2237"/>
                    </a:cubicBezTo>
                    <a:cubicBezTo>
                      <a:pt x="893" y="2771"/>
                      <a:pt x="1402" y="3025"/>
                      <a:pt x="1909" y="3025"/>
                    </a:cubicBezTo>
                    <a:cubicBezTo>
                      <a:pt x="2531" y="3025"/>
                      <a:pt x="3149" y="2643"/>
                      <a:pt x="3355" y="1932"/>
                    </a:cubicBezTo>
                    <a:cubicBezTo>
                      <a:pt x="3593" y="1150"/>
                      <a:pt x="3117" y="301"/>
                      <a:pt x="2336" y="63"/>
                    </a:cubicBezTo>
                    <a:cubicBezTo>
                      <a:pt x="2190" y="20"/>
                      <a:pt x="2046" y="1"/>
                      <a:pt x="19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30"/>
              <p:cNvSpPr/>
              <p:nvPr/>
            </p:nvSpPr>
            <p:spPr>
              <a:xfrm>
                <a:off x="2836150" y="1937975"/>
                <a:ext cx="89075" cy="75025"/>
              </a:xfrm>
              <a:custGeom>
                <a:avLst/>
                <a:gdLst/>
                <a:ahLst/>
                <a:cxnLst/>
                <a:rect l="l" t="t" r="r" b="b"/>
                <a:pathLst>
                  <a:path w="3563" h="3001" extrusionOk="0">
                    <a:moveTo>
                      <a:pt x="1869" y="1"/>
                    </a:moveTo>
                    <a:cubicBezTo>
                      <a:pt x="786" y="1"/>
                      <a:pt x="1" y="1186"/>
                      <a:pt x="572" y="2238"/>
                    </a:cubicBezTo>
                    <a:cubicBezTo>
                      <a:pt x="861" y="2756"/>
                      <a:pt x="1368" y="3000"/>
                      <a:pt x="1873" y="3000"/>
                    </a:cubicBezTo>
                    <a:cubicBezTo>
                      <a:pt x="2497" y="3000"/>
                      <a:pt x="3118" y="2627"/>
                      <a:pt x="3324" y="1933"/>
                    </a:cubicBezTo>
                    <a:cubicBezTo>
                      <a:pt x="3562" y="1117"/>
                      <a:pt x="3087" y="302"/>
                      <a:pt x="2305" y="64"/>
                    </a:cubicBezTo>
                    <a:cubicBezTo>
                      <a:pt x="2156" y="21"/>
                      <a:pt x="2010" y="1"/>
                      <a:pt x="18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30"/>
              <p:cNvSpPr/>
              <p:nvPr/>
            </p:nvSpPr>
            <p:spPr>
              <a:xfrm>
                <a:off x="2228575" y="1646250"/>
                <a:ext cx="247475" cy="208800"/>
              </a:xfrm>
              <a:custGeom>
                <a:avLst/>
                <a:gdLst/>
                <a:ahLst/>
                <a:cxnLst/>
                <a:rect l="l" t="t" r="r" b="b"/>
                <a:pathLst>
                  <a:path w="9899" h="8352" extrusionOk="0">
                    <a:moveTo>
                      <a:pt x="6757" y="1"/>
                    </a:moveTo>
                    <a:cubicBezTo>
                      <a:pt x="6436" y="1"/>
                      <a:pt x="6066" y="56"/>
                      <a:pt x="5641" y="179"/>
                    </a:cubicBezTo>
                    <a:cubicBezTo>
                      <a:pt x="1" y="1878"/>
                      <a:pt x="2753" y="6839"/>
                      <a:pt x="4826" y="8097"/>
                    </a:cubicBezTo>
                    <a:cubicBezTo>
                      <a:pt x="5116" y="8274"/>
                      <a:pt x="5393" y="8351"/>
                      <a:pt x="5656" y="8351"/>
                    </a:cubicBezTo>
                    <a:cubicBezTo>
                      <a:pt x="7299" y="8351"/>
                      <a:pt x="8360" y="5344"/>
                      <a:pt x="8360" y="5344"/>
                    </a:cubicBezTo>
                    <a:cubicBezTo>
                      <a:pt x="8360" y="5344"/>
                      <a:pt x="9899" y="1"/>
                      <a:pt x="6757" y="1"/>
                    </a:cubicBezTo>
                    <a:close/>
                  </a:path>
                </a:pathLst>
              </a:custGeom>
              <a:solidFill>
                <a:srgbClr val="DAA9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0"/>
              <p:cNvSpPr/>
              <p:nvPr/>
            </p:nvSpPr>
            <p:spPr>
              <a:xfrm>
                <a:off x="2359400" y="1675350"/>
                <a:ext cx="40800" cy="134725"/>
              </a:xfrm>
              <a:custGeom>
                <a:avLst/>
                <a:gdLst/>
                <a:ahLst/>
                <a:cxnLst/>
                <a:rect l="l" t="t" r="r" b="b"/>
                <a:pathLst>
                  <a:path w="1632" h="5389" extrusionOk="0">
                    <a:moveTo>
                      <a:pt x="340" y="0"/>
                    </a:moveTo>
                    <a:cubicBezTo>
                      <a:pt x="239" y="0"/>
                      <a:pt x="137" y="68"/>
                      <a:pt x="137" y="170"/>
                    </a:cubicBezTo>
                    <a:cubicBezTo>
                      <a:pt x="137" y="238"/>
                      <a:pt x="205" y="340"/>
                      <a:pt x="307" y="340"/>
                    </a:cubicBezTo>
                    <a:cubicBezTo>
                      <a:pt x="544" y="408"/>
                      <a:pt x="748" y="578"/>
                      <a:pt x="884" y="816"/>
                    </a:cubicBezTo>
                    <a:cubicBezTo>
                      <a:pt x="1156" y="1360"/>
                      <a:pt x="1258" y="2549"/>
                      <a:pt x="35" y="5132"/>
                    </a:cubicBezTo>
                    <a:cubicBezTo>
                      <a:pt x="1" y="5200"/>
                      <a:pt x="1" y="5234"/>
                      <a:pt x="1" y="5268"/>
                    </a:cubicBezTo>
                    <a:cubicBezTo>
                      <a:pt x="20" y="5344"/>
                      <a:pt x="92" y="5388"/>
                      <a:pt x="165" y="5388"/>
                    </a:cubicBezTo>
                    <a:cubicBezTo>
                      <a:pt x="221" y="5388"/>
                      <a:pt x="277" y="5361"/>
                      <a:pt x="307" y="5302"/>
                    </a:cubicBezTo>
                    <a:cubicBezTo>
                      <a:pt x="1360" y="3093"/>
                      <a:pt x="1632" y="1530"/>
                      <a:pt x="1156" y="646"/>
                    </a:cubicBezTo>
                    <a:cubicBezTo>
                      <a:pt x="986" y="306"/>
                      <a:pt x="680" y="68"/>
                      <a:pt x="34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30"/>
              <p:cNvSpPr/>
              <p:nvPr/>
            </p:nvSpPr>
            <p:spPr>
              <a:xfrm>
                <a:off x="2714500" y="1907800"/>
                <a:ext cx="85850" cy="117050"/>
              </a:xfrm>
              <a:custGeom>
                <a:avLst/>
                <a:gdLst/>
                <a:ahLst/>
                <a:cxnLst/>
                <a:rect l="l" t="t" r="r" b="b"/>
                <a:pathLst>
                  <a:path w="3434" h="4682" extrusionOk="0">
                    <a:moveTo>
                      <a:pt x="2222" y="1"/>
                    </a:moveTo>
                    <a:cubicBezTo>
                      <a:pt x="2163" y="1"/>
                      <a:pt x="2099" y="39"/>
                      <a:pt x="2074" y="115"/>
                    </a:cubicBezTo>
                    <a:lnTo>
                      <a:pt x="782" y="2664"/>
                    </a:lnTo>
                    <a:cubicBezTo>
                      <a:pt x="749" y="2766"/>
                      <a:pt x="782" y="2868"/>
                      <a:pt x="884" y="2902"/>
                    </a:cubicBezTo>
                    <a:lnTo>
                      <a:pt x="2753" y="3683"/>
                    </a:lnTo>
                    <a:lnTo>
                      <a:pt x="137" y="4363"/>
                    </a:lnTo>
                    <a:cubicBezTo>
                      <a:pt x="35" y="4397"/>
                      <a:pt x="1" y="4465"/>
                      <a:pt x="1" y="4567"/>
                    </a:cubicBezTo>
                    <a:cubicBezTo>
                      <a:pt x="26" y="4643"/>
                      <a:pt x="71" y="4682"/>
                      <a:pt x="135" y="4682"/>
                    </a:cubicBezTo>
                    <a:cubicBezTo>
                      <a:pt x="156" y="4682"/>
                      <a:pt x="179" y="4677"/>
                      <a:pt x="205" y="4669"/>
                    </a:cubicBezTo>
                    <a:lnTo>
                      <a:pt x="3331" y="3887"/>
                    </a:lnTo>
                    <a:cubicBezTo>
                      <a:pt x="3399" y="3853"/>
                      <a:pt x="3433" y="3785"/>
                      <a:pt x="3433" y="3717"/>
                    </a:cubicBezTo>
                    <a:cubicBezTo>
                      <a:pt x="3433" y="3649"/>
                      <a:pt x="3399" y="3581"/>
                      <a:pt x="3331" y="3547"/>
                    </a:cubicBezTo>
                    <a:lnTo>
                      <a:pt x="1156" y="2664"/>
                    </a:lnTo>
                    <a:lnTo>
                      <a:pt x="2346" y="251"/>
                    </a:lnTo>
                    <a:cubicBezTo>
                      <a:pt x="2380" y="183"/>
                      <a:pt x="2380" y="81"/>
                      <a:pt x="2278" y="13"/>
                    </a:cubicBezTo>
                    <a:cubicBezTo>
                      <a:pt x="2261" y="5"/>
                      <a:pt x="2242" y="1"/>
                      <a:pt x="222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30"/>
              <p:cNvSpPr/>
              <p:nvPr/>
            </p:nvSpPr>
            <p:spPr>
              <a:xfrm>
                <a:off x="2527200" y="1374225"/>
                <a:ext cx="725950" cy="626525"/>
              </a:xfrm>
              <a:custGeom>
                <a:avLst/>
                <a:gdLst/>
                <a:ahLst/>
                <a:cxnLst/>
                <a:rect l="l" t="t" r="r" b="b"/>
                <a:pathLst>
                  <a:path w="29038" h="25061" extrusionOk="0">
                    <a:moveTo>
                      <a:pt x="11319" y="1"/>
                    </a:moveTo>
                    <a:cubicBezTo>
                      <a:pt x="4754" y="1"/>
                      <a:pt x="1" y="7144"/>
                      <a:pt x="51" y="9055"/>
                    </a:cubicBezTo>
                    <a:cubicBezTo>
                      <a:pt x="118" y="11634"/>
                      <a:pt x="7384" y="17384"/>
                      <a:pt x="10423" y="17384"/>
                    </a:cubicBezTo>
                    <a:cubicBezTo>
                      <a:pt x="10466" y="17384"/>
                      <a:pt x="10509" y="17383"/>
                      <a:pt x="10551" y="17381"/>
                    </a:cubicBezTo>
                    <a:cubicBezTo>
                      <a:pt x="12243" y="17284"/>
                      <a:pt x="14086" y="15645"/>
                      <a:pt x="15369" y="14238"/>
                    </a:cubicBezTo>
                    <a:lnTo>
                      <a:pt x="15369" y="14238"/>
                    </a:lnTo>
                    <a:cubicBezTo>
                      <a:pt x="14356" y="15702"/>
                      <a:pt x="13308" y="17730"/>
                      <a:pt x="13644" y="19521"/>
                    </a:cubicBezTo>
                    <a:cubicBezTo>
                      <a:pt x="14255" y="22784"/>
                      <a:pt x="22105" y="25060"/>
                      <a:pt x="22105" y="25060"/>
                    </a:cubicBezTo>
                    <a:cubicBezTo>
                      <a:pt x="23498" y="23259"/>
                      <a:pt x="29037" y="12147"/>
                      <a:pt x="18775" y="3176"/>
                    </a:cubicBezTo>
                    <a:cubicBezTo>
                      <a:pt x="16152" y="881"/>
                      <a:pt x="13624" y="1"/>
                      <a:pt x="11319" y="1"/>
                    </a:cubicBezTo>
                    <a:close/>
                  </a:path>
                </a:pathLst>
              </a:custGeom>
              <a:solidFill>
                <a:srgbClr val="6E3D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30"/>
              <p:cNvSpPr/>
              <p:nvPr/>
            </p:nvSpPr>
            <p:spPr>
              <a:xfrm>
                <a:off x="2397475" y="1469950"/>
                <a:ext cx="253200" cy="272750"/>
              </a:xfrm>
              <a:custGeom>
                <a:avLst/>
                <a:gdLst/>
                <a:ahLst/>
                <a:cxnLst/>
                <a:rect l="l" t="t" r="r" b="b"/>
                <a:pathLst>
                  <a:path w="10128" h="10910" extrusionOk="0">
                    <a:moveTo>
                      <a:pt x="6947" y="0"/>
                    </a:moveTo>
                    <a:cubicBezTo>
                      <a:pt x="6144" y="0"/>
                      <a:pt x="5241" y="162"/>
                      <a:pt x="4390" y="367"/>
                    </a:cubicBezTo>
                    <a:cubicBezTo>
                      <a:pt x="1410" y="1104"/>
                      <a:pt x="1" y="10910"/>
                      <a:pt x="592" y="10910"/>
                    </a:cubicBezTo>
                    <a:cubicBezTo>
                      <a:pt x="627" y="10910"/>
                      <a:pt x="670" y="10874"/>
                      <a:pt x="720" y="10799"/>
                    </a:cubicBezTo>
                    <a:cubicBezTo>
                      <a:pt x="2691" y="7741"/>
                      <a:pt x="5580" y="5362"/>
                      <a:pt x="9012" y="4071"/>
                    </a:cubicBezTo>
                    <a:cubicBezTo>
                      <a:pt x="10127" y="867"/>
                      <a:pt x="8806" y="0"/>
                      <a:pt x="6947" y="0"/>
                    </a:cubicBezTo>
                    <a:close/>
                  </a:path>
                </a:pathLst>
              </a:custGeom>
              <a:solidFill>
                <a:srgbClr val="6E3D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30"/>
              <p:cNvSpPr/>
              <p:nvPr/>
            </p:nvSpPr>
            <p:spPr>
              <a:xfrm>
                <a:off x="2083300" y="1181550"/>
                <a:ext cx="482575" cy="286675"/>
              </a:xfrm>
              <a:custGeom>
                <a:avLst/>
                <a:gdLst/>
                <a:ahLst/>
                <a:cxnLst/>
                <a:rect l="l" t="t" r="r" b="b"/>
                <a:pathLst>
                  <a:path w="19303" h="11467" extrusionOk="0">
                    <a:moveTo>
                      <a:pt x="11520" y="0"/>
                    </a:moveTo>
                    <a:cubicBezTo>
                      <a:pt x="5902" y="0"/>
                      <a:pt x="1" y="8539"/>
                      <a:pt x="1" y="8539"/>
                    </a:cubicBezTo>
                    <a:cubicBezTo>
                      <a:pt x="1" y="8539"/>
                      <a:pt x="4679" y="11467"/>
                      <a:pt x="10744" y="11467"/>
                    </a:cubicBezTo>
                    <a:cubicBezTo>
                      <a:pt x="13421" y="11467"/>
                      <a:pt x="16368" y="10896"/>
                      <a:pt x="19302" y="9252"/>
                    </a:cubicBezTo>
                    <a:cubicBezTo>
                      <a:pt x="19302" y="9252"/>
                      <a:pt x="18011" y="791"/>
                      <a:pt x="12200" y="43"/>
                    </a:cubicBezTo>
                    <a:cubicBezTo>
                      <a:pt x="11974" y="14"/>
                      <a:pt x="11747" y="0"/>
                      <a:pt x="11520" y="0"/>
                    </a:cubicBezTo>
                    <a:close/>
                  </a:path>
                </a:pathLst>
              </a:custGeom>
              <a:solidFill>
                <a:srgbClr val="6E3D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30"/>
              <p:cNvSpPr/>
              <p:nvPr/>
            </p:nvSpPr>
            <p:spPr>
              <a:xfrm>
                <a:off x="2351850" y="2215650"/>
                <a:ext cx="411950" cy="468950"/>
              </a:xfrm>
              <a:custGeom>
                <a:avLst/>
                <a:gdLst/>
                <a:ahLst/>
                <a:cxnLst/>
                <a:rect l="l" t="t" r="r" b="b"/>
                <a:pathLst>
                  <a:path w="16478" h="18758" extrusionOk="0">
                    <a:moveTo>
                      <a:pt x="4312" y="1"/>
                    </a:moveTo>
                    <a:cubicBezTo>
                      <a:pt x="4312" y="1"/>
                      <a:pt x="65" y="10875"/>
                      <a:pt x="31" y="12642"/>
                    </a:cubicBezTo>
                    <a:cubicBezTo>
                      <a:pt x="0" y="14206"/>
                      <a:pt x="9267" y="18758"/>
                      <a:pt x="11476" y="18758"/>
                    </a:cubicBezTo>
                    <a:cubicBezTo>
                      <a:pt x="11715" y="18758"/>
                      <a:pt x="11871" y="18704"/>
                      <a:pt x="11924" y="18588"/>
                    </a:cubicBezTo>
                    <a:cubicBezTo>
                      <a:pt x="11924" y="18588"/>
                      <a:pt x="15526" y="11079"/>
                      <a:pt x="16002" y="10535"/>
                    </a:cubicBezTo>
                    <a:cubicBezTo>
                      <a:pt x="16478" y="9991"/>
                      <a:pt x="5264" y="1122"/>
                      <a:pt x="43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0"/>
              <p:cNvSpPr/>
              <p:nvPr/>
            </p:nvSpPr>
            <p:spPr>
              <a:xfrm>
                <a:off x="1793625" y="1677050"/>
                <a:ext cx="495300" cy="503800"/>
              </a:xfrm>
              <a:custGeom>
                <a:avLst/>
                <a:gdLst/>
                <a:ahLst/>
                <a:cxnLst/>
                <a:rect l="l" t="t" r="r" b="b"/>
                <a:pathLst>
                  <a:path w="19812" h="20152" extrusionOk="0">
                    <a:moveTo>
                      <a:pt x="7952" y="0"/>
                    </a:moveTo>
                    <a:cubicBezTo>
                      <a:pt x="7952" y="0"/>
                      <a:pt x="646" y="6559"/>
                      <a:pt x="0" y="7340"/>
                    </a:cubicBezTo>
                    <a:cubicBezTo>
                      <a:pt x="0" y="7340"/>
                      <a:pt x="8156" y="16142"/>
                      <a:pt x="9175" y="20151"/>
                    </a:cubicBezTo>
                    <a:lnTo>
                      <a:pt x="19811" y="12540"/>
                    </a:lnTo>
                    <a:cubicBezTo>
                      <a:pt x="19811" y="12540"/>
                      <a:pt x="15564" y="4112"/>
                      <a:pt x="795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0"/>
              <p:cNvSpPr/>
              <p:nvPr/>
            </p:nvSpPr>
            <p:spPr>
              <a:xfrm>
                <a:off x="1953325" y="1904450"/>
                <a:ext cx="254875" cy="97700"/>
              </a:xfrm>
              <a:custGeom>
                <a:avLst/>
                <a:gdLst/>
                <a:ahLst/>
                <a:cxnLst/>
                <a:rect l="l" t="t" r="r" b="b"/>
                <a:pathLst>
                  <a:path w="10195" h="3908" extrusionOk="0">
                    <a:moveTo>
                      <a:pt x="9307" y="0"/>
                    </a:moveTo>
                    <a:cubicBezTo>
                      <a:pt x="7845" y="0"/>
                      <a:pt x="4397" y="406"/>
                      <a:pt x="69" y="3613"/>
                    </a:cubicBezTo>
                    <a:cubicBezTo>
                      <a:pt x="1" y="3647"/>
                      <a:pt x="1" y="3715"/>
                      <a:pt x="1" y="3783"/>
                    </a:cubicBezTo>
                    <a:cubicBezTo>
                      <a:pt x="1" y="3817"/>
                      <a:pt x="35" y="3817"/>
                      <a:pt x="35" y="3851"/>
                    </a:cubicBezTo>
                    <a:cubicBezTo>
                      <a:pt x="74" y="3891"/>
                      <a:pt x="126" y="3908"/>
                      <a:pt x="175" y="3908"/>
                    </a:cubicBezTo>
                    <a:cubicBezTo>
                      <a:pt x="210" y="3908"/>
                      <a:pt x="244" y="3899"/>
                      <a:pt x="272" y="3885"/>
                    </a:cubicBezTo>
                    <a:cubicBezTo>
                      <a:pt x="4618" y="666"/>
                      <a:pt x="8138" y="327"/>
                      <a:pt x="9445" y="327"/>
                    </a:cubicBezTo>
                    <a:cubicBezTo>
                      <a:pt x="9793" y="327"/>
                      <a:pt x="9984" y="351"/>
                      <a:pt x="9991" y="351"/>
                    </a:cubicBezTo>
                    <a:cubicBezTo>
                      <a:pt x="10009" y="357"/>
                      <a:pt x="10026" y="360"/>
                      <a:pt x="10042" y="360"/>
                    </a:cubicBezTo>
                    <a:cubicBezTo>
                      <a:pt x="10116" y="360"/>
                      <a:pt x="10167" y="299"/>
                      <a:pt x="10195" y="215"/>
                    </a:cubicBezTo>
                    <a:cubicBezTo>
                      <a:pt x="10195" y="147"/>
                      <a:pt x="10127" y="45"/>
                      <a:pt x="10059" y="45"/>
                    </a:cubicBezTo>
                    <a:cubicBezTo>
                      <a:pt x="10012" y="37"/>
                      <a:pt x="9751" y="0"/>
                      <a:pt x="93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0"/>
              <p:cNvSpPr/>
              <p:nvPr/>
            </p:nvSpPr>
            <p:spPr>
              <a:xfrm>
                <a:off x="2401875" y="2297200"/>
                <a:ext cx="131700" cy="256300"/>
              </a:xfrm>
              <a:custGeom>
                <a:avLst/>
                <a:gdLst/>
                <a:ahLst/>
                <a:cxnLst/>
                <a:rect l="l" t="t" r="r" b="b"/>
                <a:pathLst>
                  <a:path w="5268" h="10252" extrusionOk="0">
                    <a:moveTo>
                      <a:pt x="4690" y="1"/>
                    </a:moveTo>
                    <a:cubicBezTo>
                      <a:pt x="4588" y="35"/>
                      <a:pt x="4520" y="103"/>
                      <a:pt x="4554" y="205"/>
                    </a:cubicBezTo>
                    <a:cubicBezTo>
                      <a:pt x="4928" y="3161"/>
                      <a:pt x="69" y="9923"/>
                      <a:pt x="35" y="9991"/>
                    </a:cubicBezTo>
                    <a:cubicBezTo>
                      <a:pt x="1" y="10025"/>
                      <a:pt x="1" y="10093"/>
                      <a:pt x="1" y="10127"/>
                    </a:cubicBezTo>
                    <a:cubicBezTo>
                      <a:pt x="1" y="10161"/>
                      <a:pt x="35" y="10195"/>
                      <a:pt x="69" y="10229"/>
                    </a:cubicBezTo>
                    <a:cubicBezTo>
                      <a:pt x="97" y="10243"/>
                      <a:pt x="131" y="10252"/>
                      <a:pt x="166" y="10252"/>
                    </a:cubicBezTo>
                    <a:cubicBezTo>
                      <a:pt x="215" y="10252"/>
                      <a:pt x="267" y="10235"/>
                      <a:pt x="307" y="10195"/>
                    </a:cubicBezTo>
                    <a:cubicBezTo>
                      <a:pt x="510" y="9923"/>
                      <a:pt x="5268" y="3229"/>
                      <a:pt x="4860" y="137"/>
                    </a:cubicBezTo>
                    <a:cubicBezTo>
                      <a:pt x="4860" y="69"/>
                      <a:pt x="4792" y="1"/>
                      <a:pt x="46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0"/>
              <p:cNvSpPr/>
              <p:nvPr/>
            </p:nvSpPr>
            <p:spPr>
              <a:xfrm>
                <a:off x="2216675" y="2022100"/>
                <a:ext cx="195425" cy="231075"/>
              </a:xfrm>
              <a:custGeom>
                <a:avLst/>
                <a:gdLst/>
                <a:ahLst/>
                <a:cxnLst/>
                <a:rect l="l" t="t" r="r" b="b"/>
                <a:pathLst>
                  <a:path w="7817" h="9243" extrusionOk="0">
                    <a:moveTo>
                      <a:pt x="927" y="0"/>
                    </a:moveTo>
                    <a:cubicBezTo>
                      <a:pt x="866" y="0"/>
                      <a:pt x="809" y="31"/>
                      <a:pt x="782" y="97"/>
                    </a:cubicBezTo>
                    <a:cubicBezTo>
                      <a:pt x="748" y="267"/>
                      <a:pt x="137" y="3121"/>
                      <a:pt x="850" y="5398"/>
                    </a:cubicBezTo>
                    <a:cubicBezTo>
                      <a:pt x="1054" y="6179"/>
                      <a:pt x="1496" y="6859"/>
                      <a:pt x="2108" y="7403"/>
                    </a:cubicBezTo>
                    <a:cubicBezTo>
                      <a:pt x="3567" y="8570"/>
                      <a:pt x="5428" y="9242"/>
                      <a:pt x="7338" y="9242"/>
                    </a:cubicBezTo>
                    <a:cubicBezTo>
                      <a:pt x="7429" y="9242"/>
                      <a:pt x="7521" y="9241"/>
                      <a:pt x="7613" y="9238"/>
                    </a:cubicBezTo>
                    <a:cubicBezTo>
                      <a:pt x="7817" y="9238"/>
                      <a:pt x="7817" y="8898"/>
                      <a:pt x="7579" y="8898"/>
                    </a:cubicBezTo>
                    <a:cubicBezTo>
                      <a:pt x="7488" y="8901"/>
                      <a:pt x="7396" y="8903"/>
                      <a:pt x="7306" y="8903"/>
                    </a:cubicBezTo>
                    <a:cubicBezTo>
                      <a:pt x="5498" y="8903"/>
                      <a:pt x="3735" y="8263"/>
                      <a:pt x="2312" y="7131"/>
                    </a:cubicBezTo>
                    <a:cubicBezTo>
                      <a:pt x="1" y="5194"/>
                      <a:pt x="1088" y="233"/>
                      <a:pt x="1122" y="199"/>
                    </a:cubicBezTo>
                    <a:cubicBezTo>
                      <a:pt x="1122" y="74"/>
                      <a:pt x="1021" y="0"/>
                      <a:pt x="9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2" name="Google Shape;242;p30"/>
            <p:cNvSpPr/>
            <p:nvPr/>
          </p:nvSpPr>
          <p:spPr>
            <a:xfrm rot="3713846">
              <a:off x="1097927" y="4349464"/>
              <a:ext cx="805667" cy="663365"/>
            </a:xfrm>
            <a:custGeom>
              <a:avLst/>
              <a:gdLst/>
              <a:ahLst/>
              <a:cxnLst/>
              <a:rect l="l" t="t" r="r" b="b"/>
              <a:pathLst>
                <a:path w="79897" h="65763" extrusionOk="0">
                  <a:moveTo>
                    <a:pt x="75243" y="8917"/>
                  </a:moveTo>
                  <a:cubicBezTo>
                    <a:pt x="74895" y="8525"/>
                    <a:pt x="74547" y="8134"/>
                    <a:pt x="74199" y="7743"/>
                  </a:cubicBezTo>
                  <a:lnTo>
                    <a:pt x="73982" y="7525"/>
                  </a:lnTo>
                  <a:cubicBezTo>
                    <a:pt x="73547" y="7090"/>
                    <a:pt x="73069" y="6655"/>
                    <a:pt x="72590" y="6264"/>
                  </a:cubicBezTo>
                  <a:cubicBezTo>
                    <a:pt x="66066" y="827"/>
                    <a:pt x="56889" y="1"/>
                    <a:pt x="49495" y="4133"/>
                  </a:cubicBezTo>
                  <a:lnTo>
                    <a:pt x="49495" y="4133"/>
                  </a:lnTo>
                  <a:cubicBezTo>
                    <a:pt x="46451" y="5829"/>
                    <a:pt x="43928" y="8264"/>
                    <a:pt x="42101" y="11222"/>
                  </a:cubicBezTo>
                  <a:cubicBezTo>
                    <a:pt x="41580" y="12005"/>
                    <a:pt x="41145" y="12875"/>
                    <a:pt x="40753" y="13745"/>
                  </a:cubicBezTo>
                  <a:cubicBezTo>
                    <a:pt x="40623" y="14049"/>
                    <a:pt x="40536" y="14354"/>
                    <a:pt x="40405" y="14658"/>
                  </a:cubicBezTo>
                  <a:cubicBezTo>
                    <a:pt x="40318" y="14832"/>
                    <a:pt x="40275" y="15049"/>
                    <a:pt x="40188" y="15267"/>
                  </a:cubicBezTo>
                  <a:cubicBezTo>
                    <a:pt x="40144" y="15441"/>
                    <a:pt x="40057" y="15615"/>
                    <a:pt x="39970" y="15832"/>
                  </a:cubicBezTo>
                  <a:cubicBezTo>
                    <a:pt x="39840" y="15354"/>
                    <a:pt x="39666" y="14832"/>
                    <a:pt x="39448" y="14354"/>
                  </a:cubicBezTo>
                  <a:cubicBezTo>
                    <a:pt x="39231" y="13875"/>
                    <a:pt x="39057" y="13397"/>
                    <a:pt x="38839" y="12962"/>
                  </a:cubicBezTo>
                  <a:cubicBezTo>
                    <a:pt x="37491" y="10222"/>
                    <a:pt x="35534" y="7830"/>
                    <a:pt x="33185" y="5959"/>
                  </a:cubicBezTo>
                  <a:cubicBezTo>
                    <a:pt x="32794" y="5655"/>
                    <a:pt x="32359" y="5350"/>
                    <a:pt x="31968" y="5046"/>
                  </a:cubicBezTo>
                  <a:cubicBezTo>
                    <a:pt x="30184" y="3828"/>
                    <a:pt x="28227" y="2915"/>
                    <a:pt x="26183" y="2349"/>
                  </a:cubicBezTo>
                  <a:lnTo>
                    <a:pt x="26183" y="2349"/>
                  </a:lnTo>
                  <a:cubicBezTo>
                    <a:pt x="25705" y="2219"/>
                    <a:pt x="25270" y="2088"/>
                    <a:pt x="24791" y="1958"/>
                  </a:cubicBezTo>
                  <a:cubicBezTo>
                    <a:pt x="23834" y="1784"/>
                    <a:pt x="22877" y="1654"/>
                    <a:pt x="21921" y="1567"/>
                  </a:cubicBezTo>
                  <a:cubicBezTo>
                    <a:pt x="21442" y="1523"/>
                    <a:pt x="20964" y="1523"/>
                    <a:pt x="20442" y="1523"/>
                  </a:cubicBezTo>
                  <a:lnTo>
                    <a:pt x="20442" y="1523"/>
                  </a:lnTo>
                  <a:cubicBezTo>
                    <a:pt x="19833" y="1523"/>
                    <a:pt x="19224" y="1523"/>
                    <a:pt x="18615" y="1610"/>
                  </a:cubicBezTo>
                  <a:cubicBezTo>
                    <a:pt x="18006" y="1697"/>
                    <a:pt x="17397" y="1741"/>
                    <a:pt x="16788" y="1827"/>
                  </a:cubicBezTo>
                  <a:lnTo>
                    <a:pt x="16788" y="1827"/>
                  </a:lnTo>
                  <a:cubicBezTo>
                    <a:pt x="13744" y="2393"/>
                    <a:pt x="10830" y="3654"/>
                    <a:pt x="8307" y="5524"/>
                  </a:cubicBezTo>
                  <a:cubicBezTo>
                    <a:pt x="8046" y="5698"/>
                    <a:pt x="7785" y="5916"/>
                    <a:pt x="7524" y="6133"/>
                  </a:cubicBezTo>
                  <a:cubicBezTo>
                    <a:pt x="7307" y="6351"/>
                    <a:pt x="7046" y="6568"/>
                    <a:pt x="6785" y="6786"/>
                  </a:cubicBezTo>
                  <a:cubicBezTo>
                    <a:pt x="6524" y="7003"/>
                    <a:pt x="6437" y="7047"/>
                    <a:pt x="6307" y="7221"/>
                  </a:cubicBezTo>
                  <a:cubicBezTo>
                    <a:pt x="4480" y="8917"/>
                    <a:pt x="3045" y="10961"/>
                    <a:pt x="2001" y="13223"/>
                  </a:cubicBezTo>
                  <a:lnTo>
                    <a:pt x="2001" y="13223"/>
                  </a:lnTo>
                  <a:cubicBezTo>
                    <a:pt x="1653" y="13875"/>
                    <a:pt x="1392" y="14571"/>
                    <a:pt x="1131" y="15267"/>
                  </a:cubicBezTo>
                  <a:cubicBezTo>
                    <a:pt x="1000" y="15615"/>
                    <a:pt x="913" y="15963"/>
                    <a:pt x="783" y="16354"/>
                  </a:cubicBezTo>
                  <a:cubicBezTo>
                    <a:pt x="261" y="18181"/>
                    <a:pt x="0" y="20095"/>
                    <a:pt x="0" y="22008"/>
                  </a:cubicBezTo>
                  <a:cubicBezTo>
                    <a:pt x="0" y="22356"/>
                    <a:pt x="0" y="22748"/>
                    <a:pt x="44" y="23096"/>
                  </a:cubicBezTo>
                  <a:lnTo>
                    <a:pt x="44" y="23139"/>
                  </a:lnTo>
                  <a:lnTo>
                    <a:pt x="44" y="23226"/>
                  </a:lnTo>
                  <a:lnTo>
                    <a:pt x="44" y="23400"/>
                  </a:lnTo>
                  <a:lnTo>
                    <a:pt x="44" y="23400"/>
                  </a:lnTo>
                  <a:cubicBezTo>
                    <a:pt x="87" y="24009"/>
                    <a:pt x="131" y="24618"/>
                    <a:pt x="261" y="25227"/>
                  </a:cubicBezTo>
                  <a:cubicBezTo>
                    <a:pt x="261" y="25357"/>
                    <a:pt x="305" y="25488"/>
                    <a:pt x="305" y="25618"/>
                  </a:cubicBezTo>
                  <a:cubicBezTo>
                    <a:pt x="305" y="25749"/>
                    <a:pt x="391" y="26010"/>
                    <a:pt x="391" y="26140"/>
                  </a:cubicBezTo>
                  <a:cubicBezTo>
                    <a:pt x="1174" y="29707"/>
                    <a:pt x="2610" y="33099"/>
                    <a:pt x="4654" y="36144"/>
                  </a:cubicBezTo>
                  <a:lnTo>
                    <a:pt x="4654" y="36144"/>
                  </a:lnTo>
                  <a:cubicBezTo>
                    <a:pt x="4741" y="36274"/>
                    <a:pt x="4828" y="36405"/>
                    <a:pt x="4871" y="36535"/>
                  </a:cubicBezTo>
                  <a:lnTo>
                    <a:pt x="5045" y="36796"/>
                  </a:lnTo>
                  <a:cubicBezTo>
                    <a:pt x="5306" y="37187"/>
                    <a:pt x="5567" y="37579"/>
                    <a:pt x="5828" y="37927"/>
                  </a:cubicBezTo>
                  <a:cubicBezTo>
                    <a:pt x="7481" y="40275"/>
                    <a:pt x="9308" y="42450"/>
                    <a:pt x="11265" y="44451"/>
                  </a:cubicBezTo>
                  <a:lnTo>
                    <a:pt x="12309" y="45495"/>
                  </a:lnTo>
                  <a:cubicBezTo>
                    <a:pt x="13352" y="46538"/>
                    <a:pt x="14440" y="47582"/>
                    <a:pt x="15571" y="48539"/>
                  </a:cubicBezTo>
                  <a:lnTo>
                    <a:pt x="15571" y="48539"/>
                  </a:lnTo>
                  <a:cubicBezTo>
                    <a:pt x="16266" y="49235"/>
                    <a:pt x="17006" y="49844"/>
                    <a:pt x="17789" y="50496"/>
                  </a:cubicBezTo>
                  <a:cubicBezTo>
                    <a:pt x="18528" y="51105"/>
                    <a:pt x="19268" y="51714"/>
                    <a:pt x="20050" y="52323"/>
                  </a:cubicBezTo>
                  <a:cubicBezTo>
                    <a:pt x="24095" y="55542"/>
                    <a:pt x="28358" y="58499"/>
                    <a:pt x="32794" y="61196"/>
                  </a:cubicBezTo>
                  <a:lnTo>
                    <a:pt x="32794" y="61196"/>
                  </a:lnTo>
                  <a:cubicBezTo>
                    <a:pt x="37535" y="64110"/>
                    <a:pt x="40884" y="65762"/>
                    <a:pt x="40884" y="65762"/>
                  </a:cubicBezTo>
                  <a:cubicBezTo>
                    <a:pt x="40884" y="65762"/>
                    <a:pt x="43928" y="64153"/>
                    <a:pt x="48321" y="61370"/>
                  </a:cubicBezTo>
                  <a:cubicBezTo>
                    <a:pt x="49930" y="60326"/>
                    <a:pt x="51757" y="59108"/>
                    <a:pt x="53671" y="57760"/>
                  </a:cubicBezTo>
                  <a:cubicBezTo>
                    <a:pt x="56063" y="56063"/>
                    <a:pt x="58629" y="54150"/>
                    <a:pt x="61151" y="52019"/>
                  </a:cubicBezTo>
                  <a:lnTo>
                    <a:pt x="61151" y="52019"/>
                  </a:lnTo>
                  <a:cubicBezTo>
                    <a:pt x="63022" y="50453"/>
                    <a:pt x="64892" y="48757"/>
                    <a:pt x="66675" y="46973"/>
                  </a:cubicBezTo>
                  <a:cubicBezTo>
                    <a:pt x="67588" y="46104"/>
                    <a:pt x="68458" y="45190"/>
                    <a:pt x="69285" y="44277"/>
                  </a:cubicBezTo>
                  <a:cubicBezTo>
                    <a:pt x="70415" y="43059"/>
                    <a:pt x="71503" y="41754"/>
                    <a:pt x="72503" y="40449"/>
                  </a:cubicBezTo>
                  <a:cubicBezTo>
                    <a:pt x="72764" y="40145"/>
                    <a:pt x="72982" y="39797"/>
                    <a:pt x="73243" y="39493"/>
                  </a:cubicBezTo>
                  <a:cubicBezTo>
                    <a:pt x="73721" y="38840"/>
                    <a:pt x="74199" y="38144"/>
                    <a:pt x="74634" y="37492"/>
                  </a:cubicBezTo>
                  <a:lnTo>
                    <a:pt x="74634" y="37492"/>
                  </a:lnTo>
                  <a:cubicBezTo>
                    <a:pt x="77635" y="32925"/>
                    <a:pt x="79636" y="28054"/>
                    <a:pt x="79897" y="23052"/>
                  </a:cubicBezTo>
                  <a:lnTo>
                    <a:pt x="79897" y="22052"/>
                  </a:lnTo>
                  <a:lnTo>
                    <a:pt x="79897" y="22008"/>
                  </a:lnTo>
                  <a:cubicBezTo>
                    <a:pt x="79897" y="17224"/>
                    <a:pt x="78288" y="12614"/>
                    <a:pt x="75243" y="8917"/>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30"/>
          <p:cNvGrpSpPr/>
          <p:nvPr/>
        </p:nvGrpSpPr>
        <p:grpSpPr>
          <a:xfrm>
            <a:off x="7782539" y="3873244"/>
            <a:ext cx="1077273" cy="1470649"/>
            <a:chOff x="5756700" y="631575"/>
            <a:chExt cx="1208925" cy="1650375"/>
          </a:xfrm>
        </p:grpSpPr>
        <p:sp>
          <p:nvSpPr>
            <p:cNvPr id="244" name="Google Shape;244;p30"/>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0"/>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2"/>
                </a:gs>
                <a:gs pos="100000">
                  <a:schemeClr val="accent1"/>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30"/>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7" name="Google Shape;247;p30"/>
          <p:cNvGrpSpPr/>
          <p:nvPr/>
        </p:nvGrpSpPr>
        <p:grpSpPr>
          <a:xfrm>
            <a:off x="284188" y="344822"/>
            <a:ext cx="883708" cy="1562365"/>
            <a:chOff x="527800" y="721300"/>
            <a:chExt cx="831725" cy="1470600"/>
          </a:xfrm>
        </p:grpSpPr>
        <p:sp>
          <p:nvSpPr>
            <p:cNvPr id="248" name="Google Shape;248;p30"/>
            <p:cNvSpPr/>
            <p:nvPr/>
          </p:nvSpPr>
          <p:spPr>
            <a:xfrm>
              <a:off x="639950" y="1208025"/>
              <a:ext cx="333750" cy="983875"/>
            </a:xfrm>
            <a:custGeom>
              <a:avLst/>
              <a:gdLst/>
              <a:ahLst/>
              <a:cxnLst/>
              <a:rect l="l" t="t" r="r" b="b"/>
              <a:pathLst>
                <a:path w="13350" h="39355" extrusionOk="0">
                  <a:moveTo>
                    <a:pt x="1593" y="20458"/>
                  </a:moveTo>
                  <a:cubicBezTo>
                    <a:pt x="1617" y="20458"/>
                    <a:pt x="1641" y="20459"/>
                    <a:pt x="1665" y="20460"/>
                  </a:cubicBezTo>
                  <a:cubicBezTo>
                    <a:pt x="1801" y="20460"/>
                    <a:pt x="1903" y="20494"/>
                    <a:pt x="2005" y="20528"/>
                  </a:cubicBezTo>
                  <a:cubicBezTo>
                    <a:pt x="2855" y="20800"/>
                    <a:pt x="3908" y="21820"/>
                    <a:pt x="4724" y="23281"/>
                  </a:cubicBezTo>
                  <a:cubicBezTo>
                    <a:pt x="4153" y="23433"/>
                    <a:pt x="3591" y="23505"/>
                    <a:pt x="3074" y="23505"/>
                  </a:cubicBezTo>
                  <a:cubicBezTo>
                    <a:pt x="2207" y="23505"/>
                    <a:pt x="1467" y="23303"/>
                    <a:pt x="1020" y="22941"/>
                  </a:cubicBezTo>
                  <a:cubicBezTo>
                    <a:pt x="510" y="22533"/>
                    <a:pt x="374" y="21922"/>
                    <a:pt x="680" y="21174"/>
                  </a:cubicBezTo>
                  <a:cubicBezTo>
                    <a:pt x="777" y="20755"/>
                    <a:pt x="1149" y="20458"/>
                    <a:pt x="1593" y="20458"/>
                  </a:cubicBezTo>
                  <a:close/>
                  <a:moveTo>
                    <a:pt x="13095" y="1"/>
                  </a:moveTo>
                  <a:cubicBezTo>
                    <a:pt x="13059" y="1"/>
                    <a:pt x="13020" y="12"/>
                    <a:pt x="12981" y="38"/>
                  </a:cubicBezTo>
                  <a:cubicBezTo>
                    <a:pt x="11724" y="955"/>
                    <a:pt x="10670" y="2178"/>
                    <a:pt x="9889" y="3572"/>
                  </a:cubicBezTo>
                  <a:cubicBezTo>
                    <a:pt x="8665" y="5747"/>
                    <a:pt x="7510" y="9451"/>
                    <a:pt x="9073" y="14616"/>
                  </a:cubicBezTo>
                  <a:cubicBezTo>
                    <a:pt x="10467" y="19101"/>
                    <a:pt x="8292" y="21378"/>
                    <a:pt x="6864" y="22329"/>
                  </a:cubicBezTo>
                  <a:cubicBezTo>
                    <a:pt x="6321" y="22703"/>
                    <a:pt x="5709" y="22975"/>
                    <a:pt x="5097" y="23179"/>
                  </a:cubicBezTo>
                  <a:cubicBezTo>
                    <a:pt x="4044" y="21344"/>
                    <a:pt x="2719" y="20189"/>
                    <a:pt x="1699" y="20121"/>
                  </a:cubicBezTo>
                  <a:cubicBezTo>
                    <a:pt x="1674" y="20119"/>
                    <a:pt x="1648" y="20119"/>
                    <a:pt x="1623" y="20119"/>
                  </a:cubicBezTo>
                  <a:cubicBezTo>
                    <a:pt x="1043" y="20119"/>
                    <a:pt x="537" y="20486"/>
                    <a:pt x="374" y="21072"/>
                  </a:cubicBezTo>
                  <a:cubicBezTo>
                    <a:pt x="0" y="21956"/>
                    <a:pt x="170" y="22703"/>
                    <a:pt x="816" y="23213"/>
                  </a:cubicBezTo>
                  <a:cubicBezTo>
                    <a:pt x="1341" y="23657"/>
                    <a:pt x="2118" y="23861"/>
                    <a:pt x="2997" y="23861"/>
                  </a:cubicBezTo>
                  <a:cubicBezTo>
                    <a:pt x="3597" y="23861"/>
                    <a:pt x="4245" y="23766"/>
                    <a:pt x="4894" y="23587"/>
                  </a:cubicBezTo>
                  <a:cubicBezTo>
                    <a:pt x="5437" y="24606"/>
                    <a:pt x="5845" y="25728"/>
                    <a:pt x="6117" y="26883"/>
                  </a:cubicBezTo>
                  <a:cubicBezTo>
                    <a:pt x="6797" y="29805"/>
                    <a:pt x="6932" y="35276"/>
                    <a:pt x="476" y="39048"/>
                  </a:cubicBezTo>
                  <a:cubicBezTo>
                    <a:pt x="374" y="39082"/>
                    <a:pt x="340" y="39184"/>
                    <a:pt x="408" y="39286"/>
                  </a:cubicBezTo>
                  <a:cubicBezTo>
                    <a:pt x="408" y="39320"/>
                    <a:pt x="442" y="39354"/>
                    <a:pt x="510" y="39354"/>
                  </a:cubicBezTo>
                  <a:cubicBezTo>
                    <a:pt x="544" y="39354"/>
                    <a:pt x="612" y="39354"/>
                    <a:pt x="646" y="39320"/>
                  </a:cubicBezTo>
                  <a:cubicBezTo>
                    <a:pt x="7578" y="35310"/>
                    <a:pt x="7034" y="29194"/>
                    <a:pt x="6457" y="26781"/>
                  </a:cubicBezTo>
                  <a:cubicBezTo>
                    <a:pt x="6219" y="25626"/>
                    <a:pt x="5777" y="24504"/>
                    <a:pt x="5233" y="23485"/>
                  </a:cubicBezTo>
                  <a:cubicBezTo>
                    <a:pt x="5879" y="23281"/>
                    <a:pt x="6491" y="22975"/>
                    <a:pt x="7068" y="22601"/>
                  </a:cubicBezTo>
                  <a:cubicBezTo>
                    <a:pt x="8564" y="21616"/>
                    <a:pt x="10840" y="19203"/>
                    <a:pt x="9413" y="14514"/>
                  </a:cubicBezTo>
                  <a:cubicBezTo>
                    <a:pt x="6491" y="4863"/>
                    <a:pt x="13117" y="343"/>
                    <a:pt x="13185" y="310"/>
                  </a:cubicBezTo>
                  <a:cubicBezTo>
                    <a:pt x="13350" y="200"/>
                    <a:pt x="13248" y="1"/>
                    <a:pt x="130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30"/>
            <p:cNvSpPr/>
            <p:nvPr/>
          </p:nvSpPr>
          <p:spPr>
            <a:xfrm>
              <a:off x="527800" y="721300"/>
              <a:ext cx="831725" cy="805375"/>
            </a:xfrm>
            <a:custGeom>
              <a:avLst/>
              <a:gdLst/>
              <a:ahLst/>
              <a:cxnLst/>
              <a:rect l="l" t="t" r="r" b="b"/>
              <a:pathLst>
                <a:path w="33269" h="32215" extrusionOk="0">
                  <a:moveTo>
                    <a:pt x="17602" y="0"/>
                  </a:moveTo>
                  <a:cubicBezTo>
                    <a:pt x="11281" y="0"/>
                    <a:pt x="5159" y="4501"/>
                    <a:pt x="2821" y="11487"/>
                  </a:cubicBezTo>
                  <a:cubicBezTo>
                    <a:pt x="1" y="20016"/>
                    <a:pt x="3841" y="28987"/>
                    <a:pt x="11486" y="31536"/>
                  </a:cubicBezTo>
                  <a:cubicBezTo>
                    <a:pt x="12859" y="31996"/>
                    <a:pt x="14260" y="32214"/>
                    <a:pt x="15651" y="32214"/>
                  </a:cubicBezTo>
                  <a:cubicBezTo>
                    <a:pt x="21977" y="32214"/>
                    <a:pt x="28102" y="27694"/>
                    <a:pt x="30414" y="20730"/>
                  </a:cubicBezTo>
                  <a:cubicBezTo>
                    <a:pt x="33269" y="12201"/>
                    <a:pt x="29395" y="3230"/>
                    <a:pt x="21783" y="681"/>
                  </a:cubicBezTo>
                  <a:cubicBezTo>
                    <a:pt x="20405" y="220"/>
                    <a:pt x="18999" y="0"/>
                    <a:pt x="17602" y="0"/>
                  </a:cubicBezTo>
                  <a:close/>
                </a:path>
              </a:pathLst>
            </a:custGeom>
            <a:gradFill>
              <a:gsLst>
                <a:gs pos="0">
                  <a:schemeClr val="dk2"/>
                </a:gs>
                <a:gs pos="100000">
                  <a:schemeClr val="accent4"/>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30"/>
            <p:cNvSpPr/>
            <p:nvPr/>
          </p:nvSpPr>
          <p:spPr>
            <a:xfrm>
              <a:off x="814950" y="1482300"/>
              <a:ext cx="104500" cy="106750"/>
            </a:xfrm>
            <a:custGeom>
              <a:avLst/>
              <a:gdLst/>
              <a:ahLst/>
              <a:cxnLst/>
              <a:rect l="l" t="t" r="r" b="b"/>
              <a:pathLst>
                <a:path w="4180" h="4270" extrusionOk="0">
                  <a:moveTo>
                    <a:pt x="1785" y="0"/>
                  </a:moveTo>
                  <a:cubicBezTo>
                    <a:pt x="1669" y="0"/>
                    <a:pt x="1589" y="85"/>
                    <a:pt x="1564" y="281"/>
                  </a:cubicBezTo>
                  <a:cubicBezTo>
                    <a:pt x="1564" y="281"/>
                    <a:pt x="0" y="3441"/>
                    <a:pt x="340" y="3917"/>
                  </a:cubicBezTo>
                  <a:cubicBezTo>
                    <a:pt x="503" y="4138"/>
                    <a:pt x="1005" y="4270"/>
                    <a:pt x="1580" y="4270"/>
                  </a:cubicBezTo>
                  <a:cubicBezTo>
                    <a:pt x="2328" y="4270"/>
                    <a:pt x="3199" y="4047"/>
                    <a:pt x="3602" y="3509"/>
                  </a:cubicBezTo>
                  <a:cubicBezTo>
                    <a:pt x="4179" y="2672"/>
                    <a:pt x="2431" y="0"/>
                    <a:pt x="17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 name="Rectangle 84"/>
          <p:cNvSpPr/>
          <p:nvPr/>
        </p:nvSpPr>
        <p:spPr>
          <a:xfrm>
            <a:off x="658976" y="933907"/>
            <a:ext cx="7724274" cy="3395801"/>
          </a:xfrm>
          <a:prstGeom prst="rect">
            <a:avLst/>
          </a:prstGeom>
        </p:spPr>
        <p:txBody>
          <a:bodyPr wrap="square">
            <a:spAutoFit/>
          </a:bodyPr>
          <a:lstStyle/>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THÂN MẾN CHÀO </a:t>
            </a:r>
          </a:p>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CÁC EM HỌC SINH </a:t>
            </a:r>
          </a:p>
          <a:p>
            <a:pPr lvl="0" algn="ctr">
              <a:lnSpc>
                <a:spcPct val="150000"/>
              </a:lnSpc>
              <a:spcAft>
                <a:spcPts val="1000"/>
              </a:spcAft>
            </a:pPr>
            <a:r>
              <a:rPr lang="en-US" sz="4400" b="1">
                <a:solidFill>
                  <a:schemeClr val="tx1">
                    <a:lumMod val="50000"/>
                  </a:schemeClr>
                </a:solidFill>
                <a:latin typeface="+mj-lt"/>
                <a:ea typeface="Calibri" panose="020F0502020204030204" pitchFamily="34" charset="0"/>
                <a:cs typeface="Times New Roman" panose="02020603050405020304" pitchFamily="18" charset="0"/>
              </a:rPr>
              <a:t>ĐẾN VỚI BÀI HỌC MỚI</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398"/>
        <p:cNvGrpSpPr/>
        <p:nvPr/>
      </p:nvGrpSpPr>
      <p:grpSpPr>
        <a:xfrm>
          <a:off x="0" y="0"/>
          <a:ext cx="0" cy="0"/>
          <a:chOff x="0" y="0"/>
          <a:chExt cx="0" cy="0"/>
        </a:xfrm>
      </p:grpSpPr>
      <p:pic>
        <p:nvPicPr>
          <p:cNvPr id="12" name="Picture 11"/>
          <p:cNvPicPr>
            <a:picLocks noChangeAspect="1"/>
          </p:cNvPicPr>
          <p:nvPr/>
        </p:nvPicPr>
        <p:blipFill rotWithShape="1">
          <a:blip r:embed="rId3">
            <a:extLst>
              <a:ext uri="{BEBA8EAE-BF5A-486C-A8C5-ECC9F3942E4B}">
                <a14:imgProps xmlns:a14="http://schemas.microsoft.com/office/drawing/2010/main">
                  <a14:imgLayer r:embed="rId4">
                    <a14:imgEffect>
                      <a14:backgroundRemoval t="960" b="100000" l="104" r="100000">
                        <a14:foregroundMark x1="6943" y1="58541" x2="37617" y2="79079"/>
                        <a14:foregroundMark x1="3316" y1="14779" x2="26114" y2="21881"/>
                        <a14:foregroundMark x1="38238" y1="29942" x2="30363" y2="13052"/>
                        <a14:foregroundMark x1="37202" y1="14587" x2="5078" y2="9981"/>
                        <a14:foregroundMark x1="26425" y1="29175" x2="4870" y2="20729"/>
                        <a14:foregroundMark x1="54819" y1="14971" x2="95233" y2="29942"/>
                        <a14:foregroundMark x1="44041" y1="32630" x2="97409" y2="3263"/>
                        <a14:foregroundMark x1="67876" y1="8445" x2="49016" y2="6526"/>
                        <a14:foregroundMark x1="68290" y1="5374" x2="87979" y2="5374"/>
                        <a14:backgroundMark x1="23731" y1="46065" x2="43420" y2="39347"/>
                        <a14:backgroundMark x1="19067" y1="96737" x2="35648" y2="94050"/>
                        <a14:backgroundMark x1="41865" y1="71017" x2="42280" y2="75432"/>
                        <a14:backgroundMark x1="42176" y1="54702" x2="41554" y2="87716"/>
                        <a14:backgroundMark x1="42176" y1="7869" x2="41865" y2="31670"/>
                        <a14:backgroundMark x1="45181" y1="38772" x2="99171" y2="39155"/>
                      </a14:backgroundRemoval>
                    </a14:imgEffect>
                  </a14:imgLayer>
                </a14:imgProps>
              </a:ext>
            </a:extLst>
          </a:blip>
          <a:srcRect t="1759"/>
          <a:stretch/>
        </p:blipFill>
        <p:spPr>
          <a:xfrm>
            <a:off x="558799" y="952501"/>
            <a:ext cx="8102600" cy="4037488"/>
          </a:xfrm>
          <a:prstGeom prst="rect">
            <a:avLst/>
          </a:prstGeom>
        </p:spPr>
      </p:pic>
      <p:sp>
        <p:nvSpPr>
          <p:cNvPr id="26" name="Google Shape;302;p33"/>
          <p:cNvSpPr txBox="1">
            <a:spLocks noGrp="1"/>
          </p:cNvSpPr>
          <p:nvPr>
            <p:ph type="title"/>
          </p:nvPr>
        </p:nvSpPr>
        <p:spPr>
          <a:xfrm>
            <a:off x="1889549" y="88900"/>
            <a:ext cx="5441100" cy="751179"/>
          </a:xfrm>
          <a:prstGeom prst="rect">
            <a:avLst/>
          </a:prstGeom>
        </p:spPr>
        <p:txBody>
          <a:bodyPr spcFirstLastPara="1" wrap="square" lIns="91425" tIns="91425" rIns="91425" bIns="91425" anchor="ctr" anchorCtr="0">
            <a:noAutofit/>
          </a:bodyPr>
          <a:lstStyle/>
          <a:p>
            <a:pPr lvl="0"/>
            <a:r>
              <a:rPr lang="en-US" sz="3600" b="1">
                <a:solidFill>
                  <a:schemeClr val="bg1">
                    <a:lumMod val="25000"/>
                  </a:schemeClr>
                </a:solidFill>
                <a:latin typeface="+mn-lt"/>
                <a:ea typeface="+mn-ea"/>
                <a:cs typeface="Arial" panose="020B0604020202020204" pitchFamily="34" charset="0"/>
                <a:sym typeface="Arial"/>
              </a:rPr>
              <a:t>LẬP DÀN Ý </a:t>
            </a:r>
            <a:endParaRPr sz="3600" b="1">
              <a:solidFill>
                <a:schemeClr val="bg1">
                  <a:lumMod val="25000"/>
                </a:schemeClr>
              </a:solidFill>
              <a:latin typeface="+mn-lt"/>
              <a:ea typeface="+mn-ea"/>
              <a:cs typeface="Arial" panose="020B0604020202020204" pitchFamily="34" charset="0"/>
              <a:sym typeface="Arial"/>
            </a:endParaRPr>
          </a:p>
        </p:txBody>
      </p:sp>
      <p:grpSp>
        <p:nvGrpSpPr>
          <p:cNvPr id="27" name="Google Shape;491;p38"/>
          <p:cNvGrpSpPr/>
          <p:nvPr/>
        </p:nvGrpSpPr>
        <p:grpSpPr>
          <a:xfrm rot="1986679">
            <a:off x="8106381" y="-82707"/>
            <a:ext cx="1110035" cy="1515374"/>
            <a:chOff x="5756700" y="631575"/>
            <a:chExt cx="1208925" cy="1650375"/>
          </a:xfrm>
        </p:grpSpPr>
        <p:sp>
          <p:nvSpPr>
            <p:cNvPr id="28" name="Google Shape;492;p38"/>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493;p38"/>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3"/>
                </a:gs>
                <a:gs pos="100000">
                  <a:schemeClr val="accent4"/>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494;p38"/>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 name="Google Shape;987;p54"/>
          <p:cNvGrpSpPr/>
          <p:nvPr/>
        </p:nvGrpSpPr>
        <p:grpSpPr>
          <a:xfrm rot="19656880">
            <a:off x="-109404" y="3776229"/>
            <a:ext cx="1258967" cy="1629645"/>
            <a:chOff x="-138105" y="128630"/>
            <a:chExt cx="1258967" cy="1629645"/>
          </a:xfrm>
        </p:grpSpPr>
        <p:sp>
          <p:nvSpPr>
            <p:cNvPr id="32" name="Google Shape;988;p54"/>
            <p:cNvSpPr/>
            <p:nvPr/>
          </p:nvSpPr>
          <p:spPr>
            <a:xfrm rot="1217646">
              <a:off x="32168" y="684001"/>
              <a:ext cx="354593" cy="1045228"/>
            </a:xfrm>
            <a:custGeom>
              <a:avLst/>
              <a:gdLst/>
              <a:ahLst/>
              <a:cxnLst/>
              <a:rect l="l" t="t" r="r" b="b"/>
              <a:pathLst>
                <a:path w="13350" h="39355" extrusionOk="0">
                  <a:moveTo>
                    <a:pt x="1593" y="20458"/>
                  </a:moveTo>
                  <a:cubicBezTo>
                    <a:pt x="1617" y="20458"/>
                    <a:pt x="1641" y="20459"/>
                    <a:pt x="1665" y="20460"/>
                  </a:cubicBezTo>
                  <a:cubicBezTo>
                    <a:pt x="1801" y="20460"/>
                    <a:pt x="1903" y="20494"/>
                    <a:pt x="2005" y="20528"/>
                  </a:cubicBezTo>
                  <a:cubicBezTo>
                    <a:pt x="2855" y="20800"/>
                    <a:pt x="3908" y="21820"/>
                    <a:pt x="4724" y="23281"/>
                  </a:cubicBezTo>
                  <a:cubicBezTo>
                    <a:pt x="4153" y="23433"/>
                    <a:pt x="3591" y="23505"/>
                    <a:pt x="3074" y="23505"/>
                  </a:cubicBezTo>
                  <a:cubicBezTo>
                    <a:pt x="2207" y="23505"/>
                    <a:pt x="1467" y="23303"/>
                    <a:pt x="1020" y="22941"/>
                  </a:cubicBezTo>
                  <a:cubicBezTo>
                    <a:pt x="510" y="22533"/>
                    <a:pt x="374" y="21922"/>
                    <a:pt x="680" y="21174"/>
                  </a:cubicBezTo>
                  <a:cubicBezTo>
                    <a:pt x="777" y="20755"/>
                    <a:pt x="1149" y="20458"/>
                    <a:pt x="1593" y="20458"/>
                  </a:cubicBezTo>
                  <a:close/>
                  <a:moveTo>
                    <a:pt x="13095" y="1"/>
                  </a:moveTo>
                  <a:cubicBezTo>
                    <a:pt x="13059" y="1"/>
                    <a:pt x="13020" y="12"/>
                    <a:pt x="12981" y="38"/>
                  </a:cubicBezTo>
                  <a:cubicBezTo>
                    <a:pt x="11724" y="955"/>
                    <a:pt x="10670" y="2178"/>
                    <a:pt x="9889" y="3572"/>
                  </a:cubicBezTo>
                  <a:cubicBezTo>
                    <a:pt x="8665" y="5747"/>
                    <a:pt x="7510" y="9451"/>
                    <a:pt x="9073" y="14616"/>
                  </a:cubicBezTo>
                  <a:cubicBezTo>
                    <a:pt x="10467" y="19101"/>
                    <a:pt x="8292" y="21378"/>
                    <a:pt x="6864" y="22329"/>
                  </a:cubicBezTo>
                  <a:cubicBezTo>
                    <a:pt x="6321" y="22703"/>
                    <a:pt x="5709" y="22975"/>
                    <a:pt x="5097" y="23179"/>
                  </a:cubicBezTo>
                  <a:cubicBezTo>
                    <a:pt x="4044" y="21344"/>
                    <a:pt x="2719" y="20189"/>
                    <a:pt x="1699" y="20121"/>
                  </a:cubicBezTo>
                  <a:cubicBezTo>
                    <a:pt x="1674" y="20119"/>
                    <a:pt x="1648" y="20119"/>
                    <a:pt x="1623" y="20119"/>
                  </a:cubicBezTo>
                  <a:cubicBezTo>
                    <a:pt x="1043" y="20119"/>
                    <a:pt x="537" y="20486"/>
                    <a:pt x="374" y="21072"/>
                  </a:cubicBezTo>
                  <a:cubicBezTo>
                    <a:pt x="0" y="21956"/>
                    <a:pt x="170" y="22703"/>
                    <a:pt x="816" y="23213"/>
                  </a:cubicBezTo>
                  <a:cubicBezTo>
                    <a:pt x="1341" y="23657"/>
                    <a:pt x="2118" y="23861"/>
                    <a:pt x="2997" y="23861"/>
                  </a:cubicBezTo>
                  <a:cubicBezTo>
                    <a:pt x="3597" y="23861"/>
                    <a:pt x="4245" y="23766"/>
                    <a:pt x="4894" y="23587"/>
                  </a:cubicBezTo>
                  <a:cubicBezTo>
                    <a:pt x="5437" y="24606"/>
                    <a:pt x="5845" y="25728"/>
                    <a:pt x="6117" y="26883"/>
                  </a:cubicBezTo>
                  <a:cubicBezTo>
                    <a:pt x="6797" y="29805"/>
                    <a:pt x="6932" y="35276"/>
                    <a:pt x="476" y="39048"/>
                  </a:cubicBezTo>
                  <a:cubicBezTo>
                    <a:pt x="374" y="39082"/>
                    <a:pt x="340" y="39184"/>
                    <a:pt x="408" y="39286"/>
                  </a:cubicBezTo>
                  <a:cubicBezTo>
                    <a:pt x="408" y="39320"/>
                    <a:pt x="442" y="39354"/>
                    <a:pt x="510" y="39354"/>
                  </a:cubicBezTo>
                  <a:cubicBezTo>
                    <a:pt x="544" y="39354"/>
                    <a:pt x="612" y="39354"/>
                    <a:pt x="646" y="39320"/>
                  </a:cubicBezTo>
                  <a:cubicBezTo>
                    <a:pt x="7578" y="35310"/>
                    <a:pt x="7034" y="29194"/>
                    <a:pt x="6457" y="26781"/>
                  </a:cubicBezTo>
                  <a:cubicBezTo>
                    <a:pt x="6219" y="25626"/>
                    <a:pt x="5777" y="24504"/>
                    <a:pt x="5233" y="23485"/>
                  </a:cubicBezTo>
                  <a:cubicBezTo>
                    <a:pt x="5879" y="23281"/>
                    <a:pt x="6491" y="22975"/>
                    <a:pt x="7068" y="22601"/>
                  </a:cubicBezTo>
                  <a:cubicBezTo>
                    <a:pt x="8564" y="21616"/>
                    <a:pt x="10840" y="19203"/>
                    <a:pt x="9413" y="14514"/>
                  </a:cubicBezTo>
                  <a:cubicBezTo>
                    <a:pt x="6491" y="4863"/>
                    <a:pt x="13117" y="343"/>
                    <a:pt x="13185" y="310"/>
                  </a:cubicBezTo>
                  <a:cubicBezTo>
                    <a:pt x="13350" y="200"/>
                    <a:pt x="13248" y="1"/>
                    <a:pt x="130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989;p54"/>
            <p:cNvSpPr/>
            <p:nvPr/>
          </p:nvSpPr>
          <p:spPr>
            <a:xfrm rot="1217646">
              <a:off x="116230" y="255314"/>
              <a:ext cx="883668" cy="855597"/>
            </a:xfrm>
            <a:custGeom>
              <a:avLst/>
              <a:gdLst/>
              <a:ahLst/>
              <a:cxnLst/>
              <a:rect l="l" t="t" r="r" b="b"/>
              <a:pathLst>
                <a:path w="33269" h="32215" extrusionOk="0">
                  <a:moveTo>
                    <a:pt x="17602" y="0"/>
                  </a:moveTo>
                  <a:cubicBezTo>
                    <a:pt x="11281" y="0"/>
                    <a:pt x="5159" y="4501"/>
                    <a:pt x="2821" y="11487"/>
                  </a:cubicBezTo>
                  <a:cubicBezTo>
                    <a:pt x="1" y="20016"/>
                    <a:pt x="3841" y="28987"/>
                    <a:pt x="11486" y="31536"/>
                  </a:cubicBezTo>
                  <a:cubicBezTo>
                    <a:pt x="12859" y="31996"/>
                    <a:pt x="14260" y="32214"/>
                    <a:pt x="15651" y="32214"/>
                  </a:cubicBezTo>
                  <a:cubicBezTo>
                    <a:pt x="21977" y="32214"/>
                    <a:pt x="28102" y="27694"/>
                    <a:pt x="30414" y="20730"/>
                  </a:cubicBezTo>
                  <a:cubicBezTo>
                    <a:pt x="33269" y="12201"/>
                    <a:pt x="29395" y="3230"/>
                    <a:pt x="21783" y="681"/>
                  </a:cubicBezTo>
                  <a:cubicBezTo>
                    <a:pt x="20405" y="220"/>
                    <a:pt x="18999" y="0"/>
                    <a:pt x="17602" y="0"/>
                  </a:cubicBezTo>
                  <a:close/>
                </a:path>
              </a:pathLst>
            </a:custGeom>
            <a:gradFill>
              <a:gsLst>
                <a:gs pos="0">
                  <a:schemeClr val="accent3"/>
                </a:gs>
                <a:gs pos="100000">
                  <a:schemeClr val="accent4"/>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990;p54"/>
            <p:cNvSpPr/>
            <p:nvPr/>
          </p:nvSpPr>
          <p:spPr>
            <a:xfrm rot="1217646">
              <a:off x="274664" y="1008478"/>
              <a:ext cx="111026" cy="113407"/>
            </a:xfrm>
            <a:custGeom>
              <a:avLst/>
              <a:gdLst/>
              <a:ahLst/>
              <a:cxnLst/>
              <a:rect l="l" t="t" r="r" b="b"/>
              <a:pathLst>
                <a:path w="4180" h="4270" extrusionOk="0">
                  <a:moveTo>
                    <a:pt x="1785" y="0"/>
                  </a:moveTo>
                  <a:cubicBezTo>
                    <a:pt x="1669" y="0"/>
                    <a:pt x="1589" y="85"/>
                    <a:pt x="1564" y="281"/>
                  </a:cubicBezTo>
                  <a:cubicBezTo>
                    <a:pt x="1564" y="281"/>
                    <a:pt x="0" y="3441"/>
                    <a:pt x="340" y="3917"/>
                  </a:cubicBezTo>
                  <a:cubicBezTo>
                    <a:pt x="503" y="4138"/>
                    <a:pt x="1005" y="4270"/>
                    <a:pt x="1580" y="4270"/>
                  </a:cubicBezTo>
                  <a:cubicBezTo>
                    <a:pt x="2328" y="4270"/>
                    <a:pt x="3199" y="4047"/>
                    <a:pt x="3602" y="3509"/>
                  </a:cubicBezTo>
                  <a:cubicBezTo>
                    <a:pt x="4179" y="2672"/>
                    <a:pt x="2431" y="0"/>
                    <a:pt x="17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21" name="Google Shape;302;p33"/>
          <p:cNvSpPr txBox="1">
            <a:spLocks noGrp="1"/>
          </p:cNvSpPr>
          <p:nvPr>
            <p:ph type="title"/>
          </p:nvPr>
        </p:nvSpPr>
        <p:spPr>
          <a:xfrm>
            <a:off x="1889549" y="88900"/>
            <a:ext cx="5441100" cy="751179"/>
          </a:xfrm>
          <a:prstGeom prst="rect">
            <a:avLst/>
          </a:prstGeom>
        </p:spPr>
        <p:txBody>
          <a:bodyPr spcFirstLastPara="1" wrap="square" lIns="91425" tIns="91425" rIns="91425" bIns="91425" anchor="ctr" anchorCtr="0">
            <a:noAutofit/>
          </a:bodyPr>
          <a:lstStyle/>
          <a:p>
            <a:pPr lvl="0"/>
            <a:r>
              <a:rPr lang="en-US" sz="3600" b="1">
                <a:solidFill>
                  <a:schemeClr val="bg1">
                    <a:lumMod val="25000"/>
                  </a:schemeClr>
                </a:solidFill>
                <a:latin typeface="+mn-lt"/>
                <a:ea typeface="+mn-ea"/>
                <a:cs typeface="Arial" panose="020B0604020202020204" pitchFamily="34" charset="0"/>
                <a:sym typeface="Arial"/>
              </a:rPr>
              <a:t>LẬP DÀN Ý </a:t>
            </a:r>
            <a:endParaRPr sz="3600" b="1">
              <a:solidFill>
                <a:schemeClr val="bg1">
                  <a:lumMod val="25000"/>
                </a:schemeClr>
              </a:solidFill>
              <a:latin typeface="+mn-lt"/>
              <a:ea typeface="+mn-ea"/>
              <a:cs typeface="Arial" panose="020B0604020202020204" pitchFamily="34" charset="0"/>
              <a:sym typeface="Arial"/>
            </a:endParaRPr>
          </a:p>
        </p:txBody>
      </p:sp>
      <p:sp>
        <p:nvSpPr>
          <p:cNvPr id="22" name="Rectangle 21"/>
          <p:cNvSpPr/>
          <p:nvPr/>
        </p:nvSpPr>
        <p:spPr>
          <a:xfrm>
            <a:off x="3511376" y="677027"/>
            <a:ext cx="2197446" cy="577850"/>
          </a:xfrm>
          <a:prstGeom prst="rect">
            <a:avLst/>
          </a:prstGeom>
        </p:spPr>
        <p:txBody>
          <a:bodyPr wrap="square">
            <a:spAutoFit/>
          </a:bodyPr>
          <a:lstStyle/>
          <a:p>
            <a:pPr algn="ctr">
              <a:lnSpc>
                <a:spcPct val="150000"/>
              </a:lnSpc>
            </a:pPr>
            <a:r>
              <a:rPr lang="en-US" sz="2400" b="1" u="sng">
                <a:solidFill>
                  <a:schemeClr val="bg1">
                    <a:lumMod val="10000"/>
                  </a:schemeClr>
                </a:solidFill>
                <a:latin typeface="+mn-lt"/>
                <a:ea typeface="Grandstander Black"/>
                <a:cs typeface="Grandstander Black"/>
                <a:sym typeface="Grandstander Black"/>
              </a:rPr>
              <a:t>Lưu ý:</a:t>
            </a:r>
          </a:p>
        </p:txBody>
      </p:sp>
      <p:sp>
        <p:nvSpPr>
          <p:cNvPr id="3" name="Rectangle 2"/>
          <p:cNvSpPr/>
          <p:nvPr/>
        </p:nvSpPr>
        <p:spPr>
          <a:xfrm>
            <a:off x="571501" y="1318138"/>
            <a:ext cx="8102600" cy="2174954"/>
          </a:xfrm>
          <a:prstGeom prst="rect">
            <a:avLst/>
          </a:prstGeom>
        </p:spPr>
        <p:txBody>
          <a:bodyPr wrap="square">
            <a:spAutoFit/>
          </a:bodyPr>
          <a:lstStyle/>
          <a:p>
            <a:pPr algn="just">
              <a:lnSpc>
                <a:spcPct val="150000"/>
              </a:lnSpc>
              <a:spcBef>
                <a:spcPts val="100"/>
              </a:spcBef>
              <a:spcAft>
                <a:spcPts val="100"/>
              </a:spcAft>
            </a:pPr>
            <a:r>
              <a:rPr lang="en-US" sz="2200" b="1">
                <a:latin typeface="+mn-lt"/>
                <a:ea typeface="SimSun" panose="02010600030101010101" pitchFamily="2" charset="-122"/>
                <a:cs typeface="Times New Roman" panose="02020603050405020304" pitchFamily="18" charset="0"/>
              </a:rPr>
              <a:t>C</a:t>
            </a:r>
            <a:r>
              <a:rPr lang="vi-VN" sz="2200" b="1">
                <a:latin typeface="+mn-lt"/>
                <a:ea typeface="SimSun" panose="02010600030101010101" pitchFamily="2" charset="-122"/>
                <a:cs typeface="Times New Roman" panose="02020603050405020304" pitchFamily="18" charset="0"/>
              </a:rPr>
              <a:t>ần trình bày được hai nội dung chính:</a:t>
            </a:r>
            <a:endParaRPr lang="en-US" sz="2200" b="1">
              <a:latin typeface="+mn-lt"/>
              <a:ea typeface="SimSun" panose="02010600030101010101" pitchFamily="2" charset="-122"/>
              <a:cs typeface="Times New Roman" panose="02020603050405020304" pitchFamily="18" charset="0"/>
            </a:endParaRPr>
          </a:p>
          <a:p>
            <a:pPr marL="342900" indent="-342900" algn="just">
              <a:lnSpc>
                <a:spcPct val="150000"/>
              </a:lnSpc>
              <a:spcBef>
                <a:spcPts val="100"/>
              </a:spcBef>
              <a:spcAft>
                <a:spcPts val="100"/>
              </a:spcAft>
              <a:buFont typeface="Arial" panose="020B0604020202020204" pitchFamily="34" charset="0"/>
              <a:buChar char="•"/>
            </a:pPr>
            <a:r>
              <a:rPr lang="vi-VN" sz="2200">
                <a:latin typeface="+mn-lt"/>
                <a:ea typeface="SimSun" panose="02010600030101010101" pitchFamily="2" charset="-122"/>
                <a:cs typeface="Times New Roman" panose="02020603050405020304" pitchFamily="18" charset="0"/>
              </a:rPr>
              <a:t>Dụng cụ, vật liệu cần chuẩn bị để làm đồ chơi.</a:t>
            </a:r>
            <a:endParaRPr lang="en-US" sz="2200">
              <a:latin typeface="+mn-lt"/>
              <a:ea typeface="SimSun" panose="02010600030101010101" pitchFamily="2" charset="-122"/>
              <a:cs typeface="Times New Roman" panose="02020603050405020304" pitchFamily="18" charset="0"/>
            </a:endParaRPr>
          </a:p>
          <a:p>
            <a:pPr marL="342900" indent="-342900" algn="just">
              <a:lnSpc>
                <a:spcPct val="150000"/>
              </a:lnSpc>
              <a:spcBef>
                <a:spcPts val="100"/>
              </a:spcBef>
              <a:spcAft>
                <a:spcPts val="100"/>
              </a:spcAft>
              <a:buFont typeface="Arial" panose="020B0604020202020204" pitchFamily="34" charset="0"/>
              <a:buChar char="•"/>
            </a:pPr>
            <a:r>
              <a:rPr lang="vi-VN" sz="2200">
                <a:latin typeface="+mn-lt"/>
                <a:ea typeface="SimSun" panose="02010600030101010101" pitchFamily="2" charset="-122"/>
                <a:cs typeface="Times New Roman" panose="02020603050405020304" pitchFamily="18" charset="0"/>
              </a:rPr>
              <a:t>Hướng dẫn thực hiện kể lại các bước hướng dẫn làm đồ chơi theo trình tự, mỗi bước có thể gồm một số việc. </a:t>
            </a:r>
            <a:endParaRPr lang="en-US" sz="2200">
              <a:effectLst/>
              <a:latin typeface="+mn-lt"/>
              <a:ea typeface="SimSun" panose="02010600030101010101" pitchFamily="2" charset="-122"/>
              <a:cs typeface="Times New Roman" panose="02020603050405020304" pitchFamily="18" charset="0"/>
            </a:endParaRPr>
          </a:p>
        </p:txBody>
      </p:sp>
      <p:graphicFrame>
        <p:nvGraphicFramePr>
          <p:cNvPr id="24" name="Diagram 23"/>
          <p:cNvGraphicFramePr/>
          <p:nvPr>
            <p:extLst>
              <p:ext uri="{D42A27DB-BD31-4B8C-83A1-F6EECF244321}">
                <p14:modId xmlns:p14="http://schemas.microsoft.com/office/powerpoint/2010/main" val="3222152438"/>
              </p:ext>
            </p:extLst>
          </p:nvPr>
        </p:nvGraphicFramePr>
        <p:xfrm>
          <a:off x="571501" y="3688199"/>
          <a:ext cx="8102600" cy="12267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fade">
                                      <p:cBhvr>
                                        <p:cTn id="1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 grpId="0"/>
      <p:bldGraphic spid="2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3"/>
          <p:cNvSpPr/>
          <p:nvPr/>
        </p:nvSpPr>
        <p:spPr>
          <a:xfrm flipH="1">
            <a:off x="3692019" y="940690"/>
            <a:ext cx="1313100" cy="125397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2" name="Google Shape;302;p33"/>
          <p:cNvSpPr txBox="1">
            <a:spLocks noGrp="1"/>
          </p:cNvSpPr>
          <p:nvPr>
            <p:ph type="title"/>
          </p:nvPr>
        </p:nvSpPr>
        <p:spPr>
          <a:xfrm>
            <a:off x="1106511" y="2627786"/>
            <a:ext cx="6593975" cy="1743900"/>
          </a:xfrm>
          <a:prstGeom prst="rect">
            <a:avLst/>
          </a:prstGeom>
        </p:spPr>
        <p:txBody>
          <a:bodyPr spcFirstLastPara="1" wrap="square" lIns="91425" tIns="91425" rIns="91425" bIns="91425" anchor="ctr" anchorCtr="0">
            <a:noAutofit/>
          </a:bodyPr>
          <a:lstStyle/>
          <a:p>
            <a:pPr lvl="0">
              <a:lnSpc>
                <a:spcPct val="150000"/>
              </a:lnSpc>
            </a:pPr>
            <a:r>
              <a:rPr lang="vi-VN" sz="4800" b="1">
                <a:solidFill>
                  <a:schemeClr val="bg1">
                    <a:lumMod val="10000"/>
                  </a:schemeClr>
                </a:solidFill>
                <a:latin typeface="+mn-lt"/>
              </a:rPr>
              <a:t>VIẾT HƯỚNG DẪN THEO DÀN Ý ĐÃ LẬP</a:t>
            </a:r>
            <a:endParaRPr lang="en-US" sz="4800" b="1">
              <a:solidFill>
                <a:schemeClr val="bg1">
                  <a:lumMod val="10000"/>
                </a:schemeClr>
              </a:solidFill>
              <a:latin typeface="+mn-lt"/>
            </a:endParaRPr>
          </a:p>
        </p:txBody>
      </p:sp>
      <p:sp>
        <p:nvSpPr>
          <p:cNvPr id="303" name="Google Shape;303;p33"/>
          <p:cNvSpPr txBox="1">
            <a:spLocks noGrp="1"/>
          </p:cNvSpPr>
          <p:nvPr>
            <p:ph type="title" idx="2"/>
          </p:nvPr>
        </p:nvSpPr>
        <p:spPr>
          <a:xfrm>
            <a:off x="3706711" y="1110826"/>
            <a:ext cx="1313100" cy="92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chemeClr val="bg1">
                    <a:lumMod val="10000"/>
                  </a:schemeClr>
                </a:solidFill>
                <a:latin typeface="+mj-lt"/>
              </a:rPr>
              <a:t>03</a:t>
            </a:r>
            <a:endParaRPr sz="6000" b="1">
              <a:solidFill>
                <a:schemeClr val="bg1">
                  <a:lumMod val="10000"/>
                </a:schemeClr>
              </a:solidFill>
              <a:latin typeface="+mj-lt"/>
            </a:endParaRPr>
          </a:p>
        </p:txBody>
      </p:sp>
      <p:grpSp>
        <p:nvGrpSpPr>
          <p:cNvPr id="305" name="Google Shape;305;p33"/>
          <p:cNvGrpSpPr/>
          <p:nvPr/>
        </p:nvGrpSpPr>
        <p:grpSpPr>
          <a:xfrm>
            <a:off x="291650" y="3779925"/>
            <a:ext cx="861450" cy="1657300"/>
            <a:chOff x="274650" y="3357950"/>
            <a:chExt cx="861450" cy="1657300"/>
          </a:xfrm>
        </p:grpSpPr>
        <p:sp>
          <p:nvSpPr>
            <p:cNvPr id="306" name="Google Shape;306;p33"/>
            <p:cNvSpPr/>
            <p:nvPr/>
          </p:nvSpPr>
          <p:spPr>
            <a:xfrm>
              <a:off x="501475" y="3889600"/>
              <a:ext cx="279525" cy="1125650"/>
            </a:xfrm>
            <a:custGeom>
              <a:avLst/>
              <a:gdLst/>
              <a:ahLst/>
              <a:cxnLst/>
              <a:rect l="l" t="t" r="r" b="b"/>
              <a:pathLst>
                <a:path w="11181" h="45026" extrusionOk="0">
                  <a:moveTo>
                    <a:pt x="1903" y="24351"/>
                  </a:moveTo>
                  <a:cubicBezTo>
                    <a:pt x="2855" y="24486"/>
                    <a:pt x="4146" y="25404"/>
                    <a:pt x="5369" y="26797"/>
                  </a:cubicBezTo>
                  <a:cubicBezTo>
                    <a:pt x="4409" y="27247"/>
                    <a:pt x="3449" y="27475"/>
                    <a:pt x="2644" y="27475"/>
                  </a:cubicBezTo>
                  <a:cubicBezTo>
                    <a:pt x="2110" y="27475"/>
                    <a:pt x="1644" y="27374"/>
                    <a:pt x="1292" y="27171"/>
                  </a:cubicBezTo>
                  <a:cubicBezTo>
                    <a:pt x="646" y="26831"/>
                    <a:pt x="408" y="26186"/>
                    <a:pt x="578" y="25336"/>
                  </a:cubicBezTo>
                  <a:cubicBezTo>
                    <a:pt x="714" y="24724"/>
                    <a:pt x="1020" y="24418"/>
                    <a:pt x="1495" y="24351"/>
                  </a:cubicBezTo>
                  <a:close/>
                  <a:moveTo>
                    <a:pt x="9842" y="0"/>
                  </a:moveTo>
                  <a:cubicBezTo>
                    <a:pt x="9800" y="0"/>
                    <a:pt x="9757" y="16"/>
                    <a:pt x="9719" y="54"/>
                  </a:cubicBezTo>
                  <a:cubicBezTo>
                    <a:pt x="8530" y="1311"/>
                    <a:pt x="7612" y="2840"/>
                    <a:pt x="7068" y="4505"/>
                  </a:cubicBezTo>
                  <a:cubicBezTo>
                    <a:pt x="6185" y="7088"/>
                    <a:pt x="5675" y="11302"/>
                    <a:pt x="8360" y="16603"/>
                  </a:cubicBezTo>
                  <a:cubicBezTo>
                    <a:pt x="10738" y="21156"/>
                    <a:pt x="8835" y="24045"/>
                    <a:pt x="7476" y="25370"/>
                  </a:cubicBezTo>
                  <a:cubicBezTo>
                    <a:pt x="6966" y="25846"/>
                    <a:pt x="6355" y="26287"/>
                    <a:pt x="5743" y="26627"/>
                  </a:cubicBezTo>
                  <a:cubicBezTo>
                    <a:pt x="4318" y="24944"/>
                    <a:pt x="2740" y="23970"/>
                    <a:pt x="1653" y="23970"/>
                  </a:cubicBezTo>
                  <a:cubicBezTo>
                    <a:pt x="1599" y="23970"/>
                    <a:pt x="1547" y="23972"/>
                    <a:pt x="1495" y="23977"/>
                  </a:cubicBezTo>
                  <a:cubicBezTo>
                    <a:pt x="816" y="24045"/>
                    <a:pt x="272" y="24588"/>
                    <a:pt x="204" y="25268"/>
                  </a:cubicBezTo>
                  <a:cubicBezTo>
                    <a:pt x="0" y="26287"/>
                    <a:pt x="306" y="27103"/>
                    <a:pt x="1122" y="27511"/>
                  </a:cubicBezTo>
                  <a:cubicBezTo>
                    <a:pt x="1542" y="27747"/>
                    <a:pt x="2065" y="27857"/>
                    <a:pt x="2642" y="27857"/>
                  </a:cubicBezTo>
                  <a:cubicBezTo>
                    <a:pt x="3556" y="27857"/>
                    <a:pt x="4607" y="27582"/>
                    <a:pt x="5607" y="27103"/>
                  </a:cubicBezTo>
                  <a:cubicBezTo>
                    <a:pt x="6389" y="28088"/>
                    <a:pt x="7068" y="29210"/>
                    <a:pt x="7544" y="30399"/>
                  </a:cubicBezTo>
                  <a:cubicBezTo>
                    <a:pt x="8869" y="33424"/>
                    <a:pt x="10093" y="39336"/>
                    <a:pt x="3840" y="44671"/>
                  </a:cubicBezTo>
                  <a:cubicBezTo>
                    <a:pt x="3738" y="44739"/>
                    <a:pt x="3738" y="44875"/>
                    <a:pt x="3840" y="44943"/>
                  </a:cubicBezTo>
                  <a:cubicBezTo>
                    <a:pt x="3874" y="44977"/>
                    <a:pt x="3908" y="45011"/>
                    <a:pt x="3942" y="45011"/>
                  </a:cubicBezTo>
                  <a:cubicBezTo>
                    <a:pt x="3962" y="45021"/>
                    <a:pt x="3982" y="45025"/>
                    <a:pt x="4001" y="45025"/>
                  </a:cubicBezTo>
                  <a:cubicBezTo>
                    <a:pt x="4047" y="45025"/>
                    <a:pt x="4088" y="45001"/>
                    <a:pt x="4112" y="44977"/>
                  </a:cubicBezTo>
                  <a:cubicBezTo>
                    <a:pt x="10806" y="39302"/>
                    <a:pt x="9039" y="32812"/>
                    <a:pt x="7952" y="30263"/>
                  </a:cubicBezTo>
                  <a:cubicBezTo>
                    <a:pt x="7442" y="29074"/>
                    <a:pt x="6763" y="27953"/>
                    <a:pt x="5981" y="26933"/>
                  </a:cubicBezTo>
                  <a:cubicBezTo>
                    <a:pt x="6627" y="26593"/>
                    <a:pt x="7204" y="26152"/>
                    <a:pt x="7748" y="25642"/>
                  </a:cubicBezTo>
                  <a:cubicBezTo>
                    <a:pt x="9175" y="24249"/>
                    <a:pt x="11180" y="21224"/>
                    <a:pt x="8700" y="16399"/>
                  </a:cubicBezTo>
                  <a:cubicBezTo>
                    <a:pt x="3670" y="6578"/>
                    <a:pt x="9923" y="394"/>
                    <a:pt x="9991" y="326"/>
                  </a:cubicBezTo>
                  <a:cubicBezTo>
                    <a:pt x="10123" y="194"/>
                    <a:pt x="9988" y="0"/>
                    <a:pt x="9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7" name="Google Shape;307;p33"/>
            <p:cNvSpPr/>
            <p:nvPr/>
          </p:nvSpPr>
          <p:spPr>
            <a:xfrm>
              <a:off x="274650" y="3357950"/>
              <a:ext cx="861450" cy="890950"/>
            </a:xfrm>
            <a:custGeom>
              <a:avLst/>
              <a:gdLst/>
              <a:ahLst/>
              <a:cxnLst/>
              <a:rect l="l" t="t" r="r" b="b"/>
              <a:pathLst>
                <a:path w="34458" h="35638" extrusionOk="0">
                  <a:moveTo>
                    <a:pt x="17709" y="1"/>
                  </a:moveTo>
                  <a:cubicBezTo>
                    <a:pt x="9781" y="1"/>
                    <a:pt x="2710" y="6534"/>
                    <a:pt x="1427" y="15543"/>
                  </a:cubicBezTo>
                  <a:cubicBezTo>
                    <a:pt x="0" y="25296"/>
                    <a:pt x="5947" y="34233"/>
                    <a:pt x="14680" y="35490"/>
                  </a:cubicBezTo>
                  <a:cubicBezTo>
                    <a:pt x="15371" y="35590"/>
                    <a:pt x="16059" y="35638"/>
                    <a:pt x="16740" y="35638"/>
                  </a:cubicBezTo>
                  <a:cubicBezTo>
                    <a:pt x="24672" y="35638"/>
                    <a:pt x="31747" y="29078"/>
                    <a:pt x="33030" y="20097"/>
                  </a:cubicBezTo>
                  <a:cubicBezTo>
                    <a:pt x="34457" y="10344"/>
                    <a:pt x="28511" y="1407"/>
                    <a:pt x="19777" y="149"/>
                  </a:cubicBezTo>
                  <a:cubicBezTo>
                    <a:pt x="19084" y="50"/>
                    <a:pt x="18393" y="1"/>
                    <a:pt x="17709" y="1"/>
                  </a:cubicBezTo>
                  <a:close/>
                </a:path>
              </a:pathLst>
            </a:custGeom>
            <a:gradFill>
              <a:gsLst>
                <a:gs pos="0">
                  <a:schemeClr val="dk2"/>
                </a:gs>
                <a:gs pos="100000">
                  <a:schemeClr val="accent4"/>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8" name="Google Shape;308;p33"/>
            <p:cNvSpPr/>
            <p:nvPr/>
          </p:nvSpPr>
          <p:spPr>
            <a:xfrm>
              <a:off x="653525" y="4207275"/>
              <a:ext cx="108125" cy="118025"/>
            </a:xfrm>
            <a:custGeom>
              <a:avLst/>
              <a:gdLst/>
              <a:ahLst/>
              <a:cxnLst/>
              <a:rect l="l" t="t" r="r" b="b"/>
              <a:pathLst>
                <a:path w="4325" h="4721" extrusionOk="0">
                  <a:moveTo>
                    <a:pt x="1295" y="0"/>
                  </a:moveTo>
                  <a:cubicBezTo>
                    <a:pt x="1136" y="0"/>
                    <a:pt x="1043" y="108"/>
                    <a:pt x="1054" y="362"/>
                  </a:cubicBezTo>
                  <a:cubicBezTo>
                    <a:pt x="1054" y="362"/>
                    <a:pt x="1" y="4066"/>
                    <a:pt x="477" y="4541"/>
                  </a:cubicBezTo>
                  <a:cubicBezTo>
                    <a:pt x="606" y="4661"/>
                    <a:pt x="874" y="4721"/>
                    <a:pt x="1208" y="4721"/>
                  </a:cubicBezTo>
                  <a:cubicBezTo>
                    <a:pt x="2106" y="4721"/>
                    <a:pt x="3478" y="4287"/>
                    <a:pt x="3875" y="3420"/>
                  </a:cubicBezTo>
                  <a:cubicBezTo>
                    <a:pt x="4324" y="2465"/>
                    <a:pt x="2057" y="0"/>
                    <a:pt x="12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09" name="Google Shape;309;p33"/>
          <p:cNvGrpSpPr/>
          <p:nvPr/>
        </p:nvGrpSpPr>
        <p:grpSpPr>
          <a:xfrm>
            <a:off x="8101647" y="539481"/>
            <a:ext cx="1157667" cy="1580399"/>
            <a:chOff x="5756700" y="631575"/>
            <a:chExt cx="1208925" cy="1650375"/>
          </a:xfrm>
        </p:grpSpPr>
        <p:sp>
          <p:nvSpPr>
            <p:cNvPr id="310" name="Google Shape;310;p33"/>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1" name="Google Shape;311;p33"/>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2" name="Google Shape;312;p33"/>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13" name="Google Shape;313;p33"/>
          <p:cNvGrpSpPr/>
          <p:nvPr/>
        </p:nvGrpSpPr>
        <p:grpSpPr>
          <a:xfrm>
            <a:off x="7569012" y="3001817"/>
            <a:ext cx="1500922" cy="2467762"/>
            <a:chOff x="7625505" y="3001817"/>
            <a:chExt cx="1500922" cy="2467762"/>
          </a:xfrm>
        </p:grpSpPr>
        <p:grpSp>
          <p:nvGrpSpPr>
            <p:cNvPr id="314" name="Google Shape;314;p33"/>
            <p:cNvGrpSpPr/>
            <p:nvPr/>
          </p:nvGrpSpPr>
          <p:grpSpPr>
            <a:xfrm flipH="1">
              <a:off x="7625505" y="3381613"/>
              <a:ext cx="1382896" cy="2087965"/>
              <a:chOff x="1315600" y="1268625"/>
              <a:chExt cx="808475" cy="1220675"/>
            </a:xfrm>
          </p:grpSpPr>
          <p:sp>
            <p:nvSpPr>
              <p:cNvPr id="315" name="Google Shape;315;p33"/>
              <p:cNvSpPr/>
              <p:nvPr/>
            </p:nvSpPr>
            <p:spPr>
              <a:xfrm>
                <a:off x="1521850" y="1268625"/>
                <a:ext cx="552600" cy="389850"/>
              </a:xfrm>
              <a:custGeom>
                <a:avLst/>
                <a:gdLst/>
                <a:ahLst/>
                <a:cxnLst/>
                <a:rect l="l" t="t" r="r" b="b"/>
                <a:pathLst>
                  <a:path w="22104" h="15594" extrusionOk="0">
                    <a:moveTo>
                      <a:pt x="10643" y="0"/>
                    </a:moveTo>
                    <a:cubicBezTo>
                      <a:pt x="8860" y="0"/>
                      <a:pt x="8211" y="1974"/>
                      <a:pt x="8211" y="1974"/>
                    </a:cubicBezTo>
                    <a:cubicBezTo>
                      <a:pt x="8211" y="1974"/>
                      <a:pt x="7471" y="973"/>
                      <a:pt x="5975" y="973"/>
                    </a:cubicBezTo>
                    <a:cubicBezTo>
                      <a:pt x="5470" y="973"/>
                      <a:pt x="4880" y="1086"/>
                      <a:pt x="4203" y="1390"/>
                    </a:cubicBezTo>
                    <a:cubicBezTo>
                      <a:pt x="1557" y="2597"/>
                      <a:pt x="3075" y="5788"/>
                      <a:pt x="3075" y="5788"/>
                    </a:cubicBezTo>
                    <a:cubicBezTo>
                      <a:pt x="3075" y="5788"/>
                      <a:pt x="545" y="6449"/>
                      <a:pt x="935" y="8667"/>
                    </a:cubicBezTo>
                    <a:cubicBezTo>
                      <a:pt x="1051" y="9562"/>
                      <a:pt x="1752" y="10341"/>
                      <a:pt x="2647" y="10613"/>
                    </a:cubicBezTo>
                    <a:cubicBezTo>
                      <a:pt x="2647" y="10613"/>
                      <a:pt x="1" y="12208"/>
                      <a:pt x="2686" y="14427"/>
                    </a:cubicBezTo>
                    <a:cubicBezTo>
                      <a:pt x="3474" y="15127"/>
                      <a:pt x="4634" y="15215"/>
                      <a:pt x="5165" y="15215"/>
                    </a:cubicBezTo>
                    <a:cubicBezTo>
                      <a:pt x="5342" y="15215"/>
                      <a:pt x="5449" y="15205"/>
                      <a:pt x="5449" y="15205"/>
                    </a:cubicBezTo>
                    <a:lnTo>
                      <a:pt x="17667" y="15594"/>
                    </a:lnTo>
                    <a:cubicBezTo>
                      <a:pt x="18952" y="15594"/>
                      <a:pt x="20158" y="14855"/>
                      <a:pt x="20742" y="13726"/>
                    </a:cubicBezTo>
                    <a:cubicBezTo>
                      <a:pt x="21325" y="12714"/>
                      <a:pt x="21131" y="11430"/>
                      <a:pt x="20275" y="10652"/>
                    </a:cubicBezTo>
                    <a:cubicBezTo>
                      <a:pt x="20275" y="10652"/>
                      <a:pt x="22104" y="9990"/>
                      <a:pt x="21792" y="7578"/>
                    </a:cubicBezTo>
                    <a:cubicBezTo>
                      <a:pt x="21547" y="5913"/>
                      <a:pt x="20325" y="5665"/>
                      <a:pt x="19618" y="5665"/>
                    </a:cubicBezTo>
                    <a:cubicBezTo>
                      <a:pt x="19316" y="5665"/>
                      <a:pt x="19107" y="5710"/>
                      <a:pt x="19107" y="5710"/>
                    </a:cubicBezTo>
                    <a:cubicBezTo>
                      <a:pt x="19652" y="4037"/>
                      <a:pt x="18913" y="2247"/>
                      <a:pt x="17356" y="1390"/>
                    </a:cubicBezTo>
                    <a:cubicBezTo>
                      <a:pt x="17024" y="1183"/>
                      <a:pt x="16705" y="1101"/>
                      <a:pt x="16410" y="1101"/>
                    </a:cubicBezTo>
                    <a:cubicBezTo>
                      <a:pt x="15324" y="1101"/>
                      <a:pt x="14554" y="2208"/>
                      <a:pt x="14554" y="2208"/>
                    </a:cubicBezTo>
                    <a:cubicBezTo>
                      <a:pt x="14554" y="2208"/>
                      <a:pt x="13932" y="885"/>
                      <a:pt x="11519" y="145"/>
                    </a:cubicBezTo>
                    <a:cubicBezTo>
                      <a:pt x="11201" y="44"/>
                      <a:pt x="10909" y="0"/>
                      <a:pt x="106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6" name="Google Shape;316;p33"/>
              <p:cNvSpPr/>
              <p:nvPr/>
            </p:nvSpPr>
            <p:spPr>
              <a:xfrm>
                <a:off x="1589950" y="2141000"/>
                <a:ext cx="258200" cy="342450"/>
              </a:xfrm>
              <a:custGeom>
                <a:avLst/>
                <a:gdLst/>
                <a:ahLst/>
                <a:cxnLst/>
                <a:rect l="l" t="t" r="r" b="b"/>
                <a:pathLst>
                  <a:path w="10328" h="13698" extrusionOk="0">
                    <a:moveTo>
                      <a:pt x="584" y="0"/>
                    </a:moveTo>
                    <a:lnTo>
                      <a:pt x="1" y="4864"/>
                    </a:lnTo>
                    <a:cubicBezTo>
                      <a:pt x="2569" y="6032"/>
                      <a:pt x="7472" y="13698"/>
                      <a:pt x="7472" y="13698"/>
                    </a:cubicBezTo>
                    <a:cubicBezTo>
                      <a:pt x="8406" y="13270"/>
                      <a:pt x="9340" y="12803"/>
                      <a:pt x="10235" y="12297"/>
                    </a:cubicBezTo>
                    <a:cubicBezTo>
                      <a:pt x="10328" y="12232"/>
                      <a:pt x="10326" y="12206"/>
                      <a:pt x="10262" y="12206"/>
                    </a:cubicBezTo>
                    <a:cubicBezTo>
                      <a:pt x="9975" y="12206"/>
                      <a:pt x="8445" y="12725"/>
                      <a:pt x="8445" y="12725"/>
                    </a:cubicBezTo>
                    <a:cubicBezTo>
                      <a:pt x="8445" y="12725"/>
                      <a:pt x="7978" y="7705"/>
                      <a:pt x="5721" y="4475"/>
                    </a:cubicBezTo>
                    <a:cubicBezTo>
                      <a:pt x="4398" y="2568"/>
                      <a:pt x="2647" y="1051"/>
                      <a:pt x="58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7" name="Google Shape;317;p33"/>
              <p:cNvSpPr/>
              <p:nvPr/>
            </p:nvSpPr>
            <p:spPr>
              <a:xfrm>
                <a:off x="1748525" y="2427000"/>
                <a:ext cx="111900" cy="62300"/>
              </a:xfrm>
              <a:custGeom>
                <a:avLst/>
                <a:gdLst/>
                <a:ahLst/>
                <a:cxnLst/>
                <a:rect l="l" t="t" r="r" b="b"/>
                <a:pathLst>
                  <a:path w="4476" h="2492" extrusionOk="0">
                    <a:moveTo>
                      <a:pt x="2102" y="1"/>
                    </a:moveTo>
                    <a:lnTo>
                      <a:pt x="1" y="896"/>
                    </a:lnTo>
                    <a:lnTo>
                      <a:pt x="779" y="2491"/>
                    </a:lnTo>
                    <a:lnTo>
                      <a:pt x="4476" y="779"/>
                    </a:lnTo>
                    <a:cubicBezTo>
                      <a:pt x="4230" y="458"/>
                      <a:pt x="3709" y="375"/>
                      <a:pt x="3238" y="375"/>
                    </a:cubicBezTo>
                    <a:cubicBezTo>
                      <a:pt x="2739" y="375"/>
                      <a:pt x="2296" y="468"/>
                      <a:pt x="2296" y="468"/>
                    </a:cubicBezTo>
                    <a:lnTo>
                      <a:pt x="21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8" name="Google Shape;318;p33"/>
              <p:cNvSpPr/>
              <p:nvPr/>
            </p:nvSpPr>
            <p:spPr>
              <a:xfrm>
                <a:off x="1790350" y="2430175"/>
                <a:ext cx="16575" cy="16300"/>
              </a:xfrm>
              <a:custGeom>
                <a:avLst/>
                <a:gdLst/>
                <a:ahLst/>
                <a:cxnLst/>
                <a:rect l="l" t="t" r="r" b="b"/>
                <a:pathLst>
                  <a:path w="663" h="652" extrusionOk="0">
                    <a:moveTo>
                      <a:pt x="565" y="0"/>
                    </a:moveTo>
                    <a:cubicBezTo>
                      <a:pt x="546" y="0"/>
                      <a:pt x="526" y="10"/>
                      <a:pt x="507" y="29"/>
                    </a:cubicBezTo>
                    <a:lnTo>
                      <a:pt x="40" y="535"/>
                    </a:lnTo>
                    <a:cubicBezTo>
                      <a:pt x="1" y="574"/>
                      <a:pt x="1" y="613"/>
                      <a:pt x="40" y="652"/>
                    </a:cubicBezTo>
                    <a:lnTo>
                      <a:pt x="118" y="652"/>
                    </a:lnTo>
                    <a:lnTo>
                      <a:pt x="623" y="107"/>
                    </a:lnTo>
                    <a:cubicBezTo>
                      <a:pt x="662" y="107"/>
                      <a:pt x="662" y="29"/>
                      <a:pt x="623" y="29"/>
                    </a:cubicBezTo>
                    <a:cubicBezTo>
                      <a:pt x="604" y="10"/>
                      <a:pt x="584" y="0"/>
                      <a:pt x="5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9" name="Google Shape;319;p33"/>
              <p:cNvSpPr/>
              <p:nvPr/>
            </p:nvSpPr>
            <p:spPr>
              <a:xfrm>
                <a:off x="1799125" y="2433075"/>
                <a:ext cx="13625" cy="21200"/>
              </a:xfrm>
              <a:custGeom>
                <a:avLst/>
                <a:gdLst/>
                <a:ahLst/>
                <a:cxnLst/>
                <a:rect l="l" t="t" r="r" b="b"/>
                <a:pathLst>
                  <a:path w="545" h="848" extrusionOk="0">
                    <a:moveTo>
                      <a:pt x="413" y="1"/>
                    </a:moveTo>
                    <a:cubicBezTo>
                      <a:pt x="399" y="1"/>
                      <a:pt x="389" y="11"/>
                      <a:pt x="389" y="30"/>
                    </a:cubicBezTo>
                    <a:lnTo>
                      <a:pt x="0" y="731"/>
                    </a:lnTo>
                    <a:cubicBezTo>
                      <a:pt x="0" y="769"/>
                      <a:pt x="0" y="808"/>
                      <a:pt x="39" y="847"/>
                    </a:cubicBezTo>
                    <a:lnTo>
                      <a:pt x="78" y="847"/>
                    </a:lnTo>
                    <a:cubicBezTo>
                      <a:pt x="117" y="847"/>
                      <a:pt x="156" y="808"/>
                      <a:pt x="156" y="808"/>
                    </a:cubicBezTo>
                    <a:lnTo>
                      <a:pt x="506" y="108"/>
                    </a:lnTo>
                    <a:cubicBezTo>
                      <a:pt x="545" y="69"/>
                      <a:pt x="506" y="30"/>
                      <a:pt x="467" y="30"/>
                    </a:cubicBezTo>
                    <a:cubicBezTo>
                      <a:pt x="448" y="11"/>
                      <a:pt x="428" y="1"/>
                      <a:pt x="4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0" name="Google Shape;320;p33"/>
              <p:cNvSpPr/>
              <p:nvPr/>
            </p:nvSpPr>
            <p:spPr>
              <a:xfrm>
                <a:off x="1814675" y="2434800"/>
                <a:ext cx="7800" cy="18900"/>
              </a:xfrm>
              <a:custGeom>
                <a:avLst/>
                <a:gdLst/>
                <a:ahLst/>
                <a:cxnLst/>
                <a:rect l="l" t="t" r="r" b="b"/>
                <a:pathLst>
                  <a:path w="312" h="756" extrusionOk="0">
                    <a:moveTo>
                      <a:pt x="234" y="0"/>
                    </a:moveTo>
                    <a:cubicBezTo>
                      <a:pt x="195" y="0"/>
                      <a:pt x="156" y="0"/>
                      <a:pt x="156" y="39"/>
                    </a:cubicBezTo>
                    <a:lnTo>
                      <a:pt x="1" y="662"/>
                    </a:lnTo>
                    <a:cubicBezTo>
                      <a:pt x="1" y="700"/>
                      <a:pt x="40" y="739"/>
                      <a:pt x="78" y="739"/>
                    </a:cubicBezTo>
                    <a:cubicBezTo>
                      <a:pt x="90" y="751"/>
                      <a:pt x="101" y="756"/>
                      <a:pt x="112" y="756"/>
                    </a:cubicBezTo>
                    <a:cubicBezTo>
                      <a:pt x="137" y="756"/>
                      <a:pt x="156" y="728"/>
                      <a:pt x="156" y="700"/>
                    </a:cubicBezTo>
                    <a:lnTo>
                      <a:pt x="312" y="78"/>
                    </a:lnTo>
                    <a:cubicBezTo>
                      <a:pt x="312" y="39"/>
                      <a:pt x="273" y="0"/>
                      <a:pt x="2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1" name="Google Shape;321;p33"/>
              <p:cNvSpPr/>
              <p:nvPr/>
            </p:nvSpPr>
            <p:spPr>
              <a:xfrm>
                <a:off x="1730050" y="2088450"/>
                <a:ext cx="308000" cy="293825"/>
              </a:xfrm>
              <a:custGeom>
                <a:avLst/>
                <a:gdLst/>
                <a:ahLst/>
                <a:cxnLst/>
                <a:rect l="l" t="t" r="r" b="b"/>
                <a:pathLst>
                  <a:path w="12320" h="11753" extrusionOk="0">
                    <a:moveTo>
                      <a:pt x="0" y="1"/>
                    </a:moveTo>
                    <a:lnTo>
                      <a:pt x="545" y="4904"/>
                    </a:lnTo>
                    <a:cubicBezTo>
                      <a:pt x="3347" y="5410"/>
                      <a:pt x="9884" y="11753"/>
                      <a:pt x="9884" y="11753"/>
                    </a:cubicBezTo>
                    <a:cubicBezTo>
                      <a:pt x="10701" y="11130"/>
                      <a:pt x="11519" y="10469"/>
                      <a:pt x="12258" y="9729"/>
                    </a:cubicBezTo>
                    <a:cubicBezTo>
                      <a:pt x="12314" y="9668"/>
                      <a:pt x="12319" y="9642"/>
                      <a:pt x="12288" y="9642"/>
                    </a:cubicBezTo>
                    <a:cubicBezTo>
                      <a:pt x="12100" y="9642"/>
                      <a:pt x="10585" y="10585"/>
                      <a:pt x="10585" y="10585"/>
                    </a:cubicBezTo>
                    <a:cubicBezTo>
                      <a:pt x="10585" y="10585"/>
                      <a:pt x="8989" y="5760"/>
                      <a:pt x="6032" y="3153"/>
                    </a:cubicBezTo>
                    <a:cubicBezTo>
                      <a:pt x="4320" y="1635"/>
                      <a:pt x="2257" y="546"/>
                      <a:pt x="0"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2" name="Google Shape;322;p33"/>
              <p:cNvSpPr/>
              <p:nvPr/>
            </p:nvSpPr>
            <p:spPr>
              <a:xfrm>
                <a:off x="1942125" y="2320975"/>
                <a:ext cx="108000" cy="68125"/>
              </a:xfrm>
              <a:custGeom>
                <a:avLst/>
                <a:gdLst/>
                <a:ahLst/>
                <a:cxnLst/>
                <a:rect l="l" t="t" r="r" b="b"/>
                <a:pathLst>
                  <a:path w="4320" h="2725" extrusionOk="0">
                    <a:moveTo>
                      <a:pt x="1829" y="0"/>
                    </a:moveTo>
                    <a:lnTo>
                      <a:pt x="0" y="1362"/>
                    </a:lnTo>
                    <a:lnTo>
                      <a:pt x="1129" y="2724"/>
                    </a:lnTo>
                    <a:lnTo>
                      <a:pt x="4320" y="234"/>
                    </a:lnTo>
                    <a:cubicBezTo>
                      <a:pt x="4144" y="99"/>
                      <a:pt x="3906" y="50"/>
                      <a:pt x="3650" y="50"/>
                    </a:cubicBezTo>
                    <a:cubicBezTo>
                      <a:pt x="2942" y="50"/>
                      <a:pt x="2102" y="428"/>
                      <a:pt x="2102" y="428"/>
                    </a:cubicBezTo>
                    <a:lnTo>
                      <a:pt x="1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3" name="Google Shape;323;p33"/>
              <p:cNvSpPr/>
              <p:nvPr/>
            </p:nvSpPr>
            <p:spPr>
              <a:xfrm>
                <a:off x="1981025" y="2322500"/>
                <a:ext cx="12675" cy="19900"/>
              </a:xfrm>
              <a:custGeom>
                <a:avLst/>
                <a:gdLst/>
                <a:ahLst/>
                <a:cxnLst/>
                <a:rect l="l" t="t" r="r" b="b"/>
                <a:pathLst>
                  <a:path w="507" h="796" extrusionOk="0">
                    <a:moveTo>
                      <a:pt x="434" y="1"/>
                    </a:moveTo>
                    <a:cubicBezTo>
                      <a:pt x="406" y="1"/>
                      <a:pt x="379" y="28"/>
                      <a:pt x="351" y="56"/>
                    </a:cubicBezTo>
                    <a:lnTo>
                      <a:pt x="1" y="678"/>
                    </a:lnTo>
                    <a:cubicBezTo>
                      <a:pt x="1" y="717"/>
                      <a:pt x="1" y="756"/>
                      <a:pt x="40" y="795"/>
                    </a:cubicBezTo>
                    <a:lnTo>
                      <a:pt x="79" y="795"/>
                    </a:lnTo>
                    <a:cubicBezTo>
                      <a:pt x="118" y="795"/>
                      <a:pt x="157" y="756"/>
                      <a:pt x="157" y="756"/>
                    </a:cubicBezTo>
                    <a:lnTo>
                      <a:pt x="507" y="134"/>
                    </a:lnTo>
                    <a:cubicBezTo>
                      <a:pt x="507" y="95"/>
                      <a:pt x="507" y="56"/>
                      <a:pt x="468" y="17"/>
                    </a:cubicBezTo>
                    <a:cubicBezTo>
                      <a:pt x="456" y="6"/>
                      <a:pt x="445" y="1"/>
                      <a:pt x="4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4" name="Google Shape;324;p33"/>
              <p:cNvSpPr/>
              <p:nvPr/>
            </p:nvSpPr>
            <p:spPr>
              <a:xfrm>
                <a:off x="1390525" y="1711975"/>
                <a:ext cx="408625" cy="431950"/>
              </a:xfrm>
              <a:custGeom>
                <a:avLst/>
                <a:gdLst/>
                <a:ahLst/>
                <a:cxnLst/>
                <a:rect l="l" t="t" r="r" b="b"/>
                <a:pathLst>
                  <a:path w="16345" h="17278" extrusionOk="0">
                    <a:moveTo>
                      <a:pt x="7861" y="0"/>
                    </a:moveTo>
                    <a:cubicBezTo>
                      <a:pt x="7861" y="0"/>
                      <a:pt x="0" y="4436"/>
                      <a:pt x="3658" y="17278"/>
                    </a:cubicBezTo>
                    <a:cubicBezTo>
                      <a:pt x="3658" y="17278"/>
                      <a:pt x="11207" y="17083"/>
                      <a:pt x="15955" y="15566"/>
                    </a:cubicBezTo>
                    <a:cubicBezTo>
                      <a:pt x="15955" y="15566"/>
                      <a:pt x="16344" y="7511"/>
                      <a:pt x="16266" y="4787"/>
                    </a:cubicBezTo>
                    <a:cubicBezTo>
                      <a:pt x="16266" y="4787"/>
                      <a:pt x="9456" y="1090"/>
                      <a:pt x="7861" y="0"/>
                    </a:cubicBezTo>
                    <a:close/>
                  </a:path>
                </a:pathLst>
              </a:custGeom>
              <a:gradFill>
                <a:gsLst>
                  <a:gs pos="0">
                    <a:schemeClr val="accent4"/>
                  </a:gs>
                  <a:gs pos="50000">
                    <a:schemeClr val="accent4"/>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5" name="Google Shape;325;p33"/>
              <p:cNvSpPr/>
              <p:nvPr/>
            </p:nvSpPr>
            <p:spPr>
              <a:xfrm>
                <a:off x="1817600" y="1668525"/>
                <a:ext cx="306475" cy="249900"/>
              </a:xfrm>
              <a:custGeom>
                <a:avLst/>
                <a:gdLst/>
                <a:ahLst/>
                <a:cxnLst/>
                <a:rect l="l" t="t" r="r" b="b"/>
                <a:pathLst>
                  <a:path w="12259" h="9996" extrusionOk="0">
                    <a:moveTo>
                      <a:pt x="11053" y="0"/>
                    </a:moveTo>
                    <a:cubicBezTo>
                      <a:pt x="10834" y="0"/>
                      <a:pt x="10118" y="1738"/>
                      <a:pt x="10118" y="1738"/>
                    </a:cubicBezTo>
                    <a:cubicBezTo>
                      <a:pt x="10118" y="1738"/>
                      <a:pt x="10196" y="143"/>
                      <a:pt x="9884" y="65"/>
                    </a:cubicBezTo>
                    <a:cubicBezTo>
                      <a:pt x="9881" y="65"/>
                      <a:pt x="9878" y="64"/>
                      <a:pt x="9875" y="64"/>
                    </a:cubicBezTo>
                    <a:cubicBezTo>
                      <a:pt x="9530" y="64"/>
                      <a:pt x="9301" y="2205"/>
                      <a:pt x="9301" y="2205"/>
                    </a:cubicBezTo>
                    <a:cubicBezTo>
                      <a:pt x="9301" y="2205"/>
                      <a:pt x="8862" y="1034"/>
                      <a:pt x="8658" y="1034"/>
                    </a:cubicBezTo>
                    <a:cubicBezTo>
                      <a:pt x="8651" y="1034"/>
                      <a:pt x="8645" y="1035"/>
                      <a:pt x="8639" y="1038"/>
                    </a:cubicBezTo>
                    <a:cubicBezTo>
                      <a:pt x="8445" y="1116"/>
                      <a:pt x="8795" y="2711"/>
                      <a:pt x="8795" y="2711"/>
                    </a:cubicBezTo>
                    <a:cubicBezTo>
                      <a:pt x="7639" y="5441"/>
                      <a:pt x="2402" y="5679"/>
                      <a:pt x="606" y="5679"/>
                    </a:cubicBezTo>
                    <a:cubicBezTo>
                      <a:pt x="226" y="5679"/>
                      <a:pt x="0" y="5668"/>
                      <a:pt x="0" y="5668"/>
                    </a:cubicBezTo>
                    <a:lnTo>
                      <a:pt x="0" y="5668"/>
                    </a:lnTo>
                    <a:lnTo>
                      <a:pt x="467" y="9988"/>
                    </a:lnTo>
                    <a:cubicBezTo>
                      <a:pt x="647" y="9993"/>
                      <a:pt x="823" y="9996"/>
                      <a:pt x="996" y="9996"/>
                    </a:cubicBezTo>
                    <a:cubicBezTo>
                      <a:pt x="9605" y="9996"/>
                      <a:pt x="10390" y="3489"/>
                      <a:pt x="10390" y="3489"/>
                    </a:cubicBezTo>
                    <a:cubicBezTo>
                      <a:pt x="10390" y="3489"/>
                      <a:pt x="12103" y="2672"/>
                      <a:pt x="11908" y="2322"/>
                    </a:cubicBezTo>
                    <a:cubicBezTo>
                      <a:pt x="11867" y="2249"/>
                      <a:pt x="11798" y="2220"/>
                      <a:pt x="11713" y="2220"/>
                    </a:cubicBezTo>
                    <a:cubicBezTo>
                      <a:pt x="11393" y="2220"/>
                      <a:pt x="10857" y="2633"/>
                      <a:pt x="10857" y="2633"/>
                    </a:cubicBezTo>
                    <a:cubicBezTo>
                      <a:pt x="10857" y="2633"/>
                      <a:pt x="12258" y="1271"/>
                      <a:pt x="11947" y="921"/>
                    </a:cubicBezTo>
                    <a:cubicBezTo>
                      <a:pt x="11912" y="882"/>
                      <a:pt x="11871" y="865"/>
                      <a:pt x="11825" y="865"/>
                    </a:cubicBezTo>
                    <a:cubicBezTo>
                      <a:pt x="11456" y="865"/>
                      <a:pt x="10779" y="1972"/>
                      <a:pt x="10779" y="1972"/>
                    </a:cubicBezTo>
                    <a:cubicBezTo>
                      <a:pt x="10779" y="1972"/>
                      <a:pt x="11246" y="298"/>
                      <a:pt x="11091" y="26"/>
                    </a:cubicBezTo>
                    <a:cubicBezTo>
                      <a:pt x="11081" y="8"/>
                      <a:pt x="11068" y="0"/>
                      <a:pt x="11053"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6" name="Google Shape;326;p33"/>
              <p:cNvSpPr/>
              <p:nvPr/>
            </p:nvSpPr>
            <p:spPr>
              <a:xfrm>
                <a:off x="2048150" y="1721950"/>
                <a:ext cx="16575" cy="21175"/>
              </a:xfrm>
              <a:custGeom>
                <a:avLst/>
                <a:gdLst/>
                <a:ahLst/>
                <a:cxnLst/>
                <a:rect l="l" t="t" r="r" b="b"/>
                <a:pathLst>
                  <a:path w="663" h="847" extrusionOk="0">
                    <a:moveTo>
                      <a:pt x="98" y="0"/>
                    </a:moveTo>
                    <a:cubicBezTo>
                      <a:pt x="79" y="0"/>
                      <a:pt x="59" y="10"/>
                      <a:pt x="40" y="29"/>
                    </a:cubicBezTo>
                    <a:cubicBezTo>
                      <a:pt x="1" y="29"/>
                      <a:pt x="1" y="107"/>
                      <a:pt x="40" y="146"/>
                    </a:cubicBezTo>
                    <a:cubicBezTo>
                      <a:pt x="468" y="418"/>
                      <a:pt x="351" y="730"/>
                      <a:pt x="351" y="730"/>
                    </a:cubicBezTo>
                    <a:cubicBezTo>
                      <a:pt x="351" y="769"/>
                      <a:pt x="390" y="846"/>
                      <a:pt x="429" y="846"/>
                    </a:cubicBezTo>
                    <a:cubicBezTo>
                      <a:pt x="468" y="846"/>
                      <a:pt x="507" y="846"/>
                      <a:pt x="546" y="808"/>
                    </a:cubicBezTo>
                    <a:cubicBezTo>
                      <a:pt x="546" y="808"/>
                      <a:pt x="662" y="379"/>
                      <a:pt x="157" y="29"/>
                    </a:cubicBezTo>
                    <a:cubicBezTo>
                      <a:pt x="137" y="10"/>
                      <a:pt x="118" y="0"/>
                      <a:pt x="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7" name="Google Shape;327;p33"/>
              <p:cNvSpPr/>
              <p:nvPr/>
            </p:nvSpPr>
            <p:spPr>
              <a:xfrm>
                <a:off x="1315600" y="1414275"/>
                <a:ext cx="235475" cy="365825"/>
              </a:xfrm>
              <a:custGeom>
                <a:avLst/>
                <a:gdLst/>
                <a:ahLst/>
                <a:cxnLst/>
                <a:rect l="l" t="t" r="r" b="b"/>
                <a:pathLst>
                  <a:path w="9419" h="14633" extrusionOk="0">
                    <a:moveTo>
                      <a:pt x="6019" y="0"/>
                    </a:moveTo>
                    <a:cubicBezTo>
                      <a:pt x="5561" y="0"/>
                      <a:pt x="5332" y="1907"/>
                      <a:pt x="5332" y="1907"/>
                    </a:cubicBezTo>
                    <a:cubicBezTo>
                      <a:pt x="5332" y="1907"/>
                      <a:pt x="5332" y="895"/>
                      <a:pt x="4964" y="895"/>
                    </a:cubicBezTo>
                    <a:cubicBezTo>
                      <a:pt x="4957" y="895"/>
                      <a:pt x="4950" y="895"/>
                      <a:pt x="4943" y="896"/>
                    </a:cubicBezTo>
                    <a:cubicBezTo>
                      <a:pt x="4554" y="935"/>
                      <a:pt x="4904" y="2802"/>
                      <a:pt x="4904" y="2802"/>
                    </a:cubicBezTo>
                    <a:cubicBezTo>
                      <a:pt x="4904" y="2802"/>
                      <a:pt x="1" y="7511"/>
                      <a:pt x="5682" y="14632"/>
                    </a:cubicBezTo>
                    <a:lnTo>
                      <a:pt x="9418" y="12414"/>
                    </a:lnTo>
                    <a:cubicBezTo>
                      <a:pt x="9418" y="12414"/>
                      <a:pt x="4709" y="6694"/>
                      <a:pt x="6538" y="3581"/>
                    </a:cubicBezTo>
                    <a:cubicBezTo>
                      <a:pt x="6538" y="3581"/>
                      <a:pt x="8017" y="2919"/>
                      <a:pt x="7939" y="2686"/>
                    </a:cubicBezTo>
                    <a:cubicBezTo>
                      <a:pt x="7932" y="2647"/>
                      <a:pt x="7874" y="2631"/>
                      <a:pt x="7787" y="2631"/>
                    </a:cubicBezTo>
                    <a:cubicBezTo>
                      <a:pt x="7438" y="2631"/>
                      <a:pt x="6616" y="2880"/>
                      <a:pt x="6616" y="2880"/>
                    </a:cubicBezTo>
                    <a:cubicBezTo>
                      <a:pt x="6616" y="2880"/>
                      <a:pt x="8212" y="1363"/>
                      <a:pt x="7978" y="1168"/>
                    </a:cubicBezTo>
                    <a:cubicBezTo>
                      <a:pt x="7950" y="1144"/>
                      <a:pt x="7912" y="1133"/>
                      <a:pt x="7866" y="1133"/>
                    </a:cubicBezTo>
                    <a:cubicBezTo>
                      <a:pt x="7469" y="1133"/>
                      <a:pt x="6500" y="1946"/>
                      <a:pt x="6500" y="1946"/>
                    </a:cubicBezTo>
                    <a:cubicBezTo>
                      <a:pt x="6500" y="1946"/>
                      <a:pt x="7566" y="156"/>
                      <a:pt x="7287" y="156"/>
                    </a:cubicBezTo>
                    <a:cubicBezTo>
                      <a:pt x="7284" y="156"/>
                      <a:pt x="7281" y="156"/>
                      <a:pt x="7278" y="156"/>
                    </a:cubicBezTo>
                    <a:cubicBezTo>
                      <a:pt x="6966" y="195"/>
                      <a:pt x="5916" y="1557"/>
                      <a:pt x="5916" y="1557"/>
                    </a:cubicBezTo>
                    <a:cubicBezTo>
                      <a:pt x="5916" y="1557"/>
                      <a:pt x="6500" y="78"/>
                      <a:pt x="6033" y="1"/>
                    </a:cubicBezTo>
                    <a:cubicBezTo>
                      <a:pt x="6028" y="0"/>
                      <a:pt x="6023" y="0"/>
                      <a:pt x="6019"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8" name="Google Shape;328;p33"/>
              <p:cNvSpPr/>
              <p:nvPr/>
            </p:nvSpPr>
            <p:spPr>
              <a:xfrm>
                <a:off x="1459600" y="1482950"/>
                <a:ext cx="24325" cy="9175"/>
              </a:xfrm>
              <a:custGeom>
                <a:avLst/>
                <a:gdLst/>
                <a:ahLst/>
                <a:cxnLst/>
                <a:rect l="l" t="t" r="r" b="b"/>
                <a:pathLst>
                  <a:path w="973" h="367" extrusionOk="0">
                    <a:moveTo>
                      <a:pt x="582" y="1"/>
                    </a:moveTo>
                    <a:cubicBezTo>
                      <a:pt x="213" y="1"/>
                      <a:pt x="39" y="250"/>
                      <a:pt x="39" y="250"/>
                    </a:cubicBezTo>
                    <a:cubicBezTo>
                      <a:pt x="0" y="250"/>
                      <a:pt x="0" y="328"/>
                      <a:pt x="39" y="367"/>
                    </a:cubicBezTo>
                    <a:lnTo>
                      <a:pt x="78" y="367"/>
                    </a:lnTo>
                    <a:cubicBezTo>
                      <a:pt x="117" y="367"/>
                      <a:pt x="156" y="367"/>
                      <a:pt x="195" y="328"/>
                    </a:cubicBezTo>
                    <a:cubicBezTo>
                      <a:pt x="195" y="328"/>
                      <a:pt x="312" y="163"/>
                      <a:pt x="584" y="163"/>
                    </a:cubicBezTo>
                    <a:cubicBezTo>
                      <a:pt x="662" y="163"/>
                      <a:pt x="752" y="176"/>
                      <a:pt x="856" y="211"/>
                    </a:cubicBezTo>
                    <a:cubicBezTo>
                      <a:pt x="895" y="211"/>
                      <a:pt x="934" y="211"/>
                      <a:pt x="973" y="172"/>
                    </a:cubicBezTo>
                    <a:cubicBezTo>
                      <a:pt x="973" y="133"/>
                      <a:pt x="973" y="94"/>
                      <a:pt x="895" y="55"/>
                    </a:cubicBezTo>
                    <a:cubicBezTo>
                      <a:pt x="778" y="16"/>
                      <a:pt x="674" y="1"/>
                      <a:pt x="5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9" name="Google Shape;329;p33"/>
              <p:cNvSpPr/>
              <p:nvPr/>
            </p:nvSpPr>
            <p:spPr>
              <a:xfrm>
                <a:off x="1481975" y="2101100"/>
                <a:ext cx="390125" cy="212100"/>
              </a:xfrm>
              <a:custGeom>
                <a:avLst/>
                <a:gdLst/>
                <a:ahLst/>
                <a:cxnLst/>
                <a:rect l="l" t="t" r="r" b="b"/>
                <a:pathLst>
                  <a:path w="15605" h="8484" extrusionOk="0">
                    <a:moveTo>
                      <a:pt x="0" y="1674"/>
                    </a:moveTo>
                    <a:cubicBezTo>
                      <a:pt x="0" y="1674"/>
                      <a:pt x="0" y="1674"/>
                      <a:pt x="0" y="1674"/>
                    </a:cubicBezTo>
                    <a:lnTo>
                      <a:pt x="0" y="1674"/>
                    </a:lnTo>
                    <a:cubicBezTo>
                      <a:pt x="0" y="1674"/>
                      <a:pt x="0" y="1674"/>
                      <a:pt x="0" y="1674"/>
                    </a:cubicBezTo>
                    <a:close/>
                    <a:moveTo>
                      <a:pt x="12063" y="1"/>
                    </a:moveTo>
                    <a:cubicBezTo>
                      <a:pt x="9340" y="1022"/>
                      <a:pt x="513" y="1676"/>
                      <a:pt x="22" y="1676"/>
                    </a:cubicBezTo>
                    <a:cubicBezTo>
                      <a:pt x="9" y="1676"/>
                      <a:pt x="2" y="1675"/>
                      <a:pt x="0" y="1674"/>
                    </a:cubicBezTo>
                    <a:lnTo>
                      <a:pt x="0" y="1674"/>
                    </a:lnTo>
                    <a:cubicBezTo>
                      <a:pt x="1946" y="4087"/>
                      <a:pt x="5915" y="8484"/>
                      <a:pt x="5915" y="8484"/>
                    </a:cubicBezTo>
                    <a:cubicBezTo>
                      <a:pt x="6966" y="7861"/>
                      <a:pt x="10935" y="5838"/>
                      <a:pt x="10935" y="5838"/>
                    </a:cubicBezTo>
                    <a:cubicBezTo>
                      <a:pt x="10468" y="4631"/>
                      <a:pt x="8678" y="2958"/>
                      <a:pt x="8678" y="2958"/>
                    </a:cubicBezTo>
                    <a:lnTo>
                      <a:pt x="8678" y="2958"/>
                    </a:lnTo>
                    <a:cubicBezTo>
                      <a:pt x="9690" y="3697"/>
                      <a:pt x="10624" y="4515"/>
                      <a:pt x="11480" y="5449"/>
                    </a:cubicBezTo>
                    <a:lnTo>
                      <a:pt x="15605" y="2335"/>
                    </a:lnTo>
                    <a:cubicBezTo>
                      <a:pt x="14554" y="1363"/>
                      <a:pt x="13386" y="584"/>
                      <a:pt x="120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0" name="Google Shape;330;p33"/>
              <p:cNvSpPr/>
              <p:nvPr/>
            </p:nvSpPr>
            <p:spPr>
              <a:xfrm>
                <a:off x="1508225" y="2151925"/>
                <a:ext cx="137200" cy="143775"/>
              </a:xfrm>
              <a:custGeom>
                <a:avLst/>
                <a:gdLst/>
                <a:ahLst/>
                <a:cxnLst/>
                <a:rect l="l" t="t" r="r" b="b"/>
                <a:pathLst>
                  <a:path w="5488" h="5751" extrusionOk="0">
                    <a:moveTo>
                      <a:pt x="59" y="1"/>
                    </a:moveTo>
                    <a:cubicBezTo>
                      <a:pt x="40" y="1"/>
                      <a:pt x="20" y="11"/>
                      <a:pt x="1" y="30"/>
                    </a:cubicBezTo>
                    <a:cubicBezTo>
                      <a:pt x="1" y="69"/>
                      <a:pt x="1" y="108"/>
                      <a:pt x="1" y="147"/>
                    </a:cubicBezTo>
                    <a:cubicBezTo>
                      <a:pt x="79" y="186"/>
                      <a:pt x="4398" y="3493"/>
                      <a:pt x="5332" y="5711"/>
                    </a:cubicBezTo>
                    <a:cubicBezTo>
                      <a:pt x="5332" y="5711"/>
                      <a:pt x="5371" y="5750"/>
                      <a:pt x="5410" y="5750"/>
                    </a:cubicBezTo>
                    <a:lnTo>
                      <a:pt x="5449" y="5750"/>
                    </a:lnTo>
                    <a:cubicBezTo>
                      <a:pt x="5488" y="5750"/>
                      <a:pt x="5488" y="5673"/>
                      <a:pt x="5488" y="5634"/>
                    </a:cubicBezTo>
                    <a:cubicBezTo>
                      <a:pt x="4554" y="3416"/>
                      <a:pt x="312" y="147"/>
                      <a:pt x="118" y="30"/>
                    </a:cubicBezTo>
                    <a:cubicBezTo>
                      <a:pt x="98" y="11"/>
                      <a:pt x="79" y="1"/>
                      <a:pt x="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1" name="Google Shape;331;p33"/>
              <p:cNvSpPr/>
              <p:nvPr/>
            </p:nvSpPr>
            <p:spPr>
              <a:xfrm>
                <a:off x="1653650" y="2121775"/>
                <a:ext cx="46250" cy="45275"/>
              </a:xfrm>
              <a:custGeom>
                <a:avLst/>
                <a:gdLst/>
                <a:ahLst/>
                <a:cxnLst/>
                <a:rect l="l" t="t" r="r" b="b"/>
                <a:pathLst>
                  <a:path w="1850" h="1811" extrusionOk="0">
                    <a:moveTo>
                      <a:pt x="1208" y="1"/>
                    </a:moveTo>
                    <a:cubicBezTo>
                      <a:pt x="1188" y="1"/>
                      <a:pt x="1169" y="10"/>
                      <a:pt x="1149" y="30"/>
                    </a:cubicBezTo>
                    <a:cubicBezTo>
                      <a:pt x="1110" y="69"/>
                      <a:pt x="1110" y="108"/>
                      <a:pt x="1149" y="146"/>
                    </a:cubicBezTo>
                    <a:cubicBezTo>
                      <a:pt x="1422" y="575"/>
                      <a:pt x="1577" y="1003"/>
                      <a:pt x="1694" y="1508"/>
                    </a:cubicBezTo>
                    <a:lnTo>
                      <a:pt x="177" y="263"/>
                    </a:lnTo>
                    <a:cubicBezTo>
                      <a:pt x="149" y="245"/>
                      <a:pt x="124" y="238"/>
                      <a:pt x="103" y="238"/>
                    </a:cubicBezTo>
                    <a:cubicBezTo>
                      <a:pt x="32" y="238"/>
                      <a:pt x="0" y="320"/>
                      <a:pt x="60" y="380"/>
                    </a:cubicBezTo>
                    <a:lnTo>
                      <a:pt x="1733" y="1781"/>
                    </a:lnTo>
                    <a:cubicBezTo>
                      <a:pt x="1753" y="1800"/>
                      <a:pt x="1762" y="1810"/>
                      <a:pt x="1772" y="1810"/>
                    </a:cubicBezTo>
                    <a:cubicBezTo>
                      <a:pt x="1782" y="1810"/>
                      <a:pt x="1791" y="1800"/>
                      <a:pt x="1811" y="1781"/>
                    </a:cubicBezTo>
                    <a:cubicBezTo>
                      <a:pt x="1811" y="1781"/>
                      <a:pt x="1811" y="1781"/>
                      <a:pt x="1811" y="1742"/>
                    </a:cubicBezTo>
                    <a:cubicBezTo>
                      <a:pt x="1850" y="1742"/>
                      <a:pt x="1850" y="1703"/>
                      <a:pt x="1850" y="1664"/>
                    </a:cubicBezTo>
                    <a:cubicBezTo>
                      <a:pt x="1772" y="1080"/>
                      <a:pt x="1577" y="536"/>
                      <a:pt x="1266" y="30"/>
                    </a:cubicBezTo>
                    <a:cubicBezTo>
                      <a:pt x="1247" y="10"/>
                      <a:pt x="1227" y="1"/>
                      <a:pt x="12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2" name="Google Shape;332;p33"/>
              <p:cNvSpPr/>
              <p:nvPr/>
            </p:nvSpPr>
            <p:spPr>
              <a:xfrm>
                <a:off x="1566600" y="2133775"/>
                <a:ext cx="22400" cy="61725"/>
              </a:xfrm>
              <a:custGeom>
                <a:avLst/>
                <a:gdLst/>
                <a:ahLst/>
                <a:cxnLst/>
                <a:rect l="l" t="t" r="r" b="b"/>
                <a:pathLst>
                  <a:path w="896" h="2469" extrusionOk="0">
                    <a:moveTo>
                      <a:pt x="548" y="1"/>
                    </a:moveTo>
                    <a:cubicBezTo>
                      <a:pt x="533" y="1"/>
                      <a:pt x="518" y="5"/>
                      <a:pt x="507" y="17"/>
                    </a:cubicBezTo>
                    <a:cubicBezTo>
                      <a:pt x="468" y="17"/>
                      <a:pt x="468" y="56"/>
                      <a:pt x="468" y="95"/>
                    </a:cubicBezTo>
                    <a:cubicBezTo>
                      <a:pt x="701" y="873"/>
                      <a:pt x="545" y="1729"/>
                      <a:pt x="40" y="2352"/>
                    </a:cubicBezTo>
                    <a:cubicBezTo>
                      <a:pt x="1" y="2352"/>
                      <a:pt x="1" y="2429"/>
                      <a:pt x="40" y="2429"/>
                    </a:cubicBezTo>
                    <a:cubicBezTo>
                      <a:pt x="40" y="2449"/>
                      <a:pt x="49" y="2459"/>
                      <a:pt x="59" y="2459"/>
                    </a:cubicBezTo>
                    <a:cubicBezTo>
                      <a:pt x="69" y="2459"/>
                      <a:pt x="78" y="2449"/>
                      <a:pt x="78" y="2429"/>
                    </a:cubicBezTo>
                    <a:cubicBezTo>
                      <a:pt x="78" y="2468"/>
                      <a:pt x="117" y="2468"/>
                      <a:pt x="117" y="2468"/>
                    </a:cubicBezTo>
                    <a:cubicBezTo>
                      <a:pt x="701" y="1807"/>
                      <a:pt x="896" y="873"/>
                      <a:pt x="623" y="56"/>
                    </a:cubicBezTo>
                    <a:cubicBezTo>
                      <a:pt x="623" y="28"/>
                      <a:pt x="584" y="1"/>
                      <a:pt x="5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3" name="Google Shape;333;p33"/>
              <p:cNvSpPr/>
              <p:nvPr/>
            </p:nvSpPr>
            <p:spPr>
              <a:xfrm>
                <a:off x="1752425" y="2109125"/>
                <a:ext cx="72000" cy="25075"/>
              </a:xfrm>
              <a:custGeom>
                <a:avLst/>
                <a:gdLst/>
                <a:ahLst/>
                <a:cxnLst/>
                <a:rect l="l" t="t" r="r" b="b"/>
                <a:pathLst>
                  <a:path w="2880" h="1003" extrusionOk="0">
                    <a:moveTo>
                      <a:pt x="97" y="1"/>
                    </a:moveTo>
                    <a:cubicBezTo>
                      <a:pt x="78" y="1"/>
                      <a:pt x="59" y="10"/>
                      <a:pt x="39" y="30"/>
                    </a:cubicBezTo>
                    <a:cubicBezTo>
                      <a:pt x="0" y="30"/>
                      <a:pt x="0" y="108"/>
                      <a:pt x="39" y="147"/>
                    </a:cubicBezTo>
                    <a:cubicBezTo>
                      <a:pt x="623" y="652"/>
                      <a:pt x="1401" y="964"/>
                      <a:pt x="2179" y="1003"/>
                    </a:cubicBezTo>
                    <a:cubicBezTo>
                      <a:pt x="2413" y="1003"/>
                      <a:pt x="2607" y="964"/>
                      <a:pt x="2802" y="886"/>
                    </a:cubicBezTo>
                    <a:cubicBezTo>
                      <a:pt x="2841" y="886"/>
                      <a:pt x="2880" y="847"/>
                      <a:pt x="2841" y="808"/>
                    </a:cubicBezTo>
                    <a:cubicBezTo>
                      <a:pt x="2841" y="730"/>
                      <a:pt x="2802" y="730"/>
                      <a:pt x="2763" y="730"/>
                    </a:cubicBezTo>
                    <a:cubicBezTo>
                      <a:pt x="2561" y="818"/>
                      <a:pt x="2350" y="854"/>
                      <a:pt x="2140" y="854"/>
                    </a:cubicBezTo>
                    <a:cubicBezTo>
                      <a:pt x="1140" y="854"/>
                      <a:pt x="156" y="30"/>
                      <a:pt x="156" y="30"/>
                    </a:cubicBezTo>
                    <a:cubicBezTo>
                      <a:pt x="136" y="10"/>
                      <a:pt x="117" y="1"/>
                      <a:pt x="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4" name="Google Shape;334;p33"/>
              <p:cNvSpPr/>
              <p:nvPr/>
            </p:nvSpPr>
            <p:spPr>
              <a:xfrm>
                <a:off x="1781600" y="2099400"/>
                <a:ext cx="82725" cy="70550"/>
              </a:xfrm>
              <a:custGeom>
                <a:avLst/>
                <a:gdLst/>
                <a:ahLst/>
                <a:cxnLst/>
                <a:rect l="l" t="t" r="r" b="b"/>
                <a:pathLst>
                  <a:path w="3309" h="2822" extrusionOk="0">
                    <a:moveTo>
                      <a:pt x="98" y="1"/>
                    </a:moveTo>
                    <a:cubicBezTo>
                      <a:pt x="78" y="1"/>
                      <a:pt x="59" y="10"/>
                      <a:pt x="39" y="30"/>
                    </a:cubicBezTo>
                    <a:cubicBezTo>
                      <a:pt x="1" y="30"/>
                      <a:pt x="1" y="108"/>
                      <a:pt x="39" y="108"/>
                    </a:cubicBezTo>
                    <a:cubicBezTo>
                      <a:pt x="1285" y="1041"/>
                      <a:pt x="3153" y="2793"/>
                      <a:pt x="3153" y="2793"/>
                    </a:cubicBezTo>
                    <a:lnTo>
                      <a:pt x="3230" y="2793"/>
                    </a:lnTo>
                    <a:cubicBezTo>
                      <a:pt x="3230" y="2812"/>
                      <a:pt x="3240" y="2822"/>
                      <a:pt x="3250" y="2822"/>
                    </a:cubicBezTo>
                    <a:cubicBezTo>
                      <a:pt x="3260" y="2822"/>
                      <a:pt x="3269" y="2812"/>
                      <a:pt x="3269" y="2793"/>
                    </a:cubicBezTo>
                    <a:cubicBezTo>
                      <a:pt x="3308" y="2754"/>
                      <a:pt x="3308" y="2715"/>
                      <a:pt x="3269" y="2676"/>
                    </a:cubicBezTo>
                    <a:cubicBezTo>
                      <a:pt x="3269" y="2676"/>
                      <a:pt x="1401" y="925"/>
                      <a:pt x="156" y="30"/>
                    </a:cubicBezTo>
                    <a:cubicBezTo>
                      <a:pt x="137" y="10"/>
                      <a:pt x="117" y="1"/>
                      <a:pt x="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5" name="Google Shape;335;p33"/>
              <p:cNvSpPr/>
              <p:nvPr/>
            </p:nvSpPr>
            <p:spPr>
              <a:xfrm>
                <a:off x="1379825" y="1640725"/>
                <a:ext cx="235450" cy="224600"/>
              </a:xfrm>
              <a:custGeom>
                <a:avLst/>
                <a:gdLst/>
                <a:ahLst/>
                <a:cxnLst/>
                <a:rect l="l" t="t" r="r" b="b"/>
                <a:pathLst>
                  <a:path w="9418" h="8984" extrusionOk="0">
                    <a:moveTo>
                      <a:pt x="5191" y="0"/>
                    </a:moveTo>
                    <a:cubicBezTo>
                      <a:pt x="4273" y="0"/>
                      <a:pt x="1090" y="2189"/>
                      <a:pt x="1090" y="2189"/>
                    </a:cubicBezTo>
                    <a:cubicBezTo>
                      <a:pt x="0" y="2902"/>
                      <a:pt x="2864" y="8984"/>
                      <a:pt x="4324" y="8984"/>
                    </a:cubicBezTo>
                    <a:cubicBezTo>
                      <a:pt x="4376" y="8984"/>
                      <a:pt x="4427" y="8976"/>
                      <a:pt x="4475" y="8960"/>
                    </a:cubicBezTo>
                    <a:cubicBezTo>
                      <a:pt x="5837" y="8454"/>
                      <a:pt x="9417" y="3551"/>
                      <a:pt x="9417" y="3551"/>
                    </a:cubicBezTo>
                    <a:cubicBezTo>
                      <a:pt x="9417" y="3551"/>
                      <a:pt x="5954" y="476"/>
                      <a:pt x="5370" y="48"/>
                    </a:cubicBezTo>
                    <a:cubicBezTo>
                      <a:pt x="5328" y="15"/>
                      <a:pt x="5268" y="0"/>
                      <a:pt x="51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6" name="Google Shape;336;p33"/>
              <p:cNvSpPr/>
              <p:nvPr/>
            </p:nvSpPr>
            <p:spPr>
              <a:xfrm>
                <a:off x="1724200" y="1799525"/>
                <a:ext cx="185800" cy="158300"/>
              </a:xfrm>
              <a:custGeom>
                <a:avLst/>
                <a:gdLst/>
                <a:ahLst/>
                <a:cxnLst/>
                <a:rect l="l" t="t" r="r" b="b"/>
                <a:pathLst>
                  <a:path w="7432" h="6332" extrusionOk="0">
                    <a:moveTo>
                      <a:pt x="623" y="0"/>
                    </a:moveTo>
                    <a:cubicBezTo>
                      <a:pt x="623" y="0"/>
                      <a:pt x="1" y="5682"/>
                      <a:pt x="429" y="6149"/>
                    </a:cubicBezTo>
                    <a:cubicBezTo>
                      <a:pt x="539" y="6279"/>
                      <a:pt x="1011" y="6332"/>
                      <a:pt x="1656" y="6332"/>
                    </a:cubicBezTo>
                    <a:cubicBezTo>
                      <a:pt x="3517" y="6332"/>
                      <a:pt x="6823" y="5893"/>
                      <a:pt x="7083" y="5604"/>
                    </a:cubicBezTo>
                    <a:cubicBezTo>
                      <a:pt x="7432" y="5178"/>
                      <a:pt x="7356" y="234"/>
                      <a:pt x="6240" y="234"/>
                    </a:cubicBezTo>
                    <a:cubicBezTo>
                      <a:pt x="6236" y="234"/>
                      <a:pt x="6231" y="234"/>
                      <a:pt x="6227" y="234"/>
                    </a:cubicBezTo>
                    <a:cubicBezTo>
                      <a:pt x="6101" y="243"/>
                      <a:pt x="5935" y="246"/>
                      <a:pt x="5737" y="246"/>
                    </a:cubicBezTo>
                    <a:cubicBezTo>
                      <a:pt x="4159" y="246"/>
                      <a:pt x="623" y="0"/>
                      <a:pt x="6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7" name="Google Shape;337;p33"/>
              <p:cNvSpPr/>
              <p:nvPr/>
            </p:nvSpPr>
            <p:spPr>
              <a:xfrm>
                <a:off x="1578575" y="1428200"/>
                <a:ext cx="428750" cy="343825"/>
              </a:xfrm>
              <a:custGeom>
                <a:avLst/>
                <a:gdLst/>
                <a:ahLst/>
                <a:cxnLst/>
                <a:rect l="l" t="t" r="r" b="b"/>
                <a:pathLst>
                  <a:path w="17150" h="13753" extrusionOk="0">
                    <a:moveTo>
                      <a:pt x="9064" y="0"/>
                    </a:moveTo>
                    <a:cubicBezTo>
                      <a:pt x="5966" y="0"/>
                      <a:pt x="3685" y="2245"/>
                      <a:pt x="3685" y="2245"/>
                    </a:cubicBezTo>
                    <a:cubicBezTo>
                      <a:pt x="1" y="6419"/>
                      <a:pt x="3908" y="13752"/>
                      <a:pt x="9020" y="13752"/>
                    </a:cubicBezTo>
                    <a:cubicBezTo>
                      <a:pt x="9199" y="13752"/>
                      <a:pt x="9380" y="13743"/>
                      <a:pt x="9561" y="13725"/>
                    </a:cubicBezTo>
                    <a:cubicBezTo>
                      <a:pt x="16410" y="13024"/>
                      <a:pt x="17150" y="4930"/>
                      <a:pt x="13842" y="1973"/>
                    </a:cubicBezTo>
                    <a:cubicBezTo>
                      <a:pt x="12170" y="501"/>
                      <a:pt x="10526" y="0"/>
                      <a:pt x="906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8" name="Google Shape;338;p33"/>
              <p:cNvSpPr/>
              <p:nvPr/>
            </p:nvSpPr>
            <p:spPr>
              <a:xfrm>
                <a:off x="1608425" y="1674025"/>
                <a:ext cx="127475" cy="144950"/>
              </a:xfrm>
              <a:custGeom>
                <a:avLst/>
                <a:gdLst/>
                <a:ahLst/>
                <a:cxnLst/>
                <a:rect l="l" t="t" r="r" b="b"/>
                <a:pathLst>
                  <a:path w="5099" h="5798" extrusionOk="0">
                    <a:moveTo>
                      <a:pt x="3464" y="1"/>
                    </a:moveTo>
                    <a:lnTo>
                      <a:pt x="1402" y="2880"/>
                    </a:lnTo>
                    <a:lnTo>
                      <a:pt x="429" y="2296"/>
                    </a:lnTo>
                    <a:lnTo>
                      <a:pt x="429" y="2296"/>
                    </a:lnTo>
                    <a:cubicBezTo>
                      <a:pt x="429" y="2297"/>
                      <a:pt x="1" y="5098"/>
                      <a:pt x="2453" y="5682"/>
                    </a:cubicBezTo>
                    <a:cubicBezTo>
                      <a:pt x="2765" y="5763"/>
                      <a:pt x="3040" y="5797"/>
                      <a:pt x="3282" y="5797"/>
                    </a:cubicBezTo>
                    <a:cubicBezTo>
                      <a:pt x="4548" y="5797"/>
                      <a:pt x="4904" y="4865"/>
                      <a:pt x="4904" y="4865"/>
                    </a:cubicBezTo>
                    <a:lnTo>
                      <a:pt x="4087" y="4398"/>
                    </a:lnTo>
                    <a:lnTo>
                      <a:pt x="5099" y="1713"/>
                    </a:lnTo>
                    <a:lnTo>
                      <a:pt x="3464" y="1"/>
                    </a:ln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9" name="Google Shape;339;p33"/>
              <p:cNvSpPr/>
              <p:nvPr/>
            </p:nvSpPr>
            <p:spPr>
              <a:xfrm>
                <a:off x="1785500" y="1660400"/>
                <a:ext cx="66175" cy="50625"/>
              </a:xfrm>
              <a:custGeom>
                <a:avLst/>
                <a:gdLst/>
                <a:ahLst/>
                <a:cxnLst/>
                <a:rect l="l" t="t" r="r" b="b"/>
                <a:pathLst>
                  <a:path w="2647" h="2025" extrusionOk="0">
                    <a:moveTo>
                      <a:pt x="195" y="1"/>
                    </a:moveTo>
                    <a:cubicBezTo>
                      <a:pt x="156" y="1"/>
                      <a:pt x="117" y="40"/>
                      <a:pt x="117" y="79"/>
                    </a:cubicBezTo>
                    <a:cubicBezTo>
                      <a:pt x="117" y="117"/>
                      <a:pt x="0" y="1168"/>
                      <a:pt x="428" y="1713"/>
                    </a:cubicBezTo>
                    <a:cubicBezTo>
                      <a:pt x="545" y="1869"/>
                      <a:pt x="778" y="1985"/>
                      <a:pt x="973" y="2024"/>
                    </a:cubicBezTo>
                    <a:lnTo>
                      <a:pt x="1129" y="2024"/>
                    </a:lnTo>
                    <a:cubicBezTo>
                      <a:pt x="1751" y="1946"/>
                      <a:pt x="2335" y="1557"/>
                      <a:pt x="2646" y="1013"/>
                    </a:cubicBezTo>
                    <a:cubicBezTo>
                      <a:pt x="2646" y="974"/>
                      <a:pt x="2646" y="935"/>
                      <a:pt x="2607" y="896"/>
                    </a:cubicBezTo>
                    <a:cubicBezTo>
                      <a:pt x="2569" y="896"/>
                      <a:pt x="2530" y="896"/>
                      <a:pt x="2491" y="935"/>
                    </a:cubicBezTo>
                    <a:cubicBezTo>
                      <a:pt x="2491" y="935"/>
                      <a:pt x="2004" y="1839"/>
                      <a:pt x="1161" y="1839"/>
                    </a:cubicBezTo>
                    <a:cubicBezTo>
                      <a:pt x="1113" y="1839"/>
                      <a:pt x="1063" y="1836"/>
                      <a:pt x="1012" y="1830"/>
                    </a:cubicBezTo>
                    <a:cubicBezTo>
                      <a:pt x="817" y="1830"/>
                      <a:pt x="662" y="1752"/>
                      <a:pt x="545" y="1596"/>
                    </a:cubicBezTo>
                    <a:cubicBezTo>
                      <a:pt x="156" y="1129"/>
                      <a:pt x="273" y="79"/>
                      <a:pt x="273" y="79"/>
                    </a:cubicBezTo>
                    <a:cubicBezTo>
                      <a:pt x="273" y="40"/>
                      <a:pt x="234" y="1"/>
                      <a:pt x="1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0" name="Google Shape;340;p33"/>
              <p:cNvSpPr/>
              <p:nvPr/>
            </p:nvSpPr>
            <p:spPr>
              <a:xfrm>
                <a:off x="1749500" y="1583475"/>
                <a:ext cx="41850" cy="34975"/>
              </a:xfrm>
              <a:custGeom>
                <a:avLst/>
                <a:gdLst/>
                <a:ahLst/>
                <a:cxnLst/>
                <a:rect l="l" t="t" r="r" b="b"/>
                <a:pathLst>
                  <a:path w="1674" h="1399" extrusionOk="0">
                    <a:moveTo>
                      <a:pt x="1000" y="0"/>
                    </a:moveTo>
                    <a:cubicBezTo>
                      <a:pt x="978" y="0"/>
                      <a:pt x="956" y="1"/>
                      <a:pt x="934" y="4"/>
                    </a:cubicBezTo>
                    <a:cubicBezTo>
                      <a:pt x="312" y="4"/>
                      <a:pt x="0" y="782"/>
                      <a:pt x="467" y="1210"/>
                    </a:cubicBezTo>
                    <a:cubicBezTo>
                      <a:pt x="610" y="1341"/>
                      <a:pt x="778" y="1399"/>
                      <a:pt x="942" y="1399"/>
                    </a:cubicBezTo>
                    <a:cubicBezTo>
                      <a:pt x="1317" y="1399"/>
                      <a:pt x="1674" y="1098"/>
                      <a:pt x="1674" y="665"/>
                    </a:cubicBezTo>
                    <a:cubicBezTo>
                      <a:pt x="1637" y="298"/>
                      <a:pt x="1358" y="0"/>
                      <a:pt x="10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1" name="Google Shape;341;p33"/>
              <p:cNvSpPr/>
              <p:nvPr/>
            </p:nvSpPr>
            <p:spPr>
              <a:xfrm>
                <a:off x="1870125" y="1613625"/>
                <a:ext cx="40900" cy="35225"/>
              </a:xfrm>
              <a:custGeom>
                <a:avLst/>
                <a:gdLst/>
                <a:ahLst/>
                <a:cxnLst/>
                <a:rect l="l" t="t" r="r" b="b"/>
                <a:pathLst>
                  <a:path w="1636" h="1409" extrusionOk="0">
                    <a:moveTo>
                      <a:pt x="994" y="1"/>
                    </a:moveTo>
                    <a:cubicBezTo>
                      <a:pt x="974" y="1"/>
                      <a:pt x="955" y="2"/>
                      <a:pt x="935" y="4"/>
                    </a:cubicBezTo>
                    <a:cubicBezTo>
                      <a:pt x="273" y="4"/>
                      <a:pt x="1" y="782"/>
                      <a:pt x="429" y="1210"/>
                    </a:cubicBezTo>
                    <a:cubicBezTo>
                      <a:pt x="578" y="1347"/>
                      <a:pt x="754" y="1408"/>
                      <a:pt x="926" y="1408"/>
                    </a:cubicBezTo>
                    <a:cubicBezTo>
                      <a:pt x="1292" y="1408"/>
                      <a:pt x="1635" y="1128"/>
                      <a:pt x="1635" y="704"/>
                    </a:cubicBezTo>
                    <a:cubicBezTo>
                      <a:pt x="1635" y="335"/>
                      <a:pt x="1355" y="1"/>
                      <a:pt x="99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2" name="Google Shape;342;p33"/>
              <p:cNvSpPr/>
              <p:nvPr/>
            </p:nvSpPr>
            <p:spPr>
              <a:xfrm>
                <a:off x="1586050" y="1723650"/>
                <a:ext cx="154725" cy="114800"/>
              </a:xfrm>
              <a:custGeom>
                <a:avLst/>
                <a:gdLst/>
                <a:ahLst/>
                <a:cxnLst/>
                <a:rect l="l" t="t" r="r" b="b"/>
                <a:pathLst>
                  <a:path w="6189" h="4592" extrusionOk="0">
                    <a:moveTo>
                      <a:pt x="546" y="0"/>
                    </a:moveTo>
                    <a:cubicBezTo>
                      <a:pt x="507" y="0"/>
                      <a:pt x="429" y="0"/>
                      <a:pt x="429" y="39"/>
                    </a:cubicBezTo>
                    <a:cubicBezTo>
                      <a:pt x="429" y="78"/>
                      <a:pt x="1" y="3230"/>
                      <a:pt x="2336" y="4203"/>
                    </a:cubicBezTo>
                    <a:cubicBezTo>
                      <a:pt x="2881" y="4436"/>
                      <a:pt x="3425" y="4592"/>
                      <a:pt x="4009" y="4592"/>
                    </a:cubicBezTo>
                    <a:cubicBezTo>
                      <a:pt x="4904" y="4553"/>
                      <a:pt x="5721" y="4086"/>
                      <a:pt x="6188" y="3308"/>
                    </a:cubicBezTo>
                    <a:cubicBezTo>
                      <a:pt x="6188" y="3269"/>
                      <a:pt x="6188" y="3230"/>
                      <a:pt x="6149" y="3191"/>
                    </a:cubicBezTo>
                    <a:cubicBezTo>
                      <a:pt x="6110" y="3191"/>
                      <a:pt x="6071" y="3191"/>
                      <a:pt x="6033" y="3230"/>
                    </a:cubicBezTo>
                    <a:cubicBezTo>
                      <a:pt x="6002" y="3290"/>
                      <a:pt x="5434" y="4426"/>
                      <a:pt x="3948" y="4426"/>
                    </a:cubicBezTo>
                    <a:cubicBezTo>
                      <a:pt x="3517" y="4426"/>
                      <a:pt x="3008" y="4331"/>
                      <a:pt x="2414" y="4086"/>
                    </a:cubicBezTo>
                    <a:cubicBezTo>
                      <a:pt x="1441" y="3658"/>
                      <a:pt x="779" y="2763"/>
                      <a:pt x="662" y="1751"/>
                    </a:cubicBezTo>
                    <a:cubicBezTo>
                      <a:pt x="546" y="1206"/>
                      <a:pt x="546" y="623"/>
                      <a:pt x="585" y="78"/>
                    </a:cubicBezTo>
                    <a:cubicBezTo>
                      <a:pt x="585" y="39"/>
                      <a:pt x="585" y="0"/>
                      <a:pt x="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3" name="Google Shape;343;p33"/>
              <p:cNvSpPr/>
              <p:nvPr/>
            </p:nvSpPr>
            <p:spPr>
              <a:xfrm>
                <a:off x="1789375" y="1829675"/>
                <a:ext cx="9775" cy="117750"/>
              </a:xfrm>
              <a:custGeom>
                <a:avLst/>
                <a:gdLst/>
                <a:ahLst/>
                <a:cxnLst/>
                <a:rect l="l" t="t" r="r" b="b"/>
                <a:pathLst>
                  <a:path w="391" h="4710" extrusionOk="0">
                    <a:moveTo>
                      <a:pt x="312" y="1"/>
                    </a:moveTo>
                    <a:cubicBezTo>
                      <a:pt x="273" y="1"/>
                      <a:pt x="234" y="1"/>
                      <a:pt x="234" y="79"/>
                    </a:cubicBezTo>
                    <a:cubicBezTo>
                      <a:pt x="79" y="1557"/>
                      <a:pt x="1" y="3114"/>
                      <a:pt x="40" y="4631"/>
                    </a:cubicBezTo>
                    <a:cubicBezTo>
                      <a:pt x="40" y="4670"/>
                      <a:pt x="79" y="4709"/>
                      <a:pt x="118" y="4709"/>
                    </a:cubicBezTo>
                    <a:cubicBezTo>
                      <a:pt x="157" y="4709"/>
                      <a:pt x="195" y="4670"/>
                      <a:pt x="195" y="4631"/>
                    </a:cubicBezTo>
                    <a:cubicBezTo>
                      <a:pt x="157" y="3114"/>
                      <a:pt x="234" y="1596"/>
                      <a:pt x="390" y="79"/>
                    </a:cubicBezTo>
                    <a:cubicBezTo>
                      <a:pt x="390" y="40"/>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4" name="Google Shape;344;p33"/>
              <p:cNvSpPr/>
              <p:nvPr/>
            </p:nvSpPr>
            <p:spPr>
              <a:xfrm>
                <a:off x="1659025" y="1700300"/>
                <a:ext cx="65200" cy="65200"/>
              </a:xfrm>
              <a:custGeom>
                <a:avLst/>
                <a:gdLst/>
                <a:ahLst/>
                <a:cxnLst/>
                <a:rect l="l" t="t" r="r" b="b"/>
                <a:pathLst>
                  <a:path w="2608" h="2608" extrusionOk="0">
                    <a:moveTo>
                      <a:pt x="623" y="0"/>
                    </a:moveTo>
                    <a:lnTo>
                      <a:pt x="0" y="934"/>
                    </a:lnTo>
                    <a:lnTo>
                      <a:pt x="2335" y="2607"/>
                    </a:lnTo>
                    <a:lnTo>
                      <a:pt x="2608" y="1907"/>
                    </a:lnTo>
                    <a:cubicBezTo>
                      <a:pt x="1752" y="1479"/>
                      <a:pt x="1090" y="817"/>
                      <a:pt x="623" y="0"/>
                    </a:cubicBezTo>
                    <a:close/>
                  </a:path>
                </a:pathLst>
              </a:custGeom>
              <a:solidFill>
                <a:srgbClr val="5021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5" name="Google Shape;345;p33"/>
              <p:cNvSpPr/>
              <p:nvPr/>
            </p:nvSpPr>
            <p:spPr>
              <a:xfrm>
                <a:off x="1576325" y="1359550"/>
                <a:ext cx="464075" cy="236825"/>
              </a:xfrm>
              <a:custGeom>
                <a:avLst/>
                <a:gdLst/>
                <a:ahLst/>
                <a:cxnLst/>
                <a:rect l="l" t="t" r="r" b="b"/>
                <a:pathLst>
                  <a:path w="18563" h="9473" extrusionOk="0">
                    <a:moveTo>
                      <a:pt x="7607" y="0"/>
                    </a:moveTo>
                    <a:cubicBezTo>
                      <a:pt x="6882" y="0"/>
                      <a:pt x="6071" y="147"/>
                      <a:pt x="5176" y="516"/>
                    </a:cubicBezTo>
                    <a:cubicBezTo>
                      <a:pt x="701" y="2345"/>
                      <a:pt x="1" y="6587"/>
                      <a:pt x="1402" y="8922"/>
                    </a:cubicBezTo>
                    <a:cubicBezTo>
                      <a:pt x="1402" y="8922"/>
                      <a:pt x="2158" y="9063"/>
                      <a:pt x="3091" y="9063"/>
                    </a:cubicBezTo>
                    <a:cubicBezTo>
                      <a:pt x="3990" y="9063"/>
                      <a:pt x="5053" y="8932"/>
                      <a:pt x="5760" y="8416"/>
                    </a:cubicBezTo>
                    <a:cubicBezTo>
                      <a:pt x="7161" y="7404"/>
                      <a:pt x="6227" y="4369"/>
                      <a:pt x="8484" y="3746"/>
                    </a:cubicBezTo>
                    <a:cubicBezTo>
                      <a:pt x="8759" y="3674"/>
                      <a:pt x="9006" y="3642"/>
                      <a:pt x="9229" y="3642"/>
                    </a:cubicBezTo>
                    <a:cubicBezTo>
                      <a:pt x="10802" y="3642"/>
                      <a:pt x="11130" y="5225"/>
                      <a:pt x="11130" y="5225"/>
                    </a:cubicBezTo>
                    <a:cubicBezTo>
                      <a:pt x="11130" y="5225"/>
                      <a:pt x="12229" y="4500"/>
                      <a:pt x="13176" y="4500"/>
                    </a:cubicBezTo>
                    <a:cubicBezTo>
                      <a:pt x="13451" y="4500"/>
                      <a:pt x="13713" y="4561"/>
                      <a:pt x="13932" y="4719"/>
                    </a:cubicBezTo>
                    <a:cubicBezTo>
                      <a:pt x="16248" y="6466"/>
                      <a:pt x="13303" y="9472"/>
                      <a:pt x="15690" y="9472"/>
                    </a:cubicBezTo>
                    <a:cubicBezTo>
                      <a:pt x="15749" y="9472"/>
                      <a:pt x="15812" y="9470"/>
                      <a:pt x="15878" y="9466"/>
                    </a:cubicBezTo>
                    <a:cubicBezTo>
                      <a:pt x="18563" y="9311"/>
                      <a:pt x="18096" y="7015"/>
                      <a:pt x="18096" y="7015"/>
                    </a:cubicBezTo>
                    <a:cubicBezTo>
                      <a:pt x="17706" y="7015"/>
                      <a:pt x="17317" y="6820"/>
                      <a:pt x="17123" y="6509"/>
                    </a:cubicBezTo>
                    <a:cubicBezTo>
                      <a:pt x="16682" y="6000"/>
                      <a:pt x="17928" y="2027"/>
                      <a:pt x="14045" y="2027"/>
                    </a:cubicBezTo>
                    <a:cubicBezTo>
                      <a:pt x="13476" y="2027"/>
                      <a:pt x="12797" y="2112"/>
                      <a:pt x="11986" y="2306"/>
                    </a:cubicBezTo>
                    <a:cubicBezTo>
                      <a:pt x="11986" y="2306"/>
                      <a:pt x="10474" y="0"/>
                      <a:pt x="76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6" name="Google Shape;346;p33"/>
              <p:cNvSpPr/>
              <p:nvPr/>
            </p:nvSpPr>
            <p:spPr>
              <a:xfrm>
                <a:off x="1558825" y="1550075"/>
                <a:ext cx="106050" cy="100275"/>
              </a:xfrm>
              <a:custGeom>
                <a:avLst/>
                <a:gdLst/>
                <a:ahLst/>
                <a:cxnLst/>
                <a:rect l="l" t="t" r="r" b="b"/>
                <a:pathLst>
                  <a:path w="4242" h="4011" extrusionOk="0">
                    <a:moveTo>
                      <a:pt x="3075" y="1"/>
                    </a:moveTo>
                    <a:cubicBezTo>
                      <a:pt x="2858" y="1"/>
                      <a:pt x="2601" y="86"/>
                      <a:pt x="2296" y="289"/>
                    </a:cubicBezTo>
                    <a:cubicBezTo>
                      <a:pt x="0" y="1884"/>
                      <a:pt x="1946" y="3713"/>
                      <a:pt x="3075" y="3986"/>
                    </a:cubicBezTo>
                    <a:cubicBezTo>
                      <a:pt x="3146" y="4003"/>
                      <a:pt x="3213" y="4011"/>
                      <a:pt x="3275" y="4011"/>
                    </a:cubicBezTo>
                    <a:cubicBezTo>
                      <a:pt x="4208" y="4011"/>
                      <a:pt x="4242" y="2235"/>
                      <a:pt x="4242" y="2235"/>
                    </a:cubicBezTo>
                    <a:cubicBezTo>
                      <a:pt x="4242" y="2235"/>
                      <a:pt x="4187" y="1"/>
                      <a:pt x="3075"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7" name="Google Shape;347;p33"/>
              <p:cNvSpPr/>
              <p:nvPr/>
            </p:nvSpPr>
            <p:spPr>
              <a:xfrm>
                <a:off x="1617200" y="1569575"/>
                <a:ext cx="25300" cy="61100"/>
              </a:xfrm>
              <a:custGeom>
                <a:avLst/>
                <a:gdLst/>
                <a:ahLst/>
                <a:cxnLst/>
                <a:rect l="l" t="t" r="r" b="b"/>
                <a:pathLst>
                  <a:path w="1012" h="2444" extrusionOk="0">
                    <a:moveTo>
                      <a:pt x="193" y="1"/>
                    </a:moveTo>
                    <a:cubicBezTo>
                      <a:pt x="154" y="1"/>
                      <a:pt x="115" y="6"/>
                      <a:pt x="78" y="15"/>
                    </a:cubicBezTo>
                    <a:cubicBezTo>
                      <a:pt x="39" y="15"/>
                      <a:pt x="0" y="54"/>
                      <a:pt x="0" y="93"/>
                    </a:cubicBezTo>
                    <a:cubicBezTo>
                      <a:pt x="39" y="132"/>
                      <a:pt x="78" y="170"/>
                      <a:pt x="117" y="170"/>
                    </a:cubicBezTo>
                    <a:cubicBezTo>
                      <a:pt x="146" y="161"/>
                      <a:pt x="175" y="156"/>
                      <a:pt x="204" y="156"/>
                    </a:cubicBezTo>
                    <a:cubicBezTo>
                      <a:pt x="290" y="156"/>
                      <a:pt x="370" y="200"/>
                      <a:pt x="428" y="287"/>
                    </a:cubicBezTo>
                    <a:cubicBezTo>
                      <a:pt x="662" y="482"/>
                      <a:pt x="856" y="988"/>
                      <a:pt x="662" y="2350"/>
                    </a:cubicBezTo>
                    <a:cubicBezTo>
                      <a:pt x="662" y="2389"/>
                      <a:pt x="701" y="2427"/>
                      <a:pt x="740" y="2427"/>
                    </a:cubicBezTo>
                    <a:cubicBezTo>
                      <a:pt x="751" y="2439"/>
                      <a:pt x="762" y="2444"/>
                      <a:pt x="774" y="2444"/>
                    </a:cubicBezTo>
                    <a:cubicBezTo>
                      <a:pt x="801" y="2444"/>
                      <a:pt x="829" y="2416"/>
                      <a:pt x="856" y="2389"/>
                    </a:cubicBezTo>
                    <a:cubicBezTo>
                      <a:pt x="1012" y="1221"/>
                      <a:pt x="895" y="482"/>
                      <a:pt x="545" y="170"/>
                    </a:cubicBezTo>
                    <a:cubicBezTo>
                      <a:pt x="456" y="52"/>
                      <a:pt x="321" y="1"/>
                      <a:pt x="193" y="1"/>
                    </a:cubicBezTo>
                    <a:close/>
                  </a:path>
                </a:pathLst>
              </a:custGeom>
              <a:solidFill>
                <a:srgbClr val="2E25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8" name="Google Shape;348;p33"/>
              <p:cNvSpPr/>
              <p:nvPr/>
            </p:nvSpPr>
            <p:spPr>
              <a:xfrm>
                <a:off x="1823425" y="1616625"/>
                <a:ext cx="36025" cy="60350"/>
              </a:xfrm>
              <a:custGeom>
                <a:avLst/>
                <a:gdLst/>
                <a:ahLst/>
                <a:cxnLst/>
                <a:rect l="l" t="t" r="r" b="b"/>
                <a:pathLst>
                  <a:path w="1441" h="2414" extrusionOk="0">
                    <a:moveTo>
                      <a:pt x="390" y="1"/>
                    </a:moveTo>
                    <a:cubicBezTo>
                      <a:pt x="351" y="1"/>
                      <a:pt x="312" y="40"/>
                      <a:pt x="312" y="78"/>
                    </a:cubicBezTo>
                    <a:lnTo>
                      <a:pt x="79" y="1402"/>
                    </a:lnTo>
                    <a:cubicBezTo>
                      <a:pt x="79" y="1440"/>
                      <a:pt x="79" y="1440"/>
                      <a:pt x="79" y="1479"/>
                    </a:cubicBezTo>
                    <a:cubicBezTo>
                      <a:pt x="79" y="1479"/>
                      <a:pt x="118" y="1518"/>
                      <a:pt x="157" y="1518"/>
                    </a:cubicBezTo>
                    <a:lnTo>
                      <a:pt x="1129" y="1596"/>
                    </a:lnTo>
                    <a:lnTo>
                      <a:pt x="40" y="2258"/>
                    </a:lnTo>
                    <a:cubicBezTo>
                      <a:pt x="1" y="2297"/>
                      <a:pt x="1" y="2335"/>
                      <a:pt x="40" y="2374"/>
                    </a:cubicBezTo>
                    <a:cubicBezTo>
                      <a:pt x="40" y="2413"/>
                      <a:pt x="79" y="2413"/>
                      <a:pt x="79" y="2413"/>
                    </a:cubicBezTo>
                    <a:lnTo>
                      <a:pt x="118" y="2413"/>
                    </a:lnTo>
                    <a:lnTo>
                      <a:pt x="1402" y="1596"/>
                    </a:lnTo>
                    <a:cubicBezTo>
                      <a:pt x="1441" y="1596"/>
                      <a:pt x="1441" y="1557"/>
                      <a:pt x="1441" y="1518"/>
                    </a:cubicBezTo>
                    <a:cubicBezTo>
                      <a:pt x="1441" y="1479"/>
                      <a:pt x="1402" y="1440"/>
                      <a:pt x="1363" y="1440"/>
                    </a:cubicBezTo>
                    <a:lnTo>
                      <a:pt x="234" y="1363"/>
                    </a:lnTo>
                    <a:lnTo>
                      <a:pt x="468" y="117"/>
                    </a:lnTo>
                    <a:cubicBezTo>
                      <a:pt x="468" y="78"/>
                      <a:pt x="429" y="1"/>
                      <a:pt x="3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9" name="Google Shape;349;p33"/>
              <p:cNvSpPr/>
              <p:nvPr/>
            </p:nvSpPr>
            <p:spPr>
              <a:xfrm>
                <a:off x="1487800" y="1723000"/>
                <a:ext cx="66700" cy="120325"/>
              </a:xfrm>
              <a:custGeom>
                <a:avLst/>
                <a:gdLst/>
                <a:ahLst/>
                <a:cxnLst/>
                <a:rect l="l" t="t" r="r" b="b"/>
                <a:pathLst>
                  <a:path w="2668" h="4813" extrusionOk="0">
                    <a:moveTo>
                      <a:pt x="2549" y="0"/>
                    </a:moveTo>
                    <a:cubicBezTo>
                      <a:pt x="2529" y="0"/>
                      <a:pt x="2509" y="8"/>
                      <a:pt x="2491" y="26"/>
                    </a:cubicBezTo>
                    <a:cubicBezTo>
                      <a:pt x="1285" y="1349"/>
                      <a:pt x="429" y="2984"/>
                      <a:pt x="40" y="4735"/>
                    </a:cubicBezTo>
                    <a:cubicBezTo>
                      <a:pt x="1" y="4774"/>
                      <a:pt x="40" y="4813"/>
                      <a:pt x="78" y="4813"/>
                    </a:cubicBezTo>
                    <a:cubicBezTo>
                      <a:pt x="117" y="4813"/>
                      <a:pt x="156" y="4774"/>
                      <a:pt x="195" y="4735"/>
                    </a:cubicBezTo>
                    <a:cubicBezTo>
                      <a:pt x="584" y="3022"/>
                      <a:pt x="1402" y="1427"/>
                      <a:pt x="2608" y="143"/>
                    </a:cubicBezTo>
                    <a:cubicBezTo>
                      <a:pt x="2668" y="83"/>
                      <a:pt x="2613" y="0"/>
                      <a:pt x="25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0" name="Google Shape;350;p33"/>
              <p:cNvSpPr/>
              <p:nvPr/>
            </p:nvSpPr>
            <p:spPr>
              <a:xfrm>
                <a:off x="1991725" y="2324850"/>
                <a:ext cx="9775" cy="22800"/>
              </a:xfrm>
              <a:custGeom>
                <a:avLst/>
                <a:gdLst/>
                <a:ahLst/>
                <a:cxnLst/>
                <a:rect l="l" t="t" r="r" b="b"/>
                <a:pathLst>
                  <a:path w="391" h="912" extrusionOk="0">
                    <a:moveTo>
                      <a:pt x="312" y="1"/>
                    </a:moveTo>
                    <a:cubicBezTo>
                      <a:pt x="273" y="1"/>
                      <a:pt x="234" y="40"/>
                      <a:pt x="195" y="79"/>
                    </a:cubicBezTo>
                    <a:lnTo>
                      <a:pt x="1" y="818"/>
                    </a:lnTo>
                    <a:cubicBezTo>
                      <a:pt x="1" y="857"/>
                      <a:pt x="40" y="896"/>
                      <a:pt x="79" y="896"/>
                    </a:cubicBezTo>
                    <a:cubicBezTo>
                      <a:pt x="90" y="907"/>
                      <a:pt x="102" y="912"/>
                      <a:pt x="113" y="912"/>
                    </a:cubicBezTo>
                    <a:cubicBezTo>
                      <a:pt x="140" y="912"/>
                      <a:pt x="168" y="884"/>
                      <a:pt x="195" y="857"/>
                    </a:cubicBezTo>
                    <a:lnTo>
                      <a:pt x="351" y="118"/>
                    </a:lnTo>
                    <a:cubicBezTo>
                      <a:pt x="390" y="79"/>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1" name="Google Shape;351;p33"/>
              <p:cNvSpPr/>
              <p:nvPr/>
            </p:nvSpPr>
            <p:spPr>
              <a:xfrm>
                <a:off x="2006325" y="2323875"/>
                <a:ext cx="3925" cy="19500"/>
              </a:xfrm>
              <a:custGeom>
                <a:avLst/>
                <a:gdLst/>
                <a:ahLst/>
                <a:cxnLst/>
                <a:rect l="l" t="t" r="r" b="b"/>
                <a:pathLst>
                  <a:path w="157" h="780" extrusionOk="0">
                    <a:moveTo>
                      <a:pt x="78" y="1"/>
                    </a:moveTo>
                    <a:cubicBezTo>
                      <a:pt x="40" y="1"/>
                      <a:pt x="1" y="40"/>
                      <a:pt x="1" y="118"/>
                    </a:cubicBezTo>
                    <a:lnTo>
                      <a:pt x="1" y="701"/>
                    </a:lnTo>
                    <a:cubicBezTo>
                      <a:pt x="1" y="740"/>
                      <a:pt x="40" y="779"/>
                      <a:pt x="78" y="779"/>
                    </a:cubicBezTo>
                    <a:cubicBezTo>
                      <a:pt x="117" y="779"/>
                      <a:pt x="156" y="740"/>
                      <a:pt x="156" y="701"/>
                    </a:cubicBezTo>
                    <a:lnTo>
                      <a:pt x="156" y="79"/>
                    </a:lnTo>
                    <a:cubicBezTo>
                      <a:pt x="156" y="40"/>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52" name="Google Shape;352;p33"/>
            <p:cNvSpPr/>
            <p:nvPr/>
          </p:nvSpPr>
          <p:spPr>
            <a:xfrm rot="-900058">
              <a:off x="8248683" y="3094786"/>
              <a:ext cx="805652" cy="663289"/>
            </a:xfrm>
            <a:custGeom>
              <a:avLst/>
              <a:gdLst/>
              <a:ahLst/>
              <a:cxnLst/>
              <a:rect l="l" t="t" r="r" b="b"/>
              <a:pathLst>
                <a:path w="79897" h="65763" extrusionOk="0">
                  <a:moveTo>
                    <a:pt x="75243" y="8917"/>
                  </a:moveTo>
                  <a:cubicBezTo>
                    <a:pt x="74895" y="8525"/>
                    <a:pt x="74547" y="8134"/>
                    <a:pt x="74199" y="7743"/>
                  </a:cubicBezTo>
                  <a:lnTo>
                    <a:pt x="73982" y="7525"/>
                  </a:lnTo>
                  <a:cubicBezTo>
                    <a:pt x="73547" y="7090"/>
                    <a:pt x="73069" y="6655"/>
                    <a:pt x="72590" y="6264"/>
                  </a:cubicBezTo>
                  <a:cubicBezTo>
                    <a:pt x="66066" y="827"/>
                    <a:pt x="56889" y="1"/>
                    <a:pt x="49495" y="4133"/>
                  </a:cubicBezTo>
                  <a:lnTo>
                    <a:pt x="49495" y="4133"/>
                  </a:lnTo>
                  <a:cubicBezTo>
                    <a:pt x="46451" y="5829"/>
                    <a:pt x="43928" y="8264"/>
                    <a:pt x="42101" y="11222"/>
                  </a:cubicBezTo>
                  <a:cubicBezTo>
                    <a:pt x="41580" y="12005"/>
                    <a:pt x="41145" y="12875"/>
                    <a:pt x="40753" y="13745"/>
                  </a:cubicBezTo>
                  <a:cubicBezTo>
                    <a:pt x="40623" y="14049"/>
                    <a:pt x="40536" y="14354"/>
                    <a:pt x="40405" y="14658"/>
                  </a:cubicBezTo>
                  <a:cubicBezTo>
                    <a:pt x="40318" y="14832"/>
                    <a:pt x="40275" y="15049"/>
                    <a:pt x="40188" y="15267"/>
                  </a:cubicBezTo>
                  <a:cubicBezTo>
                    <a:pt x="40144" y="15441"/>
                    <a:pt x="40057" y="15615"/>
                    <a:pt x="39970" y="15832"/>
                  </a:cubicBezTo>
                  <a:cubicBezTo>
                    <a:pt x="39840" y="15354"/>
                    <a:pt x="39666" y="14832"/>
                    <a:pt x="39448" y="14354"/>
                  </a:cubicBezTo>
                  <a:cubicBezTo>
                    <a:pt x="39231" y="13875"/>
                    <a:pt x="39057" y="13397"/>
                    <a:pt x="38839" y="12962"/>
                  </a:cubicBezTo>
                  <a:cubicBezTo>
                    <a:pt x="37491" y="10222"/>
                    <a:pt x="35534" y="7830"/>
                    <a:pt x="33185" y="5959"/>
                  </a:cubicBezTo>
                  <a:cubicBezTo>
                    <a:pt x="32794" y="5655"/>
                    <a:pt x="32359" y="5350"/>
                    <a:pt x="31968" y="5046"/>
                  </a:cubicBezTo>
                  <a:cubicBezTo>
                    <a:pt x="30184" y="3828"/>
                    <a:pt x="28227" y="2915"/>
                    <a:pt x="26183" y="2349"/>
                  </a:cubicBezTo>
                  <a:lnTo>
                    <a:pt x="26183" y="2349"/>
                  </a:lnTo>
                  <a:cubicBezTo>
                    <a:pt x="25705" y="2219"/>
                    <a:pt x="25270" y="2088"/>
                    <a:pt x="24791" y="1958"/>
                  </a:cubicBezTo>
                  <a:cubicBezTo>
                    <a:pt x="23834" y="1784"/>
                    <a:pt x="22877" y="1654"/>
                    <a:pt x="21921" y="1567"/>
                  </a:cubicBezTo>
                  <a:cubicBezTo>
                    <a:pt x="21442" y="1523"/>
                    <a:pt x="20964" y="1523"/>
                    <a:pt x="20442" y="1523"/>
                  </a:cubicBezTo>
                  <a:lnTo>
                    <a:pt x="20442" y="1523"/>
                  </a:lnTo>
                  <a:cubicBezTo>
                    <a:pt x="19833" y="1523"/>
                    <a:pt x="19224" y="1523"/>
                    <a:pt x="18615" y="1610"/>
                  </a:cubicBezTo>
                  <a:cubicBezTo>
                    <a:pt x="18006" y="1697"/>
                    <a:pt x="17397" y="1741"/>
                    <a:pt x="16788" y="1827"/>
                  </a:cubicBezTo>
                  <a:lnTo>
                    <a:pt x="16788" y="1827"/>
                  </a:lnTo>
                  <a:cubicBezTo>
                    <a:pt x="13744" y="2393"/>
                    <a:pt x="10830" y="3654"/>
                    <a:pt x="8307" y="5524"/>
                  </a:cubicBezTo>
                  <a:cubicBezTo>
                    <a:pt x="8046" y="5698"/>
                    <a:pt x="7785" y="5916"/>
                    <a:pt x="7524" y="6133"/>
                  </a:cubicBezTo>
                  <a:cubicBezTo>
                    <a:pt x="7307" y="6351"/>
                    <a:pt x="7046" y="6568"/>
                    <a:pt x="6785" y="6786"/>
                  </a:cubicBezTo>
                  <a:cubicBezTo>
                    <a:pt x="6524" y="7003"/>
                    <a:pt x="6437" y="7047"/>
                    <a:pt x="6307" y="7221"/>
                  </a:cubicBezTo>
                  <a:cubicBezTo>
                    <a:pt x="4480" y="8917"/>
                    <a:pt x="3045" y="10961"/>
                    <a:pt x="2001" y="13223"/>
                  </a:cubicBezTo>
                  <a:lnTo>
                    <a:pt x="2001" y="13223"/>
                  </a:lnTo>
                  <a:cubicBezTo>
                    <a:pt x="1653" y="13875"/>
                    <a:pt x="1392" y="14571"/>
                    <a:pt x="1131" y="15267"/>
                  </a:cubicBezTo>
                  <a:cubicBezTo>
                    <a:pt x="1000" y="15615"/>
                    <a:pt x="913" y="15963"/>
                    <a:pt x="783" y="16354"/>
                  </a:cubicBezTo>
                  <a:cubicBezTo>
                    <a:pt x="261" y="18181"/>
                    <a:pt x="0" y="20095"/>
                    <a:pt x="0" y="22008"/>
                  </a:cubicBezTo>
                  <a:cubicBezTo>
                    <a:pt x="0" y="22356"/>
                    <a:pt x="0" y="22748"/>
                    <a:pt x="44" y="23096"/>
                  </a:cubicBezTo>
                  <a:lnTo>
                    <a:pt x="44" y="23139"/>
                  </a:lnTo>
                  <a:lnTo>
                    <a:pt x="44" y="23226"/>
                  </a:lnTo>
                  <a:lnTo>
                    <a:pt x="44" y="23400"/>
                  </a:lnTo>
                  <a:lnTo>
                    <a:pt x="44" y="23400"/>
                  </a:lnTo>
                  <a:cubicBezTo>
                    <a:pt x="87" y="24009"/>
                    <a:pt x="131" y="24618"/>
                    <a:pt x="261" y="25227"/>
                  </a:cubicBezTo>
                  <a:cubicBezTo>
                    <a:pt x="261" y="25357"/>
                    <a:pt x="305" y="25488"/>
                    <a:pt x="305" y="25618"/>
                  </a:cubicBezTo>
                  <a:cubicBezTo>
                    <a:pt x="305" y="25749"/>
                    <a:pt x="391" y="26010"/>
                    <a:pt x="391" y="26140"/>
                  </a:cubicBezTo>
                  <a:cubicBezTo>
                    <a:pt x="1174" y="29707"/>
                    <a:pt x="2610" y="33099"/>
                    <a:pt x="4654" y="36144"/>
                  </a:cubicBezTo>
                  <a:lnTo>
                    <a:pt x="4654" y="36144"/>
                  </a:lnTo>
                  <a:cubicBezTo>
                    <a:pt x="4741" y="36274"/>
                    <a:pt x="4828" y="36405"/>
                    <a:pt x="4871" y="36535"/>
                  </a:cubicBezTo>
                  <a:lnTo>
                    <a:pt x="5045" y="36796"/>
                  </a:lnTo>
                  <a:cubicBezTo>
                    <a:pt x="5306" y="37187"/>
                    <a:pt x="5567" y="37579"/>
                    <a:pt x="5828" y="37927"/>
                  </a:cubicBezTo>
                  <a:cubicBezTo>
                    <a:pt x="7481" y="40275"/>
                    <a:pt x="9308" y="42450"/>
                    <a:pt x="11265" y="44451"/>
                  </a:cubicBezTo>
                  <a:lnTo>
                    <a:pt x="12309" y="45495"/>
                  </a:lnTo>
                  <a:cubicBezTo>
                    <a:pt x="13352" y="46538"/>
                    <a:pt x="14440" y="47582"/>
                    <a:pt x="15571" y="48539"/>
                  </a:cubicBezTo>
                  <a:lnTo>
                    <a:pt x="15571" y="48539"/>
                  </a:lnTo>
                  <a:cubicBezTo>
                    <a:pt x="16266" y="49235"/>
                    <a:pt x="17006" y="49844"/>
                    <a:pt x="17789" y="50496"/>
                  </a:cubicBezTo>
                  <a:cubicBezTo>
                    <a:pt x="18528" y="51105"/>
                    <a:pt x="19268" y="51714"/>
                    <a:pt x="20050" y="52323"/>
                  </a:cubicBezTo>
                  <a:cubicBezTo>
                    <a:pt x="24095" y="55542"/>
                    <a:pt x="28358" y="58499"/>
                    <a:pt x="32794" y="61196"/>
                  </a:cubicBezTo>
                  <a:lnTo>
                    <a:pt x="32794" y="61196"/>
                  </a:lnTo>
                  <a:cubicBezTo>
                    <a:pt x="37535" y="64110"/>
                    <a:pt x="40884" y="65762"/>
                    <a:pt x="40884" y="65762"/>
                  </a:cubicBezTo>
                  <a:cubicBezTo>
                    <a:pt x="40884" y="65762"/>
                    <a:pt x="43928" y="64153"/>
                    <a:pt x="48321" y="61370"/>
                  </a:cubicBezTo>
                  <a:cubicBezTo>
                    <a:pt x="49930" y="60326"/>
                    <a:pt x="51757" y="59108"/>
                    <a:pt x="53671" y="57760"/>
                  </a:cubicBezTo>
                  <a:cubicBezTo>
                    <a:pt x="56063" y="56063"/>
                    <a:pt x="58629" y="54150"/>
                    <a:pt x="61151" y="52019"/>
                  </a:cubicBezTo>
                  <a:lnTo>
                    <a:pt x="61151" y="52019"/>
                  </a:lnTo>
                  <a:cubicBezTo>
                    <a:pt x="63022" y="50453"/>
                    <a:pt x="64892" y="48757"/>
                    <a:pt x="66675" y="46973"/>
                  </a:cubicBezTo>
                  <a:cubicBezTo>
                    <a:pt x="67588" y="46104"/>
                    <a:pt x="68458" y="45190"/>
                    <a:pt x="69285" y="44277"/>
                  </a:cubicBezTo>
                  <a:cubicBezTo>
                    <a:pt x="70415" y="43059"/>
                    <a:pt x="71503" y="41754"/>
                    <a:pt x="72503" y="40449"/>
                  </a:cubicBezTo>
                  <a:cubicBezTo>
                    <a:pt x="72764" y="40145"/>
                    <a:pt x="72982" y="39797"/>
                    <a:pt x="73243" y="39493"/>
                  </a:cubicBezTo>
                  <a:cubicBezTo>
                    <a:pt x="73721" y="38840"/>
                    <a:pt x="74199" y="38144"/>
                    <a:pt x="74634" y="37492"/>
                  </a:cubicBezTo>
                  <a:lnTo>
                    <a:pt x="74634" y="37492"/>
                  </a:lnTo>
                  <a:cubicBezTo>
                    <a:pt x="77635" y="32925"/>
                    <a:pt x="79636" y="28054"/>
                    <a:pt x="79897" y="23052"/>
                  </a:cubicBezTo>
                  <a:lnTo>
                    <a:pt x="79897" y="22052"/>
                  </a:lnTo>
                  <a:lnTo>
                    <a:pt x="79897" y="22008"/>
                  </a:lnTo>
                  <a:cubicBezTo>
                    <a:pt x="79897" y="17224"/>
                    <a:pt x="78288" y="12614"/>
                    <a:pt x="75243" y="8917"/>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53" name="Google Shape;353;p33"/>
          <p:cNvGrpSpPr/>
          <p:nvPr/>
        </p:nvGrpSpPr>
        <p:grpSpPr>
          <a:xfrm>
            <a:off x="-318974" y="401315"/>
            <a:ext cx="2841690" cy="1786891"/>
            <a:chOff x="-242774" y="401315"/>
            <a:chExt cx="2841690" cy="1786891"/>
          </a:xfrm>
        </p:grpSpPr>
        <p:grpSp>
          <p:nvGrpSpPr>
            <p:cNvPr id="354" name="Google Shape;354;p33"/>
            <p:cNvGrpSpPr/>
            <p:nvPr/>
          </p:nvGrpSpPr>
          <p:grpSpPr>
            <a:xfrm>
              <a:off x="-242774" y="401315"/>
              <a:ext cx="2126932" cy="1786891"/>
              <a:chOff x="4035675" y="371500"/>
              <a:chExt cx="1190625" cy="1000275"/>
            </a:xfrm>
          </p:grpSpPr>
          <p:sp>
            <p:nvSpPr>
              <p:cNvPr id="355" name="Google Shape;355;p33"/>
              <p:cNvSpPr/>
              <p:nvPr/>
            </p:nvSpPr>
            <p:spPr>
              <a:xfrm>
                <a:off x="4164950" y="1204150"/>
                <a:ext cx="346475" cy="167625"/>
              </a:xfrm>
              <a:custGeom>
                <a:avLst/>
                <a:gdLst/>
                <a:ahLst/>
                <a:cxnLst/>
                <a:rect l="l" t="t" r="r" b="b"/>
                <a:pathLst>
                  <a:path w="13859" h="6705" extrusionOk="0">
                    <a:moveTo>
                      <a:pt x="9500" y="0"/>
                    </a:moveTo>
                    <a:cubicBezTo>
                      <a:pt x="8575" y="2752"/>
                      <a:pt x="6170" y="3349"/>
                      <a:pt x="4254" y="3349"/>
                    </a:cubicBezTo>
                    <a:cubicBezTo>
                      <a:pt x="2783" y="3349"/>
                      <a:pt x="1600" y="2997"/>
                      <a:pt x="1600" y="2997"/>
                    </a:cubicBezTo>
                    <a:cubicBezTo>
                      <a:pt x="1600" y="2997"/>
                      <a:pt x="5" y="5643"/>
                      <a:pt x="5" y="6226"/>
                    </a:cubicBezTo>
                    <a:cubicBezTo>
                      <a:pt x="1" y="6293"/>
                      <a:pt x="7" y="6323"/>
                      <a:pt x="23" y="6323"/>
                    </a:cubicBezTo>
                    <a:cubicBezTo>
                      <a:pt x="142" y="6323"/>
                      <a:pt x="783" y="4553"/>
                      <a:pt x="783" y="4553"/>
                    </a:cubicBezTo>
                    <a:cubicBezTo>
                      <a:pt x="783" y="4553"/>
                      <a:pt x="4011" y="6705"/>
                      <a:pt x="7746" y="6705"/>
                    </a:cubicBezTo>
                    <a:cubicBezTo>
                      <a:pt x="7902" y="6705"/>
                      <a:pt x="8059" y="6701"/>
                      <a:pt x="8216" y="6693"/>
                    </a:cubicBezTo>
                    <a:cubicBezTo>
                      <a:pt x="12963" y="6460"/>
                      <a:pt x="13858" y="1323"/>
                      <a:pt x="13858" y="1323"/>
                    </a:cubicBezTo>
                    <a:lnTo>
                      <a:pt x="9500" y="0"/>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6" name="Google Shape;356;p33"/>
              <p:cNvSpPr/>
              <p:nvPr/>
            </p:nvSpPr>
            <p:spPr>
              <a:xfrm>
                <a:off x="4157275" y="1273225"/>
                <a:ext cx="68125" cy="98300"/>
              </a:xfrm>
              <a:custGeom>
                <a:avLst/>
                <a:gdLst/>
                <a:ahLst/>
                <a:cxnLst/>
                <a:rect l="l" t="t" r="r" b="b"/>
                <a:pathLst>
                  <a:path w="2725" h="3932" extrusionOk="0">
                    <a:moveTo>
                      <a:pt x="974" y="0"/>
                    </a:moveTo>
                    <a:lnTo>
                      <a:pt x="1" y="3930"/>
                    </a:lnTo>
                    <a:cubicBezTo>
                      <a:pt x="11" y="3931"/>
                      <a:pt x="22" y="3931"/>
                      <a:pt x="33" y="3931"/>
                    </a:cubicBezTo>
                    <a:cubicBezTo>
                      <a:pt x="839" y="3931"/>
                      <a:pt x="1635" y="2491"/>
                      <a:pt x="1635" y="2491"/>
                    </a:cubicBezTo>
                    <a:lnTo>
                      <a:pt x="2102" y="2607"/>
                    </a:lnTo>
                    <a:lnTo>
                      <a:pt x="2725" y="428"/>
                    </a:lnTo>
                    <a:lnTo>
                      <a:pt x="97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7" name="Google Shape;357;p33"/>
              <p:cNvSpPr/>
              <p:nvPr/>
            </p:nvSpPr>
            <p:spPr>
              <a:xfrm>
                <a:off x="4200075" y="1318950"/>
                <a:ext cx="6850" cy="21425"/>
              </a:xfrm>
              <a:custGeom>
                <a:avLst/>
                <a:gdLst/>
                <a:ahLst/>
                <a:cxnLst/>
                <a:rect l="l" t="t" r="r" b="b"/>
                <a:pathLst>
                  <a:path w="274" h="857" extrusionOk="0">
                    <a:moveTo>
                      <a:pt x="79" y="0"/>
                    </a:moveTo>
                    <a:cubicBezTo>
                      <a:pt x="40" y="0"/>
                      <a:pt x="1" y="39"/>
                      <a:pt x="1" y="78"/>
                    </a:cubicBezTo>
                    <a:lnTo>
                      <a:pt x="118" y="778"/>
                    </a:lnTo>
                    <a:cubicBezTo>
                      <a:pt x="118" y="817"/>
                      <a:pt x="157" y="856"/>
                      <a:pt x="157" y="856"/>
                    </a:cubicBezTo>
                    <a:lnTo>
                      <a:pt x="195" y="856"/>
                    </a:lnTo>
                    <a:cubicBezTo>
                      <a:pt x="234" y="856"/>
                      <a:pt x="273" y="817"/>
                      <a:pt x="273" y="778"/>
                    </a:cubicBezTo>
                    <a:lnTo>
                      <a:pt x="157" y="78"/>
                    </a:lnTo>
                    <a:cubicBezTo>
                      <a:pt x="157" y="0"/>
                      <a:pt x="118" y="0"/>
                      <a:pt x="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8" name="Google Shape;358;p33"/>
              <p:cNvSpPr/>
              <p:nvPr/>
            </p:nvSpPr>
            <p:spPr>
              <a:xfrm>
                <a:off x="4188400" y="1321450"/>
                <a:ext cx="11700" cy="21600"/>
              </a:xfrm>
              <a:custGeom>
                <a:avLst/>
                <a:gdLst/>
                <a:ahLst/>
                <a:cxnLst/>
                <a:rect l="l" t="t" r="r" b="b"/>
                <a:pathLst>
                  <a:path w="468" h="864" extrusionOk="0">
                    <a:moveTo>
                      <a:pt x="113" y="1"/>
                    </a:moveTo>
                    <a:cubicBezTo>
                      <a:pt x="102" y="1"/>
                      <a:pt x="90" y="5"/>
                      <a:pt x="79" y="17"/>
                    </a:cubicBezTo>
                    <a:cubicBezTo>
                      <a:pt x="40" y="17"/>
                      <a:pt x="1" y="56"/>
                      <a:pt x="40" y="95"/>
                    </a:cubicBezTo>
                    <a:lnTo>
                      <a:pt x="351" y="795"/>
                    </a:lnTo>
                    <a:cubicBezTo>
                      <a:pt x="351" y="834"/>
                      <a:pt x="351" y="834"/>
                      <a:pt x="351" y="834"/>
                    </a:cubicBezTo>
                    <a:cubicBezTo>
                      <a:pt x="371" y="853"/>
                      <a:pt x="380" y="863"/>
                      <a:pt x="390" y="863"/>
                    </a:cubicBezTo>
                    <a:cubicBezTo>
                      <a:pt x="400" y="863"/>
                      <a:pt x="410" y="853"/>
                      <a:pt x="429" y="834"/>
                    </a:cubicBezTo>
                    <a:cubicBezTo>
                      <a:pt x="468" y="834"/>
                      <a:pt x="468" y="795"/>
                      <a:pt x="468" y="756"/>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9" name="Google Shape;359;p33"/>
              <p:cNvSpPr/>
              <p:nvPr/>
            </p:nvSpPr>
            <p:spPr>
              <a:xfrm>
                <a:off x="4178150" y="1332900"/>
                <a:ext cx="15150" cy="16225"/>
              </a:xfrm>
              <a:custGeom>
                <a:avLst/>
                <a:gdLst/>
                <a:ahLst/>
                <a:cxnLst/>
                <a:rect l="l" t="t" r="r" b="b"/>
                <a:pathLst>
                  <a:path w="606" h="649" extrusionOk="0">
                    <a:moveTo>
                      <a:pt x="120" y="0"/>
                    </a:moveTo>
                    <a:cubicBezTo>
                      <a:pt x="56" y="0"/>
                      <a:pt x="1" y="83"/>
                      <a:pt x="61" y="143"/>
                    </a:cubicBezTo>
                    <a:lnTo>
                      <a:pt x="450" y="648"/>
                    </a:lnTo>
                    <a:lnTo>
                      <a:pt x="567" y="648"/>
                    </a:lnTo>
                    <a:cubicBezTo>
                      <a:pt x="605" y="609"/>
                      <a:pt x="605" y="571"/>
                      <a:pt x="567" y="532"/>
                    </a:cubicBezTo>
                    <a:lnTo>
                      <a:pt x="177" y="26"/>
                    </a:lnTo>
                    <a:cubicBezTo>
                      <a:pt x="159" y="8"/>
                      <a:pt x="139" y="0"/>
                      <a:pt x="1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0" name="Google Shape;360;p33"/>
              <p:cNvSpPr/>
              <p:nvPr/>
            </p:nvSpPr>
            <p:spPr>
              <a:xfrm>
                <a:off x="4042475" y="1009575"/>
                <a:ext cx="391125" cy="121675"/>
              </a:xfrm>
              <a:custGeom>
                <a:avLst/>
                <a:gdLst/>
                <a:ahLst/>
                <a:cxnLst/>
                <a:rect l="l" t="t" r="r" b="b"/>
                <a:pathLst>
                  <a:path w="15645" h="4867" extrusionOk="0">
                    <a:moveTo>
                      <a:pt x="12064" y="1"/>
                    </a:moveTo>
                    <a:cubicBezTo>
                      <a:pt x="10723" y="734"/>
                      <a:pt x="7487" y="903"/>
                      <a:pt x="4785" y="903"/>
                    </a:cubicBezTo>
                    <a:cubicBezTo>
                      <a:pt x="2469" y="903"/>
                      <a:pt x="546" y="779"/>
                      <a:pt x="546" y="779"/>
                    </a:cubicBezTo>
                    <a:cubicBezTo>
                      <a:pt x="312" y="1791"/>
                      <a:pt x="118" y="2802"/>
                      <a:pt x="1" y="3853"/>
                    </a:cubicBezTo>
                    <a:cubicBezTo>
                      <a:pt x="1" y="3918"/>
                      <a:pt x="10" y="3947"/>
                      <a:pt x="26" y="3947"/>
                    </a:cubicBezTo>
                    <a:cubicBezTo>
                      <a:pt x="156" y="3947"/>
                      <a:pt x="740" y="2102"/>
                      <a:pt x="740" y="2102"/>
                    </a:cubicBezTo>
                    <a:cubicBezTo>
                      <a:pt x="740" y="2102"/>
                      <a:pt x="5060" y="4748"/>
                      <a:pt x="8990" y="4865"/>
                    </a:cubicBezTo>
                    <a:cubicBezTo>
                      <a:pt x="9078" y="4866"/>
                      <a:pt x="9166" y="4867"/>
                      <a:pt x="9254" y="4867"/>
                    </a:cubicBezTo>
                    <a:cubicBezTo>
                      <a:pt x="11462" y="4867"/>
                      <a:pt x="13661" y="4396"/>
                      <a:pt x="15644" y="3386"/>
                    </a:cubicBezTo>
                    <a:lnTo>
                      <a:pt x="12064"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1" name="Google Shape;361;p33"/>
              <p:cNvSpPr/>
              <p:nvPr/>
            </p:nvSpPr>
            <p:spPr>
              <a:xfrm>
                <a:off x="4230250" y="969700"/>
                <a:ext cx="326900" cy="383325"/>
              </a:xfrm>
              <a:custGeom>
                <a:avLst/>
                <a:gdLst/>
                <a:ahLst/>
                <a:cxnLst/>
                <a:rect l="l" t="t" r="r" b="b"/>
                <a:pathLst>
                  <a:path w="13076" h="15333" extrusionOk="0">
                    <a:moveTo>
                      <a:pt x="5448" y="0"/>
                    </a:moveTo>
                    <a:cubicBezTo>
                      <a:pt x="5448" y="0"/>
                      <a:pt x="1207" y="2101"/>
                      <a:pt x="0" y="2101"/>
                    </a:cubicBezTo>
                    <a:cubicBezTo>
                      <a:pt x="0" y="2101"/>
                      <a:pt x="584" y="6265"/>
                      <a:pt x="1401" y="7433"/>
                    </a:cubicBezTo>
                    <a:cubicBezTo>
                      <a:pt x="1401" y="7433"/>
                      <a:pt x="2102" y="7720"/>
                      <a:pt x="3223" y="7720"/>
                    </a:cubicBezTo>
                    <a:cubicBezTo>
                      <a:pt x="4165" y="7720"/>
                      <a:pt x="5403" y="7517"/>
                      <a:pt x="6771" y="6771"/>
                    </a:cubicBezTo>
                    <a:lnTo>
                      <a:pt x="6771" y="6771"/>
                    </a:lnTo>
                    <a:lnTo>
                      <a:pt x="3502" y="11168"/>
                    </a:lnTo>
                    <a:cubicBezTo>
                      <a:pt x="3502" y="11168"/>
                      <a:pt x="6966" y="13581"/>
                      <a:pt x="9028" y="15332"/>
                    </a:cubicBezTo>
                    <a:cubicBezTo>
                      <a:pt x="9028" y="15332"/>
                      <a:pt x="12803" y="11363"/>
                      <a:pt x="13075" y="9417"/>
                    </a:cubicBezTo>
                    <a:cubicBezTo>
                      <a:pt x="13075" y="9417"/>
                      <a:pt x="7861" y="4164"/>
                      <a:pt x="54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2" name="Google Shape;362;p33"/>
              <p:cNvSpPr/>
              <p:nvPr/>
            </p:nvSpPr>
            <p:spPr>
              <a:xfrm>
                <a:off x="4305150" y="779000"/>
                <a:ext cx="454350" cy="494250"/>
              </a:xfrm>
              <a:custGeom>
                <a:avLst/>
                <a:gdLst/>
                <a:ahLst/>
                <a:cxnLst/>
                <a:rect l="l" t="t" r="r" b="b"/>
                <a:pathLst>
                  <a:path w="18174" h="19770" extrusionOk="0">
                    <a:moveTo>
                      <a:pt x="11908" y="1"/>
                    </a:moveTo>
                    <a:cubicBezTo>
                      <a:pt x="8133" y="2958"/>
                      <a:pt x="4164" y="5682"/>
                      <a:pt x="1" y="8095"/>
                    </a:cubicBezTo>
                    <a:cubicBezTo>
                      <a:pt x="1440" y="15878"/>
                      <a:pt x="9379" y="19769"/>
                      <a:pt x="9379" y="19769"/>
                    </a:cubicBezTo>
                    <a:cubicBezTo>
                      <a:pt x="12920" y="16384"/>
                      <a:pt x="18173" y="7745"/>
                      <a:pt x="18173" y="7745"/>
                    </a:cubicBezTo>
                    <a:cubicBezTo>
                      <a:pt x="14126" y="2219"/>
                      <a:pt x="11908" y="40"/>
                      <a:pt x="11908" y="1"/>
                    </a:cubicBezTo>
                    <a:close/>
                  </a:path>
                </a:pathLst>
              </a:custGeom>
              <a:gradFill>
                <a:gsLst>
                  <a:gs pos="0">
                    <a:schemeClr val="accent1"/>
                  </a:gs>
                  <a:gs pos="5000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3" name="Google Shape;363;p33"/>
              <p:cNvSpPr/>
              <p:nvPr/>
            </p:nvSpPr>
            <p:spPr>
              <a:xfrm>
                <a:off x="4249975" y="659325"/>
                <a:ext cx="357750" cy="198500"/>
              </a:xfrm>
              <a:custGeom>
                <a:avLst/>
                <a:gdLst/>
                <a:ahLst/>
                <a:cxnLst/>
                <a:rect l="l" t="t" r="r" b="b"/>
                <a:pathLst>
                  <a:path w="14310" h="7940" extrusionOk="0">
                    <a:moveTo>
                      <a:pt x="1640" y="1"/>
                    </a:moveTo>
                    <a:cubicBezTo>
                      <a:pt x="1554" y="1"/>
                      <a:pt x="1493" y="24"/>
                      <a:pt x="1468" y="79"/>
                    </a:cubicBezTo>
                    <a:cubicBezTo>
                      <a:pt x="1313" y="469"/>
                      <a:pt x="2324" y="780"/>
                      <a:pt x="2324" y="780"/>
                    </a:cubicBezTo>
                    <a:cubicBezTo>
                      <a:pt x="2324" y="780"/>
                      <a:pt x="1526" y="601"/>
                      <a:pt x="931" y="601"/>
                    </a:cubicBezTo>
                    <a:cubicBezTo>
                      <a:pt x="606" y="601"/>
                      <a:pt x="342" y="654"/>
                      <a:pt x="301" y="819"/>
                    </a:cubicBezTo>
                    <a:cubicBezTo>
                      <a:pt x="213" y="1169"/>
                      <a:pt x="1111" y="1213"/>
                      <a:pt x="1565" y="1213"/>
                    </a:cubicBezTo>
                    <a:cubicBezTo>
                      <a:pt x="1716" y="1213"/>
                      <a:pt x="1818" y="1208"/>
                      <a:pt x="1818" y="1208"/>
                    </a:cubicBezTo>
                    <a:lnTo>
                      <a:pt x="1818" y="1208"/>
                    </a:lnTo>
                    <a:cubicBezTo>
                      <a:pt x="1818" y="1208"/>
                      <a:pt x="145" y="1753"/>
                      <a:pt x="28" y="2064"/>
                    </a:cubicBezTo>
                    <a:cubicBezTo>
                      <a:pt x="1" y="2137"/>
                      <a:pt x="96" y="2165"/>
                      <a:pt x="258" y="2165"/>
                    </a:cubicBezTo>
                    <a:cubicBezTo>
                      <a:pt x="784" y="2165"/>
                      <a:pt x="2013" y="1870"/>
                      <a:pt x="2013" y="1869"/>
                    </a:cubicBezTo>
                    <a:lnTo>
                      <a:pt x="2013" y="1869"/>
                    </a:lnTo>
                    <a:cubicBezTo>
                      <a:pt x="2013" y="1870"/>
                      <a:pt x="690" y="2764"/>
                      <a:pt x="768" y="3037"/>
                    </a:cubicBezTo>
                    <a:cubicBezTo>
                      <a:pt x="783" y="3077"/>
                      <a:pt x="828" y="3095"/>
                      <a:pt x="896" y="3095"/>
                    </a:cubicBezTo>
                    <a:cubicBezTo>
                      <a:pt x="1354" y="3095"/>
                      <a:pt x="2830" y="2298"/>
                      <a:pt x="2830" y="2298"/>
                    </a:cubicBezTo>
                    <a:lnTo>
                      <a:pt x="2830" y="2298"/>
                    </a:lnTo>
                    <a:cubicBezTo>
                      <a:pt x="2830" y="2298"/>
                      <a:pt x="2091" y="3387"/>
                      <a:pt x="2246" y="3504"/>
                    </a:cubicBezTo>
                    <a:cubicBezTo>
                      <a:pt x="2256" y="3509"/>
                      <a:pt x="2267" y="3512"/>
                      <a:pt x="2280" y="3512"/>
                    </a:cubicBezTo>
                    <a:cubicBezTo>
                      <a:pt x="2546" y="3512"/>
                      <a:pt x="3570" y="2453"/>
                      <a:pt x="3570" y="2453"/>
                    </a:cubicBezTo>
                    <a:cubicBezTo>
                      <a:pt x="3774" y="2408"/>
                      <a:pt x="3981" y="2386"/>
                      <a:pt x="4187" y="2386"/>
                    </a:cubicBezTo>
                    <a:cubicBezTo>
                      <a:pt x="7518" y="2386"/>
                      <a:pt x="11002" y="7940"/>
                      <a:pt x="11002" y="7940"/>
                    </a:cubicBezTo>
                    <a:lnTo>
                      <a:pt x="14310" y="5099"/>
                    </a:lnTo>
                    <a:cubicBezTo>
                      <a:pt x="11577" y="947"/>
                      <a:pt x="8544" y="1"/>
                      <a:pt x="6348" y="1"/>
                    </a:cubicBezTo>
                    <a:cubicBezTo>
                      <a:pt x="4510" y="1"/>
                      <a:pt x="3258" y="663"/>
                      <a:pt x="3258" y="663"/>
                    </a:cubicBezTo>
                    <a:cubicBezTo>
                      <a:pt x="3258" y="663"/>
                      <a:pt x="2099" y="1"/>
                      <a:pt x="1640" y="1"/>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4" name="Google Shape;364;p33"/>
              <p:cNvSpPr/>
              <p:nvPr/>
            </p:nvSpPr>
            <p:spPr>
              <a:xfrm>
                <a:off x="4035675" y="1019300"/>
                <a:ext cx="64225" cy="99250"/>
              </a:xfrm>
              <a:custGeom>
                <a:avLst/>
                <a:gdLst/>
                <a:ahLst/>
                <a:cxnLst/>
                <a:rect l="l" t="t" r="r" b="b"/>
                <a:pathLst>
                  <a:path w="2569" h="3970" extrusionOk="0">
                    <a:moveTo>
                      <a:pt x="818" y="1"/>
                    </a:moveTo>
                    <a:lnTo>
                      <a:pt x="0" y="3970"/>
                    </a:lnTo>
                    <a:cubicBezTo>
                      <a:pt x="818" y="3931"/>
                      <a:pt x="1557" y="2413"/>
                      <a:pt x="1557" y="2413"/>
                    </a:cubicBezTo>
                    <a:lnTo>
                      <a:pt x="2063" y="2530"/>
                    </a:lnTo>
                    <a:lnTo>
                      <a:pt x="2569" y="312"/>
                    </a:lnTo>
                    <a:lnTo>
                      <a:pt x="81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5" name="Google Shape;365;p33"/>
              <p:cNvSpPr/>
              <p:nvPr/>
            </p:nvSpPr>
            <p:spPr>
              <a:xfrm>
                <a:off x="4075550" y="1063650"/>
                <a:ext cx="7825" cy="20850"/>
              </a:xfrm>
              <a:custGeom>
                <a:avLst/>
                <a:gdLst/>
                <a:ahLst/>
                <a:cxnLst/>
                <a:rect l="l" t="t" r="r" b="b"/>
                <a:pathLst>
                  <a:path w="313" h="834" extrusionOk="0">
                    <a:moveTo>
                      <a:pt x="113" y="1"/>
                    </a:moveTo>
                    <a:cubicBezTo>
                      <a:pt x="102" y="1"/>
                      <a:pt x="90" y="5"/>
                      <a:pt x="79" y="17"/>
                    </a:cubicBezTo>
                    <a:cubicBezTo>
                      <a:pt x="40" y="17"/>
                      <a:pt x="1" y="56"/>
                      <a:pt x="40" y="95"/>
                    </a:cubicBezTo>
                    <a:lnTo>
                      <a:pt x="157" y="795"/>
                    </a:lnTo>
                    <a:cubicBezTo>
                      <a:pt x="157" y="795"/>
                      <a:pt x="195" y="795"/>
                      <a:pt x="195" y="834"/>
                    </a:cubicBezTo>
                    <a:lnTo>
                      <a:pt x="273" y="834"/>
                    </a:lnTo>
                    <a:cubicBezTo>
                      <a:pt x="312" y="795"/>
                      <a:pt x="312" y="756"/>
                      <a:pt x="312" y="717"/>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6" name="Google Shape;366;p33"/>
              <p:cNvSpPr/>
              <p:nvPr/>
            </p:nvSpPr>
            <p:spPr>
              <a:xfrm>
                <a:off x="4063875" y="1066000"/>
                <a:ext cx="13650" cy="21425"/>
              </a:xfrm>
              <a:custGeom>
                <a:avLst/>
                <a:gdLst/>
                <a:ahLst/>
                <a:cxnLst/>
                <a:rect l="l" t="t" r="r" b="b"/>
                <a:pathLst>
                  <a:path w="546" h="857" extrusionOk="0">
                    <a:moveTo>
                      <a:pt x="79" y="1"/>
                    </a:moveTo>
                    <a:cubicBezTo>
                      <a:pt x="40" y="39"/>
                      <a:pt x="1" y="78"/>
                      <a:pt x="40" y="117"/>
                    </a:cubicBezTo>
                    <a:lnTo>
                      <a:pt x="351" y="818"/>
                    </a:lnTo>
                    <a:cubicBezTo>
                      <a:pt x="390" y="818"/>
                      <a:pt x="390" y="818"/>
                      <a:pt x="429" y="857"/>
                    </a:cubicBezTo>
                    <a:lnTo>
                      <a:pt x="468" y="857"/>
                    </a:lnTo>
                    <a:cubicBezTo>
                      <a:pt x="507" y="818"/>
                      <a:pt x="546" y="779"/>
                      <a:pt x="507" y="740"/>
                    </a:cubicBezTo>
                    <a:lnTo>
                      <a:pt x="196" y="39"/>
                    </a:lnTo>
                    <a:cubicBezTo>
                      <a:pt x="157" y="1"/>
                      <a:pt x="118" y="1"/>
                      <a:pt x="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7" name="Google Shape;367;p33"/>
              <p:cNvSpPr/>
              <p:nvPr/>
            </p:nvSpPr>
            <p:spPr>
              <a:xfrm>
                <a:off x="4054625" y="1078975"/>
                <a:ext cx="15125" cy="15025"/>
              </a:xfrm>
              <a:custGeom>
                <a:avLst/>
                <a:gdLst/>
                <a:ahLst/>
                <a:cxnLst/>
                <a:rect l="l" t="t" r="r" b="b"/>
                <a:pathLst>
                  <a:path w="605" h="601" extrusionOk="0">
                    <a:moveTo>
                      <a:pt x="117" y="0"/>
                    </a:moveTo>
                    <a:cubicBezTo>
                      <a:pt x="54" y="0"/>
                      <a:pt x="1" y="75"/>
                      <a:pt x="60" y="104"/>
                    </a:cubicBezTo>
                    <a:lnTo>
                      <a:pt x="488" y="571"/>
                    </a:lnTo>
                    <a:lnTo>
                      <a:pt x="527" y="571"/>
                    </a:lnTo>
                    <a:cubicBezTo>
                      <a:pt x="527" y="591"/>
                      <a:pt x="536" y="600"/>
                      <a:pt x="551" y="600"/>
                    </a:cubicBezTo>
                    <a:cubicBezTo>
                      <a:pt x="566" y="600"/>
                      <a:pt x="585" y="591"/>
                      <a:pt x="604" y="571"/>
                    </a:cubicBezTo>
                    <a:cubicBezTo>
                      <a:pt x="604" y="571"/>
                      <a:pt x="604" y="493"/>
                      <a:pt x="604" y="454"/>
                    </a:cubicBezTo>
                    <a:lnTo>
                      <a:pt x="176" y="26"/>
                    </a:lnTo>
                    <a:cubicBezTo>
                      <a:pt x="158" y="8"/>
                      <a:pt x="137" y="0"/>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8" name="Google Shape;368;p33"/>
              <p:cNvSpPr/>
              <p:nvPr/>
            </p:nvSpPr>
            <p:spPr>
              <a:xfrm>
                <a:off x="4735150" y="999850"/>
                <a:ext cx="364175" cy="176450"/>
              </a:xfrm>
              <a:custGeom>
                <a:avLst/>
                <a:gdLst/>
                <a:ahLst/>
                <a:cxnLst/>
                <a:rect l="l" t="t" r="r" b="b"/>
                <a:pathLst>
                  <a:path w="14567" h="7058" extrusionOk="0">
                    <a:moveTo>
                      <a:pt x="2685" y="0"/>
                    </a:moveTo>
                    <a:lnTo>
                      <a:pt x="0" y="3425"/>
                    </a:lnTo>
                    <a:cubicBezTo>
                      <a:pt x="2747" y="6255"/>
                      <a:pt x="5296" y="7058"/>
                      <a:pt x="7304" y="7058"/>
                    </a:cubicBezTo>
                    <a:cubicBezTo>
                      <a:pt x="9934" y="7058"/>
                      <a:pt x="11636" y="5682"/>
                      <a:pt x="11636" y="5682"/>
                    </a:cubicBezTo>
                    <a:cubicBezTo>
                      <a:pt x="11636" y="5682"/>
                      <a:pt x="12664" y="6010"/>
                      <a:pt x="13212" y="6010"/>
                    </a:cubicBezTo>
                    <a:cubicBezTo>
                      <a:pt x="13394" y="6010"/>
                      <a:pt x="13523" y="5974"/>
                      <a:pt x="13542" y="5876"/>
                    </a:cubicBezTo>
                    <a:cubicBezTo>
                      <a:pt x="13620" y="5487"/>
                      <a:pt x="12570" y="5370"/>
                      <a:pt x="12569" y="5370"/>
                    </a:cubicBezTo>
                    <a:lnTo>
                      <a:pt x="12569" y="5370"/>
                    </a:lnTo>
                    <a:cubicBezTo>
                      <a:pt x="12570" y="5370"/>
                      <a:pt x="12608" y="5371"/>
                      <a:pt x="12675" y="5371"/>
                    </a:cubicBezTo>
                    <a:cubicBezTo>
                      <a:pt x="13076" y="5371"/>
                      <a:pt x="14482" y="5343"/>
                      <a:pt x="14515" y="4942"/>
                    </a:cubicBezTo>
                    <a:cubicBezTo>
                      <a:pt x="14515" y="4755"/>
                      <a:pt x="14300" y="4695"/>
                      <a:pt x="14030" y="4695"/>
                    </a:cubicBezTo>
                    <a:cubicBezTo>
                      <a:pt x="13574" y="4695"/>
                      <a:pt x="12959" y="4865"/>
                      <a:pt x="12959" y="4865"/>
                    </a:cubicBezTo>
                    <a:cubicBezTo>
                      <a:pt x="12959" y="4865"/>
                      <a:pt x="14476" y="3970"/>
                      <a:pt x="14554" y="3658"/>
                    </a:cubicBezTo>
                    <a:cubicBezTo>
                      <a:pt x="14566" y="3610"/>
                      <a:pt x="14529" y="3590"/>
                      <a:pt x="14458" y="3590"/>
                    </a:cubicBezTo>
                    <a:cubicBezTo>
                      <a:pt x="14068" y="3590"/>
                      <a:pt x="12647" y="4203"/>
                      <a:pt x="12647" y="4203"/>
                    </a:cubicBezTo>
                    <a:cubicBezTo>
                      <a:pt x="12647" y="4203"/>
                      <a:pt x="13776" y="3113"/>
                      <a:pt x="13620" y="2841"/>
                    </a:cubicBezTo>
                    <a:cubicBezTo>
                      <a:pt x="13603" y="2817"/>
                      <a:pt x="13574" y="2806"/>
                      <a:pt x="13535" y="2806"/>
                    </a:cubicBezTo>
                    <a:cubicBezTo>
                      <a:pt x="13136" y="2806"/>
                      <a:pt x="11713" y="3970"/>
                      <a:pt x="11713" y="3970"/>
                    </a:cubicBezTo>
                    <a:cubicBezTo>
                      <a:pt x="11713" y="3970"/>
                      <a:pt x="12258" y="2763"/>
                      <a:pt x="12064" y="2685"/>
                    </a:cubicBezTo>
                    <a:cubicBezTo>
                      <a:pt x="12058" y="2683"/>
                      <a:pt x="12052" y="2682"/>
                      <a:pt x="12046" y="2682"/>
                    </a:cubicBezTo>
                    <a:cubicBezTo>
                      <a:pt x="11822" y="2682"/>
                      <a:pt x="11013" y="3970"/>
                      <a:pt x="11013" y="3970"/>
                    </a:cubicBezTo>
                    <a:cubicBezTo>
                      <a:pt x="10620" y="4139"/>
                      <a:pt x="10204" y="4213"/>
                      <a:pt x="9777" y="4213"/>
                    </a:cubicBezTo>
                    <a:cubicBezTo>
                      <a:pt x="6565" y="4213"/>
                      <a:pt x="2685" y="0"/>
                      <a:pt x="2685"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9" name="Google Shape;369;p33"/>
              <p:cNvSpPr/>
              <p:nvPr/>
            </p:nvSpPr>
            <p:spPr>
              <a:xfrm>
                <a:off x="5020200" y="1097125"/>
                <a:ext cx="12650" cy="23125"/>
              </a:xfrm>
              <a:custGeom>
                <a:avLst/>
                <a:gdLst/>
                <a:ahLst/>
                <a:cxnLst/>
                <a:rect l="l" t="t" r="r" b="b"/>
                <a:pathLst>
                  <a:path w="506" h="925" extrusionOk="0">
                    <a:moveTo>
                      <a:pt x="311" y="1"/>
                    </a:moveTo>
                    <a:cubicBezTo>
                      <a:pt x="272" y="1"/>
                      <a:pt x="234" y="79"/>
                      <a:pt x="234" y="117"/>
                    </a:cubicBezTo>
                    <a:cubicBezTo>
                      <a:pt x="350" y="584"/>
                      <a:pt x="78" y="779"/>
                      <a:pt x="39" y="779"/>
                    </a:cubicBezTo>
                    <a:cubicBezTo>
                      <a:pt x="0" y="779"/>
                      <a:pt x="0" y="857"/>
                      <a:pt x="39" y="896"/>
                    </a:cubicBezTo>
                    <a:lnTo>
                      <a:pt x="78" y="896"/>
                    </a:lnTo>
                    <a:cubicBezTo>
                      <a:pt x="78" y="915"/>
                      <a:pt x="88" y="925"/>
                      <a:pt x="97" y="925"/>
                    </a:cubicBezTo>
                    <a:cubicBezTo>
                      <a:pt x="107" y="925"/>
                      <a:pt x="117" y="915"/>
                      <a:pt x="117" y="896"/>
                    </a:cubicBezTo>
                    <a:cubicBezTo>
                      <a:pt x="117" y="896"/>
                      <a:pt x="506" y="701"/>
                      <a:pt x="389" y="79"/>
                    </a:cubicBezTo>
                    <a:cubicBezTo>
                      <a:pt x="389" y="40"/>
                      <a:pt x="350" y="1"/>
                      <a:pt x="3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0" name="Google Shape;370;p33"/>
              <p:cNvSpPr/>
              <p:nvPr/>
            </p:nvSpPr>
            <p:spPr>
              <a:xfrm>
                <a:off x="4438425" y="698275"/>
                <a:ext cx="202375" cy="208225"/>
              </a:xfrm>
              <a:custGeom>
                <a:avLst/>
                <a:gdLst/>
                <a:ahLst/>
                <a:cxnLst/>
                <a:rect l="l" t="t" r="r" b="b"/>
                <a:pathLst>
                  <a:path w="8095" h="8329" extrusionOk="0">
                    <a:moveTo>
                      <a:pt x="3542" y="0"/>
                    </a:moveTo>
                    <a:cubicBezTo>
                      <a:pt x="3542" y="0"/>
                      <a:pt x="623" y="2763"/>
                      <a:pt x="1" y="3892"/>
                    </a:cubicBezTo>
                    <a:cubicBezTo>
                      <a:pt x="1" y="3892"/>
                      <a:pt x="2374" y="7433"/>
                      <a:pt x="2997" y="8328"/>
                    </a:cubicBezTo>
                    <a:cubicBezTo>
                      <a:pt x="2997" y="8328"/>
                      <a:pt x="2997" y="8328"/>
                      <a:pt x="2998" y="8328"/>
                    </a:cubicBezTo>
                    <a:cubicBezTo>
                      <a:pt x="3074" y="8328"/>
                      <a:pt x="7593" y="6061"/>
                      <a:pt x="8095" y="4864"/>
                    </a:cubicBezTo>
                    <a:cubicBezTo>
                      <a:pt x="8095" y="4864"/>
                      <a:pt x="4904" y="817"/>
                      <a:pt x="35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1" name="Google Shape;371;p33"/>
              <p:cNvSpPr/>
              <p:nvPr/>
            </p:nvSpPr>
            <p:spPr>
              <a:xfrm>
                <a:off x="4628125" y="919100"/>
                <a:ext cx="198500" cy="208225"/>
              </a:xfrm>
              <a:custGeom>
                <a:avLst/>
                <a:gdLst/>
                <a:ahLst/>
                <a:cxnLst/>
                <a:rect l="l" t="t" r="r" b="b"/>
                <a:pathLst>
                  <a:path w="7940" h="8329" extrusionOk="0">
                    <a:moveTo>
                      <a:pt x="3698" y="1"/>
                    </a:moveTo>
                    <a:cubicBezTo>
                      <a:pt x="3698" y="1"/>
                      <a:pt x="234" y="3542"/>
                      <a:pt x="1" y="4865"/>
                    </a:cubicBezTo>
                    <a:cubicBezTo>
                      <a:pt x="1" y="4865"/>
                      <a:pt x="3814" y="7822"/>
                      <a:pt x="5332" y="8328"/>
                    </a:cubicBezTo>
                    <a:cubicBezTo>
                      <a:pt x="5332" y="8328"/>
                      <a:pt x="7589" y="5020"/>
                      <a:pt x="7939" y="3775"/>
                    </a:cubicBezTo>
                    <a:cubicBezTo>
                      <a:pt x="7939" y="3775"/>
                      <a:pt x="4515" y="740"/>
                      <a:pt x="36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2" name="Google Shape;372;p33"/>
              <p:cNvSpPr/>
              <p:nvPr/>
            </p:nvSpPr>
            <p:spPr>
              <a:xfrm>
                <a:off x="4592325" y="371500"/>
                <a:ext cx="290725" cy="256800"/>
              </a:xfrm>
              <a:custGeom>
                <a:avLst/>
                <a:gdLst/>
                <a:ahLst/>
                <a:cxnLst/>
                <a:rect l="l" t="t" r="r" b="b"/>
                <a:pathLst>
                  <a:path w="11629" h="10272" extrusionOk="0">
                    <a:moveTo>
                      <a:pt x="5554" y="1"/>
                    </a:moveTo>
                    <a:cubicBezTo>
                      <a:pt x="5406" y="1"/>
                      <a:pt x="5240" y="12"/>
                      <a:pt x="5052" y="35"/>
                    </a:cubicBezTo>
                    <a:cubicBezTo>
                      <a:pt x="3344" y="272"/>
                      <a:pt x="3073" y="1271"/>
                      <a:pt x="3077" y="1895"/>
                    </a:cubicBezTo>
                    <a:lnTo>
                      <a:pt x="3077" y="1895"/>
                    </a:lnTo>
                    <a:cubicBezTo>
                      <a:pt x="3017" y="1752"/>
                      <a:pt x="2906" y="1634"/>
                      <a:pt x="2706" y="1634"/>
                    </a:cubicBezTo>
                    <a:cubicBezTo>
                      <a:pt x="2474" y="1634"/>
                      <a:pt x="2122" y="1793"/>
                      <a:pt x="1589" y="2253"/>
                    </a:cubicBezTo>
                    <a:cubicBezTo>
                      <a:pt x="1" y="3594"/>
                      <a:pt x="1964" y="4679"/>
                      <a:pt x="2344" y="4870"/>
                    </a:cubicBezTo>
                    <a:lnTo>
                      <a:pt x="2344" y="4870"/>
                    </a:lnTo>
                    <a:cubicBezTo>
                      <a:pt x="2208" y="4807"/>
                      <a:pt x="1863" y="4665"/>
                      <a:pt x="1522" y="4665"/>
                    </a:cubicBezTo>
                    <a:cubicBezTo>
                      <a:pt x="981" y="4665"/>
                      <a:pt x="449" y="5021"/>
                      <a:pt x="771" y="6611"/>
                    </a:cubicBezTo>
                    <a:cubicBezTo>
                      <a:pt x="1013" y="7746"/>
                      <a:pt x="1467" y="8092"/>
                      <a:pt x="1931" y="8092"/>
                    </a:cubicBezTo>
                    <a:cubicBezTo>
                      <a:pt x="2078" y="8092"/>
                      <a:pt x="2225" y="8058"/>
                      <a:pt x="2368" y="8002"/>
                    </a:cubicBezTo>
                    <a:lnTo>
                      <a:pt x="2368" y="8002"/>
                    </a:lnTo>
                    <a:cubicBezTo>
                      <a:pt x="2424" y="8302"/>
                      <a:pt x="2694" y="8718"/>
                      <a:pt x="3340" y="9297"/>
                    </a:cubicBezTo>
                    <a:cubicBezTo>
                      <a:pt x="3925" y="9840"/>
                      <a:pt x="4428" y="10041"/>
                      <a:pt x="4853" y="10041"/>
                    </a:cubicBezTo>
                    <a:cubicBezTo>
                      <a:pt x="5727" y="10041"/>
                      <a:pt x="6266" y="9193"/>
                      <a:pt x="6489" y="8747"/>
                    </a:cubicBezTo>
                    <a:lnTo>
                      <a:pt x="6489" y="8747"/>
                    </a:lnTo>
                    <a:cubicBezTo>
                      <a:pt x="6289" y="9246"/>
                      <a:pt x="5998" y="10272"/>
                      <a:pt x="6969" y="10272"/>
                    </a:cubicBezTo>
                    <a:cubicBezTo>
                      <a:pt x="7222" y="10272"/>
                      <a:pt x="7561" y="10202"/>
                      <a:pt x="8009" y="10036"/>
                    </a:cubicBezTo>
                    <a:cubicBezTo>
                      <a:pt x="10481" y="9096"/>
                      <a:pt x="10617" y="6537"/>
                      <a:pt x="8780" y="6537"/>
                    </a:cubicBezTo>
                    <a:cubicBezTo>
                      <a:pt x="8563" y="6537"/>
                      <a:pt x="8319" y="6572"/>
                      <a:pt x="8048" y="6650"/>
                    </a:cubicBezTo>
                    <a:cubicBezTo>
                      <a:pt x="8048" y="6650"/>
                      <a:pt x="11628" y="5094"/>
                      <a:pt x="10694" y="3031"/>
                    </a:cubicBezTo>
                    <a:cubicBezTo>
                      <a:pt x="10312" y="2172"/>
                      <a:pt x="9878" y="1918"/>
                      <a:pt x="9498" y="1918"/>
                    </a:cubicBezTo>
                    <a:cubicBezTo>
                      <a:pt x="9306" y="1918"/>
                      <a:pt x="9127" y="1983"/>
                      <a:pt x="8976" y="2068"/>
                    </a:cubicBezTo>
                    <a:lnTo>
                      <a:pt x="8976" y="2068"/>
                    </a:lnTo>
                    <a:cubicBezTo>
                      <a:pt x="9353" y="1672"/>
                      <a:pt x="9634" y="1054"/>
                      <a:pt x="8321" y="658"/>
                    </a:cubicBezTo>
                    <a:cubicBezTo>
                      <a:pt x="7989" y="566"/>
                      <a:pt x="7711" y="527"/>
                      <a:pt x="7479" y="527"/>
                    </a:cubicBezTo>
                    <a:cubicBezTo>
                      <a:pt x="7050" y="527"/>
                      <a:pt x="6776" y="660"/>
                      <a:pt x="6601" y="834"/>
                    </a:cubicBezTo>
                    <a:lnTo>
                      <a:pt x="6601" y="834"/>
                    </a:lnTo>
                    <a:cubicBezTo>
                      <a:pt x="6649" y="420"/>
                      <a:pt x="6471" y="1"/>
                      <a:pt x="5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3" name="Google Shape;373;p33"/>
              <p:cNvSpPr/>
              <p:nvPr/>
            </p:nvSpPr>
            <p:spPr>
              <a:xfrm>
                <a:off x="4937150" y="650650"/>
                <a:ext cx="289150" cy="254000"/>
              </a:xfrm>
              <a:custGeom>
                <a:avLst/>
                <a:gdLst/>
                <a:ahLst/>
                <a:cxnLst/>
                <a:rect l="l" t="t" r="r" b="b"/>
                <a:pathLst>
                  <a:path w="11566" h="10160" extrusionOk="0">
                    <a:moveTo>
                      <a:pt x="5137" y="0"/>
                    </a:moveTo>
                    <a:cubicBezTo>
                      <a:pt x="3675" y="0"/>
                      <a:pt x="3506" y="1375"/>
                      <a:pt x="3504" y="1996"/>
                    </a:cubicBezTo>
                    <a:lnTo>
                      <a:pt x="3504" y="1996"/>
                    </a:lnTo>
                    <a:cubicBezTo>
                      <a:pt x="3466" y="1547"/>
                      <a:pt x="3321" y="748"/>
                      <a:pt x="2768" y="748"/>
                    </a:cubicBezTo>
                    <a:cubicBezTo>
                      <a:pt x="2487" y="748"/>
                      <a:pt x="2101" y="954"/>
                      <a:pt x="1571" y="1516"/>
                    </a:cubicBezTo>
                    <a:cubicBezTo>
                      <a:pt x="1" y="3177"/>
                      <a:pt x="539" y="5189"/>
                      <a:pt x="1787" y="5189"/>
                    </a:cubicBezTo>
                    <a:cubicBezTo>
                      <a:pt x="2147" y="5189"/>
                      <a:pt x="2566" y="5021"/>
                      <a:pt x="3011" y="4629"/>
                    </a:cubicBezTo>
                    <a:lnTo>
                      <a:pt x="3011" y="4629"/>
                    </a:lnTo>
                    <a:cubicBezTo>
                      <a:pt x="3010" y="4630"/>
                      <a:pt x="443" y="7587"/>
                      <a:pt x="2194" y="9026"/>
                    </a:cubicBezTo>
                    <a:cubicBezTo>
                      <a:pt x="2681" y="9427"/>
                      <a:pt x="3068" y="9571"/>
                      <a:pt x="3374" y="9571"/>
                    </a:cubicBezTo>
                    <a:cubicBezTo>
                      <a:pt x="3758" y="9571"/>
                      <a:pt x="4014" y="9344"/>
                      <a:pt x="4175" y="9109"/>
                    </a:cubicBezTo>
                    <a:lnTo>
                      <a:pt x="4175" y="9109"/>
                    </a:lnTo>
                    <a:cubicBezTo>
                      <a:pt x="4023" y="9564"/>
                      <a:pt x="3997" y="10160"/>
                      <a:pt x="4904" y="10160"/>
                    </a:cubicBezTo>
                    <a:cubicBezTo>
                      <a:pt x="5042" y="10160"/>
                      <a:pt x="5201" y="10146"/>
                      <a:pt x="5384" y="10116"/>
                    </a:cubicBezTo>
                    <a:cubicBezTo>
                      <a:pt x="6342" y="9945"/>
                      <a:pt x="6729" y="9586"/>
                      <a:pt x="6861" y="9237"/>
                    </a:cubicBezTo>
                    <a:lnTo>
                      <a:pt x="6861" y="9237"/>
                    </a:lnTo>
                    <a:cubicBezTo>
                      <a:pt x="6954" y="9489"/>
                      <a:pt x="7137" y="9697"/>
                      <a:pt x="7487" y="9697"/>
                    </a:cubicBezTo>
                    <a:cubicBezTo>
                      <a:pt x="7754" y="9697"/>
                      <a:pt x="8118" y="9576"/>
                      <a:pt x="8614" y="9260"/>
                    </a:cubicBezTo>
                    <a:cubicBezTo>
                      <a:pt x="10033" y="8314"/>
                      <a:pt x="9838" y="7297"/>
                      <a:pt x="9561" y="6737"/>
                    </a:cubicBezTo>
                    <a:lnTo>
                      <a:pt x="9561" y="6737"/>
                    </a:lnTo>
                    <a:cubicBezTo>
                      <a:pt x="9640" y="6807"/>
                      <a:pt x="9734" y="6857"/>
                      <a:pt x="9842" y="6857"/>
                    </a:cubicBezTo>
                    <a:cubicBezTo>
                      <a:pt x="10084" y="6857"/>
                      <a:pt x="10394" y="6604"/>
                      <a:pt x="10755" y="5758"/>
                    </a:cubicBezTo>
                    <a:cubicBezTo>
                      <a:pt x="11566" y="3854"/>
                      <a:pt x="9342" y="3739"/>
                      <a:pt x="8917" y="3734"/>
                    </a:cubicBezTo>
                    <a:lnTo>
                      <a:pt x="8917" y="3734"/>
                    </a:lnTo>
                    <a:cubicBezTo>
                      <a:pt x="9309" y="3725"/>
                      <a:pt x="11195" y="3575"/>
                      <a:pt x="9548" y="1438"/>
                    </a:cubicBezTo>
                    <a:cubicBezTo>
                      <a:pt x="9031" y="777"/>
                      <a:pt x="8594" y="541"/>
                      <a:pt x="8234" y="541"/>
                    </a:cubicBezTo>
                    <a:cubicBezTo>
                      <a:pt x="7947" y="541"/>
                      <a:pt x="7709" y="691"/>
                      <a:pt x="7517" y="898"/>
                    </a:cubicBezTo>
                    <a:lnTo>
                      <a:pt x="7517" y="898"/>
                    </a:lnTo>
                    <a:cubicBezTo>
                      <a:pt x="7333" y="653"/>
                      <a:pt x="6909" y="396"/>
                      <a:pt x="6085" y="154"/>
                    </a:cubicBezTo>
                    <a:cubicBezTo>
                      <a:pt x="5720" y="47"/>
                      <a:pt x="5406" y="0"/>
                      <a:pt x="51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4" name="Google Shape;374;p33"/>
              <p:cNvSpPr/>
              <p:nvPr/>
            </p:nvSpPr>
            <p:spPr>
              <a:xfrm>
                <a:off x="4736300" y="554900"/>
                <a:ext cx="251800" cy="129850"/>
              </a:xfrm>
              <a:custGeom>
                <a:avLst/>
                <a:gdLst/>
                <a:ahLst/>
                <a:cxnLst/>
                <a:rect l="l" t="t" r="r" b="b"/>
                <a:pathLst>
                  <a:path w="10072" h="5194" extrusionOk="0">
                    <a:moveTo>
                      <a:pt x="4815" y="1"/>
                    </a:moveTo>
                    <a:cubicBezTo>
                      <a:pt x="1967" y="1"/>
                      <a:pt x="1" y="2726"/>
                      <a:pt x="227" y="3128"/>
                    </a:cubicBezTo>
                    <a:cubicBezTo>
                      <a:pt x="780" y="4173"/>
                      <a:pt x="3541" y="5193"/>
                      <a:pt x="5693" y="5193"/>
                    </a:cubicBezTo>
                    <a:cubicBezTo>
                      <a:pt x="6267" y="5193"/>
                      <a:pt x="6797" y="5121"/>
                      <a:pt x="7231" y="4957"/>
                    </a:cubicBezTo>
                    <a:cubicBezTo>
                      <a:pt x="9761" y="3984"/>
                      <a:pt x="10072" y="3284"/>
                      <a:pt x="10072" y="3284"/>
                    </a:cubicBezTo>
                    <a:cubicBezTo>
                      <a:pt x="8199" y="818"/>
                      <a:pt x="6375" y="1"/>
                      <a:pt x="4815" y="1"/>
                    </a:cubicBezTo>
                    <a:close/>
                  </a:path>
                </a:pathLst>
              </a:custGeom>
              <a:solidFill>
                <a:srgbClr val="2E24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5" name="Google Shape;375;p33"/>
              <p:cNvSpPr/>
              <p:nvPr/>
            </p:nvSpPr>
            <p:spPr>
              <a:xfrm>
                <a:off x="4493875" y="798075"/>
                <a:ext cx="101200" cy="61700"/>
              </a:xfrm>
              <a:custGeom>
                <a:avLst/>
                <a:gdLst/>
                <a:ahLst/>
                <a:cxnLst/>
                <a:rect l="l" t="t" r="r" b="b"/>
                <a:pathLst>
                  <a:path w="4048" h="2468" extrusionOk="0">
                    <a:moveTo>
                      <a:pt x="3964" y="0"/>
                    </a:moveTo>
                    <a:cubicBezTo>
                      <a:pt x="3954" y="0"/>
                      <a:pt x="3942" y="5"/>
                      <a:pt x="3931" y="16"/>
                    </a:cubicBezTo>
                    <a:cubicBezTo>
                      <a:pt x="3892" y="16"/>
                      <a:pt x="1402" y="795"/>
                      <a:pt x="40" y="2351"/>
                    </a:cubicBezTo>
                    <a:cubicBezTo>
                      <a:pt x="1" y="2390"/>
                      <a:pt x="1" y="2429"/>
                      <a:pt x="40" y="2468"/>
                    </a:cubicBezTo>
                    <a:lnTo>
                      <a:pt x="156" y="2468"/>
                    </a:lnTo>
                    <a:cubicBezTo>
                      <a:pt x="1480" y="911"/>
                      <a:pt x="3931" y="172"/>
                      <a:pt x="3970" y="172"/>
                    </a:cubicBezTo>
                    <a:cubicBezTo>
                      <a:pt x="4009" y="133"/>
                      <a:pt x="4048" y="94"/>
                      <a:pt x="4009" y="55"/>
                    </a:cubicBezTo>
                    <a:cubicBezTo>
                      <a:pt x="4009" y="28"/>
                      <a:pt x="3989" y="0"/>
                      <a:pt x="396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6" name="Google Shape;376;p33"/>
              <p:cNvSpPr/>
              <p:nvPr/>
            </p:nvSpPr>
            <p:spPr>
              <a:xfrm>
                <a:off x="4599925" y="836000"/>
                <a:ext cx="106050" cy="112550"/>
              </a:xfrm>
              <a:custGeom>
                <a:avLst/>
                <a:gdLst/>
                <a:ahLst/>
                <a:cxnLst/>
                <a:rect l="l" t="t" r="r" b="b"/>
                <a:pathLst>
                  <a:path w="4242" h="4502" extrusionOk="0">
                    <a:moveTo>
                      <a:pt x="861" y="1"/>
                    </a:moveTo>
                    <a:cubicBezTo>
                      <a:pt x="834" y="1"/>
                      <a:pt x="806" y="28"/>
                      <a:pt x="779" y="56"/>
                    </a:cubicBezTo>
                    <a:cubicBezTo>
                      <a:pt x="779" y="56"/>
                      <a:pt x="0" y="1885"/>
                      <a:pt x="1207" y="3325"/>
                    </a:cubicBezTo>
                    <a:cubicBezTo>
                      <a:pt x="1518" y="3714"/>
                      <a:pt x="1907" y="4025"/>
                      <a:pt x="2374" y="4220"/>
                    </a:cubicBezTo>
                    <a:cubicBezTo>
                      <a:pt x="2830" y="4415"/>
                      <a:pt x="3341" y="4502"/>
                      <a:pt x="3861" y="4502"/>
                    </a:cubicBezTo>
                    <a:cubicBezTo>
                      <a:pt x="3962" y="4502"/>
                      <a:pt x="4063" y="4498"/>
                      <a:pt x="4164" y="4492"/>
                    </a:cubicBezTo>
                    <a:cubicBezTo>
                      <a:pt x="4203" y="4492"/>
                      <a:pt x="4242" y="4453"/>
                      <a:pt x="4203" y="4414"/>
                    </a:cubicBezTo>
                    <a:cubicBezTo>
                      <a:pt x="4203" y="4336"/>
                      <a:pt x="4164" y="4336"/>
                      <a:pt x="4125" y="4336"/>
                    </a:cubicBezTo>
                    <a:cubicBezTo>
                      <a:pt x="4010" y="4349"/>
                      <a:pt x="3896" y="4355"/>
                      <a:pt x="3781" y="4355"/>
                    </a:cubicBezTo>
                    <a:cubicBezTo>
                      <a:pt x="2849" y="4355"/>
                      <a:pt x="1947" y="3940"/>
                      <a:pt x="1323" y="3247"/>
                    </a:cubicBezTo>
                    <a:cubicBezTo>
                      <a:pt x="195" y="1885"/>
                      <a:pt x="934" y="134"/>
                      <a:pt x="934" y="134"/>
                    </a:cubicBezTo>
                    <a:cubicBezTo>
                      <a:pt x="934" y="95"/>
                      <a:pt x="934" y="17"/>
                      <a:pt x="895" y="17"/>
                    </a:cubicBezTo>
                    <a:cubicBezTo>
                      <a:pt x="884" y="5"/>
                      <a:pt x="873" y="1"/>
                      <a:pt x="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7" name="Google Shape;377;p33"/>
              <p:cNvSpPr/>
              <p:nvPr/>
            </p:nvSpPr>
            <p:spPr>
              <a:xfrm>
                <a:off x="4690400" y="953150"/>
                <a:ext cx="54500" cy="120100"/>
              </a:xfrm>
              <a:custGeom>
                <a:avLst/>
                <a:gdLst/>
                <a:ahLst/>
                <a:cxnLst/>
                <a:rect l="l" t="t" r="r" b="b"/>
                <a:pathLst>
                  <a:path w="2180" h="4804" extrusionOk="0">
                    <a:moveTo>
                      <a:pt x="2102" y="1"/>
                    </a:moveTo>
                    <a:cubicBezTo>
                      <a:pt x="2063" y="1"/>
                      <a:pt x="2024" y="39"/>
                      <a:pt x="2024" y="78"/>
                    </a:cubicBezTo>
                    <a:cubicBezTo>
                      <a:pt x="2024" y="78"/>
                      <a:pt x="1829" y="1946"/>
                      <a:pt x="39" y="4670"/>
                    </a:cubicBezTo>
                    <a:cubicBezTo>
                      <a:pt x="0" y="4709"/>
                      <a:pt x="39" y="4748"/>
                      <a:pt x="78" y="4787"/>
                    </a:cubicBezTo>
                    <a:cubicBezTo>
                      <a:pt x="90" y="4798"/>
                      <a:pt x="101" y="4803"/>
                      <a:pt x="111" y="4803"/>
                    </a:cubicBezTo>
                    <a:cubicBezTo>
                      <a:pt x="137" y="4803"/>
                      <a:pt x="156" y="4776"/>
                      <a:pt x="156" y="4748"/>
                    </a:cubicBezTo>
                    <a:cubicBezTo>
                      <a:pt x="1985" y="1985"/>
                      <a:pt x="2180" y="117"/>
                      <a:pt x="2180" y="78"/>
                    </a:cubicBezTo>
                    <a:cubicBezTo>
                      <a:pt x="2180" y="39"/>
                      <a:pt x="2141" y="1"/>
                      <a:pt x="21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8" name="Google Shape;378;p33"/>
              <p:cNvSpPr/>
              <p:nvPr/>
            </p:nvSpPr>
            <p:spPr>
              <a:xfrm>
                <a:off x="4602850" y="491675"/>
                <a:ext cx="506875" cy="418800"/>
              </a:xfrm>
              <a:custGeom>
                <a:avLst/>
                <a:gdLst/>
                <a:ahLst/>
                <a:cxnLst/>
                <a:rect l="l" t="t" r="r" b="b"/>
                <a:pathLst>
                  <a:path w="20275" h="16752" extrusionOk="0">
                    <a:moveTo>
                      <a:pt x="10279" y="1"/>
                    </a:moveTo>
                    <a:cubicBezTo>
                      <a:pt x="8186" y="1"/>
                      <a:pt x="6105" y="1030"/>
                      <a:pt x="4358" y="2738"/>
                    </a:cubicBezTo>
                    <a:cubicBezTo>
                      <a:pt x="0" y="7058"/>
                      <a:pt x="1829" y="12817"/>
                      <a:pt x="6888" y="15852"/>
                    </a:cubicBezTo>
                    <a:cubicBezTo>
                      <a:pt x="7956" y="16497"/>
                      <a:pt x="8995" y="16751"/>
                      <a:pt x="9971" y="16751"/>
                    </a:cubicBezTo>
                    <a:cubicBezTo>
                      <a:pt x="13650" y="16751"/>
                      <a:pt x="16422" y="13128"/>
                      <a:pt x="16422" y="13128"/>
                    </a:cubicBezTo>
                    <a:cubicBezTo>
                      <a:pt x="16422" y="13128"/>
                      <a:pt x="20274" y="9354"/>
                      <a:pt x="16655" y="3984"/>
                    </a:cubicBezTo>
                    <a:cubicBezTo>
                      <a:pt x="14782" y="1185"/>
                      <a:pt x="12524" y="1"/>
                      <a:pt x="10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9" name="Google Shape;379;p33"/>
              <p:cNvSpPr/>
              <p:nvPr/>
            </p:nvSpPr>
            <p:spPr>
              <a:xfrm>
                <a:off x="4626200" y="580125"/>
                <a:ext cx="421675" cy="343400"/>
              </a:xfrm>
              <a:custGeom>
                <a:avLst/>
                <a:gdLst/>
                <a:ahLst/>
                <a:cxnLst/>
                <a:rect l="l" t="t" r="r" b="b"/>
                <a:pathLst>
                  <a:path w="16867" h="13736" extrusionOk="0">
                    <a:moveTo>
                      <a:pt x="8723" y="0"/>
                    </a:moveTo>
                    <a:cubicBezTo>
                      <a:pt x="6569" y="0"/>
                      <a:pt x="4864" y="913"/>
                      <a:pt x="4864" y="913"/>
                    </a:cubicBezTo>
                    <a:cubicBezTo>
                      <a:pt x="0" y="4026"/>
                      <a:pt x="1985" y="12587"/>
                      <a:pt x="7316" y="13598"/>
                    </a:cubicBezTo>
                    <a:cubicBezTo>
                      <a:pt x="7822" y="13692"/>
                      <a:pt x="8307" y="13736"/>
                      <a:pt x="8770" y="13736"/>
                    </a:cubicBezTo>
                    <a:cubicBezTo>
                      <a:pt x="14499" y="13736"/>
                      <a:pt x="16867" y="7009"/>
                      <a:pt x="14670" y="3481"/>
                    </a:cubicBezTo>
                    <a:cubicBezTo>
                      <a:pt x="12927" y="728"/>
                      <a:pt x="10646" y="0"/>
                      <a:pt x="8723"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0" name="Google Shape;380;p33"/>
              <p:cNvSpPr/>
              <p:nvPr/>
            </p:nvSpPr>
            <p:spPr>
              <a:xfrm>
                <a:off x="4607700" y="792625"/>
                <a:ext cx="139150" cy="137300"/>
              </a:xfrm>
              <a:custGeom>
                <a:avLst/>
                <a:gdLst/>
                <a:ahLst/>
                <a:cxnLst/>
                <a:rect l="l" t="t" r="r" b="b"/>
                <a:pathLst>
                  <a:path w="5566" h="5492" extrusionOk="0">
                    <a:moveTo>
                      <a:pt x="4437" y="1"/>
                    </a:moveTo>
                    <a:lnTo>
                      <a:pt x="2063" y="1869"/>
                    </a:lnTo>
                    <a:lnTo>
                      <a:pt x="1324" y="1090"/>
                    </a:lnTo>
                    <a:lnTo>
                      <a:pt x="1324" y="1090"/>
                    </a:lnTo>
                    <a:cubicBezTo>
                      <a:pt x="1324" y="1091"/>
                      <a:pt x="1" y="3775"/>
                      <a:pt x="2219" y="5060"/>
                    </a:cubicBezTo>
                    <a:cubicBezTo>
                      <a:pt x="2790" y="5384"/>
                      <a:pt x="3235" y="5492"/>
                      <a:pt x="3575" y="5492"/>
                    </a:cubicBezTo>
                    <a:cubicBezTo>
                      <a:pt x="4255" y="5492"/>
                      <a:pt x="4515" y="5060"/>
                      <a:pt x="4515" y="5060"/>
                    </a:cubicBezTo>
                    <a:lnTo>
                      <a:pt x="3892" y="4242"/>
                    </a:lnTo>
                    <a:lnTo>
                      <a:pt x="5565" y="2063"/>
                    </a:lnTo>
                    <a:lnTo>
                      <a:pt x="4437"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1" name="Google Shape;381;p33"/>
              <p:cNvSpPr/>
              <p:nvPr/>
            </p:nvSpPr>
            <p:spPr>
              <a:xfrm>
                <a:off x="4798375" y="790875"/>
                <a:ext cx="63275" cy="57625"/>
              </a:xfrm>
              <a:custGeom>
                <a:avLst/>
                <a:gdLst/>
                <a:ahLst/>
                <a:cxnLst/>
                <a:rect l="l" t="t" r="r" b="b"/>
                <a:pathLst>
                  <a:path w="2531" h="2305" extrusionOk="0">
                    <a:moveTo>
                      <a:pt x="616" y="1"/>
                    </a:moveTo>
                    <a:cubicBezTo>
                      <a:pt x="592" y="1"/>
                      <a:pt x="567" y="10"/>
                      <a:pt x="546" y="32"/>
                    </a:cubicBezTo>
                    <a:cubicBezTo>
                      <a:pt x="546" y="71"/>
                      <a:pt x="1" y="1005"/>
                      <a:pt x="156" y="1666"/>
                    </a:cubicBezTo>
                    <a:cubicBezTo>
                      <a:pt x="234" y="1861"/>
                      <a:pt x="351" y="2055"/>
                      <a:pt x="546" y="2172"/>
                    </a:cubicBezTo>
                    <a:lnTo>
                      <a:pt x="701" y="2211"/>
                    </a:lnTo>
                    <a:cubicBezTo>
                      <a:pt x="891" y="2274"/>
                      <a:pt x="1094" y="2305"/>
                      <a:pt x="1298" y="2305"/>
                    </a:cubicBezTo>
                    <a:cubicBezTo>
                      <a:pt x="1721" y="2305"/>
                      <a:pt x="2150" y="2175"/>
                      <a:pt x="2491" y="1939"/>
                    </a:cubicBezTo>
                    <a:cubicBezTo>
                      <a:pt x="2530" y="1900"/>
                      <a:pt x="2530" y="1861"/>
                      <a:pt x="2491" y="1822"/>
                    </a:cubicBezTo>
                    <a:cubicBezTo>
                      <a:pt x="2472" y="1802"/>
                      <a:pt x="2452" y="1793"/>
                      <a:pt x="2433" y="1793"/>
                    </a:cubicBezTo>
                    <a:cubicBezTo>
                      <a:pt x="2413" y="1793"/>
                      <a:pt x="2394" y="1802"/>
                      <a:pt x="2374" y="1822"/>
                    </a:cubicBezTo>
                    <a:cubicBezTo>
                      <a:pt x="2374" y="1822"/>
                      <a:pt x="1864" y="2183"/>
                      <a:pt x="1268" y="2183"/>
                    </a:cubicBezTo>
                    <a:cubicBezTo>
                      <a:pt x="1058" y="2183"/>
                      <a:pt x="837" y="2138"/>
                      <a:pt x="623" y="2016"/>
                    </a:cubicBezTo>
                    <a:cubicBezTo>
                      <a:pt x="468" y="1939"/>
                      <a:pt x="351" y="1783"/>
                      <a:pt x="312" y="1627"/>
                    </a:cubicBezTo>
                    <a:cubicBezTo>
                      <a:pt x="156" y="1044"/>
                      <a:pt x="701" y="149"/>
                      <a:pt x="701" y="149"/>
                    </a:cubicBezTo>
                    <a:cubicBezTo>
                      <a:pt x="729" y="64"/>
                      <a:pt x="676" y="1"/>
                      <a:pt x="6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2" name="Google Shape;382;p33"/>
              <p:cNvSpPr/>
              <p:nvPr/>
            </p:nvSpPr>
            <p:spPr>
              <a:xfrm>
                <a:off x="4803300" y="712100"/>
                <a:ext cx="40825" cy="35575"/>
              </a:xfrm>
              <a:custGeom>
                <a:avLst/>
                <a:gdLst/>
                <a:ahLst/>
                <a:cxnLst/>
                <a:rect l="l" t="t" r="r" b="b"/>
                <a:pathLst>
                  <a:path w="1633" h="1423" extrusionOk="0">
                    <a:moveTo>
                      <a:pt x="826" y="1"/>
                    </a:moveTo>
                    <a:cubicBezTo>
                      <a:pt x="364" y="1"/>
                      <a:pt x="0" y="483"/>
                      <a:pt x="193" y="965"/>
                    </a:cubicBezTo>
                    <a:cubicBezTo>
                      <a:pt x="314" y="1266"/>
                      <a:pt x="590" y="1423"/>
                      <a:pt x="861" y="1423"/>
                    </a:cubicBezTo>
                    <a:cubicBezTo>
                      <a:pt x="1115" y="1423"/>
                      <a:pt x="1364" y="1286"/>
                      <a:pt x="1477" y="1004"/>
                    </a:cubicBezTo>
                    <a:cubicBezTo>
                      <a:pt x="1633" y="615"/>
                      <a:pt x="1477" y="225"/>
                      <a:pt x="1127" y="70"/>
                    </a:cubicBezTo>
                    <a:cubicBezTo>
                      <a:pt x="1025" y="22"/>
                      <a:pt x="923"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3" name="Google Shape;383;p33"/>
              <p:cNvSpPr/>
              <p:nvPr/>
            </p:nvSpPr>
            <p:spPr>
              <a:xfrm>
                <a:off x="4899600" y="789925"/>
                <a:ext cx="41825" cy="35075"/>
              </a:xfrm>
              <a:custGeom>
                <a:avLst/>
                <a:gdLst/>
                <a:ahLst/>
                <a:cxnLst/>
                <a:rect l="l" t="t" r="r" b="b"/>
                <a:pathLst>
                  <a:path w="1673" h="1403" extrusionOk="0">
                    <a:moveTo>
                      <a:pt x="826" y="1"/>
                    </a:moveTo>
                    <a:cubicBezTo>
                      <a:pt x="365" y="1"/>
                      <a:pt x="1" y="483"/>
                      <a:pt x="193" y="965"/>
                    </a:cubicBezTo>
                    <a:cubicBezTo>
                      <a:pt x="310" y="1257"/>
                      <a:pt x="582" y="1403"/>
                      <a:pt x="855" y="1403"/>
                    </a:cubicBezTo>
                    <a:cubicBezTo>
                      <a:pt x="1127" y="1403"/>
                      <a:pt x="1400" y="1257"/>
                      <a:pt x="1516" y="965"/>
                    </a:cubicBezTo>
                    <a:cubicBezTo>
                      <a:pt x="1672" y="615"/>
                      <a:pt x="1516" y="187"/>
                      <a:pt x="1127" y="70"/>
                    </a:cubicBezTo>
                    <a:cubicBezTo>
                      <a:pt x="1026" y="22"/>
                      <a:pt x="924"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4" name="Google Shape;384;p33"/>
              <p:cNvSpPr/>
              <p:nvPr/>
            </p:nvSpPr>
            <p:spPr>
              <a:xfrm>
                <a:off x="4608675" y="655825"/>
                <a:ext cx="116725" cy="98750"/>
              </a:xfrm>
              <a:custGeom>
                <a:avLst/>
                <a:gdLst/>
                <a:ahLst/>
                <a:cxnLst/>
                <a:rect l="l" t="t" r="r" b="b"/>
                <a:pathLst>
                  <a:path w="4669" h="3950" extrusionOk="0">
                    <a:moveTo>
                      <a:pt x="3248" y="0"/>
                    </a:moveTo>
                    <a:cubicBezTo>
                      <a:pt x="3088" y="0"/>
                      <a:pt x="2902" y="32"/>
                      <a:pt x="2686" y="103"/>
                    </a:cubicBezTo>
                    <a:cubicBezTo>
                      <a:pt x="1" y="959"/>
                      <a:pt x="1363" y="3255"/>
                      <a:pt x="2374" y="3838"/>
                    </a:cubicBezTo>
                    <a:cubicBezTo>
                      <a:pt x="2503" y="3916"/>
                      <a:pt x="2627" y="3949"/>
                      <a:pt x="2744" y="3949"/>
                    </a:cubicBezTo>
                    <a:cubicBezTo>
                      <a:pt x="3511" y="3949"/>
                      <a:pt x="4009" y="2515"/>
                      <a:pt x="4009" y="2515"/>
                    </a:cubicBezTo>
                    <a:cubicBezTo>
                      <a:pt x="4009" y="2515"/>
                      <a:pt x="4669" y="0"/>
                      <a:pt x="3248"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5" name="Google Shape;385;p33"/>
              <p:cNvSpPr/>
              <p:nvPr/>
            </p:nvSpPr>
            <p:spPr>
              <a:xfrm>
                <a:off x="4840225" y="769275"/>
                <a:ext cx="40875" cy="52575"/>
              </a:xfrm>
              <a:custGeom>
                <a:avLst/>
                <a:gdLst/>
                <a:ahLst/>
                <a:cxnLst/>
                <a:rect l="l" t="t" r="r" b="b"/>
                <a:pathLst>
                  <a:path w="1635" h="2103" extrusionOk="0">
                    <a:moveTo>
                      <a:pt x="1206" y="1"/>
                    </a:moveTo>
                    <a:lnTo>
                      <a:pt x="467" y="1129"/>
                    </a:lnTo>
                    <a:cubicBezTo>
                      <a:pt x="467" y="1168"/>
                      <a:pt x="467" y="1168"/>
                      <a:pt x="467" y="1207"/>
                    </a:cubicBezTo>
                    <a:cubicBezTo>
                      <a:pt x="467" y="1246"/>
                      <a:pt x="467" y="1246"/>
                      <a:pt x="506" y="1246"/>
                    </a:cubicBezTo>
                    <a:lnTo>
                      <a:pt x="1323" y="1752"/>
                    </a:lnTo>
                    <a:lnTo>
                      <a:pt x="78" y="1908"/>
                    </a:lnTo>
                    <a:cubicBezTo>
                      <a:pt x="39" y="1908"/>
                      <a:pt x="0" y="1947"/>
                      <a:pt x="0" y="1985"/>
                    </a:cubicBezTo>
                    <a:cubicBezTo>
                      <a:pt x="0" y="2024"/>
                      <a:pt x="0" y="2063"/>
                      <a:pt x="0" y="2102"/>
                    </a:cubicBezTo>
                    <a:lnTo>
                      <a:pt x="39" y="2102"/>
                    </a:lnTo>
                    <a:lnTo>
                      <a:pt x="1557" y="1908"/>
                    </a:lnTo>
                    <a:cubicBezTo>
                      <a:pt x="1596" y="1908"/>
                      <a:pt x="1634" y="1869"/>
                      <a:pt x="1634" y="1830"/>
                    </a:cubicBezTo>
                    <a:cubicBezTo>
                      <a:pt x="1634" y="1791"/>
                      <a:pt x="1596" y="1752"/>
                      <a:pt x="1596" y="1752"/>
                    </a:cubicBezTo>
                    <a:lnTo>
                      <a:pt x="623" y="1207"/>
                    </a:lnTo>
                    <a:lnTo>
                      <a:pt x="1362" y="118"/>
                    </a:lnTo>
                    <a:cubicBezTo>
                      <a:pt x="1362" y="79"/>
                      <a:pt x="1362" y="40"/>
                      <a:pt x="13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6" name="Google Shape;386;p33"/>
              <p:cNvSpPr/>
              <p:nvPr/>
            </p:nvSpPr>
            <p:spPr>
              <a:xfrm>
                <a:off x="4689100" y="571075"/>
                <a:ext cx="116925" cy="130450"/>
              </a:xfrm>
              <a:custGeom>
                <a:avLst/>
                <a:gdLst/>
                <a:ahLst/>
                <a:cxnLst/>
                <a:rect l="l" t="t" r="r" b="b"/>
                <a:pathLst>
                  <a:path w="4677" h="5218" extrusionOk="0">
                    <a:moveTo>
                      <a:pt x="3270" y="0"/>
                    </a:moveTo>
                    <a:cubicBezTo>
                      <a:pt x="2867" y="0"/>
                      <a:pt x="2401" y="98"/>
                      <a:pt x="1959" y="224"/>
                    </a:cubicBezTo>
                    <a:cubicBezTo>
                      <a:pt x="564" y="591"/>
                      <a:pt x="0" y="5218"/>
                      <a:pt x="268" y="5218"/>
                    </a:cubicBezTo>
                    <a:cubicBezTo>
                      <a:pt x="284" y="5218"/>
                      <a:pt x="303" y="5201"/>
                      <a:pt x="325" y="5166"/>
                    </a:cubicBezTo>
                    <a:cubicBezTo>
                      <a:pt x="1220" y="3687"/>
                      <a:pt x="2582" y="2559"/>
                      <a:pt x="4177" y="1897"/>
                    </a:cubicBezTo>
                    <a:cubicBezTo>
                      <a:pt x="4677" y="424"/>
                      <a:pt x="4110" y="0"/>
                      <a:pt x="32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7" name="Google Shape;387;p33"/>
              <p:cNvSpPr/>
              <p:nvPr/>
            </p:nvSpPr>
            <p:spPr>
              <a:xfrm>
                <a:off x="4741175" y="535200"/>
                <a:ext cx="251800" cy="130075"/>
              </a:xfrm>
              <a:custGeom>
                <a:avLst/>
                <a:gdLst/>
                <a:ahLst/>
                <a:cxnLst/>
                <a:rect l="l" t="t" r="r" b="b"/>
                <a:pathLst>
                  <a:path w="10072" h="5203" extrusionOk="0">
                    <a:moveTo>
                      <a:pt x="4801" y="1"/>
                    </a:moveTo>
                    <a:cubicBezTo>
                      <a:pt x="1961" y="1"/>
                      <a:pt x="0" y="2711"/>
                      <a:pt x="226" y="3138"/>
                    </a:cubicBezTo>
                    <a:cubicBezTo>
                      <a:pt x="779" y="4182"/>
                      <a:pt x="3540" y="5203"/>
                      <a:pt x="5693" y="5203"/>
                    </a:cubicBezTo>
                    <a:cubicBezTo>
                      <a:pt x="6266" y="5203"/>
                      <a:pt x="6797" y="5130"/>
                      <a:pt x="7231" y="4967"/>
                    </a:cubicBezTo>
                    <a:cubicBezTo>
                      <a:pt x="9760" y="3994"/>
                      <a:pt x="10071" y="3293"/>
                      <a:pt x="10071" y="3293"/>
                    </a:cubicBezTo>
                    <a:cubicBezTo>
                      <a:pt x="8193" y="821"/>
                      <a:pt x="6364" y="1"/>
                      <a:pt x="48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8" name="Google Shape;388;p33"/>
              <p:cNvSpPr/>
              <p:nvPr/>
            </p:nvSpPr>
            <p:spPr>
              <a:xfrm>
                <a:off x="4947225" y="617500"/>
                <a:ext cx="156925" cy="210225"/>
              </a:xfrm>
              <a:custGeom>
                <a:avLst/>
                <a:gdLst/>
                <a:ahLst/>
                <a:cxnLst/>
                <a:rect l="l" t="t" r="r" b="b"/>
                <a:pathLst>
                  <a:path w="6277" h="8409" extrusionOk="0">
                    <a:moveTo>
                      <a:pt x="1819" y="1"/>
                    </a:moveTo>
                    <a:cubicBezTo>
                      <a:pt x="1732" y="1"/>
                      <a:pt x="1088" y="68"/>
                      <a:pt x="545" y="1986"/>
                    </a:cubicBezTo>
                    <a:cubicBezTo>
                      <a:pt x="1" y="4048"/>
                      <a:pt x="1129" y="7784"/>
                      <a:pt x="2024" y="8368"/>
                    </a:cubicBezTo>
                    <a:cubicBezTo>
                      <a:pt x="2067" y="8396"/>
                      <a:pt x="2115" y="8409"/>
                      <a:pt x="2169" y="8409"/>
                    </a:cubicBezTo>
                    <a:cubicBezTo>
                      <a:pt x="3241" y="8409"/>
                      <a:pt x="6277" y="3040"/>
                      <a:pt x="1829" y="1"/>
                    </a:cubicBezTo>
                    <a:cubicBezTo>
                      <a:pt x="1829" y="1"/>
                      <a:pt x="1826" y="1"/>
                      <a:pt x="18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9" name="Google Shape;389;p33"/>
              <p:cNvSpPr/>
              <p:nvPr/>
            </p:nvSpPr>
            <p:spPr>
              <a:xfrm>
                <a:off x="4667050" y="676875"/>
                <a:ext cx="20450" cy="54500"/>
              </a:xfrm>
              <a:custGeom>
                <a:avLst/>
                <a:gdLst/>
                <a:ahLst/>
                <a:cxnLst/>
                <a:rect l="l" t="t" r="r" b="b"/>
                <a:pathLst>
                  <a:path w="818" h="2180" extrusionOk="0">
                    <a:moveTo>
                      <a:pt x="117" y="0"/>
                    </a:moveTo>
                    <a:cubicBezTo>
                      <a:pt x="78" y="0"/>
                      <a:pt x="39" y="39"/>
                      <a:pt x="39" y="78"/>
                    </a:cubicBezTo>
                    <a:cubicBezTo>
                      <a:pt x="0" y="117"/>
                      <a:pt x="39" y="156"/>
                      <a:pt x="78" y="156"/>
                    </a:cubicBezTo>
                    <a:cubicBezTo>
                      <a:pt x="78" y="156"/>
                      <a:pt x="623" y="311"/>
                      <a:pt x="584" y="2101"/>
                    </a:cubicBezTo>
                    <a:cubicBezTo>
                      <a:pt x="584" y="2140"/>
                      <a:pt x="584" y="2179"/>
                      <a:pt x="623" y="2179"/>
                    </a:cubicBezTo>
                    <a:lnTo>
                      <a:pt x="662" y="2179"/>
                    </a:lnTo>
                    <a:cubicBezTo>
                      <a:pt x="701" y="2179"/>
                      <a:pt x="740" y="2140"/>
                      <a:pt x="740" y="2101"/>
                    </a:cubicBezTo>
                    <a:cubicBezTo>
                      <a:pt x="818" y="156"/>
                      <a:pt x="195" y="39"/>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0" name="Google Shape;390;p33"/>
              <p:cNvSpPr/>
              <p:nvPr/>
            </p:nvSpPr>
            <p:spPr>
              <a:xfrm>
                <a:off x="4239975" y="1018150"/>
                <a:ext cx="78550" cy="22575"/>
              </a:xfrm>
              <a:custGeom>
                <a:avLst/>
                <a:gdLst/>
                <a:ahLst/>
                <a:cxnLst/>
                <a:rect l="l" t="t" r="r" b="b"/>
                <a:pathLst>
                  <a:path w="3142" h="903" extrusionOk="0">
                    <a:moveTo>
                      <a:pt x="3028" y="0"/>
                    </a:moveTo>
                    <a:cubicBezTo>
                      <a:pt x="3018" y="0"/>
                      <a:pt x="3007" y="2"/>
                      <a:pt x="2997" y="8"/>
                    </a:cubicBezTo>
                    <a:cubicBezTo>
                      <a:pt x="2102" y="436"/>
                      <a:pt x="1090" y="708"/>
                      <a:pt x="78" y="747"/>
                    </a:cubicBezTo>
                    <a:cubicBezTo>
                      <a:pt x="39" y="747"/>
                      <a:pt x="0" y="786"/>
                      <a:pt x="0" y="825"/>
                    </a:cubicBezTo>
                    <a:cubicBezTo>
                      <a:pt x="0" y="864"/>
                      <a:pt x="0" y="864"/>
                      <a:pt x="0" y="903"/>
                    </a:cubicBezTo>
                    <a:lnTo>
                      <a:pt x="78" y="903"/>
                    </a:lnTo>
                    <a:cubicBezTo>
                      <a:pt x="1090" y="864"/>
                      <a:pt x="2141" y="591"/>
                      <a:pt x="3075" y="163"/>
                    </a:cubicBezTo>
                    <a:cubicBezTo>
                      <a:pt x="3142" y="96"/>
                      <a:pt x="3093" y="0"/>
                      <a:pt x="30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1" name="Google Shape;391;p33"/>
              <p:cNvSpPr/>
              <p:nvPr/>
            </p:nvSpPr>
            <p:spPr>
              <a:xfrm>
                <a:off x="4242900" y="1028050"/>
                <a:ext cx="33100" cy="124550"/>
              </a:xfrm>
              <a:custGeom>
                <a:avLst/>
                <a:gdLst/>
                <a:ahLst/>
                <a:cxnLst/>
                <a:rect l="l" t="t" r="r" b="b"/>
                <a:pathLst>
                  <a:path w="1324" h="4982" extrusionOk="0">
                    <a:moveTo>
                      <a:pt x="78" y="1"/>
                    </a:moveTo>
                    <a:cubicBezTo>
                      <a:pt x="39" y="1"/>
                      <a:pt x="0" y="40"/>
                      <a:pt x="0" y="79"/>
                    </a:cubicBezTo>
                    <a:cubicBezTo>
                      <a:pt x="272" y="1752"/>
                      <a:pt x="662" y="3347"/>
                      <a:pt x="1167" y="4943"/>
                    </a:cubicBezTo>
                    <a:cubicBezTo>
                      <a:pt x="1167" y="4982"/>
                      <a:pt x="1206" y="4982"/>
                      <a:pt x="1206" y="4982"/>
                    </a:cubicBezTo>
                    <a:lnTo>
                      <a:pt x="1245" y="4982"/>
                    </a:lnTo>
                    <a:cubicBezTo>
                      <a:pt x="1323" y="4982"/>
                      <a:pt x="1323" y="4943"/>
                      <a:pt x="1323" y="4904"/>
                    </a:cubicBezTo>
                    <a:cubicBezTo>
                      <a:pt x="817" y="3309"/>
                      <a:pt x="428" y="1713"/>
                      <a:pt x="156" y="79"/>
                    </a:cubicBezTo>
                    <a:cubicBezTo>
                      <a:pt x="156" y="1"/>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2" name="Google Shape;392;p33"/>
              <p:cNvSpPr/>
              <p:nvPr/>
            </p:nvSpPr>
            <p:spPr>
              <a:xfrm>
                <a:off x="4338225" y="1236500"/>
                <a:ext cx="127200" cy="96275"/>
              </a:xfrm>
              <a:custGeom>
                <a:avLst/>
                <a:gdLst/>
                <a:ahLst/>
                <a:cxnLst/>
                <a:rect l="l" t="t" r="r" b="b"/>
                <a:pathLst>
                  <a:path w="5088" h="3851" extrusionOk="0">
                    <a:moveTo>
                      <a:pt x="74" y="0"/>
                    </a:moveTo>
                    <a:cubicBezTo>
                      <a:pt x="49" y="0"/>
                      <a:pt x="20" y="10"/>
                      <a:pt x="1" y="29"/>
                    </a:cubicBezTo>
                    <a:cubicBezTo>
                      <a:pt x="1" y="68"/>
                      <a:pt x="1" y="107"/>
                      <a:pt x="1" y="146"/>
                    </a:cubicBezTo>
                    <a:cubicBezTo>
                      <a:pt x="1557" y="1547"/>
                      <a:pt x="3192" y="2753"/>
                      <a:pt x="4943" y="3843"/>
                    </a:cubicBezTo>
                    <a:lnTo>
                      <a:pt x="4982" y="3843"/>
                    </a:lnTo>
                    <a:cubicBezTo>
                      <a:pt x="4992" y="3848"/>
                      <a:pt x="5003" y="3851"/>
                      <a:pt x="5012" y="3851"/>
                    </a:cubicBezTo>
                    <a:cubicBezTo>
                      <a:pt x="5068" y="3851"/>
                      <a:pt x="5087" y="3760"/>
                      <a:pt x="5020" y="3726"/>
                    </a:cubicBezTo>
                    <a:cubicBezTo>
                      <a:pt x="3308" y="2637"/>
                      <a:pt x="1635" y="1391"/>
                      <a:pt x="117" y="29"/>
                    </a:cubicBezTo>
                    <a:cubicBezTo>
                      <a:pt x="117" y="10"/>
                      <a:pt x="98" y="0"/>
                      <a:pt x="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3" name="Google Shape;393;p33"/>
              <p:cNvSpPr/>
              <p:nvPr/>
            </p:nvSpPr>
            <p:spPr>
              <a:xfrm>
                <a:off x="4437450" y="1253025"/>
                <a:ext cx="73975" cy="88325"/>
              </a:xfrm>
              <a:custGeom>
                <a:avLst/>
                <a:gdLst/>
                <a:ahLst/>
                <a:cxnLst/>
                <a:rect l="l" t="t" r="r" b="b"/>
                <a:pathLst>
                  <a:path w="2959" h="3533" extrusionOk="0">
                    <a:moveTo>
                      <a:pt x="2861" y="1"/>
                    </a:moveTo>
                    <a:cubicBezTo>
                      <a:pt x="2841" y="1"/>
                      <a:pt x="2822" y="10"/>
                      <a:pt x="2803" y="30"/>
                    </a:cubicBezTo>
                    <a:cubicBezTo>
                      <a:pt x="2803" y="30"/>
                      <a:pt x="857" y="2871"/>
                      <a:pt x="40" y="3415"/>
                    </a:cubicBezTo>
                    <a:cubicBezTo>
                      <a:pt x="1" y="3454"/>
                      <a:pt x="1" y="3493"/>
                      <a:pt x="40" y="3532"/>
                    </a:cubicBezTo>
                    <a:lnTo>
                      <a:pt x="118" y="3532"/>
                    </a:lnTo>
                    <a:cubicBezTo>
                      <a:pt x="935" y="2987"/>
                      <a:pt x="2841" y="224"/>
                      <a:pt x="2919" y="108"/>
                    </a:cubicBezTo>
                    <a:cubicBezTo>
                      <a:pt x="2958" y="69"/>
                      <a:pt x="2958" y="30"/>
                      <a:pt x="2919" y="30"/>
                    </a:cubicBezTo>
                    <a:cubicBezTo>
                      <a:pt x="2900" y="10"/>
                      <a:pt x="2880" y="1"/>
                      <a:pt x="2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94" name="Google Shape;394;p33"/>
            <p:cNvSpPr/>
            <p:nvPr/>
          </p:nvSpPr>
          <p:spPr>
            <a:xfrm rot="-899413">
              <a:off x="1525671" y="1338028"/>
              <a:ext cx="1027160" cy="491297"/>
            </a:xfrm>
            <a:custGeom>
              <a:avLst/>
              <a:gdLst/>
              <a:ahLst/>
              <a:cxnLst/>
              <a:rect l="l" t="t" r="r" b="b"/>
              <a:pathLst>
                <a:path w="80815" h="38669" extrusionOk="0">
                  <a:moveTo>
                    <a:pt x="61456" y="1"/>
                  </a:moveTo>
                  <a:cubicBezTo>
                    <a:pt x="54549" y="1"/>
                    <a:pt x="45827" y="6706"/>
                    <a:pt x="40483" y="11546"/>
                  </a:cubicBezTo>
                  <a:cubicBezTo>
                    <a:pt x="35038" y="6706"/>
                    <a:pt x="26266" y="1"/>
                    <a:pt x="19359" y="1"/>
                  </a:cubicBezTo>
                  <a:cubicBezTo>
                    <a:pt x="8672" y="1"/>
                    <a:pt x="0" y="8672"/>
                    <a:pt x="0" y="19360"/>
                  </a:cubicBezTo>
                  <a:cubicBezTo>
                    <a:pt x="0" y="29997"/>
                    <a:pt x="8672" y="38669"/>
                    <a:pt x="19359" y="38669"/>
                  </a:cubicBezTo>
                  <a:cubicBezTo>
                    <a:pt x="26266" y="38669"/>
                    <a:pt x="35038" y="32014"/>
                    <a:pt x="40483" y="27174"/>
                  </a:cubicBezTo>
                  <a:cubicBezTo>
                    <a:pt x="45827" y="32014"/>
                    <a:pt x="54498" y="38669"/>
                    <a:pt x="61456" y="38669"/>
                  </a:cubicBezTo>
                  <a:cubicBezTo>
                    <a:pt x="72144" y="38669"/>
                    <a:pt x="80815" y="29997"/>
                    <a:pt x="80815" y="19360"/>
                  </a:cubicBezTo>
                  <a:cubicBezTo>
                    <a:pt x="80815" y="8672"/>
                    <a:pt x="72144" y="1"/>
                    <a:pt x="61456" y="1"/>
                  </a:cubicBezTo>
                  <a:close/>
                  <a:moveTo>
                    <a:pt x="19359" y="27325"/>
                  </a:moveTo>
                  <a:cubicBezTo>
                    <a:pt x="14923" y="27325"/>
                    <a:pt x="11344" y="23746"/>
                    <a:pt x="11344" y="19360"/>
                  </a:cubicBezTo>
                  <a:cubicBezTo>
                    <a:pt x="11344" y="14923"/>
                    <a:pt x="14923" y="11344"/>
                    <a:pt x="19359" y="11344"/>
                  </a:cubicBezTo>
                  <a:cubicBezTo>
                    <a:pt x="21477" y="11344"/>
                    <a:pt x="26922" y="14772"/>
                    <a:pt x="32165" y="19360"/>
                  </a:cubicBezTo>
                  <a:cubicBezTo>
                    <a:pt x="26871" y="23897"/>
                    <a:pt x="21477" y="27325"/>
                    <a:pt x="19359" y="27325"/>
                  </a:cubicBezTo>
                  <a:close/>
                  <a:moveTo>
                    <a:pt x="61456" y="27325"/>
                  </a:moveTo>
                  <a:cubicBezTo>
                    <a:pt x="59288" y="27325"/>
                    <a:pt x="53994" y="23897"/>
                    <a:pt x="48751" y="19360"/>
                  </a:cubicBezTo>
                  <a:cubicBezTo>
                    <a:pt x="53692" y="15075"/>
                    <a:pt x="59187" y="11344"/>
                    <a:pt x="61456" y="11344"/>
                  </a:cubicBezTo>
                  <a:cubicBezTo>
                    <a:pt x="65892" y="11344"/>
                    <a:pt x="69472" y="14923"/>
                    <a:pt x="69472" y="19360"/>
                  </a:cubicBezTo>
                  <a:cubicBezTo>
                    <a:pt x="69472" y="23746"/>
                    <a:pt x="65892" y="27325"/>
                    <a:pt x="61456" y="27325"/>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Tree>
    <p:extLst>
      <p:ext uri="{BB962C8B-B14F-4D97-AF65-F5344CB8AC3E}">
        <p14:creationId xmlns:p14="http://schemas.microsoft.com/office/powerpoint/2010/main" val="3540587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38" name="Rectangle 37"/>
          <p:cNvSpPr/>
          <p:nvPr/>
        </p:nvSpPr>
        <p:spPr>
          <a:xfrm>
            <a:off x="3799903" y="818022"/>
            <a:ext cx="2197446" cy="577850"/>
          </a:xfrm>
          <a:prstGeom prst="rect">
            <a:avLst/>
          </a:prstGeom>
        </p:spPr>
        <p:txBody>
          <a:bodyPr wrap="square">
            <a:spAutoFit/>
          </a:bodyPr>
          <a:lstStyle/>
          <a:p>
            <a:pPr algn="ctr">
              <a:lnSpc>
                <a:spcPct val="150000"/>
              </a:lnSpc>
            </a:pPr>
            <a:r>
              <a:rPr lang="en-US" sz="2400" b="1" u="sng">
                <a:solidFill>
                  <a:schemeClr val="bg1">
                    <a:lumMod val="10000"/>
                  </a:schemeClr>
                </a:solidFill>
                <a:latin typeface="+mn-lt"/>
                <a:ea typeface="Grandstander Black"/>
                <a:cs typeface="Grandstander Black"/>
                <a:sym typeface="Grandstander Black"/>
              </a:rPr>
              <a:t>Lưu ý:</a:t>
            </a:r>
          </a:p>
        </p:txBody>
      </p:sp>
      <p:sp>
        <p:nvSpPr>
          <p:cNvPr id="39" name="Google Shape;302;p33"/>
          <p:cNvSpPr txBox="1">
            <a:spLocks noGrp="1"/>
          </p:cNvSpPr>
          <p:nvPr>
            <p:ph type="title"/>
          </p:nvPr>
        </p:nvSpPr>
        <p:spPr>
          <a:xfrm>
            <a:off x="0" y="176245"/>
            <a:ext cx="9144000" cy="751179"/>
          </a:xfrm>
          <a:prstGeom prst="rect">
            <a:avLst/>
          </a:prstGeom>
        </p:spPr>
        <p:txBody>
          <a:bodyPr spcFirstLastPara="1" wrap="square" lIns="91425" tIns="91425" rIns="91425" bIns="91425" anchor="ctr" anchorCtr="0">
            <a:noAutofit/>
          </a:bodyPr>
          <a:lstStyle/>
          <a:p>
            <a:pPr lvl="0"/>
            <a:r>
              <a:rPr lang="vi-VN" sz="3500" b="1">
                <a:solidFill>
                  <a:schemeClr val="bg1">
                    <a:lumMod val="25000"/>
                  </a:schemeClr>
                </a:solidFill>
                <a:latin typeface="+mn-lt"/>
                <a:ea typeface="+mn-ea"/>
                <a:cs typeface="Arial" panose="020B0604020202020204" pitchFamily="34" charset="0"/>
                <a:sym typeface="Arial"/>
              </a:rPr>
              <a:t>VIẾT HƯỚNG DẪN THEO DÀN Ý ĐÃ LẬP</a:t>
            </a:r>
            <a:endParaRPr sz="3500" b="1">
              <a:solidFill>
                <a:schemeClr val="bg1">
                  <a:lumMod val="25000"/>
                </a:schemeClr>
              </a:solidFill>
              <a:latin typeface="+mn-lt"/>
              <a:ea typeface="+mn-ea"/>
              <a:cs typeface="Arial" panose="020B0604020202020204" pitchFamily="34" charset="0"/>
              <a:sym typeface="Arial"/>
            </a:endParaRPr>
          </a:p>
        </p:txBody>
      </p:sp>
      <p:sp>
        <p:nvSpPr>
          <p:cNvPr id="15" name="Rectangle 14"/>
          <p:cNvSpPr/>
          <p:nvPr/>
        </p:nvSpPr>
        <p:spPr>
          <a:xfrm>
            <a:off x="4920041" y="2230663"/>
            <a:ext cx="3906459" cy="2631490"/>
          </a:xfrm>
          <a:prstGeom prst="rect">
            <a:avLst/>
          </a:prstGeom>
        </p:spPr>
        <p:txBody>
          <a:bodyPr wrap="square">
            <a:spAutoFit/>
          </a:bodyPr>
          <a:lstStyle/>
          <a:p>
            <a:pPr algn="just">
              <a:lnSpc>
                <a:spcPct val="150000"/>
              </a:lnSpc>
              <a:spcBef>
                <a:spcPts val="100"/>
              </a:spcBef>
              <a:spcAft>
                <a:spcPts val="100"/>
              </a:spcAft>
            </a:pPr>
            <a:r>
              <a:rPr lang="vi-VN" sz="2200">
                <a:solidFill>
                  <a:schemeClr val="bg1">
                    <a:lumMod val="10000"/>
                  </a:schemeClr>
                </a:solidFill>
                <a:latin typeface="+mn-lt"/>
                <a:ea typeface="Grandstander Black"/>
                <a:cs typeface="Grandstander Black"/>
              </a:rPr>
              <a:t>Cần sử dụng dấu hiệu phù hợp để chỉ ra trình tự các bước làm đồ chơi như chữ số (1, 2, 3.... ) hoặc chữ cái (a, b, c... ).</a:t>
            </a:r>
            <a:endParaRPr lang="en-US" sz="2200">
              <a:solidFill>
                <a:schemeClr val="bg1">
                  <a:lumMod val="10000"/>
                </a:schemeClr>
              </a:solidFill>
              <a:latin typeface="+mn-lt"/>
              <a:ea typeface="Grandstander Black"/>
              <a:cs typeface="Grandstander Black"/>
            </a:endParaRPr>
          </a:p>
        </p:txBody>
      </p:sp>
      <p:sp>
        <p:nvSpPr>
          <p:cNvPr id="41" name="Google Shape;271;p32"/>
          <p:cNvSpPr/>
          <p:nvPr/>
        </p:nvSpPr>
        <p:spPr>
          <a:xfrm>
            <a:off x="2093840" y="1516600"/>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272;p32"/>
          <p:cNvSpPr/>
          <p:nvPr/>
        </p:nvSpPr>
        <p:spPr>
          <a:xfrm>
            <a:off x="6530255" y="1516600"/>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317;p66"/>
          <p:cNvSpPr txBox="1">
            <a:spLocks/>
          </p:cNvSpPr>
          <p:nvPr/>
        </p:nvSpPr>
        <p:spPr>
          <a:xfrm>
            <a:off x="2118213" y="1597821"/>
            <a:ext cx="663600" cy="470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dk1"/>
              </a:buClr>
              <a:buSzPts val="3200"/>
              <a:buFont typeface="Grandstander Black"/>
              <a:buNone/>
              <a:defRPr sz="3200" b="0" i="0" u="none" strike="noStrike" cap="none">
                <a:solidFill>
                  <a:schemeClr val="dk1"/>
                </a:solidFill>
                <a:latin typeface="Grandstander Black"/>
                <a:ea typeface="Grandstander Black"/>
                <a:cs typeface="Grandstander Black"/>
                <a:sym typeface="Grandstander Black"/>
              </a:defRPr>
            </a:lvl1pPr>
            <a:lvl2pPr marR="0" lvl="1"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2pPr>
            <a:lvl3pPr marR="0" lvl="2"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3pPr>
            <a:lvl4pPr marR="0" lvl="3"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4pPr>
            <a:lvl5pPr marR="0" lvl="4"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5pPr>
            <a:lvl6pPr marR="0" lvl="5"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6pPr>
            <a:lvl7pPr marR="0" lvl="6"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7pPr>
            <a:lvl8pPr marR="0" lvl="7"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8pPr>
            <a:lvl9pPr marR="0" lvl="8"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9pPr>
          </a:lstStyle>
          <a:p>
            <a:pPr>
              <a:lnSpc>
                <a:spcPct val="150000"/>
              </a:lnSpc>
            </a:pPr>
            <a:r>
              <a:rPr lang="en" b="1">
                <a:solidFill>
                  <a:schemeClr val="bg1">
                    <a:lumMod val="10000"/>
                  </a:schemeClr>
                </a:solidFill>
                <a:latin typeface="+mn-lt"/>
              </a:rPr>
              <a:t>01</a:t>
            </a:r>
          </a:p>
        </p:txBody>
      </p:sp>
      <p:sp>
        <p:nvSpPr>
          <p:cNvPr id="44" name="Google Shape;1320;p66"/>
          <p:cNvSpPr txBox="1">
            <a:spLocks/>
          </p:cNvSpPr>
          <p:nvPr/>
        </p:nvSpPr>
        <p:spPr>
          <a:xfrm>
            <a:off x="6542441" y="1597821"/>
            <a:ext cx="663600" cy="4704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15000"/>
              </a:lnSpc>
              <a:spcBef>
                <a:spcPts val="0"/>
              </a:spcBef>
              <a:spcAft>
                <a:spcPts val="0"/>
              </a:spcAft>
              <a:buClr>
                <a:schemeClr val="dk1"/>
              </a:buClr>
              <a:buSzPts val="3200"/>
              <a:buFont typeface="Grandstander Black"/>
              <a:buNone/>
              <a:defRPr sz="3200" b="0" i="0" u="none" strike="noStrike" cap="none">
                <a:solidFill>
                  <a:schemeClr val="dk1"/>
                </a:solidFill>
                <a:latin typeface="Grandstander Black"/>
                <a:ea typeface="Grandstander Black"/>
                <a:cs typeface="Grandstander Black"/>
                <a:sym typeface="Grandstander Black"/>
              </a:defRPr>
            </a:lvl1pPr>
            <a:lvl2pPr marR="0" lvl="1"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2pPr>
            <a:lvl3pPr marR="0" lvl="2"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3pPr>
            <a:lvl4pPr marR="0" lvl="3"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4pPr>
            <a:lvl5pPr marR="0" lvl="4"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5pPr>
            <a:lvl6pPr marR="0" lvl="5"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6pPr>
            <a:lvl7pPr marR="0" lvl="6"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7pPr>
            <a:lvl8pPr marR="0" lvl="7"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8pPr>
            <a:lvl9pPr marR="0" lvl="8" algn="ctr" rtl="0">
              <a:lnSpc>
                <a:spcPct val="115000"/>
              </a:lnSpc>
              <a:spcBef>
                <a:spcPts val="0"/>
              </a:spcBef>
              <a:spcAft>
                <a:spcPts val="0"/>
              </a:spcAft>
              <a:buClr>
                <a:schemeClr val="dk1"/>
              </a:buClr>
              <a:buSzPts val="3600"/>
              <a:buFont typeface="Fredoka One"/>
              <a:buNone/>
              <a:defRPr sz="3600" b="0" i="0" u="none" strike="noStrike" cap="none">
                <a:solidFill>
                  <a:schemeClr val="dk1"/>
                </a:solidFill>
                <a:latin typeface="Fredoka One"/>
                <a:ea typeface="Fredoka One"/>
                <a:cs typeface="Fredoka One"/>
                <a:sym typeface="Fredoka One"/>
              </a:defRPr>
            </a:lvl9pPr>
          </a:lstStyle>
          <a:p>
            <a:pPr>
              <a:lnSpc>
                <a:spcPct val="150000"/>
              </a:lnSpc>
            </a:pPr>
            <a:r>
              <a:rPr lang="en" b="1">
                <a:solidFill>
                  <a:schemeClr val="bg1">
                    <a:lumMod val="10000"/>
                  </a:schemeClr>
                </a:solidFill>
                <a:latin typeface="+mn-lt"/>
              </a:rPr>
              <a:t>02</a:t>
            </a:r>
          </a:p>
        </p:txBody>
      </p:sp>
      <p:sp>
        <p:nvSpPr>
          <p:cNvPr id="16" name="Rectangle 15"/>
          <p:cNvSpPr/>
          <p:nvPr/>
        </p:nvSpPr>
        <p:spPr>
          <a:xfrm>
            <a:off x="470412" y="2230663"/>
            <a:ext cx="4038088" cy="2631490"/>
          </a:xfrm>
          <a:prstGeom prst="rect">
            <a:avLst/>
          </a:prstGeom>
        </p:spPr>
        <p:txBody>
          <a:bodyPr wrap="square">
            <a:spAutoFit/>
          </a:bodyPr>
          <a:lstStyle/>
          <a:p>
            <a:pPr algn="just">
              <a:lnSpc>
                <a:spcPct val="150000"/>
              </a:lnSpc>
              <a:spcBef>
                <a:spcPts val="100"/>
              </a:spcBef>
              <a:spcAft>
                <a:spcPts val="100"/>
              </a:spcAft>
            </a:pPr>
            <a:r>
              <a:rPr lang="vi-VN" sz="2200">
                <a:solidFill>
                  <a:schemeClr val="bg1">
                    <a:lumMod val="10000"/>
                  </a:schemeClr>
                </a:solidFill>
                <a:latin typeface="+mn-lt"/>
                <a:ea typeface="Grandstander Black"/>
                <a:cs typeface="Grandstander Black"/>
              </a:rPr>
              <a:t>Trước khi viết, em cần quan sát chi tiết từng bước làm đồ chơi xem mỗi bước có những hoạt động nào, sử dụng những vật liệu và dụng cụ nào.</a:t>
            </a:r>
            <a:endParaRPr lang="en-US" sz="2200">
              <a:solidFill>
                <a:schemeClr val="bg1">
                  <a:lumMod val="10000"/>
                </a:schemeClr>
              </a:solidFill>
              <a:latin typeface="+mn-lt"/>
              <a:ea typeface="Grandstander Black"/>
              <a:cs typeface="Grandstander Black"/>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fade">
                                      <p:cBhvr>
                                        <p:cTn id="7" dur="500"/>
                                        <p:tgtEl>
                                          <p:spTgt spid="4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fade">
                                      <p:cBhvr>
                                        <p:cTn id="10" dur="500"/>
                                        <p:tgtEl>
                                          <p:spTgt spid="4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2"/>
                                        </p:tgtEl>
                                        <p:attrNameLst>
                                          <p:attrName>style.visibility</p:attrName>
                                        </p:attrNameLst>
                                      </p:cBhvr>
                                      <p:to>
                                        <p:strVal val="visible"/>
                                      </p:to>
                                    </p:set>
                                    <p:animEffect transition="in" filter="fade">
                                      <p:cBhvr>
                                        <p:cTn id="21" dur="500"/>
                                        <p:tgtEl>
                                          <p:spTgt spid="42"/>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44"/>
                                        </p:tgtEl>
                                        <p:attrNameLst>
                                          <p:attrName>style.visibility</p:attrName>
                                        </p:attrNameLst>
                                      </p:cBhvr>
                                      <p:to>
                                        <p:strVal val="visible"/>
                                      </p:to>
                                    </p:set>
                                    <p:animEffect transition="in" filter="fade">
                                      <p:cBhvr>
                                        <p:cTn id="24"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1" grpId="0" animBg="1"/>
      <p:bldP spid="42" grpId="0" animBg="1"/>
      <p:bldP spid="43" grpId="0"/>
      <p:bldP spid="44" grpId="0"/>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3"/>
          <p:cNvSpPr/>
          <p:nvPr/>
        </p:nvSpPr>
        <p:spPr>
          <a:xfrm flipH="1">
            <a:off x="3692019" y="940690"/>
            <a:ext cx="1313100" cy="125397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2" name="Google Shape;302;p33"/>
          <p:cNvSpPr txBox="1">
            <a:spLocks noGrp="1"/>
          </p:cNvSpPr>
          <p:nvPr>
            <p:ph type="title"/>
          </p:nvPr>
        </p:nvSpPr>
        <p:spPr>
          <a:xfrm>
            <a:off x="1106511" y="2627786"/>
            <a:ext cx="6593975" cy="1743900"/>
          </a:xfrm>
          <a:prstGeom prst="rect">
            <a:avLst/>
          </a:prstGeom>
        </p:spPr>
        <p:txBody>
          <a:bodyPr spcFirstLastPara="1" wrap="square" lIns="91425" tIns="91425" rIns="91425" bIns="91425" anchor="ctr" anchorCtr="0">
            <a:noAutofit/>
          </a:bodyPr>
          <a:lstStyle/>
          <a:p>
            <a:pPr lvl="0">
              <a:lnSpc>
                <a:spcPct val="150000"/>
              </a:lnSpc>
            </a:pPr>
            <a:r>
              <a:rPr lang="vi-VN" sz="5400" b="1">
                <a:solidFill>
                  <a:schemeClr val="bg1">
                    <a:lumMod val="10000"/>
                  </a:schemeClr>
                </a:solidFill>
                <a:latin typeface="+mn-lt"/>
              </a:rPr>
              <a:t>ĐỌC SOÁT VÀ CHỈNH SỬA</a:t>
            </a:r>
          </a:p>
        </p:txBody>
      </p:sp>
      <p:sp>
        <p:nvSpPr>
          <p:cNvPr id="303" name="Google Shape;303;p33"/>
          <p:cNvSpPr txBox="1">
            <a:spLocks noGrp="1"/>
          </p:cNvSpPr>
          <p:nvPr>
            <p:ph type="title" idx="2"/>
          </p:nvPr>
        </p:nvSpPr>
        <p:spPr>
          <a:xfrm>
            <a:off x="3706711" y="1110826"/>
            <a:ext cx="1313100" cy="92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chemeClr val="bg1">
                    <a:lumMod val="10000"/>
                  </a:schemeClr>
                </a:solidFill>
                <a:latin typeface="+mj-lt"/>
              </a:rPr>
              <a:t>04</a:t>
            </a:r>
            <a:endParaRPr sz="6000" b="1">
              <a:solidFill>
                <a:schemeClr val="bg1">
                  <a:lumMod val="10000"/>
                </a:schemeClr>
              </a:solidFill>
              <a:latin typeface="+mj-lt"/>
            </a:endParaRPr>
          </a:p>
        </p:txBody>
      </p:sp>
      <p:grpSp>
        <p:nvGrpSpPr>
          <p:cNvPr id="305" name="Google Shape;305;p33"/>
          <p:cNvGrpSpPr/>
          <p:nvPr/>
        </p:nvGrpSpPr>
        <p:grpSpPr>
          <a:xfrm>
            <a:off x="291650" y="3779925"/>
            <a:ext cx="861450" cy="1657300"/>
            <a:chOff x="274650" y="3357950"/>
            <a:chExt cx="861450" cy="1657300"/>
          </a:xfrm>
        </p:grpSpPr>
        <p:sp>
          <p:nvSpPr>
            <p:cNvPr id="306" name="Google Shape;306;p33"/>
            <p:cNvSpPr/>
            <p:nvPr/>
          </p:nvSpPr>
          <p:spPr>
            <a:xfrm>
              <a:off x="501475" y="3889600"/>
              <a:ext cx="279525" cy="1125650"/>
            </a:xfrm>
            <a:custGeom>
              <a:avLst/>
              <a:gdLst/>
              <a:ahLst/>
              <a:cxnLst/>
              <a:rect l="l" t="t" r="r" b="b"/>
              <a:pathLst>
                <a:path w="11181" h="45026" extrusionOk="0">
                  <a:moveTo>
                    <a:pt x="1903" y="24351"/>
                  </a:moveTo>
                  <a:cubicBezTo>
                    <a:pt x="2855" y="24486"/>
                    <a:pt x="4146" y="25404"/>
                    <a:pt x="5369" y="26797"/>
                  </a:cubicBezTo>
                  <a:cubicBezTo>
                    <a:pt x="4409" y="27247"/>
                    <a:pt x="3449" y="27475"/>
                    <a:pt x="2644" y="27475"/>
                  </a:cubicBezTo>
                  <a:cubicBezTo>
                    <a:pt x="2110" y="27475"/>
                    <a:pt x="1644" y="27374"/>
                    <a:pt x="1292" y="27171"/>
                  </a:cubicBezTo>
                  <a:cubicBezTo>
                    <a:pt x="646" y="26831"/>
                    <a:pt x="408" y="26186"/>
                    <a:pt x="578" y="25336"/>
                  </a:cubicBezTo>
                  <a:cubicBezTo>
                    <a:pt x="714" y="24724"/>
                    <a:pt x="1020" y="24418"/>
                    <a:pt x="1495" y="24351"/>
                  </a:cubicBezTo>
                  <a:close/>
                  <a:moveTo>
                    <a:pt x="9842" y="0"/>
                  </a:moveTo>
                  <a:cubicBezTo>
                    <a:pt x="9800" y="0"/>
                    <a:pt x="9757" y="16"/>
                    <a:pt x="9719" y="54"/>
                  </a:cubicBezTo>
                  <a:cubicBezTo>
                    <a:pt x="8530" y="1311"/>
                    <a:pt x="7612" y="2840"/>
                    <a:pt x="7068" y="4505"/>
                  </a:cubicBezTo>
                  <a:cubicBezTo>
                    <a:pt x="6185" y="7088"/>
                    <a:pt x="5675" y="11302"/>
                    <a:pt x="8360" y="16603"/>
                  </a:cubicBezTo>
                  <a:cubicBezTo>
                    <a:pt x="10738" y="21156"/>
                    <a:pt x="8835" y="24045"/>
                    <a:pt x="7476" y="25370"/>
                  </a:cubicBezTo>
                  <a:cubicBezTo>
                    <a:pt x="6966" y="25846"/>
                    <a:pt x="6355" y="26287"/>
                    <a:pt x="5743" y="26627"/>
                  </a:cubicBezTo>
                  <a:cubicBezTo>
                    <a:pt x="4318" y="24944"/>
                    <a:pt x="2740" y="23970"/>
                    <a:pt x="1653" y="23970"/>
                  </a:cubicBezTo>
                  <a:cubicBezTo>
                    <a:pt x="1599" y="23970"/>
                    <a:pt x="1547" y="23972"/>
                    <a:pt x="1495" y="23977"/>
                  </a:cubicBezTo>
                  <a:cubicBezTo>
                    <a:pt x="816" y="24045"/>
                    <a:pt x="272" y="24588"/>
                    <a:pt x="204" y="25268"/>
                  </a:cubicBezTo>
                  <a:cubicBezTo>
                    <a:pt x="0" y="26287"/>
                    <a:pt x="306" y="27103"/>
                    <a:pt x="1122" y="27511"/>
                  </a:cubicBezTo>
                  <a:cubicBezTo>
                    <a:pt x="1542" y="27747"/>
                    <a:pt x="2065" y="27857"/>
                    <a:pt x="2642" y="27857"/>
                  </a:cubicBezTo>
                  <a:cubicBezTo>
                    <a:pt x="3556" y="27857"/>
                    <a:pt x="4607" y="27582"/>
                    <a:pt x="5607" y="27103"/>
                  </a:cubicBezTo>
                  <a:cubicBezTo>
                    <a:pt x="6389" y="28088"/>
                    <a:pt x="7068" y="29210"/>
                    <a:pt x="7544" y="30399"/>
                  </a:cubicBezTo>
                  <a:cubicBezTo>
                    <a:pt x="8869" y="33424"/>
                    <a:pt x="10093" y="39336"/>
                    <a:pt x="3840" y="44671"/>
                  </a:cubicBezTo>
                  <a:cubicBezTo>
                    <a:pt x="3738" y="44739"/>
                    <a:pt x="3738" y="44875"/>
                    <a:pt x="3840" y="44943"/>
                  </a:cubicBezTo>
                  <a:cubicBezTo>
                    <a:pt x="3874" y="44977"/>
                    <a:pt x="3908" y="45011"/>
                    <a:pt x="3942" y="45011"/>
                  </a:cubicBezTo>
                  <a:cubicBezTo>
                    <a:pt x="3962" y="45021"/>
                    <a:pt x="3982" y="45025"/>
                    <a:pt x="4001" y="45025"/>
                  </a:cubicBezTo>
                  <a:cubicBezTo>
                    <a:pt x="4047" y="45025"/>
                    <a:pt x="4088" y="45001"/>
                    <a:pt x="4112" y="44977"/>
                  </a:cubicBezTo>
                  <a:cubicBezTo>
                    <a:pt x="10806" y="39302"/>
                    <a:pt x="9039" y="32812"/>
                    <a:pt x="7952" y="30263"/>
                  </a:cubicBezTo>
                  <a:cubicBezTo>
                    <a:pt x="7442" y="29074"/>
                    <a:pt x="6763" y="27953"/>
                    <a:pt x="5981" y="26933"/>
                  </a:cubicBezTo>
                  <a:cubicBezTo>
                    <a:pt x="6627" y="26593"/>
                    <a:pt x="7204" y="26152"/>
                    <a:pt x="7748" y="25642"/>
                  </a:cubicBezTo>
                  <a:cubicBezTo>
                    <a:pt x="9175" y="24249"/>
                    <a:pt x="11180" y="21224"/>
                    <a:pt x="8700" y="16399"/>
                  </a:cubicBezTo>
                  <a:cubicBezTo>
                    <a:pt x="3670" y="6578"/>
                    <a:pt x="9923" y="394"/>
                    <a:pt x="9991" y="326"/>
                  </a:cubicBezTo>
                  <a:cubicBezTo>
                    <a:pt x="10123" y="194"/>
                    <a:pt x="9988" y="0"/>
                    <a:pt x="9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7" name="Google Shape;307;p33"/>
            <p:cNvSpPr/>
            <p:nvPr/>
          </p:nvSpPr>
          <p:spPr>
            <a:xfrm>
              <a:off x="274650" y="3357950"/>
              <a:ext cx="861450" cy="890950"/>
            </a:xfrm>
            <a:custGeom>
              <a:avLst/>
              <a:gdLst/>
              <a:ahLst/>
              <a:cxnLst/>
              <a:rect l="l" t="t" r="r" b="b"/>
              <a:pathLst>
                <a:path w="34458" h="35638" extrusionOk="0">
                  <a:moveTo>
                    <a:pt x="17709" y="1"/>
                  </a:moveTo>
                  <a:cubicBezTo>
                    <a:pt x="9781" y="1"/>
                    <a:pt x="2710" y="6534"/>
                    <a:pt x="1427" y="15543"/>
                  </a:cubicBezTo>
                  <a:cubicBezTo>
                    <a:pt x="0" y="25296"/>
                    <a:pt x="5947" y="34233"/>
                    <a:pt x="14680" y="35490"/>
                  </a:cubicBezTo>
                  <a:cubicBezTo>
                    <a:pt x="15371" y="35590"/>
                    <a:pt x="16059" y="35638"/>
                    <a:pt x="16740" y="35638"/>
                  </a:cubicBezTo>
                  <a:cubicBezTo>
                    <a:pt x="24672" y="35638"/>
                    <a:pt x="31747" y="29078"/>
                    <a:pt x="33030" y="20097"/>
                  </a:cubicBezTo>
                  <a:cubicBezTo>
                    <a:pt x="34457" y="10344"/>
                    <a:pt x="28511" y="1407"/>
                    <a:pt x="19777" y="149"/>
                  </a:cubicBezTo>
                  <a:cubicBezTo>
                    <a:pt x="19084" y="50"/>
                    <a:pt x="18393" y="1"/>
                    <a:pt x="17709" y="1"/>
                  </a:cubicBezTo>
                  <a:close/>
                </a:path>
              </a:pathLst>
            </a:custGeom>
            <a:gradFill>
              <a:gsLst>
                <a:gs pos="0">
                  <a:schemeClr val="dk2"/>
                </a:gs>
                <a:gs pos="100000">
                  <a:schemeClr val="accent4"/>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8" name="Google Shape;308;p33"/>
            <p:cNvSpPr/>
            <p:nvPr/>
          </p:nvSpPr>
          <p:spPr>
            <a:xfrm>
              <a:off x="653525" y="4207275"/>
              <a:ext cx="108125" cy="118025"/>
            </a:xfrm>
            <a:custGeom>
              <a:avLst/>
              <a:gdLst/>
              <a:ahLst/>
              <a:cxnLst/>
              <a:rect l="l" t="t" r="r" b="b"/>
              <a:pathLst>
                <a:path w="4325" h="4721" extrusionOk="0">
                  <a:moveTo>
                    <a:pt x="1295" y="0"/>
                  </a:moveTo>
                  <a:cubicBezTo>
                    <a:pt x="1136" y="0"/>
                    <a:pt x="1043" y="108"/>
                    <a:pt x="1054" y="362"/>
                  </a:cubicBezTo>
                  <a:cubicBezTo>
                    <a:pt x="1054" y="362"/>
                    <a:pt x="1" y="4066"/>
                    <a:pt x="477" y="4541"/>
                  </a:cubicBezTo>
                  <a:cubicBezTo>
                    <a:pt x="606" y="4661"/>
                    <a:pt x="874" y="4721"/>
                    <a:pt x="1208" y="4721"/>
                  </a:cubicBezTo>
                  <a:cubicBezTo>
                    <a:pt x="2106" y="4721"/>
                    <a:pt x="3478" y="4287"/>
                    <a:pt x="3875" y="3420"/>
                  </a:cubicBezTo>
                  <a:cubicBezTo>
                    <a:pt x="4324" y="2465"/>
                    <a:pt x="2057" y="0"/>
                    <a:pt x="12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09" name="Google Shape;309;p33"/>
          <p:cNvGrpSpPr/>
          <p:nvPr/>
        </p:nvGrpSpPr>
        <p:grpSpPr>
          <a:xfrm>
            <a:off x="8101647" y="539481"/>
            <a:ext cx="1157667" cy="1580399"/>
            <a:chOff x="5756700" y="631575"/>
            <a:chExt cx="1208925" cy="1650375"/>
          </a:xfrm>
        </p:grpSpPr>
        <p:sp>
          <p:nvSpPr>
            <p:cNvPr id="310" name="Google Shape;310;p33"/>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1" name="Google Shape;311;p33"/>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2" name="Google Shape;312;p33"/>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13" name="Google Shape;313;p33"/>
          <p:cNvGrpSpPr/>
          <p:nvPr/>
        </p:nvGrpSpPr>
        <p:grpSpPr>
          <a:xfrm>
            <a:off x="7569012" y="3001817"/>
            <a:ext cx="1500922" cy="2467762"/>
            <a:chOff x="7625505" y="3001817"/>
            <a:chExt cx="1500922" cy="2467762"/>
          </a:xfrm>
        </p:grpSpPr>
        <p:grpSp>
          <p:nvGrpSpPr>
            <p:cNvPr id="314" name="Google Shape;314;p33"/>
            <p:cNvGrpSpPr/>
            <p:nvPr/>
          </p:nvGrpSpPr>
          <p:grpSpPr>
            <a:xfrm flipH="1">
              <a:off x="7625505" y="3381613"/>
              <a:ext cx="1382896" cy="2087965"/>
              <a:chOff x="1315600" y="1268625"/>
              <a:chExt cx="808475" cy="1220675"/>
            </a:xfrm>
          </p:grpSpPr>
          <p:sp>
            <p:nvSpPr>
              <p:cNvPr id="315" name="Google Shape;315;p33"/>
              <p:cNvSpPr/>
              <p:nvPr/>
            </p:nvSpPr>
            <p:spPr>
              <a:xfrm>
                <a:off x="1521850" y="1268625"/>
                <a:ext cx="552600" cy="389850"/>
              </a:xfrm>
              <a:custGeom>
                <a:avLst/>
                <a:gdLst/>
                <a:ahLst/>
                <a:cxnLst/>
                <a:rect l="l" t="t" r="r" b="b"/>
                <a:pathLst>
                  <a:path w="22104" h="15594" extrusionOk="0">
                    <a:moveTo>
                      <a:pt x="10643" y="0"/>
                    </a:moveTo>
                    <a:cubicBezTo>
                      <a:pt x="8860" y="0"/>
                      <a:pt x="8211" y="1974"/>
                      <a:pt x="8211" y="1974"/>
                    </a:cubicBezTo>
                    <a:cubicBezTo>
                      <a:pt x="8211" y="1974"/>
                      <a:pt x="7471" y="973"/>
                      <a:pt x="5975" y="973"/>
                    </a:cubicBezTo>
                    <a:cubicBezTo>
                      <a:pt x="5470" y="973"/>
                      <a:pt x="4880" y="1086"/>
                      <a:pt x="4203" y="1390"/>
                    </a:cubicBezTo>
                    <a:cubicBezTo>
                      <a:pt x="1557" y="2597"/>
                      <a:pt x="3075" y="5788"/>
                      <a:pt x="3075" y="5788"/>
                    </a:cubicBezTo>
                    <a:cubicBezTo>
                      <a:pt x="3075" y="5788"/>
                      <a:pt x="545" y="6449"/>
                      <a:pt x="935" y="8667"/>
                    </a:cubicBezTo>
                    <a:cubicBezTo>
                      <a:pt x="1051" y="9562"/>
                      <a:pt x="1752" y="10341"/>
                      <a:pt x="2647" y="10613"/>
                    </a:cubicBezTo>
                    <a:cubicBezTo>
                      <a:pt x="2647" y="10613"/>
                      <a:pt x="1" y="12208"/>
                      <a:pt x="2686" y="14427"/>
                    </a:cubicBezTo>
                    <a:cubicBezTo>
                      <a:pt x="3474" y="15127"/>
                      <a:pt x="4634" y="15215"/>
                      <a:pt x="5165" y="15215"/>
                    </a:cubicBezTo>
                    <a:cubicBezTo>
                      <a:pt x="5342" y="15215"/>
                      <a:pt x="5449" y="15205"/>
                      <a:pt x="5449" y="15205"/>
                    </a:cubicBezTo>
                    <a:lnTo>
                      <a:pt x="17667" y="15594"/>
                    </a:lnTo>
                    <a:cubicBezTo>
                      <a:pt x="18952" y="15594"/>
                      <a:pt x="20158" y="14855"/>
                      <a:pt x="20742" y="13726"/>
                    </a:cubicBezTo>
                    <a:cubicBezTo>
                      <a:pt x="21325" y="12714"/>
                      <a:pt x="21131" y="11430"/>
                      <a:pt x="20275" y="10652"/>
                    </a:cubicBezTo>
                    <a:cubicBezTo>
                      <a:pt x="20275" y="10652"/>
                      <a:pt x="22104" y="9990"/>
                      <a:pt x="21792" y="7578"/>
                    </a:cubicBezTo>
                    <a:cubicBezTo>
                      <a:pt x="21547" y="5913"/>
                      <a:pt x="20325" y="5665"/>
                      <a:pt x="19618" y="5665"/>
                    </a:cubicBezTo>
                    <a:cubicBezTo>
                      <a:pt x="19316" y="5665"/>
                      <a:pt x="19107" y="5710"/>
                      <a:pt x="19107" y="5710"/>
                    </a:cubicBezTo>
                    <a:cubicBezTo>
                      <a:pt x="19652" y="4037"/>
                      <a:pt x="18913" y="2247"/>
                      <a:pt x="17356" y="1390"/>
                    </a:cubicBezTo>
                    <a:cubicBezTo>
                      <a:pt x="17024" y="1183"/>
                      <a:pt x="16705" y="1101"/>
                      <a:pt x="16410" y="1101"/>
                    </a:cubicBezTo>
                    <a:cubicBezTo>
                      <a:pt x="15324" y="1101"/>
                      <a:pt x="14554" y="2208"/>
                      <a:pt x="14554" y="2208"/>
                    </a:cubicBezTo>
                    <a:cubicBezTo>
                      <a:pt x="14554" y="2208"/>
                      <a:pt x="13932" y="885"/>
                      <a:pt x="11519" y="145"/>
                    </a:cubicBezTo>
                    <a:cubicBezTo>
                      <a:pt x="11201" y="44"/>
                      <a:pt x="10909" y="0"/>
                      <a:pt x="106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6" name="Google Shape;316;p33"/>
              <p:cNvSpPr/>
              <p:nvPr/>
            </p:nvSpPr>
            <p:spPr>
              <a:xfrm>
                <a:off x="1589950" y="2141000"/>
                <a:ext cx="258200" cy="342450"/>
              </a:xfrm>
              <a:custGeom>
                <a:avLst/>
                <a:gdLst/>
                <a:ahLst/>
                <a:cxnLst/>
                <a:rect l="l" t="t" r="r" b="b"/>
                <a:pathLst>
                  <a:path w="10328" h="13698" extrusionOk="0">
                    <a:moveTo>
                      <a:pt x="584" y="0"/>
                    </a:moveTo>
                    <a:lnTo>
                      <a:pt x="1" y="4864"/>
                    </a:lnTo>
                    <a:cubicBezTo>
                      <a:pt x="2569" y="6032"/>
                      <a:pt x="7472" y="13698"/>
                      <a:pt x="7472" y="13698"/>
                    </a:cubicBezTo>
                    <a:cubicBezTo>
                      <a:pt x="8406" y="13270"/>
                      <a:pt x="9340" y="12803"/>
                      <a:pt x="10235" y="12297"/>
                    </a:cubicBezTo>
                    <a:cubicBezTo>
                      <a:pt x="10328" y="12232"/>
                      <a:pt x="10326" y="12206"/>
                      <a:pt x="10262" y="12206"/>
                    </a:cubicBezTo>
                    <a:cubicBezTo>
                      <a:pt x="9975" y="12206"/>
                      <a:pt x="8445" y="12725"/>
                      <a:pt x="8445" y="12725"/>
                    </a:cubicBezTo>
                    <a:cubicBezTo>
                      <a:pt x="8445" y="12725"/>
                      <a:pt x="7978" y="7705"/>
                      <a:pt x="5721" y="4475"/>
                    </a:cubicBezTo>
                    <a:cubicBezTo>
                      <a:pt x="4398" y="2568"/>
                      <a:pt x="2647" y="1051"/>
                      <a:pt x="58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7" name="Google Shape;317;p33"/>
              <p:cNvSpPr/>
              <p:nvPr/>
            </p:nvSpPr>
            <p:spPr>
              <a:xfrm>
                <a:off x="1748525" y="2427000"/>
                <a:ext cx="111900" cy="62300"/>
              </a:xfrm>
              <a:custGeom>
                <a:avLst/>
                <a:gdLst/>
                <a:ahLst/>
                <a:cxnLst/>
                <a:rect l="l" t="t" r="r" b="b"/>
                <a:pathLst>
                  <a:path w="4476" h="2492" extrusionOk="0">
                    <a:moveTo>
                      <a:pt x="2102" y="1"/>
                    </a:moveTo>
                    <a:lnTo>
                      <a:pt x="1" y="896"/>
                    </a:lnTo>
                    <a:lnTo>
                      <a:pt x="779" y="2491"/>
                    </a:lnTo>
                    <a:lnTo>
                      <a:pt x="4476" y="779"/>
                    </a:lnTo>
                    <a:cubicBezTo>
                      <a:pt x="4230" y="458"/>
                      <a:pt x="3709" y="375"/>
                      <a:pt x="3238" y="375"/>
                    </a:cubicBezTo>
                    <a:cubicBezTo>
                      <a:pt x="2739" y="375"/>
                      <a:pt x="2296" y="468"/>
                      <a:pt x="2296" y="468"/>
                    </a:cubicBezTo>
                    <a:lnTo>
                      <a:pt x="21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8" name="Google Shape;318;p33"/>
              <p:cNvSpPr/>
              <p:nvPr/>
            </p:nvSpPr>
            <p:spPr>
              <a:xfrm>
                <a:off x="1790350" y="2430175"/>
                <a:ext cx="16575" cy="16300"/>
              </a:xfrm>
              <a:custGeom>
                <a:avLst/>
                <a:gdLst/>
                <a:ahLst/>
                <a:cxnLst/>
                <a:rect l="l" t="t" r="r" b="b"/>
                <a:pathLst>
                  <a:path w="663" h="652" extrusionOk="0">
                    <a:moveTo>
                      <a:pt x="565" y="0"/>
                    </a:moveTo>
                    <a:cubicBezTo>
                      <a:pt x="546" y="0"/>
                      <a:pt x="526" y="10"/>
                      <a:pt x="507" y="29"/>
                    </a:cubicBezTo>
                    <a:lnTo>
                      <a:pt x="40" y="535"/>
                    </a:lnTo>
                    <a:cubicBezTo>
                      <a:pt x="1" y="574"/>
                      <a:pt x="1" y="613"/>
                      <a:pt x="40" y="652"/>
                    </a:cubicBezTo>
                    <a:lnTo>
                      <a:pt x="118" y="652"/>
                    </a:lnTo>
                    <a:lnTo>
                      <a:pt x="623" y="107"/>
                    </a:lnTo>
                    <a:cubicBezTo>
                      <a:pt x="662" y="107"/>
                      <a:pt x="662" y="29"/>
                      <a:pt x="623" y="29"/>
                    </a:cubicBezTo>
                    <a:cubicBezTo>
                      <a:pt x="604" y="10"/>
                      <a:pt x="584" y="0"/>
                      <a:pt x="5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9" name="Google Shape;319;p33"/>
              <p:cNvSpPr/>
              <p:nvPr/>
            </p:nvSpPr>
            <p:spPr>
              <a:xfrm>
                <a:off x="1799125" y="2433075"/>
                <a:ext cx="13625" cy="21200"/>
              </a:xfrm>
              <a:custGeom>
                <a:avLst/>
                <a:gdLst/>
                <a:ahLst/>
                <a:cxnLst/>
                <a:rect l="l" t="t" r="r" b="b"/>
                <a:pathLst>
                  <a:path w="545" h="848" extrusionOk="0">
                    <a:moveTo>
                      <a:pt x="413" y="1"/>
                    </a:moveTo>
                    <a:cubicBezTo>
                      <a:pt x="399" y="1"/>
                      <a:pt x="389" y="11"/>
                      <a:pt x="389" y="30"/>
                    </a:cubicBezTo>
                    <a:lnTo>
                      <a:pt x="0" y="731"/>
                    </a:lnTo>
                    <a:cubicBezTo>
                      <a:pt x="0" y="769"/>
                      <a:pt x="0" y="808"/>
                      <a:pt x="39" y="847"/>
                    </a:cubicBezTo>
                    <a:lnTo>
                      <a:pt x="78" y="847"/>
                    </a:lnTo>
                    <a:cubicBezTo>
                      <a:pt x="117" y="847"/>
                      <a:pt x="156" y="808"/>
                      <a:pt x="156" y="808"/>
                    </a:cubicBezTo>
                    <a:lnTo>
                      <a:pt x="506" y="108"/>
                    </a:lnTo>
                    <a:cubicBezTo>
                      <a:pt x="545" y="69"/>
                      <a:pt x="506" y="30"/>
                      <a:pt x="467" y="30"/>
                    </a:cubicBezTo>
                    <a:cubicBezTo>
                      <a:pt x="448" y="11"/>
                      <a:pt x="428" y="1"/>
                      <a:pt x="4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0" name="Google Shape;320;p33"/>
              <p:cNvSpPr/>
              <p:nvPr/>
            </p:nvSpPr>
            <p:spPr>
              <a:xfrm>
                <a:off x="1814675" y="2434800"/>
                <a:ext cx="7800" cy="18900"/>
              </a:xfrm>
              <a:custGeom>
                <a:avLst/>
                <a:gdLst/>
                <a:ahLst/>
                <a:cxnLst/>
                <a:rect l="l" t="t" r="r" b="b"/>
                <a:pathLst>
                  <a:path w="312" h="756" extrusionOk="0">
                    <a:moveTo>
                      <a:pt x="234" y="0"/>
                    </a:moveTo>
                    <a:cubicBezTo>
                      <a:pt x="195" y="0"/>
                      <a:pt x="156" y="0"/>
                      <a:pt x="156" y="39"/>
                    </a:cubicBezTo>
                    <a:lnTo>
                      <a:pt x="1" y="662"/>
                    </a:lnTo>
                    <a:cubicBezTo>
                      <a:pt x="1" y="700"/>
                      <a:pt x="40" y="739"/>
                      <a:pt x="78" y="739"/>
                    </a:cubicBezTo>
                    <a:cubicBezTo>
                      <a:pt x="90" y="751"/>
                      <a:pt x="101" y="756"/>
                      <a:pt x="112" y="756"/>
                    </a:cubicBezTo>
                    <a:cubicBezTo>
                      <a:pt x="137" y="756"/>
                      <a:pt x="156" y="728"/>
                      <a:pt x="156" y="700"/>
                    </a:cubicBezTo>
                    <a:lnTo>
                      <a:pt x="312" y="78"/>
                    </a:lnTo>
                    <a:cubicBezTo>
                      <a:pt x="312" y="39"/>
                      <a:pt x="273" y="0"/>
                      <a:pt x="2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1" name="Google Shape;321;p33"/>
              <p:cNvSpPr/>
              <p:nvPr/>
            </p:nvSpPr>
            <p:spPr>
              <a:xfrm>
                <a:off x="1730050" y="2088450"/>
                <a:ext cx="308000" cy="293825"/>
              </a:xfrm>
              <a:custGeom>
                <a:avLst/>
                <a:gdLst/>
                <a:ahLst/>
                <a:cxnLst/>
                <a:rect l="l" t="t" r="r" b="b"/>
                <a:pathLst>
                  <a:path w="12320" h="11753" extrusionOk="0">
                    <a:moveTo>
                      <a:pt x="0" y="1"/>
                    </a:moveTo>
                    <a:lnTo>
                      <a:pt x="545" y="4904"/>
                    </a:lnTo>
                    <a:cubicBezTo>
                      <a:pt x="3347" y="5410"/>
                      <a:pt x="9884" y="11753"/>
                      <a:pt x="9884" y="11753"/>
                    </a:cubicBezTo>
                    <a:cubicBezTo>
                      <a:pt x="10701" y="11130"/>
                      <a:pt x="11519" y="10469"/>
                      <a:pt x="12258" y="9729"/>
                    </a:cubicBezTo>
                    <a:cubicBezTo>
                      <a:pt x="12314" y="9668"/>
                      <a:pt x="12319" y="9642"/>
                      <a:pt x="12288" y="9642"/>
                    </a:cubicBezTo>
                    <a:cubicBezTo>
                      <a:pt x="12100" y="9642"/>
                      <a:pt x="10585" y="10585"/>
                      <a:pt x="10585" y="10585"/>
                    </a:cubicBezTo>
                    <a:cubicBezTo>
                      <a:pt x="10585" y="10585"/>
                      <a:pt x="8989" y="5760"/>
                      <a:pt x="6032" y="3153"/>
                    </a:cubicBezTo>
                    <a:cubicBezTo>
                      <a:pt x="4320" y="1635"/>
                      <a:pt x="2257" y="546"/>
                      <a:pt x="0"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2" name="Google Shape;322;p33"/>
              <p:cNvSpPr/>
              <p:nvPr/>
            </p:nvSpPr>
            <p:spPr>
              <a:xfrm>
                <a:off x="1942125" y="2320975"/>
                <a:ext cx="108000" cy="68125"/>
              </a:xfrm>
              <a:custGeom>
                <a:avLst/>
                <a:gdLst/>
                <a:ahLst/>
                <a:cxnLst/>
                <a:rect l="l" t="t" r="r" b="b"/>
                <a:pathLst>
                  <a:path w="4320" h="2725" extrusionOk="0">
                    <a:moveTo>
                      <a:pt x="1829" y="0"/>
                    </a:moveTo>
                    <a:lnTo>
                      <a:pt x="0" y="1362"/>
                    </a:lnTo>
                    <a:lnTo>
                      <a:pt x="1129" y="2724"/>
                    </a:lnTo>
                    <a:lnTo>
                      <a:pt x="4320" y="234"/>
                    </a:lnTo>
                    <a:cubicBezTo>
                      <a:pt x="4144" y="99"/>
                      <a:pt x="3906" y="50"/>
                      <a:pt x="3650" y="50"/>
                    </a:cubicBezTo>
                    <a:cubicBezTo>
                      <a:pt x="2942" y="50"/>
                      <a:pt x="2102" y="428"/>
                      <a:pt x="2102" y="428"/>
                    </a:cubicBezTo>
                    <a:lnTo>
                      <a:pt x="1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3" name="Google Shape;323;p33"/>
              <p:cNvSpPr/>
              <p:nvPr/>
            </p:nvSpPr>
            <p:spPr>
              <a:xfrm>
                <a:off x="1981025" y="2322500"/>
                <a:ext cx="12675" cy="19900"/>
              </a:xfrm>
              <a:custGeom>
                <a:avLst/>
                <a:gdLst/>
                <a:ahLst/>
                <a:cxnLst/>
                <a:rect l="l" t="t" r="r" b="b"/>
                <a:pathLst>
                  <a:path w="507" h="796" extrusionOk="0">
                    <a:moveTo>
                      <a:pt x="434" y="1"/>
                    </a:moveTo>
                    <a:cubicBezTo>
                      <a:pt x="406" y="1"/>
                      <a:pt x="379" y="28"/>
                      <a:pt x="351" y="56"/>
                    </a:cubicBezTo>
                    <a:lnTo>
                      <a:pt x="1" y="678"/>
                    </a:lnTo>
                    <a:cubicBezTo>
                      <a:pt x="1" y="717"/>
                      <a:pt x="1" y="756"/>
                      <a:pt x="40" y="795"/>
                    </a:cubicBezTo>
                    <a:lnTo>
                      <a:pt x="79" y="795"/>
                    </a:lnTo>
                    <a:cubicBezTo>
                      <a:pt x="118" y="795"/>
                      <a:pt x="157" y="756"/>
                      <a:pt x="157" y="756"/>
                    </a:cubicBezTo>
                    <a:lnTo>
                      <a:pt x="507" y="134"/>
                    </a:lnTo>
                    <a:cubicBezTo>
                      <a:pt x="507" y="95"/>
                      <a:pt x="507" y="56"/>
                      <a:pt x="468" y="17"/>
                    </a:cubicBezTo>
                    <a:cubicBezTo>
                      <a:pt x="456" y="6"/>
                      <a:pt x="445" y="1"/>
                      <a:pt x="4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4" name="Google Shape;324;p33"/>
              <p:cNvSpPr/>
              <p:nvPr/>
            </p:nvSpPr>
            <p:spPr>
              <a:xfrm>
                <a:off x="1390525" y="1711975"/>
                <a:ext cx="408625" cy="431950"/>
              </a:xfrm>
              <a:custGeom>
                <a:avLst/>
                <a:gdLst/>
                <a:ahLst/>
                <a:cxnLst/>
                <a:rect l="l" t="t" r="r" b="b"/>
                <a:pathLst>
                  <a:path w="16345" h="17278" extrusionOk="0">
                    <a:moveTo>
                      <a:pt x="7861" y="0"/>
                    </a:moveTo>
                    <a:cubicBezTo>
                      <a:pt x="7861" y="0"/>
                      <a:pt x="0" y="4436"/>
                      <a:pt x="3658" y="17278"/>
                    </a:cubicBezTo>
                    <a:cubicBezTo>
                      <a:pt x="3658" y="17278"/>
                      <a:pt x="11207" y="17083"/>
                      <a:pt x="15955" y="15566"/>
                    </a:cubicBezTo>
                    <a:cubicBezTo>
                      <a:pt x="15955" y="15566"/>
                      <a:pt x="16344" y="7511"/>
                      <a:pt x="16266" y="4787"/>
                    </a:cubicBezTo>
                    <a:cubicBezTo>
                      <a:pt x="16266" y="4787"/>
                      <a:pt x="9456" y="1090"/>
                      <a:pt x="7861" y="0"/>
                    </a:cubicBezTo>
                    <a:close/>
                  </a:path>
                </a:pathLst>
              </a:custGeom>
              <a:gradFill>
                <a:gsLst>
                  <a:gs pos="0">
                    <a:schemeClr val="accent4"/>
                  </a:gs>
                  <a:gs pos="50000">
                    <a:schemeClr val="accent4"/>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5" name="Google Shape;325;p33"/>
              <p:cNvSpPr/>
              <p:nvPr/>
            </p:nvSpPr>
            <p:spPr>
              <a:xfrm>
                <a:off x="1817600" y="1668525"/>
                <a:ext cx="306475" cy="249900"/>
              </a:xfrm>
              <a:custGeom>
                <a:avLst/>
                <a:gdLst/>
                <a:ahLst/>
                <a:cxnLst/>
                <a:rect l="l" t="t" r="r" b="b"/>
                <a:pathLst>
                  <a:path w="12259" h="9996" extrusionOk="0">
                    <a:moveTo>
                      <a:pt x="11053" y="0"/>
                    </a:moveTo>
                    <a:cubicBezTo>
                      <a:pt x="10834" y="0"/>
                      <a:pt x="10118" y="1738"/>
                      <a:pt x="10118" y="1738"/>
                    </a:cubicBezTo>
                    <a:cubicBezTo>
                      <a:pt x="10118" y="1738"/>
                      <a:pt x="10196" y="143"/>
                      <a:pt x="9884" y="65"/>
                    </a:cubicBezTo>
                    <a:cubicBezTo>
                      <a:pt x="9881" y="65"/>
                      <a:pt x="9878" y="64"/>
                      <a:pt x="9875" y="64"/>
                    </a:cubicBezTo>
                    <a:cubicBezTo>
                      <a:pt x="9530" y="64"/>
                      <a:pt x="9301" y="2205"/>
                      <a:pt x="9301" y="2205"/>
                    </a:cubicBezTo>
                    <a:cubicBezTo>
                      <a:pt x="9301" y="2205"/>
                      <a:pt x="8862" y="1034"/>
                      <a:pt x="8658" y="1034"/>
                    </a:cubicBezTo>
                    <a:cubicBezTo>
                      <a:pt x="8651" y="1034"/>
                      <a:pt x="8645" y="1035"/>
                      <a:pt x="8639" y="1038"/>
                    </a:cubicBezTo>
                    <a:cubicBezTo>
                      <a:pt x="8445" y="1116"/>
                      <a:pt x="8795" y="2711"/>
                      <a:pt x="8795" y="2711"/>
                    </a:cubicBezTo>
                    <a:cubicBezTo>
                      <a:pt x="7639" y="5441"/>
                      <a:pt x="2402" y="5679"/>
                      <a:pt x="606" y="5679"/>
                    </a:cubicBezTo>
                    <a:cubicBezTo>
                      <a:pt x="226" y="5679"/>
                      <a:pt x="0" y="5668"/>
                      <a:pt x="0" y="5668"/>
                    </a:cubicBezTo>
                    <a:lnTo>
                      <a:pt x="0" y="5668"/>
                    </a:lnTo>
                    <a:lnTo>
                      <a:pt x="467" y="9988"/>
                    </a:lnTo>
                    <a:cubicBezTo>
                      <a:pt x="647" y="9993"/>
                      <a:pt x="823" y="9996"/>
                      <a:pt x="996" y="9996"/>
                    </a:cubicBezTo>
                    <a:cubicBezTo>
                      <a:pt x="9605" y="9996"/>
                      <a:pt x="10390" y="3489"/>
                      <a:pt x="10390" y="3489"/>
                    </a:cubicBezTo>
                    <a:cubicBezTo>
                      <a:pt x="10390" y="3489"/>
                      <a:pt x="12103" y="2672"/>
                      <a:pt x="11908" y="2322"/>
                    </a:cubicBezTo>
                    <a:cubicBezTo>
                      <a:pt x="11867" y="2249"/>
                      <a:pt x="11798" y="2220"/>
                      <a:pt x="11713" y="2220"/>
                    </a:cubicBezTo>
                    <a:cubicBezTo>
                      <a:pt x="11393" y="2220"/>
                      <a:pt x="10857" y="2633"/>
                      <a:pt x="10857" y="2633"/>
                    </a:cubicBezTo>
                    <a:cubicBezTo>
                      <a:pt x="10857" y="2633"/>
                      <a:pt x="12258" y="1271"/>
                      <a:pt x="11947" y="921"/>
                    </a:cubicBezTo>
                    <a:cubicBezTo>
                      <a:pt x="11912" y="882"/>
                      <a:pt x="11871" y="865"/>
                      <a:pt x="11825" y="865"/>
                    </a:cubicBezTo>
                    <a:cubicBezTo>
                      <a:pt x="11456" y="865"/>
                      <a:pt x="10779" y="1972"/>
                      <a:pt x="10779" y="1972"/>
                    </a:cubicBezTo>
                    <a:cubicBezTo>
                      <a:pt x="10779" y="1972"/>
                      <a:pt x="11246" y="298"/>
                      <a:pt x="11091" y="26"/>
                    </a:cubicBezTo>
                    <a:cubicBezTo>
                      <a:pt x="11081" y="8"/>
                      <a:pt x="11068" y="0"/>
                      <a:pt x="11053"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6" name="Google Shape;326;p33"/>
              <p:cNvSpPr/>
              <p:nvPr/>
            </p:nvSpPr>
            <p:spPr>
              <a:xfrm>
                <a:off x="2048150" y="1721950"/>
                <a:ext cx="16575" cy="21175"/>
              </a:xfrm>
              <a:custGeom>
                <a:avLst/>
                <a:gdLst/>
                <a:ahLst/>
                <a:cxnLst/>
                <a:rect l="l" t="t" r="r" b="b"/>
                <a:pathLst>
                  <a:path w="663" h="847" extrusionOk="0">
                    <a:moveTo>
                      <a:pt x="98" y="0"/>
                    </a:moveTo>
                    <a:cubicBezTo>
                      <a:pt x="79" y="0"/>
                      <a:pt x="59" y="10"/>
                      <a:pt x="40" y="29"/>
                    </a:cubicBezTo>
                    <a:cubicBezTo>
                      <a:pt x="1" y="29"/>
                      <a:pt x="1" y="107"/>
                      <a:pt x="40" y="146"/>
                    </a:cubicBezTo>
                    <a:cubicBezTo>
                      <a:pt x="468" y="418"/>
                      <a:pt x="351" y="730"/>
                      <a:pt x="351" y="730"/>
                    </a:cubicBezTo>
                    <a:cubicBezTo>
                      <a:pt x="351" y="769"/>
                      <a:pt x="390" y="846"/>
                      <a:pt x="429" y="846"/>
                    </a:cubicBezTo>
                    <a:cubicBezTo>
                      <a:pt x="468" y="846"/>
                      <a:pt x="507" y="846"/>
                      <a:pt x="546" y="808"/>
                    </a:cubicBezTo>
                    <a:cubicBezTo>
                      <a:pt x="546" y="808"/>
                      <a:pt x="662" y="379"/>
                      <a:pt x="157" y="29"/>
                    </a:cubicBezTo>
                    <a:cubicBezTo>
                      <a:pt x="137" y="10"/>
                      <a:pt x="118" y="0"/>
                      <a:pt x="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7" name="Google Shape;327;p33"/>
              <p:cNvSpPr/>
              <p:nvPr/>
            </p:nvSpPr>
            <p:spPr>
              <a:xfrm>
                <a:off x="1315600" y="1414275"/>
                <a:ext cx="235475" cy="365825"/>
              </a:xfrm>
              <a:custGeom>
                <a:avLst/>
                <a:gdLst/>
                <a:ahLst/>
                <a:cxnLst/>
                <a:rect l="l" t="t" r="r" b="b"/>
                <a:pathLst>
                  <a:path w="9419" h="14633" extrusionOk="0">
                    <a:moveTo>
                      <a:pt x="6019" y="0"/>
                    </a:moveTo>
                    <a:cubicBezTo>
                      <a:pt x="5561" y="0"/>
                      <a:pt x="5332" y="1907"/>
                      <a:pt x="5332" y="1907"/>
                    </a:cubicBezTo>
                    <a:cubicBezTo>
                      <a:pt x="5332" y="1907"/>
                      <a:pt x="5332" y="895"/>
                      <a:pt x="4964" y="895"/>
                    </a:cubicBezTo>
                    <a:cubicBezTo>
                      <a:pt x="4957" y="895"/>
                      <a:pt x="4950" y="895"/>
                      <a:pt x="4943" y="896"/>
                    </a:cubicBezTo>
                    <a:cubicBezTo>
                      <a:pt x="4554" y="935"/>
                      <a:pt x="4904" y="2802"/>
                      <a:pt x="4904" y="2802"/>
                    </a:cubicBezTo>
                    <a:cubicBezTo>
                      <a:pt x="4904" y="2802"/>
                      <a:pt x="1" y="7511"/>
                      <a:pt x="5682" y="14632"/>
                    </a:cubicBezTo>
                    <a:lnTo>
                      <a:pt x="9418" y="12414"/>
                    </a:lnTo>
                    <a:cubicBezTo>
                      <a:pt x="9418" y="12414"/>
                      <a:pt x="4709" y="6694"/>
                      <a:pt x="6538" y="3581"/>
                    </a:cubicBezTo>
                    <a:cubicBezTo>
                      <a:pt x="6538" y="3581"/>
                      <a:pt x="8017" y="2919"/>
                      <a:pt x="7939" y="2686"/>
                    </a:cubicBezTo>
                    <a:cubicBezTo>
                      <a:pt x="7932" y="2647"/>
                      <a:pt x="7874" y="2631"/>
                      <a:pt x="7787" y="2631"/>
                    </a:cubicBezTo>
                    <a:cubicBezTo>
                      <a:pt x="7438" y="2631"/>
                      <a:pt x="6616" y="2880"/>
                      <a:pt x="6616" y="2880"/>
                    </a:cubicBezTo>
                    <a:cubicBezTo>
                      <a:pt x="6616" y="2880"/>
                      <a:pt x="8212" y="1363"/>
                      <a:pt x="7978" y="1168"/>
                    </a:cubicBezTo>
                    <a:cubicBezTo>
                      <a:pt x="7950" y="1144"/>
                      <a:pt x="7912" y="1133"/>
                      <a:pt x="7866" y="1133"/>
                    </a:cubicBezTo>
                    <a:cubicBezTo>
                      <a:pt x="7469" y="1133"/>
                      <a:pt x="6500" y="1946"/>
                      <a:pt x="6500" y="1946"/>
                    </a:cubicBezTo>
                    <a:cubicBezTo>
                      <a:pt x="6500" y="1946"/>
                      <a:pt x="7566" y="156"/>
                      <a:pt x="7287" y="156"/>
                    </a:cubicBezTo>
                    <a:cubicBezTo>
                      <a:pt x="7284" y="156"/>
                      <a:pt x="7281" y="156"/>
                      <a:pt x="7278" y="156"/>
                    </a:cubicBezTo>
                    <a:cubicBezTo>
                      <a:pt x="6966" y="195"/>
                      <a:pt x="5916" y="1557"/>
                      <a:pt x="5916" y="1557"/>
                    </a:cubicBezTo>
                    <a:cubicBezTo>
                      <a:pt x="5916" y="1557"/>
                      <a:pt x="6500" y="78"/>
                      <a:pt x="6033" y="1"/>
                    </a:cubicBezTo>
                    <a:cubicBezTo>
                      <a:pt x="6028" y="0"/>
                      <a:pt x="6023" y="0"/>
                      <a:pt x="6019"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8" name="Google Shape;328;p33"/>
              <p:cNvSpPr/>
              <p:nvPr/>
            </p:nvSpPr>
            <p:spPr>
              <a:xfrm>
                <a:off x="1459600" y="1482950"/>
                <a:ext cx="24325" cy="9175"/>
              </a:xfrm>
              <a:custGeom>
                <a:avLst/>
                <a:gdLst/>
                <a:ahLst/>
                <a:cxnLst/>
                <a:rect l="l" t="t" r="r" b="b"/>
                <a:pathLst>
                  <a:path w="973" h="367" extrusionOk="0">
                    <a:moveTo>
                      <a:pt x="582" y="1"/>
                    </a:moveTo>
                    <a:cubicBezTo>
                      <a:pt x="213" y="1"/>
                      <a:pt x="39" y="250"/>
                      <a:pt x="39" y="250"/>
                    </a:cubicBezTo>
                    <a:cubicBezTo>
                      <a:pt x="0" y="250"/>
                      <a:pt x="0" y="328"/>
                      <a:pt x="39" y="367"/>
                    </a:cubicBezTo>
                    <a:lnTo>
                      <a:pt x="78" y="367"/>
                    </a:lnTo>
                    <a:cubicBezTo>
                      <a:pt x="117" y="367"/>
                      <a:pt x="156" y="367"/>
                      <a:pt x="195" y="328"/>
                    </a:cubicBezTo>
                    <a:cubicBezTo>
                      <a:pt x="195" y="328"/>
                      <a:pt x="312" y="163"/>
                      <a:pt x="584" y="163"/>
                    </a:cubicBezTo>
                    <a:cubicBezTo>
                      <a:pt x="662" y="163"/>
                      <a:pt x="752" y="176"/>
                      <a:pt x="856" y="211"/>
                    </a:cubicBezTo>
                    <a:cubicBezTo>
                      <a:pt x="895" y="211"/>
                      <a:pt x="934" y="211"/>
                      <a:pt x="973" y="172"/>
                    </a:cubicBezTo>
                    <a:cubicBezTo>
                      <a:pt x="973" y="133"/>
                      <a:pt x="973" y="94"/>
                      <a:pt x="895" y="55"/>
                    </a:cubicBezTo>
                    <a:cubicBezTo>
                      <a:pt x="778" y="16"/>
                      <a:pt x="674" y="1"/>
                      <a:pt x="5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9" name="Google Shape;329;p33"/>
              <p:cNvSpPr/>
              <p:nvPr/>
            </p:nvSpPr>
            <p:spPr>
              <a:xfrm>
                <a:off x="1481975" y="2101100"/>
                <a:ext cx="390125" cy="212100"/>
              </a:xfrm>
              <a:custGeom>
                <a:avLst/>
                <a:gdLst/>
                <a:ahLst/>
                <a:cxnLst/>
                <a:rect l="l" t="t" r="r" b="b"/>
                <a:pathLst>
                  <a:path w="15605" h="8484" extrusionOk="0">
                    <a:moveTo>
                      <a:pt x="0" y="1674"/>
                    </a:moveTo>
                    <a:cubicBezTo>
                      <a:pt x="0" y="1674"/>
                      <a:pt x="0" y="1674"/>
                      <a:pt x="0" y="1674"/>
                    </a:cubicBezTo>
                    <a:lnTo>
                      <a:pt x="0" y="1674"/>
                    </a:lnTo>
                    <a:cubicBezTo>
                      <a:pt x="0" y="1674"/>
                      <a:pt x="0" y="1674"/>
                      <a:pt x="0" y="1674"/>
                    </a:cubicBezTo>
                    <a:close/>
                    <a:moveTo>
                      <a:pt x="12063" y="1"/>
                    </a:moveTo>
                    <a:cubicBezTo>
                      <a:pt x="9340" y="1022"/>
                      <a:pt x="513" y="1676"/>
                      <a:pt x="22" y="1676"/>
                    </a:cubicBezTo>
                    <a:cubicBezTo>
                      <a:pt x="9" y="1676"/>
                      <a:pt x="2" y="1675"/>
                      <a:pt x="0" y="1674"/>
                    </a:cubicBezTo>
                    <a:lnTo>
                      <a:pt x="0" y="1674"/>
                    </a:lnTo>
                    <a:cubicBezTo>
                      <a:pt x="1946" y="4087"/>
                      <a:pt x="5915" y="8484"/>
                      <a:pt x="5915" y="8484"/>
                    </a:cubicBezTo>
                    <a:cubicBezTo>
                      <a:pt x="6966" y="7861"/>
                      <a:pt x="10935" y="5838"/>
                      <a:pt x="10935" y="5838"/>
                    </a:cubicBezTo>
                    <a:cubicBezTo>
                      <a:pt x="10468" y="4631"/>
                      <a:pt x="8678" y="2958"/>
                      <a:pt x="8678" y="2958"/>
                    </a:cubicBezTo>
                    <a:lnTo>
                      <a:pt x="8678" y="2958"/>
                    </a:lnTo>
                    <a:cubicBezTo>
                      <a:pt x="9690" y="3697"/>
                      <a:pt x="10624" y="4515"/>
                      <a:pt x="11480" y="5449"/>
                    </a:cubicBezTo>
                    <a:lnTo>
                      <a:pt x="15605" y="2335"/>
                    </a:lnTo>
                    <a:cubicBezTo>
                      <a:pt x="14554" y="1363"/>
                      <a:pt x="13386" y="584"/>
                      <a:pt x="120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0" name="Google Shape;330;p33"/>
              <p:cNvSpPr/>
              <p:nvPr/>
            </p:nvSpPr>
            <p:spPr>
              <a:xfrm>
                <a:off x="1508225" y="2151925"/>
                <a:ext cx="137200" cy="143775"/>
              </a:xfrm>
              <a:custGeom>
                <a:avLst/>
                <a:gdLst/>
                <a:ahLst/>
                <a:cxnLst/>
                <a:rect l="l" t="t" r="r" b="b"/>
                <a:pathLst>
                  <a:path w="5488" h="5751" extrusionOk="0">
                    <a:moveTo>
                      <a:pt x="59" y="1"/>
                    </a:moveTo>
                    <a:cubicBezTo>
                      <a:pt x="40" y="1"/>
                      <a:pt x="20" y="11"/>
                      <a:pt x="1" y="30"/>
                    </a:cubicBezTo>
                    <a:cubicBezTo>
                      <a:pt x="1" y="69"/>
                      <a:pt x="1" y="108"/>
                      <a:pt x="1" y="147"/>
                    </a:cubicBezTo>
                    <a:cubicBezTo>
                      <a:pt x="79" y="186"/>
                      <a:pt x="4398" y="3493"/>
                      <a:pt x="5332" y="5711"/>
                    </a:cubicBezTo>
                    <a:cubicBezTo>
                      <a:pt x="5332" y="5711"/>
                      <a:pt x="5371" y="5750"/>
                      <a:pt x="5410" y="5750"/>
                    </a:cubicBezTo>
                    <a:lnTo>
                      <a:pt x="5449" y="5750"/>
                    </a:lnTo>
                    <a:cubicBezTo>
                      <a:pt x="5488" y="5750"/>
                      <a:pt x="5488" y="5673"/>
                      <a:pt x="5488" y="5634"/>
                    </a:cubicBezTo>
                    <a:cubicBezTo>
                      <a:pt x="4554" y="3416"/>
                      <a:pt x="312" y="147"/>
                      <a:pt x="118" y="30"/>
                    </a:cubicBezTo>
                    <a:cubicBezTo>
                      <a:pt x="98" y="11"/>
                      <a:pt x="79" y="1"/>
                      <a:pt x="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1" name="Google Shape;331;p33"/>
              <p:cNvSpPr/>
              <p:nvPr/>
            </p:nvSpPr>
            <p:spPr>
              <a:xfrm>
                <a:off x="1653650" y="2121775"/>
                <a:ext cx="46250" cy="45275"/>
              </a:xfrm>
              <a:custGeom>
                <a:avLst/>
                <a:gdLst/>
                <a:ahLst/>
                <a:cxnLst/>
                <a:rect l="l" t="t" r="r" b="b"/>
                <a:pathLst>
                  <a:path w="1850" h="1811" extrusionOk="0">
                    <a:moveTo>
                      <a:pt x="1208" y="1"/>
                    </a:moveTo>
                    <a:cubicBezTo>
                      <a:pt x="1188" y="1"/>
                      <a:pt x="1169" y="10"/>
                      <a:pt x="1149" y="30"/>
                    </a:cubicBezTo>
                    <a:cubicBezTo>
                      <a:pt x="1110" y="69"/>
                      <a:pt x="1110" y="108"/>
                      <a:pt x="1149" y="146"/>
                    </a:cubicBezTo>
                    <a:cubicBezTo>
                      <a:pt x="1422" y="575"/>
                      <a:pt x="1577" y="1003"/>
                      <a:pt x="1694" y="1508"/>
                    </a:cubicBezTo>
                    <a:lnTo>
                      <a:pt x="177" y="263"/>
                    </a:lnTo>
                    <a:cubicBezTo>
                      <a:pt x="149" y="245"/>
                      <a:pt x="124" y="238"/>
                      <a:pt x="103" y="238"/>
                    </a:cubicBezTo>
                    <a:cubicBezTo>
                      <a:pt x="32" y="238"/>
                      <a:pt x="0" y="320"/>
                      <a:pt x="60" y="380"/>
                    </a:cubicBezTo>
                    <a:lnTo>
                      <a:pt x="1733" y="1781"/>
                    </a:lnTo>
                    <a:cubicBezTo>
                      <a:pt x="1753" y="1800"/>
                      <a:pt x="1762" y="1810"/>
                      <a:pt x="1772" y="1810"/>
                    </a:cubicBezTo>
                    <a:cubicBezTo>
                      <a:pt x="1782" y="1810"/>
                      <a:pt x="1791" y="1800"/>
                      <a:pt x="1811" y="1781"/>
                    </a:cubicBezTo>
                    <a:cubicBezTo>
                      <a:pt x="1811" y="1781"/>
                      <a:pt x="1811" y="1781"/>
                      <a:pt x="1811" y="1742"/>
                    </a:cubicBezTo>
                    <a:cubicBezTo>
                      <a:pt x="1850" y="1742"/>
                      <a:pt x="1850" y="1703"/>
                      <a:pt x="1850" y="1664"/>
                    </a:cubicBezTo>
                    <a:cubicBezTo>
                      <a:pt x="1772" y="1080"/>
                      <a:pt x="1577" y="536"/>
                      <a:pt x="1266" y="30"/>
                    </a:cubicBezTo>
                    <a:cubicBezTo>
                      <a:pt x="1247" y="10"/>
                      <a:pt x="1227" y="1"/>
                      <a:pt x="12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2" name="Google Shape;332;p33"/>
              <p:cNvSpPr/>
              <p:nvPr/>
            </p:nvSpPr>
            <p:spPr>
              <a:xfrm>
                <a:off x="1566600" y="2133775"/>
                <a:ext cx="22400" cy="61725"/>
              </a:xfrm>
              <a:custGeom>
                <a:avLst/>
                <a:gdLst/>
                <a:ahLst/>
                <a:cxnLst/>
                <a:rect l="l" t="t" r="r" b="b"/>
                <a:pathLst>
                  <a:path w="896" h="2469" extrusionOk="0">
                    <a:moveTo>
                      <a:pt x="548" y="1"/>
                    </a:moveTo>
                    <a:cubicBezTo>
                      <a:pt x="533" y="1"/>
                      <a:pt x="518" y="5"/>
                      <a:pt x="507" y="17"/>
                    </a:cubicBezTo>
                    <a:cubicBezTo>
                      <a:pt x="468" y="17"/>
                      <a:pt x="468" y="56"/>
                      <a:pt x="468" y="95"/>
                    </a:cubicBezTo>
                    <a:cubicBezTo>
                      <a:pt x="701" y="873"/>
                      <a:pt x="545" y="1729"/>
                      <a:pt x="40" y="2352"/>
                    </a:cubicBezTo>
                    <a:cubicBezTo>
                      <a:pt x="1" y="2352"/>
                      <a:pt x="1" y="2429"/>
                      <a:pt x="40" y="2429"/>
                    </a:cubicBezTo>
                    <a:cubicBezTo>
                      <a:pt x="40" y="2449"/>
                      <a:pt x="49" y="2459"/>
                      <a:pt x="59" y="2459"/>
                    </a:cubicBezTo>
                    <a:cubicBezTo>
                      <a:pt x="69" y="2459"/>
                      <a:pt x="78" y="2449"/>
                      <a:pt x="78" y="2429"/>
                    </a:cubicBezTo>
                    <a:cubicBezTo>
                      <a:pt x="78" y="2468"/>
                      <a:pt x="117" y="2468"/>
                      <a:pt x="117" y="2468"/>
                    </a:cubicBezTo>
                    <a:cubicBezTo>
                      <a:pt x="701" y="1807"/>
                      <a:pt x="896" y="873"/>
                      <a:pt x="623" y="56"/>
                    </a:cubicBezTo>
                    <a:cubicBezTo>
                      <a:pt x="623" y="28"/>
                      <a:pt x="584" y="1"/>
                      <a:pt x="5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3" name="Google Shape;333;p33"/>
              <p:cNvSpPr/>
              <p:nvPr/>
            </p:nvSpPr>
            <p:spPr>
              <a:xfrm>
                <a:off x="1752425" y="2109125"/>
                <a:ext cx="72000" cy="25075"/>
              </a:xfrm>
              <a:custGeom>
                <a:avLst/>
                <a:gdLst/>
                <a:ahLst/>
                <a:cxnLst/>
                <a:rect l="l" t="t" r="r" b="b"/>
                <a:pathLst>
                  <a:path w="2880" h="1003" extrusionOk="0">
                    <a:moveTo>
                      <a:pt x="97" y="1"/>
                    </a:moveTo>
                    <a:cubicBezTo>
                      <a:pt x="78" y="1"/>
                      <a:pt x="59" y="10"/>
                      <a:pt x="39" y="30"/>
                    </a:cubicBezTo>
                    <a:cubicBezTo>
                      <a:pt x="0" y="30"/>
                      <a:pt x="0" y="108"/>
                      <a:pt x="39" y="147"/>
                    </a:cubicBezTo>
                    <a:cubicBezTo>
                      <a:pt x="623" y="652"/>
                      <a:pt x="1401" y="964"/>
                      <a:pt x="2179" y="1003"/>
                    </a:cubicBezTo>
                    <a:cubicBezTo>
                      <a:pt x="2413" y="1003"/>
                      <a:pt x="2607" y="964"/>
                      <a:pt x="2802" y="886"/>
                    </a:cubicBezTo>
                    <a:cubicBezTo>
                      <a:pt x="2841" y="886"/>
                      <a:pt x="2880" y="847"/>
                      <a:pt x="2841" y="808"/>
                    </a:cubicBezTo>
                    <a:cubicBezTo>
                      <a:pt x="2841" y="730"/>
                      <a:pt x="2802" y="730"/>
                      <a:pt x="2763" y="730"/>
                    </a:cubicBezTo>
                    <a:cubicBezTo>
                      <a:pt x="2561" y="818"/>
                      <a:pt x="2350" y="854"/>
                      <a:pt x="2140" y="854"/>
                    </a:cubicBezTo>
                    <a:cubicBezTo>
                      <a:pt x="1140" y="854"/>
                      <a:pt x="156" y="30"/>
                      <a:pt x="156" y="30"/>
                    </a:cubicBezTo>
                    <a:cubicBezTo>
                      <a:pt x="136" y="10"/>
                      <a:pt x="117" y="1"/>
                      <a:pt x="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4" name="Google Shape;334;p33"/>
              <p:cNvSpPr/>
              <p:nvPr/>
            </p:nvSpPr>
            <p:spPr>
              <a:xfrm>
                <a:off x="1781600" y="2099400"/>
                <a:ext cx="82725" cy="70550"/>
              </a:xfrm>
              <a:custGeom>
                <a:avLst/>
                <a:gdLst/>
                <a:ahLst/>
                <a:cxnLst/>
                <a:rect l="l" t="t" r="r" b="b"/>
                <a:pathLst>
                  <a:path w="3309" h="2822" extrusionOk="0">
                    <a:moveTo>
                      <a:pt x="98" y="1"/>
                    </a:moveTo>
                    <a:cubicBezTo>
                      <a:pt x="78" y="1"/>
                      <a:pt x="59" y="10"/>
                      <a:pt x="39" y="30"/>
                    </a:cubicBezTo>
                    <a:cubicBezTo>
                      <a:pt x="1" y="30"/>
                      <a:pt x="1" y="108"/>
                      <a:pt x="39" y="108"/>
                    </a:cubicBezTo>
                    <a:cubicBezTo>
                      <a:pt x="1285" y="1041"/>
                      <a:pt x="3153" y="2793"/>
                      <a:pt x="3153" y="2793"/>
                    </a:cubicBezTo>
                    <a:lnTo>
                      <a:pt x="3230" y="2793"/>
                    </a:lnTo>
                    <a:cubicBezTo>
                      <a:pt x="3230" y="2812"/>
                      <a:pt x="3240" y="2822"/>
                      <a:pt x="3250" y="2822"/>
                    </a:cubicBezTo>
                    <a:cubicBezTo>
                      <a:pt x="3260" y="2822"/>
                      <a:pt x="3269" y="2812"/>
                      <a:pt x="3269" y="2793"/>
                    </a:cubicBezTo>
                    <a:cubicBezTo>
                      <a:pt x="3308" y="2754"/>
                      <a:pt x="3308" y="2715"/>
                      <a:pt x="3269" y="2676"/>
                    </a:cubicBezTo>
                    <a:cubicBezTo>
                      <a:pt x="3269" y="2676"/>
                      <a:pt x="1401" y="925"/>
                      <a:pt x="156" y="30"/>
                    </a:cubicBezTo>
                    <a:cubicBezTo>
                      <a:pt x="137" y="10"/>
                      <a:pt x="117" y="1"/>
                      <a:pt x="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5" name="Google Shape;335;p33"/>
              <p:cNvSpPr/>
              <p:nvPr/>
            </p:nvSpPr>
            <p:spPr>
              <a:xfrm>
                <a:off x="1379825" y="1640725"/>
                <a:ext cx="235450" cy="224600"/>
              </a:xfrm>
              <a:custGeom>
                <a:avLst/>
                <a:gdLst/>
                <a:ahLst/>
                <a:cxnLst/>
                <a:rect l="l" t="t" r="r" b="b"/>
                <a:pathLst>
                  <a:path w="9418" h="8984" extrusionOk="0">
                    <a:moveTo>
                      <a:pt x="5191" y="0"/>
                    </a:moveTo>
                    <a:cubicBezTo>
                      <a:pt x="4273" y="0"/>
                      <a:pt x="1090" y="2189"/>
                      <a:pt x="1090" y="2189"/>
                    </a:cubicBezTo>
                    <a:cubicBezTo>
                      <a:pt x="0" y="2902"/>
                      <a:pt x="2864" y="8984"/>
                      <a:pt x="4324" y="8984"/>
                    </a:cubicBezTo>
                    <a:cubicBezTo>
                      <a:pt x="4376" y="8984"/>
                      <a:pt x="4427" y="8976"/>
                      <a:pt x="4475" y="8960"/>
                    </a:cubicBezTo>
                    <a:cubicBezTo>
                      <a:pt x="5837" y="8454"/>
                      <a:pt x="9417" y="3551"/>
                      <a:pt x="9417" y="3551"/>
                    </a:cubicBezTo>
                    <a:cubicBezTo>
                      <a:pt x="9417" y="3551"/>
                      <a:pt x="5954" y="476"/>
                      <a:pt x="5370" y="48"/>
                    </a:cubicBezTo>
                    <a:cubicBezTo>
                      <a:pt x="5328" y="15"/>
                      <a:pt x="5268" y="0"/>
                      <a:pt x="51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6" name="Google Shape;336;p33"/>
              <p:cNvSpPr/>
              <p:nvPr/>
            </p:nvSpPr>
            <p:spPr>
              <a:xfrm>
                <a:off x="1724200" y="1799525"/>
                <a:ext cx="185800" cy="158300"/>
              </a:xfrm>
              <a:custGeom>
                <a:avLst/>
                <a:gdLst/>
                <a:ahLst/>
                <a:cxnLst/>
                <a:rect l="l" t="t" r="r" b="b"/>
                <a:pathLst>
                  <a:path w="7432" h="6332" extrusionOk="0">
                    <a:moveTo>
                      <a:pt x="623" y="0"/>
                    </a:moveTo>
                    <a:cubicBezTo>
                      <a:pt x="623" y="0"/>
                      <a:pt x="1" y="5682"/>
                      <a:pt x="429" y="6149"/>
                    </a:cubicBezTo>
                    <a:cubicBezTo>
                      <a:pt x="539" y="6279"/>
                      <a:pt x="1011" y="6332"/>
                      <a:pt x="1656" y="6332"/>
                    </a:cubicBezTo>
                    <a:cubicBezTo>
                      <a:pt x="3517" y="6332"/>
                      <a:pt x="6823" y="5893"/>
                      <a:pt x="7083" y="5604"/>
                    </a:cubicBezTo>
                    <a:cubicBezTo>
                      <a:pt x="7432" y="5178"/>
                      <a:pt x="7356" y="234"/>
                      <a:pt x="6240" y="234"/>
                    </a:cubicBezTo>
                    <a:cubicBezTo>
                      <a:pt x="6236" y="234"/>
                      <a:pt x="6231" y="234"/>
                      <a:pt x="6227" y="234"/>
                    </a:cubicBezTo>
                    <a:cubicBezTo>
                      <a:pt x="6101" y="243"/>
                      <a:pt x="5935" y="246"/>
                      <a:pt x="5737" y="246"/>
                    </a:cubicBezTo>
                    <a:cubicBezTo>
                      <a:pt x="4159" y="246"/>
                      <a:pt x="623" y="0"/>
                      <a:pt x="6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7" name="Google Shape;337;p33"/>
              <p:cNvSpPr/>
              <p:nvPr/>
            </p:nvSpPr>
            <p:spPr>
              <a:xfrm>
                <a:off x="1578575" y="1428200"/>
                <a:ext cx="428750" cy="343825"/>
              </a:xfrm>
              <a:custGeom>
                <a:avLst/>
                <a:gdLst/>
                <a:ahLst/>
                <a:cxnLst/>
                <a:rect l="l" t="t" r="r" b="b"/>
                <a:pathLst>
                  <a:path w="17150" h="13753" extrusionOk="0">
                    <a:moveTo>
                      <a:pt x="9064" y="0"/>
                    </a:moveTo>
                    <a:cubicBezTo>
                      <a:pt x="5966" y="0"/>
                      <a:pt x="3685" y="2245"/>
                      <a:pt x="3685" y="2245"/>
                    </a:cubicBezTo>
                    <a:cubicBezTo>
                      <a:pt x="1" y="6419"/>
                      <a:pt x="3908" y="13752"/>
                      <a:pt x="9020" y="13752"/>
                    </a:cubicBezTo>
                    <a:cubicBezTo>
                      <a:pt x="9199" y="13752"/>
                      <a:pt x="9380" y="13743"/>
                      <a:pt x="9561" y="13725"/>
                    </a:cubicBezTo>
                    <a:cubicBezTo>
                      <a:pt x="16410" y="13024"/>
                      <a:pt x="17150" y="4930"/>
                      <a:pt x="13842" y="1973"/>
                    </a:cubicBezTo>
                    <a:cubicBezTo>
                      <a:pt x="12170" y="501"/>
                      <a:pt x="10526" y="0"/>
                      <a:pt x="906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8" name="Google Shape;338;p33"/>
              <p:cNvSpPr/>
              <p:nvPr/>
            </p:nvSpPr>
            <p:spPr>
              <a:xfrm>
                <a:off x="1608425" y="1674025"/>
                <a:ext cx="127475" cy="144950"/>
              </a:xfrm>
              <a:custGeom>
                <a:avLst/>
                <a:gdLst/>
                <a:ahLst/>
                <a:cxnLst/>
                <a:rect l="l" t="t" r="r" b="b"/>
                <a:pathLst>
                  <a:path w="5099" h="5798" extrusionOk="0">
                    <a:moveTo>
                      <a:pt x="3464" y="1"/>
                    </a:moveTo>
                    <a:lnTo>
                      <a:pt x="1402" y="2880"/>
                    </a:lnTo>
                    <a:lnTo>
                      <a:pt x="429" y="2296"/>
                    </a:lnTo>
                    <a:lnTo>
                      <a:pt x="429" y="2296"/>
                    </a:lnTo>
                    <a:cubicBezTo>
                      <a:pt x="429" y="2297"/>
                      <a:pt x="1" y="5098"/>
                      <a:pt x="2453" y="5682"/>
                    </a:cubicBezTo>
                    <a:cubicBezTo>
                      <a:pt x="2765" y="5763"/>
                      <a:pt x="3040" y="5797"/>
                      <a:pt x="3282" y="5797"/>
                    </a:cubicBezTo>
                    <a:cubicBezTo>
                      <a:pt x="4548" y="5797"/>
                      <a:pt x="4904" y="4865"/>
                      <a:pt x="4904" y="4865"/>
                    </a:cubicBezTo>
                    <a:lnTo>
                      <a:pt x="4087" y="4398"/>
                    </a:lnTo>
                    <a:lnTo>
                      <a:pt x="5099" y="1713"/>
                    </a:lnTo>
                    <a:lnTo>
                      <a:pt x="3464" y="1"/>
                    </a:ln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9" name="Google Shape;339;p33"/>
              <p:cNvSpPr/>
              <p:nvPr/>
            </p:nvSpPr>
            <p:spPr>
              <a:xfrm>
                <a:off x="1785500" y="1660400"/>
                <a:ext cx="66175" cy="50625"/>
              </a:xfrm>
              <a:custGeom>
                <a:avLst/>
                <a:gdLst/>
                <a:ahLst/>
                <a:cxnLst/>
                <a:rect l="l" t="t" r="r" b="b"/>
                <a:pathLst>
                  <a:path w="2647" h="2025" extrusionOk="0">
                    <a:moveTo>
                      <a:pt x="195" y="1"/>
                    </a:moveTo>
                    <a:cubicBezTo>
                      <a:pt x="156" y="1"/>
                      <a:pt x="117" y="40"/>
                      <a:pt x="117" y="79"/>
                    </a:cubicBezTo>
                    <a:cubicBezTo>
                      <a:pt x="117" y="117"/>
                      <a:pt x="0" y="1168"/>
                      <a:pt x="428" y="1713"/>
                    </a:cubicBezTo>
                    <a:cubicBezTo>
                      <a:pt x="545" y="1869"/>
                      <a:pt x="778" y="1985"/>
                      <a:pt x="973" y="2024"/>
                    </a:cubicBezTo>
                    <a:lnTo>
                      <a:pt x="1129" y="2024"/>
                    </a:lnTo>
                    <a:cubicBezTo>
                      <a:pt x="1751" y="1946"/>
                      <a:pt x="2335" y="1557"/>
                      <a:pt x="2646" y="1013"/>
                    </a:cubicBezTo>
                    <a:cubicBezTo>
                      <a:pt x="2646" y="974"/>
                      <a:pt x="2646" y="935"/>
                      <a:pt x="2607" y="896"/>
                    </a:cubicBezTo>
                    <a:cubicBezTo>
                      <a:pt x="2569" y="896"/>
                      <a:pt x="2530" y="896"/>
                      <a:pt x="2491" y="935"/>
                    </a:cubicBezTo>
                    <a:cubicBezTo>
                      <a:pt x="2491" y="935"/>
                      <a:pt x="2004" y="1839"/>
                      <a:pt x="1161" y="1839"/>
                    </a:cubicBezTo>
                    <a:cubicBezTo>
                      <a:pt x="1113" y="1839"/>
                      <a:pt x="1063" y="1836"/>
                      <a:pt x="1012" y="1830"/>
                    </a:cubicBezTo>
                    <a:cubicBezTo>
                      <a:pt x="817" y="1830"/>
                      <a:pt x="662" y="1752"/>
                      <a:pt x="545" y="1596"/>
                    </a:cubicBezTo>
                    <a:cubicBezTo>
                      <a:pt x="156" y="1129"/>
                      <a:pt x="273" y="79"/>
                      <a:pt x="273" y="79"/>
                    </a:cubicBezTo>
                    <a:cubicBezTo>
                      <a:pt x="273" y="40"/>
                      <a:pt x="234" y="1"/>
                      <a:pt x="1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0" name="Google Shape;340;p33"/>
              <p:cNvSpPr/>
              <p:nvPr/>
            </p:nvSpPr>
            <p:spPr>
              <a:xfrm>
                <a:off x="1749500" y="1583475"/>
                <a:ext cx="41850" cy="34975"/>
              </a:xfrm>
              <a:custGeom>
                <a:avLst/>
                <a:gdLst/>
                <a:ahLst/>
                <a:cxnLst/>
                <a:rect l="l" t="t" r="r" b="b"/>
                <a:pathLst>
                  <a:path w="1674" h="1399" extrusionOk="0">
                    <a:moveTo>
                      <a:pt x="1000" y="0"/>
                    </a:moveTo>
                    <a:cubicBezTo>
                      <a:pt x="978" y="0"/>
                      <a:pt x="956" y="1"/>
                      <a:pt x="934" y="4"/>
                    </a:cubicBezTo>
                    <a:cubicBezTo>
                      <a:pt x="312" y="4"/>
                      <a:pt x="0" y="782"/>
                      <a:pt x="467" y="1210"/>
                    </a:cubicBezTo>
                    <a:cubicBezTo>
                      <a:pt x="610" y="1341"/>
                      <a:pt x="778" y="1399"/>
                      <a:pt x="942" y="1399"/>
                    </a:cubicBezTo>
                    <a:cubicBezTo>
                      <a:pt x="1317" y="1399"/>
                      <a:pt x="1674" y="1098"/>
                      <a:pt x="1674" y="665"/>
                    </a:cubicBezTo>
                    <a:cubicBezTo>
                      <a:pt x="1637" y="298"/>
                      <a:pt x="1358" y="0"/>
                      <a:pt x="10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1" name="Google Shape;341;p33"/>
              <p:cNvSpPr/>
              <p:nvPr/>
            </p:nvSpPr>
            <p:spPr>
              <a:xfrm>
                <a:off x="1870125" y="1613625"/>
                <a:ext cx="40900" cy="35225"/>
              </a:xfrm>
              <a:custGeom>
                <a:avLst/>
                <a:gdLst/>
                <a:ahLst/>
                <a:cxnLst/>
                <a:rect l="l" t="t" r="r" b="b"/>
                <a:pathLst>
                  <a:path w="1636" h="1409" extrusionOk="0">
                    <a:moveTo>
                      <a:pt x="994" y="1"/>
                    </a:moveTo>
                    <a:cubicBezTo>
                      <a:pt x="974" y="1"/>
                      <a:pt x="955" y="2"/>
                      <a:pt x="935" y="4"/>
                    </a:cubicBezTo>
                    <a:cubicBezTo>
                      <a:pt x="273" y="4"/>
                      <a:pt x="1" y="782"/>
                      <a:pt x="429" y="1210"/>
                    </a:cubicBezTo>
                    <a:cubicBezTo>
                      <a:pt x="578" y="1347"/>
                      <a:pt x="754" y="1408"/>
                      <a:pt x="926" y="1408"/>
                    </a:cubicBezTo>
                    <a:cubicBezTo>
                      <a:pt x="1292" y="1408"/>
                      <a:pt x="1635" y="1128"/>
                      <a:pt x="1635" y="704"/>
                    </a:cubicBezTo>
                    <a:cubicBezTo>
                      <a:pt x="1635" y="335"/>
                      <a:pt x="1355" y="1"/>
                      <a:pt x="99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2" name="Google Shape;342;p33"/>
              <p:cNvSpPr/>
              <p:nvPr/>
            </p:nvSpPr>
            <p:spPr>
              <a:xfrm>
                <a:off x="1586050" y="1723650"/>
                <a:ext cx="154725" cy="114800"/>
              </a:xfrm>
              <a:custGeom>
                <a:avLst/>
                <a:gdLst/>
                <a:ahLst/>
                <a:cxnLst/>
                <a:rect l="l" t="t" r="r" b="b"/>
                <a:pathLst>
                  <a:path w="6189" h="4592" extrusionOk="0">
                    <a:moveTo>
                      <a:pt x="546" y="0"/>
                    </a:moveTo>
                    <a:cubicBezTo>
                      <a:pt x="507" y="0"/>
                      <a:pt x="429" y="0"/>
                      <a:pt x="429" y="39"/>
                    </a:cubicBezTo>
                    <a:cubicBezTo>
                      <a:pt x="429" y="78"/>
                      <a:pt x="1" y="3230"/>
                      <a:pt x="2336" y="4203"/>
                    </a:cubicBezTo>
                    <a:cubicBezTo>
                      <a:pt x="2881" y="4436"/>
                      <a:pt x="3425" y="4592"/>
                      <a:pt x="4009" y="4592"/>
                    </a:cubicBezTo>
                    <a:cubicBezTo>
                      <a:pt x="4904" y="4553"/>
                      <a:pt x="5721" y="4086"/>
                      <a:pt x="6188" y="3308"/>
                    </a:cubicBezTo>
                    <a:cubicBezTo>
                      <a:pt x="6188" y="3269"/>
                      <a:pt x="6188" y="3230"/>
                      <a:pt x="6149" y="3191"/>
                    </a:cubicBezTo>
                    <a:cubicBezTo>
                      <a:pt x="6110" y="3191"/>
                      <a:pt x="6071" y="3191"/>
                      <a:pt x="6033" y="3230"/>
                    </a:cubicBezTo>
                    <a:cubicBezTo>
                      <a:pt x="6002" y="3290"/>
                      <a:pt x="5434" y="4426"/>
                      <a:pt x="3948" y="4426"/>
                    </a:cubicBezTo>
                    <a:cubicBezTo>
                      <a:pt x="3517" y="4426"/>
                      <a:pt x="3008" y="4331"/>
                      <a:pt x="2414" y="4086"/>
                    </a:cubicBezTo>
                    <a:cubicBezTo>
                      <a:pt x="1441" y="3658"/>
                      <a:pt x="779" y="2763"/>
                      <a:pt x="662" y="1751"/>
                    </a:cubicBezTo>
                    <a:cubicBezTo>
                      <a:pt x="546" y="1206"/>
                      <a:pt x="546" y="623"/>
                      <a:pt x="585" y="78"/>
                    </a:cubicBezTo>
                    <a:cubicBezTo>
                      <a:pt x="585" y="39"/>
                      <a:pt x="585" y="0"/>
                      <a:pt x="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3" name="Google Shape;343;p33"/>
              <p:cNvSpPr/>
              <p:nvPr/>
            </p:nvSpPr>
            <p:spPr>
              <a:xfrm>
                <a:off x="1789375" y="1829675"/>
                <a:ext cx="9775" cy="117750"/>
              </a:xfrm>
              <a:custGeom>
                <a:avLst/>
                <a:gdLst/>
                <a:ahLst/>
                <a:cxnLst/>
                <a:rect l="l" t="t" r="r" b="b"/>
                <a:pathLst>
                  <a:path w="391" h="4710" extrusionOk="0">
                    <a:moveTo>
                      <a:pt x="312" y="1"/>
                    </a:moveTo>
                    <a:cubicBezTo>
                      <a:pt x="273" y="1"/>
                      <a:pt x="234" y="1"/>
                      <a:pt x="234" y="79"/>
                    </a:cubicBezTo>
                    <a:cubicBezTo>
                      <a:pt x="79" y="1557"/>
                      <a:pt x="1" y="3114"/>
                      <a:pt x="40" y="4631"/>
                    </a:cubicBezTo>
                    <a:cubicBezTo>
                      <a:pt x="40" y="4670"/>
                      <a:pt x="79" y="4709"/>
                      <a:pt x="118" y="4709"/>
                    </a:cubicBezTo>
                    <a:cubicBezTo>
                      <a:pt x="157" y="4709"/>
                      <a:pt x="195" y="4670"/>
                      <a:pt x="195" y="4631"/>
                    </a:cubicBezTo>
                    <a:cubicBezTo>
                      <a:pt x="157" y="3114"/>
                      <a:pt x="234" y="1596"/>
                      <a:pt x="390" y="79"/>
                    </a:cubicBezTo>
                    <a:cubicBezTo>
                      <a:pt x="390" y="40"/>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4" name="Google Shape;344;p33"/>
              <p:cNvSpPr/>
              <p:nvPr/>
            </p:nvSpPr>
            <p:spPr>
              <a:xfrm>
                <a:off x="1659025" y="1700300"/>
                <a:ext cx="65200" cy="65200"/>
              </a:xfrm>
              <a:custGeom>
                <a:avLst/>
                <a:gdLst/>
                <a:ahLst/>
                <a:cxnLst/>
                <a:rect l="l" t="t" r="r" b="b"/>
                <a:pathLst>
                  <a:path w="2608" h="2608" extrusionOk="0">
                    <a:moveTo>
                      <a:pt x="623" y="0"/>
                    </a:moveTo>
                    <a:lnTo>
                      <a:pt x="0" y="934"/>
                    </a:lnTo>
                    <a:lnTo>
                      <a:pt x="2335" y="2607"/>
                    </a:lnTo>
                    <a:lnTo>
                      <a:pt x="2608" y="1907"/>
                    </a:lnTo>
                    <a:cubicBezTo>
                      <a:pt x="1752" y="1479"/>
                      <a:pt x="1090" y="817"/>
                      <a:pt x="623" y="0"/>
                    </a:cubicBezTo>
                    <a:close/>
                  </a:path>
                </a:pathLst>
              </a:custGeom>
              <a:solidFill>
                <a:srgbClr val="5021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5" name="Google Shape;345;p33"/>
              <p:cNvSpPr/>
              <p:nvPr/>
            </p:nvSpPr>
            <p:spPr>
              <a:xfrm>
                <a:off x="1576325" y="1359550"/>
                <a:ext cx="464075" cy="236825"/>
              </a:xfrm>
              <a:custGeom>
                <a:avLst/>
                <a:gdLst/>
                <a:ahLst/>
                <a:cxnLst/>
                <a:rect l="l" t="t" r="r" b="b"/>
                <a:pathLst>
                  <a:path w="18563" h="9473" extrusionOk="0">
                    <a:moveTo>
                      <a:pt x="7607" y="0"/>
                    </a:moveTo>
                    <a:cubicBezTo>
                      <a:pt x="6882" y="0"/>
                      <a:pt x="6071" y="147"/>
                      <a:pt x="5176" y="516"/>
                    </a:cubicBezTo>
                    <a:cubicBezTo>
                      <a:pt x="701" y="2345"/>
                      <a:pt x="1" y="6587"/>
                      <a:pt x="1402" y="8922"/>
                    </a:cubicBezTo>
                    <a:cubicBezTo>
                      <a:pt x="1402" y="8922"/>
                      <a:pt x="2158" y="9063"/>
                      <a:pt x="3091" y="9063"/>
                    </a:cubicBezTo>
                    <a:cubicBezTo>
                      <a:pt x="3990" y="9063"/>
                      <a:pt x="5053" y="8932"/>
                      <a:pt x="5760" y="8416"/>
                    </a:cubicBezTo>
                    <a:cubicBezTo>
                      <a:pt x="7161" y="7404"/>
                      <a:pt x="6227" y="4369"/>
                      <a:pt x="8484" y="3746"/>
                    </a:cubicBezTo>
                    <a:cubicBezTo>
                      <a:pt x="8759" y="3674"/>
                      <a:pt x="9006" y="3642"/>
                      <a:pt x="9229" y="3642"/>
                    </a:cubicBezTo>
                    <a:cubicBezTo>
                      <a:pt x="10802" y="3642"/>
                      <a:pt x="11130" y="5225"/>
                      <a:pt x="11130" y="5225"/>
                    </a:cubicBezTo>
                    <a:cubicBezTo>
                      <a:pt x="11130" y="5225"/>
                      <a:pt x="12229" y="4500"/>
                      <a:pt x="13176" y="4500"/>
                    </a:cubicBezTo>
                    <a:cubicBezTo>
                      <a:pt x="13451" y="4500"/>
                      <a:pt x="13713" y="4561"/>
                      <a:pt x="13932" y="4719"/>
                    </a:cubicBezTo>
                    <a:cubicBezTo>
                      <a:pt x="16248" y="6466"/>
                      <a:pt x="13303" y="9472"/>
                      <a:pt x="15690" y="9472"/>
                    </a:cubicBezTo>
                    <a:cubicBezTo>
                      <a:pt x="15749" y="9472"/>
                      <a:pt x="15812" y="9470"/>
                      <a:pt x="15878" y="9466"/>
                    </a:cubicBezTo>
                    <a:cubicBezTo>
                      <a:pt x="18563" y="9311"/>
                      <a:pt x="18096" y="7015"/>
                      <a:pt x="18096" y="7015"/>
                    </a:cubicBezTo>
                    <a:cubicBezTo>
                      <a:pt x="17706" y="7015"/>
                      <a:pt x="17317" y="6820"/>
                      <a:pt x="17123" y="6509"/>
                    </a:cubicBezTo>
                    <a:cubicBezTo>
                      <a:pt x="16682" y="6000"/>
                      <a:pt x="17928" y="2027"/>
                      <a:pt x="14045" y="2027"/>
                    </a:cubicBezTo>
                    <a:cubicBezTo>
                      <a:pt x="13476" y="2027"/>
                      <a:pt x="12797" y="2112"/>
                      <a:pt x="11986" y="2306"/>
                    </a:cubicBezTo>
                    <a:cubicBezTo>
                      <a:pt x="11986" y="2306"/>
                      <a:pt x="10474" y="0"/>
                      <a:pt x="76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6" name="Google Shape;346;p33"/>
              <p:cNvSpPr/>
              <p:nvPr/>
            </p:nvSpPr>
            <p:spPr>
              <a:xfrm>
                <a:off x="1558825" y="1550075"/>
                <a:ext cx="106050" cy="100275"/>
              </a:xfrm>
              <a:custGeom>
                <a:avLst/>
                <a:gdLst/>
                <a:ahLst/>
                <a:cxnLst/>
                <a:rect l="l" t="t" r="r" b="b"/>
                <a:pathLst>
                  <a:path w="4242" h="4011" extrusionOk="0">
                    <a:moveTo>
                      <a:pt x="3075" y="1"/>
                    </a:moveTo>
                    <a:cubicBezTo>
                      <a:pt x="2858" y="1"/>
                      <a:pt x="2601" y="86"/>
                      <a:pt x="2296" y="289"/>
                    </a:cubicBezTo>
                    <a:cubicBezTo>
                      <a:pt x="0" y="1884"/>
                      <a:pt x="1946" y="3713"/>
                      <a:pt x="3075" y="3986"/>
                    </a:cubicBezTo>
                    <a:cubicBezTo>
                      <a:pt x="3146" y="4003"/>
                      <a:pt x="3213" y="4011"/>
                      <a:pt x="3275" y="4011"/>
                    </a:cubicBezTo>
                    <a:cubicBezTo>
                      <a:pt x="4208" y="4011"/>
                      <a:pt x="4242" y="2235"/>
                      <a:pt x="4242" y="2235"/>
                    </a:cubicBezTo>
                    <a:cubicBezTo>
                      <a:pt x="4242" y="2235"/>
                      <a:pt x="4187" y="1"/>
                      <a:pt x="3075"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7" name="Google Shape;347;p33"/>
              <p:cNvSpPr/>
              <p:nvPr/>
            </p:nvSpPr>
            <p:spPr>
              <a:xfrm>
                <a:off x="1617200" y="1569575"/>
                <a:ext cx="25300" cy="61100"/>
              </a:xfrm>
              <a:custGeom>
                <a:avLst/>
                <a:gdLst/>
                <a:ahLst/>
                <a:cxnLst/>
                <a:rect l="l" t="t" r="r" b="b"/>
                <a:pathLst>
                  <a:path w="1012" h="2444" extrusionOk="0">
                    <a:moveTo>
                      <a:pt x="193" y="1"/>
                    </a:moveTo>
                    <a:cubicBezTo>
                      <a:pt x="154" y="1"/>
                      <a:pt x="115" y="6"/>
                      <a:pt x="78" y="15"/>
                    </a:cubicBezTo>
                    <a:cubicBezTo>
                      <a:pt x="39" y="15"/>
                      <a:pt x="0" y="54"/>
                      <a:pt x="0" y="93"/>
                    </a:cubicBezTo>
                    <a:cubicBezTo>
                      <a:pt x="39" y="132"/>
                      <a:pt x="78" y="170"/>
                      <a:pt x="117" y="170"/>
                    </a:cubicBezTo>
                    <a:cubicBezTo>
                      <a:pt x="146" y="161"/>
                      <a:pt x="175" y="156"/>
                      <a:pt x="204" y="156"/>
                    </a:cubicBezTo>
                    <a:cubicBezTo>
                      <a:pt x="290" y="156"/>
                      <a:pt x="370" y="200"/>
                      <a:pt x="428" y="287"/>
                    </a:cubicBezTo>
                    <a:cubicBezTo>
                      <a:pt x="662" y="482"/>
                      <a:pt x="856" y="988"/>
                      <a:pt x="662" y="2350"/>
                    </a:cubicBezTo>
                    <a:cubicBezTo>
                      <a:pt x="662" y="2389"/>
                      <a:pt x="701" y="2427"/>
                      <a:pt x="740" y="2427"/>
                    </a:cubicBezTo>
                    <a:cubicBezTo>
                      <a:pt x="751" y="2439"/>
                      <a:pt x="762" y="2444"/>
                      <a:pt x="774" y="2444"/>
                    </a:cubicBezTo>
                    <a:cubicBezTo>
                      <a:pt x="801" y="2444"/>
                      <a:pt x="829" y="2416"/>
                      <a:pt x="856" y="2389"/>
                    </a:cubicBezTo>
                    <a:cubicBezTo>
                      <a:pt x="1012" y="1221"/>
                      <a:pt x="895" y="482"/>
                      <a:pt x="545" y="170"/>
                    </a:cubicBezTo>
                    <a:cubicBezTo>
                      <a:pt x="456" y="52"/>
                      <a:pt x="321" y="1"/>
                      <a:pt x="193" y="1"/>
                    </a:cubicBezTo>
                    <a:close/>
                  </a:path>
                </a:pathLst>
              </a:custGeom>
              <a:solidFill>
                <a:srgbClr val="2E25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8" name="Google Shape;348;p33"/>
              <p:cNvSpPr/>
              <p:nvPr/>
            </p:nvSpPr>
            <p:spPr>
              <a:xfrm>
                <a:off x="1823425" y="1616625"/>
                <a:ext cx="36025" cy="60350"/>
              </a:xfrm>
              <a:custGeom>
                <a:avLst/>
                <a:gdLst/>
                <a:ahLst/>
                <a:cxnLst/>
                <a:rect l="l" t="t" r="r" b="b"/>
                <a:pathLst>
                  <a:path w="1441" h="2414" extrusionOk="0">
                    <a:moveTo>
                      <a:pt x="390" y="1"/>
                    </a:moveTo>
                    <a:cubicBezTo>
                      <a:pt x="351" y="1"/>
                      <a:pt x="312" y="40"/>
                      <a:pt x="312" y="78"/>
                    </a:cubicBezTo>
                    <a:lnTo>
                      <a:pt x="79" y="1402"/>
                    </a:lnTo>
                    <a:cubicBezTo>
                      <a:pt x="79" y="1440"/>
                      <a:pt x="79" y="1440"/>
                      <a:pt x="79" y="1479"/>
                    </a:cubicBezTo>
                    <a:cubicBezTo>
                      <a:pt x="79" y="1479"/>
                      <a:pt x="118" y="1518"/>
                      <a:pt x="157" y="1518"/>
                    </a:cubicBezTo>
                    <a:lnTo>
                      <a:pt x="1129" y="1596"/>
                    </a:lnTo>
                    <a:lnTo>
                      <a:pt x="40" y="2258"/>
                    </a:lnTo>
                    <a:cubicBezTo>
                      <a:pt x="1" y="2297"/>
                      <a:pt x="1" y="2335"/>
                      <a:pt x="40" y="2374"/>
                    </a:cubicBezTo>
                    <a:cubicBezTo>
                      <a:pt x="40" y="2413"/>
                      <a:pt x="79" y="2413"/>
                      <a:pt x="79" y="2413"/>
                    </a:cubicBezTo>
                    <a:lnTo>
                      <a:pt x="118" y="2413"/>
                    </a:lnTo>
                    <a:lnTo>
                      <a:pt x="1402" y="1596"/>
                    </a:lnTo>
                    <a:cubicBezTo>
                      <a:pt x="1441" y="1596"/>
                      <a:pt x="1441" y="1557"/>
                      <a:pt x="1441" y="1518"/>
                    </a:cubicBezTo>
                    <a:cubicBezTo>
                      <a:pt x="1441" y="1479"/>
                      <a:pt x="1402" y="1440"/>
                      <a:pt x="1363" y="1440"/>
                    </a:cubicBezTo>
                    <a:lnTo>
                      <a:pt x="234" y="1363"/>
                    </a:lnTo>
                    <a:lnTo>
                      <a:pt x="468" y="117"/>
                    </a:lnTo>
                    <a:cubicBezTo>
                      <a:pt x="468" y="78"/>
                      <a:pt x="429" y="1"/>
                      <a:pt x="3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9" name="Google Shape;349;p33"/>
              <p:cNvSpPr/>
              <p:nvPr/>
            </p:nvSpPr>
            <p:spPr>
              <a:xfrm>
                <a:off x="1487800" y="1723000"/>
                <a:ext cx="66700" cy="120325"/>
              </a:xfrm>
              <a:custGeom>
                <a:avLst/>
                <a:gdLst/>
                <a:ahLst/>
                <a:cxnLst/>
                <a:rect l="l" t="t" r="r" b="b"/>
                <a:pathLst>
                  <a:path w="2668" h="4813" extrusionOk="0">
                    <a:moveTo>
                      <a:pt x="2549" y="0"/>
                    </a:moveTo>
                    <a:cubicBezTo>
                      <a:pt x="2529" y="0"/>
                      <a:pt x="2509" y="8"/>
                      <a:pt x="2491" y="26"/>
                    </a:cubicBezTo>
                    <a:cubicBezTo>
                      <a:pt x="1285" y="1349"/>
                      <a:pt x="429" y="2984"/>
                      <a:pt x="40" y="4735"/>
                    </a:cubicBezTo>
                    <a:cubicBezTo>
                      <a:pt x="1" y="4774"/>
                      <a:pt x="40" y="4813"/>
                      <a:pt x="78" y="4813"/>
                    </a:cubicBezTo>
                    <a:cubicBezTo>
                      <a:pt x="117" y="4813"/>
                      <a:pt x="156" y="4774"/>
                      <a:pt x="195" y="4735"/>
                    </a:cubicBezTo>
                    <a:cubicBezTo>
                      <a:pt x="584" y="3022"/>
                      <a:pt x="1402" y="1427"/>
                      <a:pt x="2608" y="143"/>
                    </a:cubicBezTo>
                    <a:cubicBezTo>
                      <a:pt x="2668" y="83"/>
                      <a:pt x="2613" y="0"/>
                      <a:pt x="25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0" name="Google Shape;350;p33"/>
              <p:cNvSpPr/>
              <p:nvPr/>
            </p:nvSpPr>
            <p:spPr>
              <a:xfrm>
                <a:off x="1991725" y="2324850"/>
                <a:ext cx="9775" cy="22800"/>
              </a:xfrm>
              <a:custGeom>
                <a:avLst/>
                <a:gdLst/>
                <a:ahLst/>
                <a:cxnLst/>
                <a:rect l="l" t="t" r="r" b="b"/>
                <a:pathLst>
                  <a:path w="391" h="912" extrusionOk="0">
                    <a:moveTo>
                      <a:pt x="312" y="1"/>
                    </a:moveTo>
                    <a:cubicBezTo>
                      <a:pt x="273" y="1"/>
                      <a:pt x="234" y="40"/>
                      <a:pt x="195" y="79"/>
                    </a:cubicBezTo>
                    <a:lnTo>
                      <a:pt x="1" y="818"/>
                    </a:lnTo>
                    <a:cubicBezTo>
                      <a:pt x="1" y="857"/>
                      <a:pt x="40" y="896"/>
                      <a:pt x="79" y="896"/>
                    </a:cubicBezTo>
                    <a:cubicBezTo>
                      <a:pt x="90" y="907"/>
                      <a:pt x="102" y="912"/>
                      <a:pt x="113" y="912"/>
                    </a:cubicBezTo>
                    <a:cubicBezTo>
                      <a:pt x="140" y="912"/>
                      <a:pt x="168" y="884"/>
                      <a:pt x="195" y="857"/>
                    </a:cubicBezTo>
                    <a:lnTo>
                      <a:pt x="351" y="118"/>
                    </a:lnTo>
                    <a:cubicBezTo>
                      <a:pt x="390" y="79"/>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1" name="Google Shape;351;p33"/>
              <p:cNvSpPr/>
              <p:nvPr/>
            </p:nvSpPr>
            <p:spPr>
              <a:xfrm>
                <a:off x="2006325" y="2323875"/>
                <a:ext cx="3925" cy="19500"/>
              </a:xfrm>
              <a:custGeom>
                <a:avLst/>
                <a:gdLst/>
                <a:ahLst/>
                <a:cxnLst/>
                <a:rect l="l" t="t" r="r" b="b"/>
                <a:pathLst>
                  <a:path w="157" h="780" extrusionOk="0">
                    <a:moveTo>
                      <a:pt x="78" y="1"/>
                    </a:moveTo>
                    <a:cubicBezTo>
                      <a:pt x="40" y="1"/>
                      <a:pt x="1" y="40"/>
                      <a:pt x="1" y="118"/>
                    </a:cubicBezTo>
                    <a:lnTo>
                      <a:pt x="1" y="701"/>
                    </a:lnTo>
                    <a:cubicBezTo>
                      <a:pt x="1" y="740"/>
                      <a:pt x="40" y="779"/>
                      <a:pt x="78" y="779"/>
                    </a:cubicBezTo>
                    <a:cubicBezTo>
                      <a:pt x="117" y="779"/>
                      <a:pt x="156" y="740"/>
                      <a:pt x="156" y="701"/>
                    </a:cubicBezTo>
                    <a:lnTo>
                      <a:pt x="156" y="79"/>
                    </a:lnTo>
                    <a:cubicBezTo>
                      <a:pt x="156" y="40"/>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52" name="Google Shape;352;p33"/>
            <p:cNvSpPr/>
            <p:nvPr/>
          </p:nvSpPr>
          <p:spPr>
            <a:xfrm rot="-900058">
              <a:off x="8248683" y="3094786"/>
              <a:ext cx="805652" cy="663289"/>
            </a:xfrm>
            <a:custGeom>
              <a:avLst/>
              <a:gdLst/>
              <a:ahLst/>
              <a:cxnLst/>
              <a:rect l="l" t="t" r="r" b="b"/>
              <a:pathLst>
                <a:path w="79897" h="65763" extrusionOk="0">
                  <a:moveTo>
                    <a:pt x="75243" y="8917"/>
                  </a:moveTo>
                  <a:cubicBezTo>
                    <a:pt x="74895" y="8525"/>
                    <a:pt x="74547" y="8134"/>
                    <a:pt x="74199" y="7743"/>
                  </a:cubicBezTo>
                  <a:lnTo>
                    <a:pt x="73982" y="7525"/>
                  </a:lnTo>
                  <a:cubicBezTo>
                    <a:pt x="73547" y="7090"/>
                    <a:pt x="73069" y="6655"/>
                    <a:pt x="72590" y="6264"/>
                  </a:cubicBezTo>
                  <a:cubicBezTo>
                    <a:pt x="66066" y="827"/>
                    <a:pt x="56889" y="1"/>
                    <a:pt x="49495" y="4133"/>
                  </a:cubicBezTo>
                  <a:lnTo>
                    <a:pt x="49495" y="4133"/>
                  </a:lnTo>
                  <a:cubicBezTo>
                    <a:pt x="46451" y="5829"/>
                    <a:pt x="43928" y="8264"/>
                    <a:pt x="42101" y="11222"/>
                  </a:cubicBezTo>
                  <a:cubicBezTo>
                    <a:pt x="41580" y="12005"/>
                    <a:pt x="41145" y="12875"/>
                    <a:pt x="40753" y="13745"/>
                  </a:cubicBezTo>
                  <a:cubicBezTo>
                    <a:pt x="40623" y="14049"/>
                    <a:pt x="40536" y="14354"/>
                    <a:pt x="40405" y="14658"/>
                  </a:cubicBezTo>
                  <a:cubicBezTo>
                    <a:pt x="40318" y="14832"/>
                    <a:pt x="40275" y="15049"/>
                    <a:pt x="40188" y="15267"/>
                  </a:cubicBezTo>
                  <a:cubicBezTo>
                    <a:pt x="40144" y="15441"/>
                    <a:pt x="40057" y="15615"/>
                    <a:pt x="39970" y="15832"/>
                  </a:cubicBezTo>
                  <a:cubicBezTo>
                    <a:pt x="39840" y="15354"/>
                    <a:pt x="39666" y="14832"/>
                    <a:pt x="39448" y="14354"/>
                  </a:cubicBezTo>
                  <a:cubicBezTo>
                    <a:pt x="39231" y="13875"/>
                    <a:pt x="39057" y="13397"/>
                    <a:pt x="38839" y="12962"/>
                  </a:cubicBezTo>
                  <a:cubicBezTo>
                    <a:pt x="37491" y="10222"/>
                    <a:pt x="35534" y="7830"/>
                    <a:pt x="33185" y="5959"/>
                  </a:cubicBezTo>
                  <a:cubicBezTo>
                    <a:pt x="32794" y="5655"/>
                    <a:pt x="32359" y="5350"/>
                    <a:pt x="31968" y="5046"/>
                  </a:cubicBezTo>
                  <a:cubicBezTo>
                    <a:pt x="30184" y="3828"/>
                    <a:pt x="28227" y="2915"/>
                    <a:pt x="26183" y="2349"/>
                  </a:cubicBezTo>
                  <a:lnTo>
                    <a:pt x="26183" y="2349"/>
                  </a:lnTo>
                  <a:cubicBezTo>
                    <a:pt x="25705" y="2219"/>
                    <a:pt x="25270" y="2088"/>
                    <a:pt x="24791" y="1958"/>
                  </a:cubicBezTo>
                  <a:cubicBezTo>
                    <a:pt x="23834" y="1784"/>
                    <a:pt x="22877" y="1654"/>
                    <a:pt x="21921" y="1567"/>
                  </a:cubicBezTo>
                  <a:cubicBezTo>
                    <a:pt x="21442" y="1523"/>
                    <a:pt x="20964" y="1523"/>
                    <a:pt x="20442" y="1523"/>
                  </a:cubicBezTo>
                  <a:lnTo>
                    <a:pt x="20442" y="1523"/>
                  </a:lnTo>
                  <a:cubicBezTo>
                    <a:pt x="19833" y="1523"/>
                    <a:pt x="19224" y="1523"/>
                    <a:pt x="18615" y="1610"/>
                  </a:cubicBezTo>
                  <a:cubicBezTo>
                    <a:pt x="18006" y="1697"/>
                    <a:pt x="17397" y="1741"/>
                    <a:pt x="16788" y="1827"/>
                  </a:cubicBezTo>
                  <a:lnTo>
                    <a:pt x="16788" y="1827"/>
                  </a:lnTo>
                  <a:cubicBezTo>
                    <a:pt x="13744" y="2393"/>
                    <a:pt x="10830" y="3654"/>
                    <a:pt x="8307" y="5524"/>
                  </a:cubicBezTo>
                  <a:cubicBezTo>
                    <a:pt x="8046" y="5698"/>
                    <a:pt x="7785" y="5916"/>
                    <a:pt x="7524" y="6133"/>
                  </a:cubicBezTo>
                  <a:cubicBezTo>
                    <a:pt x="7307" y="6351"/>
                    <a:pt x="7046" y="6568"/>
                    <a:pt x="6785" y="6786"/>
                  </a:cubicBezTo>
                  <a:cubicBezTo>
                    <a:pt x="6524" y="7003"/>
                    <a:pt x="6437" y="7047"/>
                    <a:pt x="6307" y="7221"/>
                  </a:cubicBezTo>
                  <a:cubicBezTo>
                    <a:pt x="4480" y="8917"/>
                    <a:pt x="3045" y="10961"/>
                    <a:pt x="2001" y="13223"/>
                  </a:cubicBezTo>
                  <a:lnTo>
                    <a:pt x="2001" y="13223"/>
                  </a:lnTo>
                  <a:cubicBezTo>
                    <a:pt x="1653" y="13875"/>
                    <a:pt x="1392" y="14571"/>
                    <a:pt x="1131" y="15267"/>
                  </a:cubicBezTo>
                  <a:cubicBezTo>
                    <a:pt x="1000" y="15615"/>
                    <a:pt x="913" y="15963"/>
                    <a:pt x="783" y="16354"/>
                  </a:cubicBezTo>
                  <a:cubicBezTo>
                    <a:pt x="261" y="18181"/>
                    <a:pt x="0" y="20095"/>
                    <a:pt x="0" y="22008"/>
                  </a:cubicBezTo>
                  <a:cubicBezTo>
                    <a:pt x="0" y="22356"/>
                    <a:pt x="0" y="22748"/>
                    <a:pt x="44" y="23096"/>
                  </a:cubicBezTo>
                  <a:lnTo>
                    <a:pt x="44" y="23139"/>
                  </a:lnTo>
                  <a:lnTo>
                    <a:pt x="44" y="23226"/>
                  </a:lnTo>
                  <a:lnTo>
                    <a:pt x="44" y="23400"/>
                  </a:lnTo>
                  <a:lnTo>
                    <a:pt x="44" y="23400"/>
                  </a:lnTo>
                  <a:cubicBezTo>
                    <a:pt x="87" y="24009"/>
                    <a:pt x="131" y="24618"/>
                    <a:pt x="261" y="25227"/>
                  </a:cubicBezTo>
                  <a:cubicBezTo>
                    <a:pt x="261" y="25357"/>
                    <a:pt x="305" y="25488"/>
                    <a:pt x="305" y="25618"/>
                  </a:cubicBezTo>
                  <a:cubicBezTo>
                    <a:pt x="305" y="25749"/>
                    <a:pt x="391" y="26010"/>
                    <a:pt x="391" y="26140"/>
                  </a:cubicBezTo>
                  <a:cubicBezTo>
                    <a:pt x="1174" y="29707"/>
                    <a:pt x="2610" y="33099"/>
                    <a:pt x="4654" y="36144"/>
                  </a:cubicBezTo>
                  <a:lnTo>
                    <a:pt x="4654" y="36144"/>
                  </a:lnTo>
                  <a:cubicBezTo>
                    <a:pt x="4741" y="36274"/>
                    <a:pt x="4828" y="36405"/>
                    <a:pt x="4871" y="36535"/>
                  </a:cubicBezTo>
                  <a:lnTo>
                    <a:pt x="5045" y="36796"/>
                  </a:lnTo>
                  <a:cubicBezTo>
                    <a:pt x="5306" y="37187"/>
                    <a:pt x="5567" y="37579"/>
                    <a:pt x="5828" y="37927"/>
                  </a:cubicBezTo>
                  <a:cubicBezTo>
                    <a:pt x="7481" y="40275"/>
                    <a:pt x="9308" y="42450"/>
                    <a:pt x="11265" y="44451"/>
                  </a:cubicBezTo>
                  <a:lnTo>
                    <a:pt x="12309" y="45495"/>
                  </a:lnTo>
                  <a:cubicBezTo>
                    <a:pt x="13352" y="46538"/>
                    <a:pt x="14440" y="47582"/>
                    <a:pt x="15571" y="48539"/>
                  </a:cubicBezTo>
                  <a:lnTo>
                    <a:pt x="15571" y="48539"/>
                  </a:lnTo>
                  <a:cubicBezTo>
                    <a:pt x="16266" y="49235"/>
                    <a:pt x="17006" y="49844"/>
                    <a:pt x="17789" y="50496"/>
                  </a:cubicBezTo>
                  <a:cubicBezTo>
                    <a:pt x="18528" y="51105"/>
                    <a:pt x="19268" y="51714"/>
                    <a:pt x="20050" y="52323"/>
                  </a:cubicBezTo>
                  <a:cubicBezTo>
                    <a:pt x="24095" y="55542"/>
                    <a:pt x="28358" y="58499"/>
                    <a:pt x="32794" y="61196"/>
                  </a:cubicBezTo>
                  <a:lnTo>
                    <a:pt x="32794" y="61196"/>
                  </a:lnTo>
                  <a:cubicBezTo>
                    <a:pt x="37535" y="64110"/>
                    <a:pt x="40884" y="65762"/>
                    <a:pt x="40884" y="65762"/>
                  </a:cubicBezTo>
                  <a:cubicBezTo>
                    <a:pt x="40884" y="65762"/>
                    <a:pt x="43928" y="64153"/>
                    <a:pt x="48321" y="61370"/>
                  </a:cubicBezTo>
                  <a:cubicBezTo>
                    <a:pt x="49930" y="60326"/>
                    <a:pt x="51757" y="59108"/>
                    <a:pt x="53671" y="57760"/>
                  </a:cubicBezTo>
                  <a:cubicBezTo>
                    <a:pt x="56063" y="56063"/>
                    <a:pt x="58629" y="54150"/>
                    <a:pt x="61151" y="52019"/>
                  </a:cubicBezTo>
                  <a:lnTo>
                    <a:pt x="61151" y="52019"/>
                  </a:lnTo>
                  <a:cubicBezTo>
                    <a:pt x="63022" y="50453"/>
                    <a:pt x="64892" y="48757"/>
                    <a:pt x="66675" y="46973"/>
                  </a:cubicBezTo>
                  <a:cubicBezTo>
                    <a:pt x="67588" y="46104"/>
                    <a:pt x="68458" y="45190"/>
                    <a:pt x="69285" y="44277"/>
                  </a:cubicBezTo>
                  <a:cubicBezTo>
                    <a:pt x="70415" y="43059"/>
                    <a:pt x="71503" y="41754"/>
                    <a:pt x="72503" y="40449"/>
                  </a:cubicBezTo>
                  <a:cubicBezTo>
                    <a:pt x="72764" y="40145"/>
                    <a:pt x="72982" y="39797"/>
                    <a:pt x="73243" y="39493"/>
                  </a:cubicBezTo>
                  <a:cubicBezTo>
                    <a:pt x="73721" y="38840"/>
                    <a:pt x="74199" y="38144"/>
                    <a:pt x="74634" y="37492"/>
                  </a:cubicBezTo>
                  <a:lnTo>
                    <a:pt x="74634" y="37492"/>
                  </a:lnTo>
                  <a:cubicBezTo>
                    <a:pt x="77635" y="32925"/>
                    <a:pt x="79636" y="28054"/>
                    <a:pt x="79897" y="23052"/>
                  </a:cubicBezTo>
                  <a:lnTo>
                    <a:pt x="79897" y="22052"/>
                  </a:lnTo>
                  <a:lnTo>
                    <a:pt x="79897" y="22008"/>
                  </a:lnTo>
                  <a:cubicBezTo>
                    <a:pt x="79897" y="17224"/>
                    <a:pt x="78288" y="12614"/>
                    <a:pt x="75243" y="8917"/>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53" name="Google Shape;353;p33"/>
          <p:cNvGrpSpPr/>
          <p:nvPr/>
        </p:nvGrpSpPr>
        <p:grpSpPr>
          <a:xfrm>
            <a:off x="-318974" y="401315"/>
            <a:ext cx="2841690" cy="1786891"/>
            <a:chOff x="-242774" y="401315"/>
            <a:chExt cx="2841690" cy="1786891"/>
          </a:xfrm>
        </p:grpSpPr>
        <p:grpSp>
          <p:nvGrpSpPr>
            <p:cNvPr id="354" name="Google Shape;354;p33"/>
            <p:cNvGrpSpPr/>
            <p:nvPr/>
          </p:nvGrpSpPr>
          <p:grpSpPr>
            <a:xfrm>
              <a:off x="-242774" y="401315"/>
              <a:ext cx="2126932" cy="1786891"/>
              <a:chOff x="4035675" y="371500"/>
              <a:chExt cx="1190625" cy="1000275"/>
            </a:xfrm>
          </p:grpSpPr>
          <p:sp>
            <p:nvSpPr>
              <p:cNvPr id="355" name="Google Shape;355;p33"/>
              <p:cNvSpPr/>
              <p:nvPr/>
            </p:nvSpPr>
            <p:spPr>
              <a:xfrm>
                <a:off x="4164950" y="1204150"/>
                <a:ext cx="346475" cy="167625"/>
              </a:xfrm>
              <a:custGeom>
                <a:avLst/>
                <a:gdLst/>
                <a:ahLst/>
                <a:cxnLst/>
                <a:rect l="l" t="t" r="r" b="b"/>
                <a:pathLst>
                  <a:path w="13859" h="6705" extrusionOk="0">
                    <a:moveTo>
                      <a:pt x="9500" y="0"/>
                    </a:moveTo>
                    <a:cubicBezTo>
                      <a:pt x="8575" y="2752"/>
                      <a:pt x="6170" y="3349"/>
                      <a:pt x="4254" y="3349"/>
                    </a:cubicBezTo>
                    <a:cubicBezTo>
                      <a:pt x="2783" y="3349"/>
                      <a:pt x="1600" y="2997"/>
                      <a:pt x="1600" y="2997"/>
                    </a:cubicBezTo>
                    <a:cubicBezTo>
                      <a:pt x="1600" y="2997"/>
                      <a:pt x="5" y="5643"/>
                      <a:pt x="5" y="6226"/>
                    </a:cubicBezTo>
                    <a:cubicBezTo>
                      <a:pt x="1" y="6293"/>
                      <a:pt x="7" y="6323"/>
                      <a:pt x="23" y="6323"/>
                    </a:cubicBezTo>
                    <a:cubicBezTo>
                      <a:pt x="142" y="6323"/>
                      <a:pt x="783" y="4553"/>
                      <a:pt x="783" y="4553"/>
                    </a:cubicBezTo>
                    <a:cubicBezTo>
                      <a:pt x="783" y="4553"/>
                      <a:pt x="4011" y="6705"/>
                      <a:pt x="7746" y="6705"/>
                    </a:cubicBezTo>
                    <a:cubicBezTo>
                      <a:pt x="7902" y="6705"/>
                      <a:pt x="8059" y="6701"/>
                      <a:pt x="8216" y="6693"/>
                    </a:cubicBezTo>
                    <a:cubicBezTo>
                      <a:pt x="12963" y="6460"/>
                      <a:pt x="13858" y="1323"/>
                      <a:pt x="13858" y="1323"/>
                    </a:cubicBezTo>
                    <a:lnTo>
                      <a:pt x="9500" y="0"/>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6" name="Google Shape;356;p33"/>
              <p:cNvSpPr/>
              <p:nvPr/>
            </p:nvSpPr>
            <p:spPr>
              <a:xfrm>
                <a:off x="4157275" y="1273225"/>
                <a:ext cx="68125" cy="98300"/>
              </a:xfrm>
              <a:custGeom>
                <a:avLst/>
                <a:gdLst/>
                <a:ahLst/>
                <a:cxnLst/>
                <a:rect l="l" t="t" r="r" b="b"/>
                <a:pathLst>
                  <a:path w="2725" h="3932" extrusionOk="0">
                    <a:moveTo>
                      <a:pt x="974" y="0"/>
                    </a:moveTo>
                    <a:lnTo>
                      <a:pt x="1" y="3930"/>
                    </a:lnTo>
                    <a:cubicBezTo>
                      <a:pt x="11" y="3931"/>
                      <a:pt x="22" y="3931"/>
                      <a:pt x="33" y="3931"/>
                    </a:cubicBezTo>
                    <a:cubicBezTo>
                      <a:pt x="839" y="3931"/>
                      <a:pt x="1635" y="2491"/>
                      <a:pt x="1635" y="2491"/>
                    </a:cubicBezTo>
                    <a:lnTo>
                      <a:pt x="2102" y="2607"/>
                    </a:lnTo>
                    <a:lnTo>
                      <a:pt x="2725" y="428"/>
                    </a:lnTo>
                    <a:lnTo>
                      <a:pt x="97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7" name="Google Shape;357;p33"/>
              <p:cNvSpPr/>
              <p:nvPr/>
            </p:nvSpPr>
            <p:spPr>
              <a:xfrm>
                <a:off x="4200075" y="1318950"/>
                <a:ext cx="6850" cy="21425"/>
              </a:xfrm>
              <a:custGeom>
                <a:avLst/>
                <a:gdLst/>
                <a:ahLst/>
                <a:cxnLst/>
                <a:rect l="l" t="t" r="r" b="b"/>
                <a:pathLst>
                  <a:path w="274" h="857" extrusionOk="0">
                    <a:moveTo>
                      <a:pt x="79" y="0"/>
                    </a:moveTo>
                    <a:cubicBezTo>
                      <a:pt x="40" y="0"/>
                      <a:pt x="1" y="39"/>
                      <a:pt x="1" y="78"/>
                    </a:cubicBezTo>
                    <a:lnTo>
                      <a:pt x="118" y="778"/>
                    </a:lnTo>
                    <a:cubicBezTo>
                      <a:pt x="118" y="817"/>
                      <a:pt x="157" y="856"/>
                      <a:pt x="157" y="856"/>
                    </a:cubicBezTo>
                    <a:lnTo>
                      <a:pt x="195" y="856"/>
                    </a:lnTo>
                    <a:cubicBezTo>
                      <a:pt x="234" y="856"/>
                      <a:pt x="273" y="817"/>
                      <a:pt x="273" y="778"/>
                    </a:cubicBezTo>
                    <a:lnTo>
                      <a:pt x="157" y="78"/>
                    </a:lnTo>
                    <a:cubicBezTo>
                      <a:pt x="157" y="0"/>
                      <a:pt x="118" y="0"/>
                      <a:pt x="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8" name="Google Shape;358;p33"/>
              <p:cNvSpPr/>
              <p:nvPr/>
            </p:nvSpPr>
            <p:spPr>
              <a:xfrm>
                <a:off x="4188400" y="1321450"/>
                <a:ext cx="11700" cy="21600"/>
              </a:xfrm>
              <a:custGeom>
                <a:avLst/>
                <a:gdLst/>
                <a:ahLst/>
                <a:cxnLst/>
                <a:rect l="l" t="t" r="r" b="b"/>
                <a:pathLst>
                  <a:path w="468" h="864" extrusionOk="0">
                    <a:moveTo>
                      <a:pt x="113" y="1"/>
                    </a:moveTo>
                    <a:cubicBezTo>
                      <a:pt x="102" y="1"/>
                      <a:pt x="90" y="5"/>
                      <a:pt x="79" y="17"/>
                    </a:cubicBezTo>
                    <a:cubicBezTo>
                      <a:pt x="40" y="17"/>
                      <a:pt x="1" y="56"/>
                      <a:pt x="40" y="95"/>
                    </a:cubicBezTo>
                    <a:lnTo>
                      <a:pt x="351" y="795"/>
                    </a:lnTo>
                    <a:cubicBezTo>
                      <a:pt x="351" y="834"/>
                      <a:pt x="351" y="834"/>
                      <a:pt x="351" y="834"/>
                    </a:cubicBezTo>
                    <a:cubicBezTo>
                      <a:pt x="371" y="853"/>
                      <a:pt x="380" y="863"/>
                      <a:pt x="390" y="863"/>
                    </a:cubicBezTo>
                    <a:cubicBezTo>
                      <a:pt x="400" y="863"/>
                      <a:pt x="410" y="853"/>
                      <a:pt x="429" y="834"/>
                    </a:cubicBezTo>
                    <a:cubicBezTo>
                      <a:pt x="468" y="834"/>
                      <a:pt x="468" y="795"/>
                      <a:pt x="468" y="756"/>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9" name="Google Shape;359;p33"/>
              <p:cNvSpPr/>
              <p:nvPr/>
            </p:nvSpPr>
            <p:spPr>
              <a:xfrm>
                <a:off x="4178150" y="1332900"/>
                <a:ext cx="15150" cy="16225"/>
              </a:xfrm>
              <a:custGeom>
                <a:avLst/>
                <a:gdLst/>
                <a:ahLst/>
                <a:cxnLst/>
                <a:rect l="l" t="t" r="r" b="b"/>
                <a:pathLst>
                  <a:path w="606" h="649" extrusionOk="0">
                    <a:moveTo>
                      <a:pt x="120" y="0"/>
                    </a:moveTo>
                    <a:cubicBezTo>
                      <a:pt x="56" y="0"/>
                      <a:pt x="1" y="83"/>
                      <a:pt x="61" y="143"/>
                    </a:cubicBezTo>
                    <a:lnTo>
                      <a:pt x="450" y="648"/>
                    </a:lnTo>
                    <a:lnTo>
                      <a:pt x="567" y="648"/>
                    </a:lnTo>
                    <a:cubicBezTo>
                      <a:pt x="605" y="609"/>
                      <a:pt x="605" y="571"/>
                      <a:pt x="567" y="532"/>
                    </a:cubicBezTo>
                    <a:lnTo>
                      <a:pt x="177" y="26"/>
                    </a:lnTo>
                    <a:cubicBezTo>
                      <a:pt x="159" y="8"/>
                      <a:pt x="139" y="0"/>
                      <a:pt x="1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0" name="Google Shape;360;p33"/>
              <p:cNvSpPr/>
              <p:nvPr/>
            </p:nvSpPr>
            <p:spPr>
              <a:xfrm>
                <a:off x="4042475" y="1009575"/>
                <a:ext cx="391125" cy="121675"/>
              </a:xfrm>
              <a:custGeom>
                <a:avLst/>
                <a:gdLst/>
                <a:ahLst/>
                <a:cxnLst/>
                <a:rect l="l" t="t" r="r" b="b"/>
                <a:pathLst>
                  <a:path w="15645" h="4867" extrusionOk="0">
                    <a:moveTo>
                      <a:pt x="12064" y="1"/>
                    </a:moveTo>
                    <a:cubicBezTo>
                      <a:pt x="10723" y="734"/>
                      <a:pt x="7487" y="903"/>
                      <a:pt x="4785" y="903"/>
                    </a:cubicBezTo>
                    <a:cubicBezTo>
                      <a:pt x="2469" y="903"/>
                      <a:pt x="546" y="779"/>
                      <a:pt x="546" y="779"/>
                    </a:cubicBezTo>
                    <a:cubicBezTo>
                      <a:pt x="312" y="1791"/>
                      <a:pt x="118" y="2802"/>
                      <a:pt x="1" y="3853"/>
                    </a:cubicBezTo>
                    <a:cubicBezTo>
                      <a:pt x="1" y="3918"/>
                      <a:pt x="10" y="3947"/>
                      <a:pt x="26" y="3947"/>
                    </a:cubicBezTo>
                    <a:cubicBezTo>
                      <a:pt x="156" y="3947"/>
                      <a:pt x="740" y="2102"/>
                      <a:pt x="740" y="2102"/>
                    </a:cubicBezTo>
                    <a:cubicBezTo>
                      <a:pt x="740" y="2102"/>
                      <a:pt x="5060" y="4748"/>
                      <a:pt x="8990" y="4865"/>
                    </a:cubicBezTo>
                    <a:cubicBezTo>
                      <a:pt x="9078" y="4866"/>
                      <a:pt x="9166" y="4867"/>
                      <a:pt x="9254" y="4867"/>
                    </a:cubicBezTo>
                    <a:cubicBezTo>
                      <a:pt x="11462" y="4867"/>
                      <a:pt x="13661" y="4396"/>
                      <a:pt x="15644" y="3386"/>
                    </a:cubicBezTo>
                    <a:lnTo>
                      <a:pt x="12064"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1" name="Google Shape;361;p33"/>
              <p:cNvSpPr/>
              <p:nvPr/>
            </p:nvSpPr>
            <p:spPr>
              <a:xfrm>
                <a:off x="4230250" y="969700"/>
                <a:ext cx="326900" cy="383325"/>
              </a:xfrm>
              <a:custGeom>
                <a:avLst/>
                <a:gdLst/>
                <a:ahLst/>
                <a:cxnLst/>
                <a:rect l="l" t="t" r="r" b="b"/>
                <a:pathLst>
                  <a:path w="13076" h="15333" extrusionOk="0">
                    <a:moveTo>
                      <a:pt x="5448" y="0"/>
                    </a:moveTo>
                    <a:cubicBezTo>
                      <a:pt x="5448" y="0"/>
                      <a:pt x="1207" y="2101"/>
                      <a:pt x="0" y="2101"/>
                    </a:cubicBezTo>
                    <a:cubicBezTo>
                      <a:pt x="0" y="2101"/>
                      <a:pt x="584" y="6265"/>
                      <a:pt x="1401" y="7433"/>
                    </a:cubicBezTo>
                    <a:cubicBezTo>
                      <a:pt x="1401" y="7433"/>
                      <a:pt x="2102" y="7720"/>
                      <a:pt x="3223" y="7720"/>
                    </a:cubicBezTo>
                    <a:cubicBezTo>
                      <a:pt x="4165" y="7720"/>
                      <a:pt x="5403" y="7517"/>
                      <a:pt x="6771" y="6771"/>
                    </a:cubicBezTo>
                    <a:lnTo>
                      <a:pt x="6771" y="6771"/>
                    </a:lnTo>
                    <a:lnTo>
                      <a:pt x="3502" y="11168"/>
                    </a:lnTo>
                    <a:cubicBezTo>
                      <a:pt x="3502" y="11168"/>
                      <a:pt x="6966" y="13581"/>
                      <a:pt x="9028" y="15332"/>
                    </a:cubicBezTo>
                    <a:cubicBezTo>
                      <a:pt x="9028" y="15332"/>
                      <a:pt x="12803" y="11363"/>
                      <a:pt x="13075" y="9417"/>
                    </a:cubicBezTo>
                    <a:cubicBezTo>
                      <a:pt x="13075" y="9417"/>
                      <a:pt x="7861" y="4164"/>
                      <a:pt x="54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2" name="Google Shape;362;p33"/>
              <p:cNvSpPr/>
              <p:nvPr/>
            </p:nvSpPr>
            <p:spPr>
              <a:xfrm>
                <a:off x="4305150" y="779000"/>
                <a:ext cx="454350" cy="494250"/>
              </a:xfrm>
              <a:custGeom>
                <a:avLst/>
                <a:gdLst/>
                <a:ahLst/>
                <a:cxnLst/>
                <a:rect l="l" t="t" r="r" b="b"/>
                <a:pathLst>
                  <a:path w="18174" h="19770" extrusionOk="0">
                    <a:moveTo>
                      <a:pt x="11908" y="1"/>
                    </a:moveTo>
                    <a:cubicBezTo>
                      <a:pt x="8133" y="2958"/>
                      <a:pt x="4164" y="5682"/>
                      <a:pt x="1" y="8095"/>
                    </a:cubicBezTo>
                    <a:cubicBezTo>
                      <a:pt x="1440" y="15878"/>
                      <a:pt x="9379" y="19769"/>
                      <a:pt x="9379" y="19769"/>
                    </a:cubicBezTo>
                    <a:cubicBezTo>
                      <a:pt x="12920" y="16384"/>
                      <a:pt x="18173" y="7745"/>
                      <a:pt x="18173" y="7745"/>
                    </a:cubicBezTo>
                    <a:cubicBezTo>
                      <a:pt x="14126" y="2219"/>
                      <a:pt x="11908" y="40"/>
                      <a:pt x="11908" y="1"/>
                    </a:cubicBezTo>
                    <a:close/>
                  </a:path>
                </a:pathLst>
              </a:custGeom>
              <a:gradFill>
                <a:gsLst>
                  <a:gs pos="0">
                    <a:schemeClr val="accent1"/>
                  </a:gs>
                  <a:gs pos="5000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3" name="Google Shape;363;p33"/>
              <p:cNvSpPr/>
              <p:nvPr/>
            </p:nvSpPr>
            <p:spPr>
              <a:xfrm>
                <a:off x="4249975" y="659325"/>
                <a:ext cx="357750" cy="198500"/>
              </a:xfrm>
              <a:custGeom>
                <a:avLst/>
                <a:gdLst/>
                <a:ahLst/>
                <a:cxnLst/>
                <a:rect l="l" t="t" r="r" b="b"/>
                <a:pathLst>
                  <a:path w="14310" h="7940" extrusionOk="0">
                    <a:moveTo>
                      <a:pt x="1640" y="1"/>
                    </a:moveTo>
                    <a:cubicBezTo>
                      <a:pt x="1554" y="1"/>
                      <a:pt x="1493" y="24"/>
                      <a:pt x="1468" y="79"/>
                    </a:cubicBezTo>
                    <a:cubicBezTo>
                      <a:pt x="1313" y="469"/>
                      <a:pt x="2324" y="780"/>
                      <a:pt x="2324" y="780"/>
                    </a:cubicBezTo>
                    <a:cubicBezTo>
                      <a:pt x="2324" y="780"/>
                      <a:pt x="1526" y="601"/>
                      <a:pt x="931" y="601"/>
                    </a:cubicBezTo>
                    <a:cubicBezTo>
                      <a:pt x="606" y="601"/>
                      <a:pt x="342" y="654"/>
                      <a:pt x="301" y="819"/>
                    </a:cubicBezTo>
                    <a:cubicBezTo>
                      <a:pt x="213" y="1169"/>
                      <a:pt x="1111" y="1213"/>
                      <a:pt x="1565" y="1213"/>
                    </a:cubicBezTo>
                    <a:cubicBezTo>
                      <a:pt x="1716" y="1213"/>
                      <a:pt x="1818" y="1208"/>
                      <a:pt x="1818" y="1208"/>
                    </a:cubicBezTo>
                    <a:lnTo>
                      <a:pt x="1818" y="1208"/>
                    </a:lnTo>
                    <a:cubicBezTo>
                      <a:pt x="1818" y="1208"/>
                      <a:pt x="145" y="1753"/>
                      <a:pt x="28" y="2064"/>
                    </a:cubicBezTo>
                    <a:cubicBezTo>
                      <a:pt x="1" y="2137"/>
                      <a:pt x="96" y="2165"/>
                      <a:pt x="258" y="2165"/>
                    </a:cubicBezTo>
                    <a:cubicBezTo>
                      <a:pt x="784" y="2165"/>
                      <a:pt x="2013" y="1870"/>
                      <a:pt x="2013" y="1869"/>
                    </a:cubicBezTo>
                    <a:lnTo>
                      <a:pt x="2013" y="1869"/>
                    </a:lnTo>
                    <a:cubicBezTo>
                      <a:pt x="2013" y="1870"/>
                      <a:pt x="690" y="2764"/>
                      <a:pt x="768" y="3037"/>
                    </a:cubicBezTo>
                    <a:cubicBezTo>
                      <a:pt x="783" y="3077"/>
                      <a:pt x="828" y="3095"/>
                      <a:pt x="896" y="3095"/>
                    </a:cubicBezTo>
                    <a:cubicBezTo>
                      <a:pt x="1354" y="3095"/>
                      <a:pt x="2830" y="2298"/>
                      <a:pt x="2830" y="2298"/>
                    </a:cubicBezTo>
                    <a:lnTo>
                      <a:pt x="2830" y="2298"/>
                    </a:lnTo>
                    <a:cubicBezTo>
                      <a:pt x="2830" y="2298"/>
                      <a:pt x="2091" y="3387"/>
                      <a:pt x="2246" y="3504"/>
                    </a:cubicBezTo>
                    <a:cubicBezTo>
                      <a:pt x="2256" y="3509"/>
                      <a:pt x="2267" y="3512"/>
                      <a:pt x="2280" y="3512"/>
                    </a:cubicBezTo>
                    <a:cubicBezTo>
                      <a:pt x="2546" y="3512"/>
                      <a:pt x="3570" y="2453"/>
                      <a:pt x="3570" y="2453"/>
                    </a:cubicBezTo>
                    <a:cubicBezTo>
                      <a:pt x="3774" y="2408"/>
                      <a:pt x="3981" y="2386"/>
                      <a:pt x="4187" y="2386"/>
                    </a:cubicBezTo>
                    <a:cubicBezTo>
                      <a:pt x="7518" y="2386"/>
                      <a:pt x="11002" y="7940"/>
                      <a:pt x="11002" y="7940"/>
                    </a:cubicBezTo>
                    <a:lnTo>
                      <a:pt x="14310" y="5099"/>
                    </a:lnTo>
                    <a:cubicBezTo>
                      <a:pt x="11577" y="947"/>
                      <a:pt x="8544" y="1"/>
                      <a:pt x="6348" y="1"/>
                    </a:cubicBezTo>
                    <a:cubicBezTo>
                      <a:pt x="4510" y="1"/>
                      <a:pt x="3258" y="663"/>
                      <a:pt x="3258" y="663"/>
                    </a:cubicBezTo>
                    <a:cubicBezTo>
                      <a:pt x="3258" y="663"/>
                      <a:pt x="2099" y="1"/>
                      <a:pt x="1640" y="1"/>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4" name="Google Shape;364;p33"/>
              <p:cNvSpPr/>
              <p:nvPr/>
            </p:nvSpPr>
            <p:spPr>
              <a:xfrm>
                <a:off x="4035675" y="1019300"/>
                <a:ext cx="64225" cy="99250"/>
              </a:xfrm>
              <a:custGeom>
                <a:avLst/>
                <a:gdLst/>
                <a:ahLst/>
                <a:cxnLst/>
                <a:rect l="l" t="t" r="r" b="b"/>
                <a:pathLst>
                  <a:path w="2569" h="3970" extrusionOk="0">
                    <a:moveTo>
                      <a:pt x="818" y="1"/>
                    </a:moveTo>
                    <a:lnTo>
                      <a:pt x="0" y="3970"/>
                    </a:lnTo>
                    <a:cubicBezTo>
                      <a:pt x="818" y="3931"/>
                      <a:pt x="1557" y="2413"/>
                      <a:pt x="1557" y="2413"/>
                    </a:cubicBezTo>
                    <a:lnTo>
                      <a:pt x="2063" y="2530"/>
                    </a:lnTo>
                    <a:lnTo>
                      <a:pt x="2569" y="312"/>
                    </a:lnTo>
                    <a:lnTo>
                      <a:pt x="81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5" name="Google Shape;365;p33"/>
              <p:cNvSpPr/>
              <p:nvPr/>
            </p:nvSpPr>
            <p:spPr>
              <a:xfrm>
                <a:off x="4075550" y="1063650"/>
                <a:ext cx="7825" cy="20850"/>
              </a:xfrm>
              <a:custGeom>
                <a:avLst/>
                <a:gdLst/>
                <a:ahLst/>
                <a:cxnLst/>
                <a:rect l="l" t="t" r="r" b="b"/>
                <a:pathLst>
                  <a:path w="313" h="834" extrusionOk="0">
                    <a:moveTo>
                      <a:pt x="113" y="1"/>
                    </a:moveTo>
                    <a:cubicBezTo>
                      <a:pt x="102" y="1"/>
                      <a:pt x="90" y="5"/>
                      <a:pt x="79" y="17"/>
                    </a:cubicBezTo>
                    <a:cubicBezTo>
                      <a:pt x="40" y="17"/>
                      <a:pt x="1" y="56"/>
                      <a:pt x="40" y="95"/>
                    </a:cubicBezTo>
                    <a:lnTo>
                      <a:pt x="157" y="795"/>
                    </a:lnTo>
                    <a:cubicBezTo>
                      <a:pt x="157" y="795"/>
                      <a:pt x="195" y="795"/>
                      <a:pt x="195" y="834"/>
                    </a:cubicBezTo>
                    <a:lnTo>
                      <a:pt x="273" y="834"/>
                    </a:lnTo>
                    <a:cubicBezTo>
                      <a:pt x="312" y="795"/>
                      <a:pt x="312" y="756"/>
                      <a:pt x="312" y="717"/>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6" name="Google Shape;366;p33"/>
              <p:cNvSpPr/>
              <p:nvPr/>
            </p:nvSpPr>
            <p:spPr>
              <a:xfrm>
                <a:off x="4063875" y="1066000"/>
                <a:ext cx="13650" cy="21425"/>
              </a:xfrm>
              <a:custGeom>
                <a:avLst/>
                <a:gdLst/>
                <a:ahLst/>
                <a:cxnLst/>
                <a:rect l="l" t="t" r="r" b="b"/>
                <a:pathLst>
                  <a:path w="546" h="857" extrusionOk="0">
                    <a:moveTo>
                      <a:pt x="79" y="1"/>
                    </a:moveTo>
                    <a:cubicBezTo>
                      <a:pt x="40" y="39"/>
                      <a:pt x="1" y="78"/>
                      <a:pt x="40" y="117"/>
                    </a:cubicBezTo>
                    <a:lnTo>
                      <a:pt x="351" y="818"/>
                    </a:lnTo>
                    <a:cubicBezTo>
                      <a:pt x="390" y="818"/>
                      <a:pt x="390" y="818"/>
                      <a:pt x="429" y="857"/>
                    </a:cubicBezTo>
                    <a:lnTo>
                      <a:pt x="468" y="857"/>
                    </a:lnTo>
                    <a:cubicBezTo>
                      <a:pt x="507" y="818"/>
                      <a:pt x="546" y="779"/>
                      <a:pt x="507" y="740"/>
                    </a:cubicBezTo>
                    <a:lnTo>
                      <a:pt x="196" y="39"/>
                    </a:lnTo>
                    <a:cubicBezTo>
                      <a:pt x="157" y="1"/>
                      <a:pt x="118" y="1"/>
                      <a:pt x="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7" name="Google Shape;367;p33"/>
              <p:cNvSpPr/>
              <p:nvPr/>
            </p:nvSpPr>
            <p:spPr>
              <a:xfrm>
                <a:off x="4054625" y="1078975"/>
                <a:ext cx="15125" cy="15025"/>
              </a:xfrm>
              <a:custGeom>
                <a:avLst/>
                <a:gdLst/>
                <a:ahLst/>
                <a:cxnLst/>
                <a:rect l="l" t="t" r="r" b="b"/>
                <a:pathLst>
                  <a:path w="605" h="601" extrusionOk="0">
                    <a:moveTo>
                      <a:pt x="117" y="0"/>
                    </a:moveTo>
                    <a:cubicBezTo>
                      <a:pt x="54" y="0"/>
                      <a:pt x="1" y="75"/>
                      <a:pt x="60" y="104"/>
                    </a:cubicBezTo>
                    <a:lnTo>
                      <a:pt x="488" y="571"/>
                    </a:lnTo>
                    <a:lnTo>
                      <a:pt x="527" y="571"/>
                    </a:lnTo>
                    <a:cubicBezTo>
                      <a:pt x="527" y="591"/>
                      <a:pt x="536" y="600"/>
                      <a:pt x="551" y="600"/>
                    </a:cubicBezTo>
                    <a:cubicBezTo>
                      <a:pt x="566" y="600"/>
                      <a:pt x="585" y="591"/>
                      <a:pt x="604" y="571"/>
                    </a:cubicBezTo>
                    <a:cubicBezTo>
                      <a:pt x="604" y="571"/>
                      <a:pt x="604" y="493"/>
                      <a:pt x="604" y="454"/>
                    </a:cubicBezTo>
                    <a:lnTo>
                      <a:pt x="176" y="26"/>
                    </a:lnTo>
                    <a:cubicBezTo>
                      <a:pt x="158" y="8"/>
                      <a:pt x="137" y="0"/>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8" name="Google Shape;368;p33"/>
              <p:cNvSpPr/>
              <p:nvPr/>
            </p:nvSpPr>
            <p:spPr>
              <a:xfrm>
                <a:off x="4735150" y="999850"/>
                <a:ext cx="364175" cy="176450"/>
              </a:xfrm>
              <a:custGeom>
                <a:avLst/>
                <a:gdLst/>
                <a:ahLst/>
                <a:cxnLst/>
                <a:rect l="l" t="t" r="r" b="b"/>
                <a:pathLst>
                  <a:path w="14567" h="7058" extrusionOk="0">
                    <a:moveTo>
                      <a:pt x="2685" y="0"/>
                    </a:moveTo>
                    <a:lnTo>
                      <a:pt x="0" y="3425"/>
                    </a:lnTo>
                    <a:cubicBezTo>
                      <a:pt x="2747" y="6255"/>
                      <a:pt x="5296" y="7058"/>
                      <a:pt x="7304" y="7058"/>
                    </a:cubicBezTo>
                    <a:cubicBezTo>
                      <a:pt x="9934" y="7058"/>
                      <a:pt x="11636" y="5682"/>
                      <a:pt x="11636" y="5682"/>
                    </a:cubicBezTo>
                    <a:cubicBezTo>
                      <a:pt x="11636" y="5682"/>
                      <a:pt x="12664" y="6010"/>
                      <a:pt x="13212" y="6010"/>
                    </a:cubicBezTo>
                    <a:cubicBezTo>
                      <a:pt x="13394" y="6010"/>
                      <a:pt x="13523" y="5974"/>
                      <a:pt x="13542" y="5876"/>
                    </a:cubicBezTo>
                    <a:cubicBezTo>
                      <a:pt x="13620" y="5487"/>
                      <a:pt x="12570" y="5370"/>
                      <a:pt x="12569" y="5370"/>
                    </a:cubicBezTo>
                    <a:lnTo>
                      <a:pt x="12569" y="5370"/>
                    </a:lnTo>
                    <a:cubicBezTo>
                      <a:pt x="12570" y="5370"/>
                      <a:pt x="12608" y="5371"/>
                      <a:pt x="12675" y="5371"/>
                    </a:cubicBezTo>
                    <a:cubicBezTo>
                      <a:pt x="13076" y="5371"/>
                      <a:pt x="14482" y="5343"/>
                      <a:pt x="14515" y="4942"/>
                    </a:cubicBezTo>
                    <a:cubicBezTo>
                      <a:pt x="14515" y="4755"/>
                      <a:pt x="14300" y="4695"/>
                      <a:pt x="14030" y="4695"/>
                    </a:cubicBezTo>
                    <a:cubicBezTo>
                      <a:pt x="13574" y="4695"/>
                      <a:pt x="12959" y="4865"/>
                      <a:pt x="12959" y="4865"/>
                    </a:cubicBezTo>
                    <a:cubicBezTo>
                      <a:pt x="12959" y="4865"/>
                      <a:pt x="14476" y="3970"/>
                      <a:pt x="14554" y="3658"/>
                    </a:cubicBezTo>
                    <a:cubicBezTo>
                      <a:pt x="14566" y="3610"/>
                      <a:pt x="14529" y="3590"/>
                      <a:pt x="14458" y="3590"/>
                    </a:cubicBezTo>
                    <a:cubicBezTo>
                      <a:pt x="14068" y="3590"/>
                      <a:pt x="12647" y="4203"/>
                      <a:pt x="12647" y="4203"/>
                    </a:cubicBezTo>
                    <a:cubicBezTo>
                      <a:pt x="12647" y="4203"/>
                      <a:pt x="13776" y="3113"/>
                      <a:pt x="13620" y="2841"/>
                    </a:cubicBezTo>
                    <a:cubicBezTo>
                      <a:pt x="13603" y="2817"/>
                      <a:pt x="13574" y="2806"/>
                      <a:pt x="13535" y="2806"/>
                    </a:cubicBezTo>
                    <a:cubicBezTo>
                      <a:pt x="13136" y="2806"/>
                      <a:pt x="11713" y="3970"/>
                      <a:pt x="11713" y="3970"/>
                    </a:cubicBezTo>
                    <a:cubicBezTo>
                      <a:pt x="11713" y="3970"/>
                      <a:pt x="12258" y="2763"/>
                      <a:pt x="12064" y="2685"/>
                    </a:cubicBezTo>
                    <a:cubicBezTo>
                      <a:pt x="12058" y="2683"/>
                      <a:pt x="12052" y="2682"/>
                      <a:pt x="12046" y="2682"/>
                    </a:cubicBezTo>
                    <a:cubicBezTo>
                      <a:pt x="11822" y="2682"/>
                      <a:pt x="11013" y="3970"/>
                      <a:pt x="11013" y="3970"/>
                    </a:cubicBezTo>
                    <a:cubicBezTo>
                      <a:pt x="10620" y="4139"/>
                      <a:pt x="10204" y="4213"/>
                      <a:pt x="9777" y="4213"/>
                    </a:cubicBezTo>
                    <a:cubicBezTo>
                      <a:pt x="6565" y="4213"/>
                      <a:pt x="2685" y="0"/>
                      <a:pt x="2685"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9" name="Google Shape;369;p33"/>
              <p:cNvSpPr/>
              <p:nvPr/>
            </p:nvSpPr>
            <p:spPr>
              <a:xfrm>
                <a:off x="5020200" y="1097125"/>
                <a:ext cx="12650" cy="23125"/>
              </a:xfrm>
              <a:custGeom>
                <a:avLst/>
                <a:gdLst/>
                <a:ahLst/>
                <a:cxnLst/>
                <a:rect l="l" t="t" r="r" b="b"/>
                <a:pathLst>
                  <a:path w="506" h="925" extrusionOk="0">
                    <a:moveTo>
                      <a:pt x="311" y="1"/>
                    </a:moveTo>
                    <a:cubicBezTo>
                      <a:pt x="272" y="1"/>
                      <a:pt x="234" y="79"/>
                      <a:pt x="234" y="117"/>
                    </a:cubicBezTo>
                    <a:cubicBezTo>
                      <a:pt x="350" y="584"/>
                      <a:pt x="78" y="779"/>
                      <a:pt x="39" y="779"/>
                    </a:cubicBezTo>
                    <a:cubicBezTo>
                      <a:pt x="0" y="779"/>
                      <a:pt x="0" y="857"/>
                      <a:pt x="39" y="896"/>
                    </a:cubicBezTo>
                    <a:lnTo>
                      <a:pt x="78" y="896"/>
                    </a:lnTo>
                    <a:cubicBezTo>
                      <a:pt x="78" y="915"/>
                      <a:pt x="88" y="925"/>
                      <a:pt x="97" y="925"/>
                    </a:cubicBezTo>
                    <a:cubicBezTo>
                      <a:pt x="107" y="925"/>
                      <a:pt x="117" y="915"/>
                      <a:pt x="117" y="896"/>
                    </a:cubicBezTo>
                    <a:cubicBezTo>
                      <a:pt x="117" y="896"/>
                      <a:pt x="506" y="701"/>
                      <a:pt x="389" y="79"/>
                    </a:cubicBezTo>
                    <a:cubicBezTo>
                      <a:pt x="389" y="40"/>
                      <a:pt x="350" y="1"/>
                      <a:pt x="3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0" name="Google Shape;370;p33"/>
              <p:cNvSpPr/>
              <p:nvPr/>
            </p:nvSpPr>
            <p:spPr>
              <a:xfrm>
                <a:off x="4438425" y="698275"/>
                <a:ext cx="202375" cy="208225"/>
              </a:xfrm>
              <a:custGeom>
                <a:avLst/>
                <a:gdLst/>
                <a:ahLst/>
                <a:cxnLst/>
                <a:rect l="l" t="t" r="r" b="b"/>
                <a:pathLst>
                  <a:path w="8095" h="8329" extrusionOk="0">
                    <a:moveTo>
                      <a:pt x="3542" y="0"/>
                    </a:moveTo>
                    <a:cubicBezTo>
                      <a:pt x="3542" y="0"/>
                      <a:pt x="623" y="2763"/>
                      <a:pt x="1" y="3892"/>
                    </a:cubicBezTo>
                    <a:cubicBezTo>
                      <a:pt x="1" y="3892"/>
                      <a:pt x="2374" y="7433"/>
                      <a:pt x="2997" y="8328"/>
                    </a:cubicBezTo>
                    <a:cubicBezTo>
                      <a:pt x="2997" y="8328"/>
                      <a:pt x="2997" y="8328"/>
                      <a:pt x="2998" y="8328"/>
                    </a:cubicBezTo>
                    <a:cubicBezTo>
                      <a:pt x="3074" y="8328"/>
                      <a:pt x="7593" y="6061"/>
                      <a:pt x="8095" y="4864"/>
                    </a:cubicBezTo>
                    <a:cubicBezTo>
                      <a:pt x="8095" y="4864"/>
                      <a:pt x="4904" y="817"/>
                      <a:pt x="35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1" name="Google Shape;371;p33"/>
              <p:cNvSpPr/>
              <p:nvPr/>
            </p:nvSpPr>
            <p:spPr>
              <a:xfrm>
                <a:off x="4628125" y="919100"/>
                <a:ext cx="198500" cy="208225"/>
              </a:xfrm>
              <a:custGeom>
                <a:avLst/>
                <a:gdLst/>
                <a:ahLst/>
                <a:cxnLst/>
                <a:rect l="l" t="t" r="r" b="b"/>
                <a:pathLst>
                  <a:path w="7940" h="8329" extrusionOk="0">
                    <a:moveTo>
                      <a:pt x="3698" y="1"/>
                    </a:moveTo>
                    <a:cubicBezTo>
                      <a:pt x="3698" y="1"/>
                      <a:pt x="234" y="3542"/>
                      <a:pt x="1" y="4865"/>
                    </a:cubicBezTo>
                    <a:cubicBezTo>
                      <a:pt x="1" y="4865"/>
                      <a:pt x="3814" y="7822"/>
                      <a:pt x="5332" y="8328"/>
                    </a:cubicBezTo>
                    <a:cubicBezTo>
                      <a:pt x="5332" y="8328"/>
                      <a:pt x="7589" y="5020"/>
                      <a:pt x="7939" y="3775"/>
                    </a:cubicBezTo>
                    <a:cubicBezTo>
                      <a:pt x="7939" y="3775"/>
                      <a:pt x="4515" y="740"/>
                      <a:pt x="36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2" name="Google Shape;372;p33"/>
              <p:cNvSpPr/>
              <p:nvPr/>
            </p:nvSpPr>
            <p:spPr>
              <a:xfrm>
                <a:off x="4592325" y="371500"/>
                <a:ext cx="290725" cy="256800"/>
              </a:xfrm>
              <a:custGeom>
                <a:avLst/>
                <a:gdLst/>
                <a:ahLst/>
                <a:cxnLst/>
                <a:rect l="l" t="t" r="r" b="b"/>
                <a:pathLst>
                  <a:path w="11629" h="10272" extrusionOk="0">
                    <a:moveTo>
                      <a:pt x="5554" y="1"/>
                    </a:moveTo>
                    <a:cubicBezTo>
                      <a:pt x="5406" y="1"/>
                      <a:pt x="5240" y="12"/>
                      <a:pt x="5052" y="35"/>
                    </a:cubicBezTo>
                    <a:cubicBezTo>
                      <a:pt x="3344" y="272"/>
                      <a:pt x="3073" y="1271"/>
                      <a:pt x="3077" y="1895"/>
                    </a:cubicBezTo>
                    <a:lnTo>
                      <a:pt x="3077" y="1895"/>
                    </a:lnTo>
                    <a:cubicBezTo>
                      <a:pt x="3017" y="1752"/>
                      <a:pt x="2906" y="1634"/>
                      <a:pt x="2706" y="1634"/>
                    </a:cubicBezTo>
                    <a:cubicBezTo>
                      <a:pt x="2474" y="1634"/>
                      <a:pt x="2122" y="1793"/>
                      <a:pt x="1589" y="2253"/>
                    </a:cubicBezTo>
                    <a:cubicBezTo>
                      <a:pt x="1" y="3594"/>
                      <a:pt x="1964" y="4679"/>
                      <a:pt x="2344" y="4870"/>
                    </a:cubicBezTo>
                    <a:lnTo>
                      <a:pt x="2344" y="4870"/>
                    </a:lnTo>
                    <a:cubicBezTo>
                      <a:pt x="2208" y="4807"/>
                      <a:pt x="1863" y="4665"/>
                      <a:pt x="1522" y="4665"/>
                    </a:cubicBezTo>
                    <a:cubicBezTo>
                      <a:pt x="981" y="4665"/>
                      <a:pt x="449" y="5021"/>
                      <a:pt x="771" y="6611"/>
                    </a:cubicBezTo>
                    <a:cubicBezTo>
                      <a:pt x="1013" y="7746"/>
                      <a:pt x="1467" y="8092"/>
                      <a:pt x="1931" y="8092"/>
                    </a:cubicBezTo>
                    <a:cubicBezTo>
                      <a:pt x="2078" y="8092"/>
                      <a:pt x="2225" y="8058"/>
                      <a:pt x="2368" y="8002"/>
                    </a:cubicBezTo>
                    <a:lnTo>
                      <a:pt x="2368" y="8002"/>
                    </a:lnTo>
                    <a:cubicBezTo>
                      <a:pt x="2424" y="8302"/>
                      <a:pt x="2694" y="8718"/>
                      <a:pt x="3340" y="9297"/>
                    </a:cubicBezTo>
                    <a:cubicBezTo>
                      <a:pt x="3925" y="9840"/>
                      <a:pt x="4428" y="10041"/>
                      <a:pt x="4853" y="10041"/>
                    </a:cubicBezTo>
                    <a:cubicBezTo>
                      <a:pt x="5727" y="10041"/>
                      <a:pt x="6266" y="9193"/>
                      <a:pt x="6489" y="8747"/>
                    </a:cubicBezTo>
                    <a:lnTo>
                      <a:pt x="6489" y="8747"/>
                    </a:lnTo>
                    <a:cubicBezTo>
                      <a:pt x="6289" y="9246"/>
                      <a:pt x="5998" y="10272"/>
                      <a:pt x="6969" y="10272"/>
                    </a:cubicBezTo>
                    <a:cubicBezTo>
                      <a:pt x="7222" y="10272"/>
                      <a:pt x="7561" y="10202"/>
                      <a:pt x="8009" y="10036"/>
                    </a:cubicBezTo>
                    <a:cubicBezTo>
                      <a:pt x="10481" y="9096"/>
                      <a:pt x="10617" y="6537"/>
                      <a:pt x="8780" y="6537"/>
                    </a:cubicBezTo>
                    <a:cubicBezTo>
                      <a:pt x="8563" y="6537"/>
                      <a:pt x="8319" y="6572"/>
                      <a:pt x="8048" y="6650"/>
                    </a:cubicBezTo>
                    <a:cubicBezTo>
                      <a:pt x="8048" y="6650"/>
                      <a:pt x="11628" y="5094"/>
                      <a:pt x="10694" y="3031"/>
                    </a:cubicBezTo>
                    <a:cubicBezTo>
                      <a:pt x="10312" y="2172"/>
                      <a:pt x="9878" y="1918"/>
                      <a:pt x="9498" y="1918"/>
                    </a:cubicBezTo>
                    <a:cubicBezTo>
                      <a:pt x="9306" y="1918"/>
                      <a:pt x="9127" y="1983"/>
                      <a:pt x="8976" y="2068"/>
                    </a:cubicBezTo>
                    <a:lnTo>
                      <a:pt x="8976" y="2068"/>
                    </a:lnTo>
                    <a:cubicBezTo>
                      <a:pt x="9353" y="1672"/>
                      <a:pt x="9634" y="1054"/>
                      <a:pt x="8321" y="658"/>
                    </a:cubicBezTo>
                    <a:cubicBezTo>
                      <a:pt x="7989" y="566"/>
                      <a:pt x="7711" y="527"/>
                      <a:pt x="7479" y="527"/>
                    </a:cubicBezTo>
                    <a:cubicBezTo>
                      <a:pt x="7050" y="527"/>
                      <a:pt x="6776" y="660"/>
                      <a:pt x="6601" y="834"/>
                    </a:cubicBezTo>
                    <a:lnTo>
                      <a:pt x="6601" y="834"/>
                    </a:lnTo>
                    <a:cubicBezTo>
                      <a:pt x="6649" y="420"/>
                      <a:pt x="6471" y="1"/>
                      <a:pt x="5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3" name="Google Shape;373;p33"/>
              <p:cNvSpPr/>
              <p:nvPr/>
            </p:nvSpPr>
            <p:spPr>
              <a:xfrm>
                <a:off x="4937150" y="650650"/>
                <a:ext cx="289150" cy="254000"/>
              </a:xfrm>
              <a:custGeom>
                <a:avLst/>
                <a:gdLst/>
                <a:ahLst/>
                <a:cxnLst/>
                <a:rect l="l" t="t" r="r" b="b"/>
                <a:pathLst>
                  <a:path w="11566" h="10160" extrusionOk="0">
                    <a:moveTo>
                      <a:pt x="5137" y="0"/>
                    </a:moveTo>
                    <a:cubicBezTo>
                      <a:pt x="3675" y="0"/>
                      <a:pt x="3506" y="1375"/>
                      <a:pt x="3504" y="1996"/>
                    </a:cubicBezTo>
                    <a:lnTo>
                      <a:pt x="3504" y="1996"/>
                    </a:lnTo>
                    <a:cubicBezTo>
                      <a:pt x="3466" y="1547"/>
                      <a:pt x="3321" y="748"/>
                      <a:pt x="2768" y="748"/>
                    </a:cubicBezTo>
                    <a:cubicBezTo>
                      <a:pt x="2487" y="748"/>
                      <a:pt x="2101" y="954"/>
                      <a:pt x="1571" y="1516"/>
                    </a:cubicBezTo>
                    <a:cubicBezTo>
                      <a:pt x="1" y="3177"/>
                      <a:pt x="539" y="5189"/>
                      <a:pt x="1787" y="5189"/>
                    </a:cubicBezTo>
                    <a:cubicBezTo>
                      <a:pt x="2147" y="5189"/>
                      <a:pt x="2566" y="5021"/>
                      <a:pt x="3011" y="4629"/>
                    </a:cubicBezTo>
                    <a:lnTo>
                      <a:pt x="3011" y="4629"/>
                    </a:lnTo>
                    <a:cubicBezTo>
                      <a:pt x="3010" y="4630"/>
                      <a:pt x="443" y="7587"/>
                      <a:pt x="2194" y="9026"/>
                    </a:cubicBezTo>
                    <a:cubicBezTo>
                      <a:pt x="2681" y="9427"/>
                      <a:pt x="3068" y="9571"/>
                      <a:pt x="3374" y="9571"/>
                    </a:cubicBezTo>
                    <a:cubicBezTo>
                      <a:pt x="3758" y="9571"/>
                      <a:pt x="4014" y="9344"/>
                      <a:pt x="4175" y="9109"/>
                    </a:cubicBezTo>
                    <a:lnTo>
                      <a:pt x="4175" y="9109"/>
                    </a:lnTo>
                    <a:cubicBezTo>
                      <a:pt x="4023" y="9564"/>
                      <a:pt x="3997" y="10160"/>
                      <a:pt x="4904" y="10160"/>
                    </a:cubicBezTo>
                    <a:cubicBezTo>
                      <a:pt x="5042" y="10160"/>
                      <a:pt x="5201" y="10146"/>
                      <a:pt x="5384" y="10116"/>
                    </a:cubicBezTo>
                    <a:cubicBezTo>
                      <a:pt x="6342" y="9945"/>
                      <a:pt x="6729" y="9586"/>
                      <a:pt x="6861" y="9237"/>
                    </a:cubicBezTo>
                    <a:lnTo>
                      <a:pt x="6861" y="9237"/>
                    </a:lnTo>
                    <a:cubicBezTo>
                      <a:pt x="6954" y="9489"/>
                      <a:pt x="7137" y="9697"/>
                      <a:pt x="7487" y="9697"/>
                    </a:cubicBezTo>
                    <a:cubicBezTo>
                      <a:pt x="7754" y="9697"/>
                      <a:pt x="8118" y="9576"/>
                      <a:pt x="8614" y="9260"/>
                    </a:cubicBezTo>
                    <a:cubicBezTo>
                      <a:pt x="10033" y="8314"/>
                      <a:pt x="9838" y="7297"/>
                      <a:pt x="9561" y="6737"/>
                    </a:cubicBezTo>
                    <a:lnTo>
                      <a:pt x="9561" y="6737"/>
                    </a:lnTo>
                    <a:cubicBezTo>
                      <a:pt x="9640" y="6807"/>
                      <a:pt x="9734" y="6857"/>
                      <a:pt x="9842" y="6857"/>
                    </a:cubicBezTo>
                    <a:cubicBezTo>
                      <a:pt x="10084" y="6857"/>
                      <a:pt x="10394" y="6604"/>
                      <a:pt x="10755" y="5758"/>
                    </a:cubicBezTo>
                    <a:cubicBezTo>
                      <a:pt x="11566" y="3854"/>
                      <a:pt x="9342" y="3739"/>
                      <a:pt x="8917" y="3734"/>
                    </a:cubicBezTo>
                    <a:lnTo>
                      <a:pt x="8917" y="3734"/>
                    </a:lnTo>
                    <a:cubicBezTo>
                      <a:pt x="9309" y="3725"/>
                      <a:pt x="11195" y="3575"/>
                      <a:pt x="9548" y="1438"/>
                    </a:cubicBezTo>
                    <a:cubicBezTo>
                      <a:pt x="9031" y="777"/>
                      <a:pt x="8594" y="541"/>
                      <a:pt x="8234" y="541"/>
                    </a:cubicBezTo>
                    <a:cubicBezTo>
                      <a:pt x="7947" y="541"/>
                      <a:pt x="7709" y="691"/>
                      <a:pt x="7517" y="898"/>
                    </a:cubicBezTo>
                    <a:lnTo>
                      <a:pt x="7517" y="898"/>
                    </a:lnTo>
                    <a:cubicBezTo>
                      <a:pt x="7333" y="653"/>
                      <a:pt x="6909" y="396"/>
                      <a:pt x="6085" y="154"/>
                    </a:cubicBezTo>
                    <a:cubicBezTo>
                      <a:pt x="5720" y="47"/>
                      <a:pt x="5406" y="0"/>
                      <a:pt x="51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4" name="Google Shape;374;p33"/>
              <p:cNvSpPr/>
              <p:nvPr/>
            </p:nvSpPr>
            <p:spPr>
              <a:xfrm>
                <a:off x="4736300" y="554900"/>
                <a:ext cx="251800" cy="129850"/>
              </a:xfrm>
              <a:custGeom>
                <a:avLst/>
                <a:gdLst/>
                <a:ahLst/>
                <a:cxnLst/>
                <a:rect l="l" t="t" r="r" b="b"/>
                <a:pathLst>
                  <a:path w="10072" h="5194" extrusionOk="0">
                    <a:moveTo>
                      <a:pt x="4815" y="1"/>
                    </a:moveTo>
                    <a:cubicBezTo>
                      <a:pt x="1967" y="1"/>
                      <a:pt x="1" y="2726"/>
                      <a:pt x="227" y="3128"/>
                    </a:cubicBezTo>
                    <a:cubicBezTo>
                      <a:pt x="780" y="4173"/>
                      <a:pt x="3541" y="5193"/>
                      <a:pt x="5693" y="5193"/>
                    </a:cubicBezTo>
                    <a:cubicBezTo>
                      <a:pt x="6267" y="5193"/>
                      <a:pt x="6797" y="5121"/>
                      <a:pt x="7231" y="4957"/>
                    </a:cubicBezTo>
                    <a:cubicBezTo>
                      <a:pt x="9761" y="3984"/>
                      <a:pt x="10072" y="3284"/>
                      <a:pt x="10072" y="3284"/>
                    </a:cubicBezTo>
                    <a:cubicBezTo>
                      <a:pt x="8199" y="818"/>
                      <a:pt x="6375" y="1"/>
                      <a:pt x="4815" y="1"/>
                    </a:cubicBezTo>
                    <a:close/>
                  </a:path>
                </a:pathLst>
              </a:custGeom>
              <a:solidFill>
                <a:srgbClr val="2E24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5" name="Google Shape;375;p33"/>
              <p:cNvSpPr/>
              <p:nvPr/>
            </p:nvSpPr>
            <p:spPr>
              <a:xfrm>
                <a:off x="4493875" y="798075"/>
                <a:ext cx="101200" cy="61700"/>
              </a:xfrm>
              <a:custGeom>
                <a:avLst/>
                <a:gdLst/>
                <a:ahLst/>
                <a:cxnLst/>
                <a:rect l="l" t="t" r="r" b="b"/>
                <a:pathLst>
                  <a:path w="4048" h="2468" extrusionOk="0">
                    <a:moveTo>
                      <a:pt x="3964" y="0"/>
                    </a:moveTo>
                    <a:cubicBezTo>
                      <a:pt x="3954" y="0"/>
                      <a:pt x="3942" y="5"/>
                      <a:pt x="3931" y="16"/>
                    </a:cubicBezTo>
                    <a:cubicBezTo>
                      <a:pt x="3892" y="16"/>
                      <a:pt x="1402" y="795"/>
                      <a:pt x="40" y="2351"/>
                    </a:cubicBezTo>
                    <a:cubicBezTo>
                      <a:pt x="1" y="2390"/>
                      <a:pt x="1" y="2429"/>
                      <a:pt x="40" y="2468"/>
                    </a:cubicBezTo>
                    <a:lnTo>
                      <a:pt x="156" y="2468"/>
                    </a:lnTo>
                    <a:cubicBezTo>
                      <a:pt x="1480" y="911"/>
                      <a:pt x="3931" y="172"/>
                      <a:pt x="3970" y="172"/>
                    </a:cubicBezTo>
                    <a:cubicBezTo>
                      <a:pt x="4009" y="133"/>
                      <a:pt x="4048" y="94"/>
                      <a:pt x="4009" y="55"/>
                    </a:cubicBezTo>
                    <a:cubicBezTo>
                      <a:pt x="4009" y="28"/>
                      <a:pt x="3989" y="0"/>
                      <a:pt x="396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6" name="Google Shape;376;p33"/>
              <p:cNvSpPr/>
              <p:nvPr/>
            </p:nvSpPr>
            <p:spPr>
              <a:xfrm>
                <a:off x="4599925" y="836000"/>
                <a:ext cx="106050" cy="112550"/>
              </a:xfrm>
              <a:custGeom>
                <a:avLst/>
                <a:gdLst/>
                <a:ahLst/>
                <a:cxnLst/>
                <a:rect l="l" t="t" r="r" b="b"/>
                <a:pathLst>
                  <a:path w="4242" h="4502" extrusionOk="0">
                    <a:moveTo>
                      <a:pt x="861" y="1"/>
                    </a:moveTo>
                    <a:cubicBezTo>
                      <a:pt x="834" y="1"/>
                      <a:pt x="806" y="28"/>
                      <a:pt x="779" y="56"/>
                    </a:cubicBezTo>
                    <a:cubicBezTo>
                      <a:pt x="779" y="56"/>
                      <a:pt x="0" y="1885"/>
                      <a:pt x="1207" y="3325"/>
                    </a:cubicBezTo>
                    <a:cubicBezTo>
                      <a:pt x="1518" y="3714"/>
                      <a:pt x="1907" y="4025"/>
                      <a:pt x="2374" y="4220"/>
                    </a:cubicBezTo>
                    <a:cubicBezTo>
                      <a:pt x="2830" y="4415"/>
                      <a:pt x="3341" y="4502"/>
                      <a:pt x="3861" y="4502"/>
                    </a:cubicBezTo>
                    <a:cubicBezTo>
                      <a:pt x="3962" y="4502"/>
                      <a:pt x="4063" y="4498"/>
                      <a:pt x="4164" y="4492"/>
                    </a:cubicBezTo>
                    <a:cubicBezTo>
                      <a:pt x="4203" y="4492"/>
                      <a:pt x="4242" y="4453"/>
                      <a:pt x="4203" y="4414"/>
                    </a:cubicBezTo>
                    <a:cubicBezTo>
                      <a:pt x="4203" y="4336"/>
                      <a:pt x="4164" y="4336"/>
                      <a:pt x="4125" y="4336"/>
                    </a:cubicBezTo>
                    <a:cubicBezTo>
                      <a:pt x="4010" y="4349"/>
                      <a:pt x="3896" y="4355"/>
                      <a:pt x="3781" y="4355"/>
                    </a:cubicBezTo>
                    <a:cubicBezTo>
                      <a:pt x="2849" y="4355"/>
                      <a:pt x="1947" y="3940"/>
                      <a:pt x="1323" y="3247"/>
                    </a:cubicBezTo>
                    <a:cubicBezTo>
                      <a:pt x="195" y="1885"/>
                      <a:pt x="934" y="134"/>
                      <a:pt x="934" y="134"/>
                    </a:cubicBezTo>
                    <a:cubicBezTo>
                      <a:pt x="934" y="95"/>
                      <a:pt x="934" y="17"/>
                      <a:pt x="895" y="17"/>
                    </a:cubicBezTo>
                    <a:cubicBezTo>
                      <a:pt x="884" y="5"/>
                      <a:pt x="873" y="1"/>
                      <a:pt x="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7" name="Google Shape;377;p33"/>
              <p:cNvSpPr/>
              <p:nvPr/>
            </p:nvSpPr>
            <p:spPr>
              <a:xfrm>
                <a:off x="4690400" y="953150"/>
                <a:ext cx="54500" cy="120100"/>
              </a:xfrm>
              <a:custGeom>
                <a:avLst/>
                <a:gdLst/>
                <a:ahLst/>
                <a:cxnLst/>
                <a:rect l="l" t="t" r="r" b="b"/>
                <a:pathLst>
                  <a:path w="2180" h="4804" extrusionOk="0">
                    <a:moveTo>
                      <a:pt x="2102" y="1"/>
                    </a:moveTo>
                    <a:cubicBezTo>
                      <a:pt x="2063" y="1"/>
                      <a:pt x="2024" y="39"/>
                      <a:pt x="2024" y="78"/>
                    </a:cubicBezTo>
                    <a:cubicBezTo>
                      <a:pt x="2024" y="78"/>
                      <a:pt x="1829" y="1946"/>
                      <a:pt x="39" y="4670"/>
                    </a:cubicBezTo>
                    <a:cubicBezTo>
                      <a:pt x="0" y="4709"/>
                      <a:pt x="39" y="4748"/>
                      <a:pt x="78" y="4787"/>
                    </a:cubicBezTo>
                    <a:cubicBezTo>
                      <a:pt x="90" y="4798"/>
                      <a:pt x="101" y="4803"/>
                      <a:pt x="111" y="4803"/>
                    </a:cubicBezTo>
                    <a:cubicBezTo>
                      <a:pt x="137" y="4803"/>
                      <a:pt x="156" y="4776"/>
                      <a:pt x="156" y="4748"/>
                    </a:cubicBezTo>
                    <a:cubicBezTo>
                      <a:pt x="1985" y="1985"/>
                      <a:pt x="2180" y="117"/>
                      <a:pt x="2180" y="78"/>
                    </a:cubicBezTo>
                    <a:cubicBezTo>
                      <a:pt x="2180" y="39"/>
                      <a:pt x="2141" y="1"/>
                      <a:pt x="21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8" name="Google Shape;378;p33"/>
              <p:cNvSpPr/>
              <p:nvPr/>
            </p:nvSpPr>
            <p:spPr>
              <a:xfrm>
                <a:off x="4602850" y="491675"/>
                <a:ext cx="506875" cy="418800"/>
              </a:xfrm>
              <a:custGeom>
                <a:avLst/>
                <a:gdLst/>
                <a:ahLst/>
                <a:cxnLst/>
                <a:rect l="l" t="t" r="r" b="b"/>
                <a:pathLst>
                  <a:path w="20275" h="16752" extrusionOk="0">
                    <a:moveTo>
                      <a:pt x="10279" y="1"/>
                    </a:moveTo>
                    <a:cubicBezTo>
                      <a:pt x="8186" y="1"/>
                      <a:pt x="6105" y="1030"/>
                      <a:pt x="4358" y="2738"/>
                    </a:cubicBezTo>
                    <a:cubicBezTo>
                      <a:pt x="0" y="7058"/>
                      <a:pt x="1829" y="12817"/>
                      <a:pt x="6888" y="15852"/>
                    </a:cubicBezTo>
                    <a:cubicBezTo>
                      <a:pt x="7956" y="16497"/>
                      <a:pt x="8995" y="16751"/>
                      <a:pt x="9971" y="16751"/>
                    </a:cubicBezTo>
                    <a:cubicBezTo>
                      <a:pt x="13650" y="16751"/>
                      <a:pt x="16422" y="13128"/>
                      <a:pt x="16422" y="13128"/>
                    </a:cubicBezTo>
                    <a:cubicBezTo>
                      <a:pt x="16422" y="13128"/>
                      <a:pt x="20274" y="9354"/>
                      <a:pt x="16655" y="3984"/>
                    </a:cubicBezTo>
                    <a:cubicBezTo>
                      <a:pt x="14782" y="1185"/>
                      <a:pt x="12524" y="1"/>
                      <a:pt x="10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9" name="Google Shape;379;p33"/>
              <p:cNvSpPr/>
              <p:nvPr/>
            </p:nvSpPr>
            <p:spPr>
              <a:xfrm>
                <a:off x="4626200" y="580125"/>
                <a:ext cx="421675" cy="343400"/>
              </a:xfrm>
              <a:custGeom>
                <a:avLst/>
                <a:gdLst/>
                <a:ahLst/>
                <a:cxnLst/>
                <a:rect l="l" t="t" r="r" b="b"/>
                <a:pathLst>
                  <a:path w="16867" h="13736" extrusionOk="0">
                    <a:moveTo>
                      <a:pt x="8723" y="0"/>
                    </a:moveTo>
                    <a:cubicBezTo>
                      <a:pt x="6569" y="0"/>
                      <a:pt x="4864" y="913"/>
                      <a:pt x="4864" y="913"/>
                    </a:cubicBezTo>
                    <a:cubicBezTo>
                      <a:pt x="0" y="4026"/>
                      <a:pt x="1985" y="12587"/>
                      <a:pt x="7316" y="13598"/>
                    </a:cubicBezTo>
                    <a:cubicBezTo>
                      <a:pt x="7822" y="13692"/>
                      <a:pt x="8307" y="13736"/>
                      <a:pt x="8770" y="13736"/>
                    </a:cubicBezTo>
                    <a:cubicBezTo>
                      <a:pt x="14499" y="13736"/>
                      <a:pt x="16867" y="7009"/>
                      <a:pt x="14670" y="3481"/>
                    </a:cubicBezTo>
                    <a:cubicBezTo>
                      <a:pt x="12927" y="728"/>
                      <a:pt x="10646" y="0"/>
                      <a:pt x="8723"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0" name="Google Shape;380;p33"/>
              <p:cNvSpPr/>
              <p:nvPr/>
            </p:nvSpPr>
            <p:spPr>
              <a:xfrm>
                <a:off x="4607700" y="792625"/>
                <a:ext cx="139150" cy="137300"/>
              </a:xfrm>
              <a:custGeom>
                <a:avLst/>
                <a:gdLst/>
                <a:ahLst/>
                <a:cxnLst/>
                <a:rect l="l" t="t" r="r" b="b"/>
                <a:pathLst>
                  <a:path w="5566" h="5492" extrusionOk="0">
                    <a:moveTo>
                      <a:pt x="4437" y="1"/>
                    </a:moveTo>
                    <a:lnTo>
                      <a:pt x="2063" y="1869"/>
                    </a:lnTo>
                    <a:lnTo>
                      <a:pt x="1324" y="1090"/>
                    </a:lnTo>
                    <a:lnTo>
                      <a:pt x="1324" y="1090"/>
                    </a:lnTo>
                    <a:cubicBezTo>
                      <a:pt x="1324" y="1091"/>
                      <a:pt x="1" y="3775"/>
                      <a:pt x="2219" y="5060"/>
                    </a:cubicBezTo>
                    <a:cubicBezTo>
                      <a:pt x="2790" y="5384"/>
                      <a:pt x="3235" y="5492"/>
                      <a:pt x="3575" y="5492"/>
                    </a:cubicBezTo>
                    <a:cubicBezTo>
                      <a:pt x="4255" y="5492"/>
                      <a:pt x="4515" y="5060"/>
                      <a:pt x="4515" y="5060"/>
                    </a:cubicBezTo>
                    <a:lnTo>
                      <a:pt x="3892" y="4242"/>
                    </a:lnTo>
                    <a:lnTo>
                      <a:pt x="5565" y="2063"/>
                    </a:lnTo>
                    <a:lnTo>
                      <a:pt x="4437"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1" name="Google Shape;381;p33"/>
              <p:cNvSpPr/>
              <p:nvPr/>
            </p:nvSpPr>
            <p:spPr>
              <a:xfrm>
                <a:off x="4798375" y="790875"/>
                <a:ext cx="63275" cy="57625"/>
              </a:xfrm>
              <a:custGeom>
                <a:avLst/>
                <a:gdLst/>
                <a:ahLst/>
                <a:cxnLst/>
                <a:rect l="l" t="t" r="r" b="b"/>
                <a:pathLst>
                  <a:path w="2531" h="2305" extrusionOk="0">
                    <a:moveTo>
                      <a:pt x="616" y="1"/>
                    </a:moveTo>
                    <a:cubicBezTo>
                      <a:pt x="592" y="1"/>
                      <a:pt x="567" y="10"/>
                      <a:pt x="546" y="32"/>
                    </a:cubicBezTo>
                    <a:cubicBezTo>
                      <a:pt x="546" y="71"/>
                      <a:pt x="1" y="1005"/>
                      <a:pt x="156" y="1666"/>
                    </a:cubicBezTo>
                    <a:cubicBezTo>
                      <a:pt x="234" y="1861"/>
                      <a:pt x="351" y="2055"/>
                      <a:pt x="546" y="2172"/>
                    </a:cubicBezTo>
                    <a:lnTo>
                      <a:pt x="701" y="2211"/>
                    </a:lnTo>
                    <a:cubicBezTo>
                      <a:pt x="891" y="2274"/>
                      <a:pt x="1094" y="2305"/>
                      <a:pt x="1298" y="2305"/>
                    </a:cubicBezTo>
                    <a:cubicBezTo>
                      <a:pt x="1721" y="2305"/>
                      <a:pt x="2150" y="2175"/>
                      <a:pt x="2491" y="1939"/>
                    </a:cubicBezTo>
                    <a:cubicBezTo>
                      <a:pt x="2530" y="1900"/>
                      <a:pt x="2530" y="1861"/>
                      <a:pt x="2491" y="1822"/>
                    </a:cubicBezTo>
                    <a:cubicBezTo>
                      <a:pt x="2472" y="1802"/>
                      <a:pt x="2452" y="1793"/>
                      <a:pt x="2433" y="1793"/>
                    </a:cubicBezTo>
                    <a:cubicBezTo>
                      <a:pt x="2413" y="1793"/>
                      <a:pt x="2394" y="1802"/>
                      <a:pt x="2374" y="1822"/>
                    </a:cubicBezTo>
                    <a:cubicBezTo>
                      <a:pt x="2374" y="1822"/>
                      <a:pt x="1864" y="2183"/>
                      <a:pt x="1268" y="2183"/>
                    </a:cubicBezTo>
                    <a:cubicBezTo>
                      <a:pt x="1058" y="2183"/>
                      <a:pt x="837" y="2138"/>
                      <a:pt x="623" y="2016"/>
                    </a:cubicBezTo>
                    <a:cubicBezTo>
                      <a:pt x="468" y="1939"/>
                      <a:pt x="351" y="1783"/>
                      <a:pt x="312" y="1627"/>
                    </a:cubicBezTo>
                    <a:cubicBezTo>
                      <a:pt x="156" y="1044"/>
                      <a:pt x="701" y="149"/>
                      <a:pt x="701" y="149"/>
                    </a:cubicBezTo>
                    <a:cubicBezTo>
                      <a:pt x="729" y="64"/>
                      <a:pt x="676" y="1"/>
                      <a:pt x="6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2" name="Google Shape;382;p33"/>
              <p:cNvSpPr/>
              <p:nvPr/>
            </p:nvSpPr>
            <p:spPr>
              <a:xfrm>
                <a:off x="4803300" y="712100"/>
                <a:ext cx="40825" cy="35575"/>
              </a:xfrm>
              <a:custGeom>
                <a:avLst/>
                <a:gdLst/>
                <a:ahLst/>
                <a:cxnLst/>
                <a:rect l="l" t="t" r="r" b="b"/>
                <a:pathLst>
                  <a:path w="1633" h="1423" extrusionOk="0">
                    <a:moveTo>
                      <a:pt x="826" y="1"/>
                    </a:moveTo>
                    <a:cubicBezTo>
                      <a:pt x="364" y="1"/>
                      <a:pt x="0" y="483"/>
                      <a:pt x="193" y="965"/>
                    </a:cubicBezTo>
                    <a:cubicBezTo>
                      <a:pt x="314" y="1266"/>
                      <a:pt x="590" y="1423"/>
                      <a:pt x="861" y="1423"/>
                    </a:cubicBezTo>
                    <a:cubicBezTo>
                      <a:pt x="1115" y="1423"/>
                      <a:pt x="1364" y="1286"/>
                      <a:pt x="1477" y="1004"/>
                    </a:cubicBezTo>
                    <a:cubicBezTo>
                      <a:pt x="1633" y="615"/>
                      <a:pt x="1477" y="225"/>
                      <a:pt x="1127" y="70"/>
                    </a:cubicBezTo>
                    <a:cubicBezTo>
                      <a:pt x="1025" y="22"/>
                      <a:pt x="923"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3" name="Google Shape;383;p33"/>
              <p:cNvSpPr/>
              <p:nvPr/>
            </p:nvSpPr>
            <p:spPr>
              <a:xfrm>
                <a:off x="4899600" y="789925"/>
                <a:ext cx="41825" cy="35075"/>
              </a:xfrm>
              <a:custGeom>
                <a:avLst/>
                <a:gdLst/>
                <a:ahLst/>
                <a:cxnLst/>
                <a:rect l="l" t="t" r="r" b="b"/>
                <a:pathLst>
                  <a:path w="1673" h="1403" extrusionOk="0">
                    <a:moveTo>
                      <a:pt x="826" y="1"/>
                    </a:moveTo>
                    <a:cubicBezTo>
                      <a:pt x="365" y="1"/>
                      <a:pt x="1" y="483"/>
                      <a:pt x="193" y="965"/>
                    </a:cubicBezTo>
                    <a:cubicBezTo>
                      <a:pt x="310" y="1257"/>
                      <a:pt x="582" y="1403"/>
                      <a:pt x="855" y="1403"/>
                    </a:cubicBezTo>
                    <a:cubicBezTo>
                      <a:pt x="1127" y="1403"/>
                      <a:pt x="1400" y="1257"/>
                      <a:pt x="1516" y="965"/>
                    </a:cubicBezTo>
                    <a:cubicBezTo>
                      <a:pt x="1672" y="615"/>
                      <a:pt x="1516" y="187"/>
                      <a:pt x="1127" y="70"/>
                    </a:cubicBezTo>
                    <a:cubicBezTo>
                      <a:pt x="1026" y="22"/>
                      <a:pt x="924"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4" name="Google Shape;384;p33"/>
              <p:cNvSpPr/>
              <p:nvPr/>
            </p:nvSpPr>
            <p:spPr>
              <a:xfrm>
                <a:off x="4608675" y="655825"/>
                <a:ext cx="116725" cy="98750"/>
              </a:xfrm>
              <a:custGeom>
                <a:avLst/>
                <a:gdLst/>
                <a:ahLst/>
                <a:cxnLst/>
                <a:rect l="l" t="t" r="r" b="b"/>
                <a:pathLst>
                  <a:path w="4669" h="3950" extrusionOk="0">
                    <a:moveTo>
                      <a:pt x="3248" y="0"/>
                    </a:moveTo>
                    <a:cubicBezTo>
                      <a:pt x="3088" y="0"/>
                      <a:pt x="2902" y="32"/>
                      <a:pt x="2686" y="103"/>
                    </a:cubicBezTo>
                    <a:cubicBezTo>
                      <a:pt x="1" y="959"/>
                      <a:pt x="1363" y="3255"/>
                      <a:pt x="2374" y="3838"/>
                    </a:cubicBezTo>
                    <a:cubicBezTo>
                      <a:pt x="2503" y="3916"/>
                      <a:pt x="2627" y="3949"/>
                      <a:pt x="2744" y="3949"/>
                    </a:cubicBezTo>
                    <a:cubicBezTo>
                      <a:pt x="3511" y="3949"/>
                      <a:pt x="4009" y="2515"/>
                      <a:pt x="4009" y="2515"/>
                    </a:cubicBezTo>
                    <a:cubicBezTo>
                      <a:pt x="4009" y="2515"/>
                      <a:pt x="4669" y="0"/>
                      <a:pt x="3248"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5" name="Google Shape;385;p33"/>
              <p:cNvSpPr/>
              <p:nvPr/>
            </p:nvSpPr>
            <p:spPr>
              <a:xfrm>
                <a:off x="4840225" y="769275"/>
                <a:ext cx="40875" cy="52575"/>
              </a:xfrm>
              <a:custGeom>
                <a:avLst/>
                <a:gdLst/>
                <a:ahLst/>
                <a:cxnLst/>
                <a:rect l="l" t="t" r="r" b="b"/>
                <a:pathLst>
                  <a:path w="1635" h="2103" extrusionOk="0">
                    <a:moveTo>
                      <a:pt x="1206" y="1"/>
                    </a:moveTo>
                    <a:lnTo>
                      <a:pt x="467" y="1129"/>
                    </a:lnTo>
                    <a:cubicBezTo>
                      <a:pt x="467" y="1168"/>
                      <a:pt x="467" y="1168"/>
                      <a:pt x="467" y="1207"/>
                    </a:cubicBezTo>
                    <a:cubicBezTo>
                      <a:pt x="467" y="1246"/>
                      <a:pt x="467" y="1246"/>
                      <a:pt x="506" y="1246"/>
                    </a:cubicBezTo>
                    <a:lnTo>
                      <a:pt x="1323" y="1752"/>
                    </a:lnTo>
                    <a:lnTo>
                      <a:pt x="78" y="1908"/>
                    </a:lnTo>
                    <a:cubicBezTo>
                      <a:pt x="39" y="1908"/>
                      <a:pt x="0" y="1947"/>
                      <a:pt x="0" y="1985"/>
                    </a:cubicBezTo>
                    <a:cubicBezTo>
                      <a:pt x="0" y="2024"/>
                      <a:pt x="0" y="2063"/>
                      <a:pt x="0" y="2102"/>
                    </a:cubicBezTo>
                    <a:lnTo>
                      <a:pt x="39" y="2102"/>
                    </a:lnTo>
                    <a:lnTo>
                      <a:pt x="1557" y="1908"/>
                    </a:lnTo>
                    <a:cubicBezTo>
                      <a:pt x="1596" y="1908"/>
                      <a:pt x="1634" y="1869"/>
                      <a:pt x="1634" y="1830"/>
                    </a:cubicBezTo>
                    <a:cubicBezTo>
                      <a:pt x="1634" y="1791"/>
                      <a:pt x="1596" y="1752"/>
                      <a:pt x="1596" y="1752"/>
                    </a:cubicBezTo>
                    <a:lnTo>
                      <a:pt x="623" y="1207"/>
                    </a:lnTo>
                    <a:lnTo>
                      <a:pt x="1362" y="118"/>
                    </a:lnTo>
                    <a:cubicBezTo>
                      <a:pt x="1362" y="79"/>
                      <a:pt x="1362" y="40"/>
                      <a:pt x="13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6" name="Google Shape;386;p33"/>
              <p:cNvSpPr/>
              <p:nvPr/>
            </p:nvSpPr>
            <p:spPr>
              <a:xfrm>
                <a:off x="4689100" y="571075"/>
                <a:ext cx="116925" cy="130450"/>
              </a:xfrm>
              <a:custGeom>
                <a:avLst/>
                <a:gdLst/>
                <a:ahLst/>
                <a:cxnLst/>
                <a:rect l="l" t="t" r="r" b="b"/>
                <a:pathLst>
                  <a:path w="4677" h="5218" extrusionOk="0">
                    <a:moveTo>
                      <a:pt x="3270" y="0"/>
                    </a:moveTo>
                    <a:cubicBezTo>
                      <a:pt x="2867" y="0"/>
                      <a:pt x="2401" y="98"/>
                      <a:pt x="1959" y="224"/>
                    </a:cubicBezTo>
                    <a:cubicBezTo>
                      <a:pt x="564" y="591"/>
                      <a:pt x="0" y="5218"/>
                      <a:pt x="268" y="5218"/>
                    </a:cubicBezTo>
                    <a:cubicBezTo>
                      <a:pt x="284" y="5218"/>
                      <a:pt x="303" y="5201"/>
                      <a:pt x="325" y="5166"/>
                    </a:cubicBezTo>
                    <a:cubicBezTo>
                      <a:pt x="1220" y="3687"/>
                      <a:pt x="2582" y="2559"/>
                      <a:pt x="4177" y="1897"/>
                    </a:cubicBezTo>
                    <a:cubicBezTo>
                      <a:pt x="4677" y="424"/>
                      <a:pt x="4110" y="0"/>
                      <a:pt x="32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7" name="Google Shape;387;p33"/>
              <p:cNvSpPr/>
              <p:nvPr/>
            </p:nvSpPr>
            <p:spPr>
              <a:xfrm>
                <a:off x="4741175" y="535200"/>
                <a:ext cx="251800" cy="130075"/>
              </a:xfrm>
              <a:custGeom>
                <a:avLst/>
                <a:gdLst/>
                <a:ahLst/>
                <a:cxnLst/>
                <a:rect l="l" t="t" r="r" b="b"/>
                <a:pathLst>
                  <a:path w="10072" h="5203" extrusionOk="0">
                    <a:moveTo>
                      <a:pt x="4801" y="1"/>
                    </a:moveTo>
                    <a:cubicBezTo>
                      <a:pt x="1961" y="1"/>
                      <a:pt x="0" y="2711"/>
                      <a:pt x="226" y="3138"/>
                    </a:cubicBezTo>
                    <a:cubicBezTo>
                      <a:pt x="779" y="4182"/>
                      <a:pt x="3540" y="5203"/>
                      <a:pt x="5693" y="5203"/>
                    </a:cubicBezTo>
                    <a:cubicBezTo>
                      <a:pt x="6266" y="5203"/>
                      <a:pt x="6797" y="5130"/>
                      <a:pt x="7231" y="4967"/>
                    </a:cubicBezTo>
                    <a:cubicBezTo>
                      <a:pt x="9760" y="3994"/>
                      <a:pt x="10071" y="3293"/>
                      <a:pt x="10071" y="3293"/>
                    </a:cubicBezTo>
                    <a:cubicBezTo>
                      <a:pt x="8193" y="821"/>
                      <a:pt x="6364" y="1"/>
                      <a:pt x="48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8" name="Google Shape;388;p33"/>
              <p:cNvSpPr/>
              <p:nvPr/>
            </p:nvSpPr>
            <p:spPr>
              <a:xfrm>
                <a:off x="4947225" y="617500"/>
                <a:ext cx="156925" cy="210225"/>
              </a:xfrm>
              <a:custGeom>
                <a:avLst/>
                <a:gdLst/>
                <a:ahLst/>
                <a:cxnLst/>
                <a:rect l="l" t="t" r="r" b="b"/>
                <a:pathLst>
                  <a:path w="6277" h="8409" extrusionOk="0">
                    <a:moveTo>
                      <a:pt x="1819" y="1"/>
                    </a:moveTo>
                    <a:cubicBezTo>
                      <a:pt x="1732" y="1"/>
                      <a:pt x="1088" y="68"/>
                      <a:pt x="545" y="1986"/>
                    </a:cubicBezTo>
                    <a:cubicBezTo>
                      <a:pt x="1" y="4048"/>
                      <a:pt x="1129" y="7784"/>
                      <a:pt x="2024" y="8368"/>
                    </a:cubicBezTo>
                    <a:cubicBezTo>
                      <a:pt x="2067" y="8396"/>
                      <a:pt x="2115" y="8409"/>
                      <a:pt x="2169" y="8409"/>
                    </a:cubicBezTo>
                    <a:cubicBezTo>
                      <a:pt x="3241" y="8409"/>
                      <a:pt x="6277" y="3040"/>
                      <a:pt x="1829" y="1"/>
                    </a:cubicBezTo>
                    <a:cubicBezTo>
                      <a:pt x="1829" y="1"/>
                      <a:pt x="1826" y="1"/>
                      <a:pt x="18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9" name="Google Shape;389;p33"/>
              <p:cNvSpPr/>
              <p:nvPr/>
            </p:nvSpPr>
            <p:spPr>
              <a:xfrm>
                <a:off x="4667050" y="676875"/>
                <a:ext cx="20450" cy="54500"/>
              </a:xfrm>
              <a:custGeom>
                <a:avLst/>
                <a:gdLst/>
                <a:ahLst/>
                <a:cxnLst/>
                <a:rect l="l" t="t" r="r" b="b"/>
                <a:pathLst>
                  <a:path w="818" h="2180" extrusionOk="0">
                    <a:moveTo>
                      <a:pt x="117" y="0"/>
                    </a:moveTo>
                    <a:cubicBezTo>
                      <a:pt x="78" y="0"/>
                      <a:pt x="39" y="39"/>
                      <a:pt x="39" y="78"/>
                    </a:cubicBezTo>
                    <a:cubicBezTo>
                      <a:pt x="0" y="117"/>
                      <a:pt x="39" y="156"/>
                      <a:pt x="78" y="156"/>
                    </a:cubicBezTo>
                    <a:cubicBezTo>
                      <a:pt x="78" y="156"/>
                      <a:pt x="623" y="311"/>
                      <a:pt x="584" y="2101"/>
                    </a:cubicBezTo>
                    <a:cubicBezTo>
                      <a:pt x="584" y="2140"/>
                      <a:pt x="584" y="2179"/>
                      <a:pt x="623" y="2179"/>
                    </a:cubicBezTo>
                    <a:lnTo>
                      <a:pt x="662" y="2179"/>
                    </a:lnTo>
                    <a:cubicBezTo>
                      <a:pt x="701" y="2179"/>
                      <a:pt x="740" y="2140"/>
                      <a:pt x="740" y="2101"/>
                    </a:cubicBezTo>
                    <a:cubicBezTo>
                      <a:pt x="818" y="156"/>
                      <a:pt x="195" y="39"/>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0" name="Google Shape;390;p33"/>
              <p:cNvSpPr/>
              <p:nvPr/>
            </p:nvSpPr>
            <p:spPr>
              <a:xfrm>
                <a:off x="4239975" y="1018150"/>
                <a:ext cx="78550" cy="22575"/>
              </a:xfrm>
              <a:custGeom>
                <a:avLst/>
                <a:gdLst/>
                <a:ahLst/>
                <a:cxnLst/>
                <a:rect l="l" t="t" r="r" b="b"/>
                <a:pathLst>
                  <a:path w="3142" h="903" extrusionOk="0">
                    <a:moveTo>
                      <a:pt x="3028" y="0"/>
                    </a:moveTo>
                    <a:cubicBezTo>
                      <a:pt x="3018" y="0"/>
                      <a:pt x="3007" y="2"/>
                      <a:pt x="2997" y="8"/>
                    </a:cubicBezTo>
                    <a:cubicBezTo>
                      <a:pt x="2102" y="436"/>
                      <a:pt x="1090" y="708"/>
                      <a:pt x="78" y="747"/>
                    </a:cubicBezTo>
                    <a:cubicBezTo>
                      <a:pt x="39" y="747"/>
                      <a:pt x="0" y="786"/>
                      <a:pt x="0" y="825"/>
                    </a:cubicBezTo>
                    <a:cubicBezTo>
                      <a:pt x="0" y="864"/>
                      <a:pt x="0" y="864"/>
                      <a:pt x="0" y="903"/>
                    </a:cubicBezTo>
                    <a:lnTo>
                      <a:pt x="78" y="903"/>
                    </a:lnTo>
                    <a:cubicBezTo>
                      <a:pt x="1090" y="864"/>
                      <a:pt x="2141" y="591"/>
                      <a:pt x="3075" y="163"/>
                    </a:cubicBezTo>
                    <a:cubicBezTo>
                      <a:pt x="3142" y="96"/>
                      <a:pt x="3093" y="0"/>
                      <a:pt x="30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1" name="Google Shape;391;p33"/>
              <p:cNvSpPr/>
              <p:nvPr/>
            </p:nvSpPr>
            <p:spPr>
              <a:xfrm>
                <a:off x="4242900" y="1028050"/>
                <a:ext cx="33100" cy="124550"/>
              </a:xfrm>
              <a:custGeom>
                <a:avLst/>
                <a:gdLst/>
                <a:ahLst/>
                <a:cxnLst/>
                <a:rect l="l" t="t" r="r" b="b"/>
                <a:pathLst>
                  <a:path w="1324" h="4982" extrusionOk="0">
                    <a:moveTo>
                      <a:pt x="78" y="1"/>
                    </a:moveTo>
                    <a:cubicBezTo>
                      <a:pt x="39" y="1"/>
                      <a:pt x="0" y="40"/>
                      <a:pt x="0" y="79"/>
                    </a:cubicBezTo>
                    <a:cubicBezTo>
                      <a:pt x="272" y="1752"/>
                      <a:pt x="662" y="3347"/>
                      <a:pt x="1167" y="4943"/>
                    </a:cubicBezTo>
                    <a:cubicBezTo>
                      <a:pt x="1167" y="4982"/>
                      <a:pt x="1206" y="4982"/>
                      <a:pt x="1206" y="4982"/>
                    </a:cubicBezTo>
                    <a:lnTo>
                      <a:pt x="1245" y="4982"/>
                    </a:lnTo>
                    <a:cubicBezTo>
                      <a:pt x="1323" y="4982"/>
                      <a:pt x="1323" y="4943"/>
                      <a:pt x="1323" y="4904"/>
                    </a:cubicBezTo>
                    <a:cubicBezTo>
                      <a:pt x="817" y="3309"/>
                      <a:pt x="428" y="1713"/>
                      <a:pt x="156" y="79"/>
                    </a:cubicBezTo>
                    <a:cubicBezTo>
                      <a:pt x="156" y="1"/>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2" name="Google Shape;392;p33"/>
              <p:cNvSpPr/>
              <p:nvPr/>
            </p:nvSpPr>
            <p:spPr>
              <a:xfrm>
                <a:off x="4338225" y="1236500"/>
                <a:ext cx="127200" cy="96275"/>
              </a:xfrm>
              <a:custGeom>
                <a:avLst/>
                <a:gdLst/>
                <a:ahLst/>
                <a:cxnLst/>
                <a:rect l="l" t="t" r="r" b="b"/>
                <a:pathLst>
                  <a:path w="5088" h="3851" extrusionOk="0">
                    <a:moveTo>
                      <a:pt x="74" y="0"/>
                    </a:moveTo>
                    <a:cubicBezTo>
                      <a:pt x="49" y="0"/>
                      <a:pt x="20" y="10"/>
                      <a:pt x="1" y="29"/>
                    </a:cubicBezTo>
                    <a:cubicBezTo>
                      <a:pt x="1" y="68"/>
                      <a:pt x="1" y="107"/>
                      <a:pt x="1" y="146"/>
                    </a:cubicBezTo>
                    <a:cubicBezTo>
                      <a:pt x="1557" y="1547"/>
                      <a:pt x="3192" y="2753"/>
                      <a:pt x="4943" y="3843"/>
                    </a:cubicBezTo>
                    <a:lnTo>
                      <a:pt x="4982" y="3843"/>
                    </a:lnTo>
                    <a:cubicBezTo>
                      <a:pt x="4992" y="3848"/>
                      <a:pt x="5003" y="3851"/>
                      <a:pt x="5012" y="3851"/>
                    </a:cubicBezTo>
                    <a:cubicBezTo>
                      <a:pt x="5068" y="3851"/>
                      <a:pt x="5087" y="3760"/>
                      <a:pt x="5020" y="3726"/>
                    </a:cubicBezTo>
                    <a:cubicBezTo>
                      <a:pt x="3308" y="2637"/>
                      <a:pt x="1635" y="1391"/>
                      <a:pt x="117" y="29"/>
                    </a:cubicBezTo>
                    <a:cubicBezTo>
                      <a:pt x="117" y="10"/>
                      <a:pt x="98" y="0"/>
                      <a:pt x="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3" name="Google Shape;393;p33"/>
              <p:cNvSpPr/>
              <p:nvPr/>
            </p:nvSpPr>
            <p:spPr>
              <a:xfrm>
                <a:off x="4437450" y="1253025"/>
                <a:ext cx="73975" cy="88325"/>
              </a:xfrm>
              <a:custGeom>
                <a:avLst/>
                <a:gdLst/>
                <a:ahLst/>
                <a:cxnLst/>
                <a:rect l="l" t="t" r="r" b="b"/>
                <a:pathLst>
                  <a:path w="2959" h="3533" extrusionOk="0">
                    <a:moveTo>
                      <a:pt x="2861" y="1"/>
                    </a:moveTo>
                    <a:cubicBezTo>
                      <a:pt x="2841" y="1"/>
                      <a:pt x="2822" y="10"/>
                      <a:pt x="2803" y="30"/>
                    </a:cubicBezTo>
                    <a:cubicBezTo>
                      <a:pt x="2803" y="30"/>
                      <a:pt x="857" y="2871"/>
                      <a:pt x="40" y="3415"/>
                    </a:cubicBezTo>
                    <a:cubicBezTo>
                      <a:pt x="1" y="3454"/>
                      <a:pt x="1" y="3493"/>
                      <a:pt x="40" y="3532"/>
                    </a:cubicBezTo>
                    <a:lnTo>
                      <a:pt x="118" y="3532"/>
                    </a:lnTo>
                    <a:cubicBezTo>
                      <a:pt x="935" y="2987"/>
                      <a:pt x="2841" y="224"/>
                      <a:pt x="2919" y="108"/>
                    </a:cubicBezTo>
                    <a:cubicBezTo>
                      <a:pt x="2958" y="69"/>
                      <a:pt x="2958" y="30"/>
                      <a:pt x="2919" y="30"/>
                    </a:cubicBezTo>
                    <a:cubicBezTo>
                      <a:pt x="2900" y="10"/>
                      <a:pt x="2880" y="1"/>
                      <a:pt x="2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94" name="Google Shape;394;p33"/>
            <p:cNvSpPr/>
            <p:nvPr/>
          </p:nvSpPr>
          <p:spPr>
            <a:xfrm rot="-899413">
              <a:off x="1525671" y="1338028"/>
              <a:ext cx="1027160" cy="491297"/>
            </a:xfrm>
            <a:custGeom>
              <a:avLst/>
              <a:gdLst/>
              <a:ahLst/>
              <a:cxnLst/>
              <a:rect l="l" t="t" r="r" b="b"/>
              <a:pathLst>
                <a:path w="80815" h="38669" extrusionOk="0">
                  <a:moveTo>
                    <a:pt x="61456" y="1"/>
                  </a:moveTo>
                  <a:cubicBezTo>
                    <a:pt x="54549" y="1"/>
                    <a:pt x="45827" y="6706"/>
                    <a:pt x="40483" y="11546"/>
                  </a:cubicBezTo>
                  <a:cubicBezTo>
                    <a:pt x="35038" y="6706"/>
                    <a:pt x="26266" y="1"/>
                    <a:pt x="19359" y="1"/>
                  </a:cubicBezTo>
                  <a:cubicBezTo>
                    <a:pt x="8672" y="1"/>
                    <a:pt x="0" y="8672"/>
                    <a:pt x="0" y="19360"/>
                  </a:cubicBezTo>
                  <a:cubicBezTo>
                    <a:pt x="0" y="29997"/>
                    <a:pt x="8672" y="38669"/>
                    <a:pt x="19359" y="38669"/>
                  </a:cubicBezTo>
                  <a:cubicBezTo>
                    <a:pt x="26266" y="38669"/>
                    <a:pt x="35038" y="32014"/>
                    <a:pt x="40483" y="27174"/>
                  </a:cubicBezTo>
                  <a:cubicBezTo>
                    <a:pt x="45827" y="32014"/>
                    <a:pt x="54498" y="38669"/>
                    <a:pt x="61456" y="38669"/>
                  </a:cubicBezTo>
                  <a:cubicBezTo>
                    <a:pt x="72144" y="38669"/>
                    <a:pt x="80815" y="29997"/>
                    <a:pt x="80815" y="19360"/>
                  </a:cubicBezTo>
                  <a:cubicBezTo>
                    <a:pt x="80815" y="8672"/>
                    <a:pt x="72144" y="1"/>
                    <a:pt x="61456" y="1"/>
                  </a:cubicBezTo>
                  <a:close/>
                  <a:moveTo>
                    <a:pt x="19359" y="27325"/>
                  </a:moveTo>
                  <a:cubicBezTo>
                    <a:pt x="14923" y="27325"/>
                    <a:pt x="11344" y="23746"/>
                    <a:pt x="11344" y="19360"/>
                  </a:cubicBezTo>
                  <a:cubicBezTo>
                    <a:pt x="11344" y="14923"/>
                    <a:pt x="14923" y="11344"/>
                    <a:pt x="19359" y="11344"/>
                  </a:cubicBezTo>
                  <a:cubicBezTo>
                    <a:pt x="21477" y="11344"/>
                    <a:pt x="26922" y="14772"/>
                    <a:pt x="32165" y="19360"/>
                  </a:cubicBezTo>
                  <a:cubicBezTo>
                    <a:pt x="26871" y="23897"/>
                    <a:pt x="21477" y="27325"/>
                    <a:pt x="19359" y="27325"/>
                  </a:cubicBezTo>
                  <a:close/>
                  <a:moveTo>
                    <a:pt x="61456" y="27325"/>
                  </a:moveTo>
                  <a:cubicBezTo>
                    <a:pt x="59288" y="27325"/>
                    <a:pt x="53994" y="23897"/>
                    <a:pt x="48751" y="19360"/>
                  </a:cubicBezTo>
                  <a:cubicBezTo>
                    <a:pt x="53692" y="15075"/>
                    <a:pt x="59187" y="11344"/>
                    <a:pt x="61456" y="11344"/>
                  </a:cubicBezTo>
                  <a:cubicBezTo>
                    <a:pt x="65892" y="11344"/>
                    <a:pt x="69472" y="14923"/>
                    <a:pt x="69472" y="19360"/>
                  </a:cubicBezTo>
                  <a:cubicBezTo>
                    <a:pt x="69472" y="23746"/>
                    <a:pt x="65892" y="27325"/>
                    <a:pt x="61456" y="27325"/>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Tree>
    <p:extLst>
      <p:ext uri="{BB962C8B-B14F-4D97-AF65-F5344CB8AC3E}">
        <p14:creationId xmlns:p14="http://schemas.microsoft.com/office/powerpoint/2010/main" val="41903230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04"/>
        <p:cNvGrpSpPr/>
        <p:nvPr/>
      </p:nvGrpSpPr>
      <p:grpSpPr>
        <a:xfrm>
          <a:off x="0" y="0"/>
          <a:ext cx="0" cy="0"/>
          <a:chOff x="0" y="0"/>
          <a:chExt cx="0" cy="0"/>
        </a:xfrm>
      </p:grpSpPr>
      <p:sp>
        <p:nvSpPr>
          <p:cNvPr id="10" name="Rounded Rectangle 9"/>
          <p:cNvSpPr/>
          <p:nvPr/>
        </p:nvSpPr>
        <p:spPr>
          <a:xfrm>
            <a:off x="89100" y="274335"/>
            <a:ext cx="8788400" cy="844774"/>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gn="ctr"/>
            <a:r>
              <a:rPr lang="en" sz="3600" b="1">
                <a:solidFill>
                  <a:schemeClr val="bg1">
                    <a:lumMod val="25000"/>
                  </a:schemeClr>
                </a:solidFill>
                <a:cs typeface="Arial" panose="020B0604020202020204" pitchFamily="34" charset="0"/>
              </a:rPr>
              <a:t>CỦNG CỐ, DẶN DÒ</a:t>
            </a:r>
            <a:endParaRPr lang="en-US" sz="3600" b="1" dirty="0">
              <a:solidFill>
                <a:schemeClr val="bg1">
                  <a:lumMod val="25000"/>
                </a:schemeClr>
              </a:solidFill>
              <a:cs typeface="Arial" panose="020B0604020202020204" pitchFamily="34" charset="0"/>
            </a:endParaRPr>
          </a:p>
        </p:txBody>
      </p:sp>
      <p:sp>
        <p:nvSpPr>
          <p:cNvPr id="11" name="Freeform 9">
            <a:extLst>
              <a:ext uri="{FF2B5EF4-FFF2-40B4-BE49-F238E27FC236}">
                <a16:creationId xmlns:a16="http://schemas.microsoft.com/office/drawing/2014/main" id="{BA4EF70B-803E-FDFF-401B-8D0D91F25E75}"/>
              </a:ext>
            </a:extLst>
          </p:cNvPr>
          <p:cNvSpPr/>
          <p:nvPr/>
        </p:nvSpPr>
        <p:spPr>
          <a:xfrm rot="5400000">
            <a:off x="3748309" y="62016"/>
            <a:ext cx="1565711" cy="7413060"/>
          </a:xfrm>
          <a:prstGeom prst="roundRect">
            <a:avLst/>
          </a:prstGeom>
          <a:solidFill>
            <a:srgbClr val="FFFFFF"/>
          </a:solidFill>
          <a:ln w="19050">
            <a:solidFill>
              <a:schemeClr val="bg1">
                <a:lumMod val="10000"/>
              </a:schemeClr>
            </a:solidFill>
          </a:ln>
        </p:spPr>
        <p:txBody>
          <a:bodyPr/>
          <a:lstStyle/>
          <a:p>
            <a:endParaRPr lang="en-US"/>
          </a:p>
        </p:txBody>
      </p:sp>
      <p:sp>
        <p:nvSpPr>
          <p:cNvPr id="12" name="TextBox 11">
            <a:extLst>
              <a:ext uri="{FF2B5EF4-FFF2-40B4-BE49-F238E27FC236}">
                <a16:creationId xmlns:a16="http://schemas.microsoft.com/office/drawing/2014/main" id="{2ED2231A-5838-2B0E-B207-3743C80D15FB}"/>
              </a:ext>
            </a:extLst>
          </p:cNvPr>
          <p:cNvSpPr txBox="1"/>
          <p:nvPr/>
        </p:nvSpPr>
        <p:spPr>
          <a:xfrm>
            <a:off x="609600" y="3011088"/>
            <a:ext cx="7842649" cy="1515308"/>
          </a:xfrm>
          <a:prstGeom prst="roundRect">
            <a:avLst/>
          </a:prstGeom>
          <a:noFill/>
        </p:spPr>
        <p:txBody>
          <a:bodyPr wrap="square">
            <a:spAutoFit/>
          </a:bodyPr>
          <a:lstStyle/>
          <a:p>
            <a:pPr algn="ctr">
              <a:lnSpc>
                <a:spcPct val="150000"/>
              </a:lnSpc>
              <a:spcBef>
                <a:spcPts val="300"/>
              </a:spcBef>
              <a:spcAft>
                <a:spcPts val="300"/>
              </a:spcAft>
            </a:pPr>
            <a:r>
              <a:rPr lang="vi-VN" sz="2600">
                <a:latin typeface="Arial" panose="020B0604020202020204" pitchFamily="34" charset="0"/>
                <a:ea typeface="Calibri" panose="020F0502020204030204" pitchFamily="34" charset="0"/>
                <a:cs typeface="Arial" panose="020B0604020202020204" pitchFamily="34" charset="0"/>
              </a:rPr>
              <a:t>Đọc trước nội dung </a:t>
            </a:r>
            <a:r>
              <a:rPr lang="vi-VN" sz="2600" b="1">
                <a:latin typeface="Arial" panose="020B0604020202020204" pitchFamily="34" charset="0"/>
                <a:ea typeface="Calibri" panose="020F0502020204030204" pitchFamily="34" charset="0"/>
                <a:cs typeface="Arial" panose="020B0604020202020204" pitchFamily="34" charset="0"/>
              </a:rPr>
              <a:t>Tiết học sau: Nói và nghe </a:t>
            </a:r>
            <a:endParaRPr lang="en-US" sz="2600" b="1">
              <a:latin typeface="Arial" panose="020B0604020202020204" pitchFamily="34" charset="0"/>
              <a:ea typeface="Calibri" panose="020F0502020204030204" pitchFamily="34" charset="0"/>
              <a:cs typeface="Arial" panose="020B0604020202020204" pitchFamily="34" charset="0"/>
            </a:endParaRPr>
          </a:p>
          <a:p>
            <a:pPr algn="ctr">
              <a:lnSpc>
                <a:spcPct val="150000"/>
              </a:lnSpc>
              <a:spcBef>
                <a:spcPts val="300"/>
              </a:spcBef>
              <a:spcAft>
                <a:spcPts val="300"/>
              </a:spcAft>
            </a:pPr>
            <a:r>
              <a:rPr lang="vi-VN" sz="2600" b="1">
                <a:latin typeface="Arial" panose="020B0604020202020204" pitchFamily="34" charset="0"/>
                <a:ea typeface="Calibri" panose="020F0502020204030204" pitchFamily="34" charset="0"/>
                <a:cs typeface="Arial" panose="020B0604020202020204" pitchFamily="34" charset="0"/>
              </a:rPr>
              <a:t>Kể chuyện Nhà phát minh và bà cụ</a:t>
            </a:r>
            <a:r>
              <a:rPr lang="en-US" sz="2600" b="1">
                <a:latin typeface="Arial" panose="020B0604020202020204" pitchFamily="34" charset="0"/>
                <a:ea typeface="Calibri" panose="020F0502020204030204" pitchFamily="34" charset="0"/>
                <a:cs typeface="Arial" panose="020B0604020202020204" pitchFamily="34" charset="0"/>
              </a:rPr>
              <a:t>.</a:t>
            </a:r>
            <a:endParaRPr lang="en-US" sz="2600" b="1" i="1" dirty="0">
              <a:effectLst/>
              <a:latin typeface="Arial" panose="020B0604020202020204" pitchFamily="34" charset="0"/>
              <a:ea typeface="Calibri" panose="020F0502020204030204" pitchFamily="34" charset="0"/>
              <a:cs typeface="Arial" panose="020B0604020202020204" pitchFamily="34" charset="0"/>
            </a:endParaRPr>
          </a:p>
        </p:txBody>
      </p:sp>
      <p:sp>
        <p:nvSpPr>
          <p:cNvPr id="13" name="Freeform 9">
            <a:extLst>
              <a:ext uri="{FF2B5EF4-FFF2-40B4-BE49-F238E27FC236}">
                <a16:creationId xmlns:a16="http://schemas.microsoft.com/office/drawing/2014/main" id="{BA4EF70B-803E-FDFF-401B-8D0D91F25E75}"/>
              </a:ext>
            </a:extLst>
          </p:cNvPr>
          <p:cNvSpPr/>
          <p:nvPr/>
        </p:nvSpPr>
        <p:spPr>
          <a:xfrm rot="5400000">
            <a:off x="3831321" y="-1711941"/>
            <a:ext cx="1399687" cy="7413060"/>
          </a:xfrm>
          <a:prstGeom prst="roundRect">
            <a:avLst/>
          </a:prstGeom>
          <a:solidFill>
            <a:srgbClr val="FFFFFF"/>
          </a:solidFill>
          <a:ln w="19050">
            <a:solidFill>
              <a:schemeClr val="bg1">
                <a:lumMod val="10000"/>
              </a:schemeClr>
            </a:solidFill>
          </a:ln>
        </p:spPr>
        <p:txBody>
          <a:bodyPr/>
          <a:lstStyle/>
          <a:p>
            <a:endParaRPr lang="en-US"/>
          </a:p>
        </p:txBody>
      </p:sp>
      <p:sp>
        <p:nvSpPr>
          <p:cNvPr id="14" name="TextBox 13">
            <a:extLst>
              <a:ext uri="{FF2B5EF4-FFF2-40B4-BE49-F238E27FC236}">
                <a16:creationId xmlns:a16="http://schemas.microsoft.com/office/drawing/2014/main" id="{2ED2231A-5838-2B0E-B207-3743C80D15FB}"/>
              </a:ext>
            </a:extLst>
          </p:cNvPr>
          <p:cNvSpPr txBox="1"/>
          <p:nvPr/>
        </p:nvSpPr>
        <p:spPr>
          <a:xfrm>
            <a:off x="894729" y="1230319"/>
            <a:ext cx="7272871" cy="1515308"/>
          </a:xfrm>
          <a:prstGeom prst="roundRect">
            <a:avLst/>
          </a:prstGeom>
          <a:noFill/>
        </p:spPr>
        <p:txBody>
          <a:bodyPr wrap="square">
            <a:spAutoFit/>
          </a:bodyPr>
          <a:lstStyle/>
          <a:p>
            <a:pPr algn="ctr">
              <a:lnSpc>
                <a:spcPct val="150000"/>
              </a:lnSpc>
              <a:spcBef>
                <a:spcPts val="300"/>
              </a:spcBef>
              <a:spcAft>
                <a:spcPts val="300"/>
              </a:spcAft>
            </a:pPr>
            <a:r>
              <a:rPr lang="en-US" sz="2600">
                <a:latin typeface="Arial" panose="020B0604020202020204" pitchFamily="34" charset="0"/>
                <a:ea typeface="Calibri" panose="020F0502020204030204" pitchFamily="34" charset="0"/>
                <a:cs typeface="Arial" panose="020B0604020202020204" pitchFamily="34" charset="0"/>
              </a:rPr>
              <a:t>Hoàn thành dàn ý</a:t>
            </a:r>
          </a:p>
          <a:p>
            <a:pPr algn="ctr">
              <a:lnSpc>
                <a:spcPct val="150000"/>
              </a:lnSpc>
              <a:spcBef>
                <a:spcPts val="300"/>
              </a:spcBef>
              <a:spcAft>
                <a:spcPts val="300"/>
              </a:spcAft>
            </a:pPr>
            <a:r>
              <a:rPr lang="vi-VN" sz="2600" b="1">
                <a:latin typeface="Arial" panose="020B0604020202020204" pitchFamily="34" charset="0"/>
                <a:ea typeface="Calibri" panose="020F0502020204030204" pitchFamily="34" charset="0"/>
                <a:cs typeface="Arial" panose="020B0604020202020204" pitchFamily="34" charset="0"/>
              </a:rPr>
              <a:t>HƯỚNG DẪN THỰC HIỆN MỘT CÔNG VIỆC</a:t>
            </a:r>
          </a:p>
        </p:txBody>
      </p:sp>
      <p:grpSp>
        <p:nvGrpSpPr>
          <p:cNvPr id="507" name="Google Shape;507;p39"/>
          <p:cNvGrpSpPr/>
          <p:nvPr/>
        </p:nvGrpSpPr>
        <p:grpSpPr>
          <a:xfrm>
            <a:off x="7835845" y="3903625"/>
            <a:ext cx="803700" cy="1467850"/>
            <a:chOff x="6608775" y="3377775"/>
            <a:chExt cx="803700" cy="1467850"/>
          </a:xfrm>
        </p:grpSpPr>
        <p:sp>
          <p:nvSpPr>
            <p:cNvPr id="508" name="Google Shape;508;p39"/>
            <p:cNvSpPr/>
            <p:nvPr/>
          </p:nvSpPr>
          <p:spPr>
            <a:xfrm>
              <a:off x="6756600" y="3856025"/>
              <a:ext cx="288025" cy="989600"/>
            </a:xfrm>
            <a:custGeom>
              <a:avLst/>
              <a:gdLst/>
              <a:ahLst/>
              <a:cxnLst/>
              <a:rect l="l" t="t" r="r" b="b"/>
              <a:pathLst>
                <a:path w="11521" h="39584" extrusionOk="0">
                  <a:moveTo>
                    <a:pt x="1530" y="20902"/>
                  </a:moveTo>
                  <a:cubicBezTo>
                    <a:pt x="1632" y="20902"/>
                    <a:pt x="1768" y="20936"/>
                    <a:pt x="1870" y="20970"/>
                  </a:cubicBezTo>
                  <a:cubicBezTo>
                    <a:pt x="2719" y="21208"/>
                    <a:pt x="3773" y="22091"/>
                    <a:pt x="4724" y="23451"/>
                  </a:cubicBezTo>
                  <a:cubicBezTo>
                    <a:pt x="4001" y="23697"/>
                    <a:pt x="3295" y="23816"/>
                    <a:pt x="2673" y="23816"/>
                  </a:cubicBezTo>
                  <a:cubicBezTo>
                    <a:pt x="2008" y="23816"/>
                    <a:pt x="1440" y="23680"/>
                    <a:pt x="1054" y="23417"/>
                  </a:cubicBezTo>
                  <a:cubicBezTo>
                    <a:pt x="510" y="23043"/>
                    <a:pt x="374" y="22431"/>
                    <a:pt x="612" y="21718"/>
                  </a:cubicBezTo>
                  <a:cubicBezTo>
                    <a:pt x="680" y="21242"/>
                    <a:pt x="1054" y="20902"/>
                    <a:pt x="1530" y="20902"/>
                  </a:cubicBezTo>
                  <a:close/>
                  <a:moveTo>
                    <a:pt x="11304" y="1"/>
                  </a:moveTo>
                  <a:cubicBezTo>
                    <a:pt x="11271" y="1"/>
                    <a:pt x="11241" y="12"/>
                    <a:pt x="11215" y="38"/>
                  </a:cubicBezTo>
                  <a:cubicBezTo>
                    <a:pt x="10025" y="1057"/>
                    <a:pt x="9074" y="2314"/>
                    <a:pt x="8428" y="3742"/>
                  </a:cubicBezTo>
                  <a:cubicBezTo>
                    <a:pt x="7375" y="5984"/>
                    <a:pt x="6491" y="9688"/>
                    <a:pt x="8394" y="14650"/>
                  </a:cubicBezTo>
                  <a:cubicBezTo>
                    <a:pt x="10059" y="18965"/>
                    <a:pt x="8088" y="21344"/>
                    <a:pt x="6763" y="22363"/>
                  </a:cubicBezTo>
                  <a:cubicBezTo>
                    <a:pt x="6219" y="22771"/>
                    <a:pt x="5642" y="23111"/>
                    <a:pt x="5064" y="23349"/>
                  </a:cubicBezTo>
                  <a:cubicBezTo>
                    <a:pt x="3875" y="21616"/>
                    <a:pt x="2515" y="20562"/>
                    <a:pt x="1530" y="20562"/>
                  </a:cubicBezTo>
                  <a:cubicBezTo>
                    <a:pt x="918" y="20562"/>
                    <a:pt x="374" y="21004"/>
                    <a:pt x="273" y="21582"/>
                  </a:cubicBezTo>
                  <a:cubicBezTo>
                    <a:pt x="1" y="22499"/>
                    <a:pt x="205" y="23247"/>
                    <a:pt x="850" y="23689"/>
                  </a:cubicBezTo>
                  <a:cubicBezTo>
                    <a:pt x="1339" y="24020"/>
                    <a:pt x="1990" y="24182"/>
                    <a:pt x="2714" y="24182"/>
                  </a:cubicBezTo>
                  <a:cubicBezTo>
                    <a:pt x="3399" y="24182"/>
                    <a:pt x="4151" y="24037"/>
                    <a:pt x="4894" y="23757"/>
                  </a:cubicBezTo>
                  <a:cubicBezTo>
                    <a:pt x="5540" y="24742"/>
                    <a:pt x="6015" y="25795"/>
                    <a:pt x="6355" y="26917"/>
                  </a:cubicBezTo>
                  <a:cubicBezTo>
                    <a:pt x="7205" y="29737"/>
                    <a:pt x="7748" y="35106"/>
                    <a:pt x="1632" y="39252"/>
                  </a:cubicBezTo>
                  <a:cubicBezTo>
                    <a:pt x="1530" y="39320"/>
                    <a:pt x="1530" y="39422"/>
                    <a:pt x="1564" y="39490"/>
                  </a:cubicBezTo>
                  <a:cubicBezTo>
                    <a:pt x="1598" y="39524"/>
                    <a:pt x="1632" y="39558"/>
                    <a:pt x="1666" y="39558"/>
                  </a:cubicBezTo>
                  <a:cubicBezTo>
                    <a:pt x="1700" y="39575"/>
                    <a:pt x="1734" y="39583"/>
                    <a:pt x="1763" y="39583"/>
                  </a:cubicBezTo>
                  <a:cubicBezTo>
                    <a:pt x="1793" y="39583"/>
                    <a:pt x="1819" y="39575"/>
                    <a:pt x="1836" y="39558"/>
                  </a:cubicBezTo>
                  <a:cubicBezTo>
                    <a:pt x="8360" y="35106"/>
                    <a:pt x="7409" y="29160"/>
                    <a:pt x="6695" y="26815"/>
                  </a:cubicBezTo>
                  <a:cubicBezTo>
                    <a:pt x="6355" y="25694"/>
                    <a:pt x="5879" y="24606"/>
                    <a:pt x="5268" y="23655"/>
                  </a:cubicBezTo>
                  <a:cubicBezTo>
                    <a:pt x="5879" y="23383"/>
                    <a:pt x="6423" y="23043"/>
                    <a:pt x="6967" y="22635"/>
                  </a:cubicBezTo>
                  <a:cubicBezTo>
                    <a:pt x="8360" y="21548"/>
                    <a:pt x="10433" y="19033"/>
                    <a:pt x="8734" y="14514"/>
                  </a:cubicBezTo>
                  <a:cubicBezTo>
                    <a:pt x="5166" y="5237"/>
                    <a:pt x="11350" y="343"/>
                    <a:pt x="11418" y="309"/>
                  </a:cubicBezTo>
                  <a:cubicBezTo>
                    <a:pt x="11486" y="241"/>
                    <a:pt x="11520" y="140"/>
                    <a:pt x="11452" y="72"/>
                  </a:cubicBezTo>
                  <a:cubicBezTo>
                    <a:pt x="11410" y="30"/>
                    <a:pt x="11355" y="1"/>
                    <a:pt x="113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39"/>
            <p:cNvSpPr/>
            <p:nvPr/>
          </p:nvSpPr>
          <p:spPr>
            <a:xfrm>
              <a:off x="6608775" y="3377775"/>
              <a:ext cx="803700" cy="795525"/>
            </a:xfrm>
            <a:custGeom>
              <a:avLst/>
              <a:gdLst/>
              <a:ahLst/>
              <a:cxnLst/>
              <a:rect l="l" t="t" r="r" b="b"/>
              <a:pathLst>
                <a:path w="32148" h="31821" extrusionOk="0">
                  <a:moveTo>
                    <a:pt x="16848" y="0"/>
                  </a:moveTo>
                  <a:cubicBezTo>
                    <a:pt x="10276" y="0"/>
                    <a:pt x="4108" y="4976"/>
                    <a:pt x="2210" y="12337"/>
                  </a:cubicBezTo>
                  <a:cubicBezTo>
                    <a:pt x="1" y="20901"/>
                    <a:pt x="4418" y="29430"/>
                    <a:pt x="12064" y="31401"/>
                  </a:cubicBezTo>
                  <a:cubicBezTo>
                    <a:pt x="13152" y="31685"/>
                    <a:pt x="14246" y="31821"/>
                    <a:pt x="15328" y="31821"/>
                  </a:cubicBezTo>
                  <a:cubicBezTo>
                    <a:pt x="21890" y="31821"/>
                    <a:pt x="28043" y="26824"/>
                    <a:pt x="29939" y="19473"/>
                  </a:cubicBezTo>
                  <a:cubicBezTo>
                    <a:pt x="32147" y="10910"/>
                    <a:pt x="27730" y="2381"/>
                    <a:pt x="20084" y="410"/>
                  </a:cubicBezTo>
                  <a:cubicBezTo>
                    <a:pt x="19006" y="133"/>
                    <a:pt x="17922" y="0"/>
                    <a:pt x="16848" y="0"/>
                  </a:cubicBezTo>
                  <a:close/>
                </a:path>
              </a:pathLst>
            </a:custGeom>
            <a:gradFill>
              <a:gsLst>
                <a:gs pos="0">
                  <a:schemeClr val="dk2"/>
                </a:gs>
                <a:gs pos="100000">
                  <a:schemeClr val="accent4"/>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39"/>
            <p:cNvSpPr/>
            <p:nvPr/>
          </p:nvSpPr>
          <p:spPr>
            <a:xfrm>
              <a:off x="6914625" y="4133350"/>
              <a:ext cx="101225" cy="105575"/>
            </a:xfrm>
            <a:custGeom>
              <a:avLst/>
              <a:gdLst/>
              <a:ahLst/>
              <a:cxnLst/>
              <a:rect l="l" t="t" r="r" b="b"/>
              <a:pathLst>
                <a:path w="4049" h="4223" extrusionOk="0">
                  <a:moveTo>
                    <a:pt x="1536" y="1"/>
                  </a:moveTo>
                  <a:cubicBezTo>
                    <a:pt x="1415" y="1"/>
                    <a:pt x="1336" y="89"/>
                    <a:pt x="1325" y="294"/>
                  </a:cubicBezTo>
                  <a:cubicBezTo>
                    <a:pt x="1325" y="294"/>
                    <a:pt x="0" y="3523"/>
                    <a:pt x="374" y="3964"/>
                  </a:cubicBezTo>
                  <a:cubicBezTo>
                    <a:pt x="526" y="4129"/>
                    <a:pt x="919" y="4223"/>
                    <a:pt x="1385" y="4223"/>
                  </a:cubicBezTo>
                  <a:cubicBezTo>
                    <a:pt x="2166" y="4223"/>
                    <a:pt x="3151" y="3958"/>
                    <a:pt x="3534" y="3319"/>
                  </a:cubicBezTo>
                  <a:cubicBezTo>
                    <a:pt x="4049" y="2490"/>
                    <a:pt x="2182" y="1"/>
                    <a:pt x="153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500"/>
                                        <p:tgtEl>
                                          <p:spTgt spid="1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12" grpId="0"/>
      <p:bldP spid="13" grpId="0" animBg="1"/>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6"/>
        <p:cNvGrpSpPr/>
        <p:nvPr/>
      </p:nvGrpSpPr>
      <p:grpSpPr>
        <a:xfrm>
          <a:off x="0" y="0"/>
          <a:ext cx="0" cy="0"/>
          <a:chOff x="0" y="0"/>
          <a:chExt cx="0" cy="0"/>
        </a:xfrm>
      </p:grpSpPr>
      <p:grpSp>
        <p:nvGrpSpPr>
          <p:cNvPr id="758" name="Google Shape;758;p48"/>
          <p:cNvGrpSpPr/>
          <p:nvPr/>
        </p:nvGrpSpPr>
        <p:grpSpPr>
          <a:xfrm flipH="1">
            <a:off x="7763940" y="211379"/>
            <a:ext cx="1026861" cy="1401829"/>
            <a:chOff x="5756700" y="631575"/>
            <a:chExt cx="1208925" cy="1650375"/>
          </a:xfrm>
        </p:grpSpPr>
        <p:sp>
          <p:nvSpPr>
            <p:cNvPr id="759" name="Google Shape;759;p48"/>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48"/>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lt2"/>
                </a:gs>
                <a:gs pos="100000">
                  <a:schemeClr val="dk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48"/>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2" name="Google Shape;762;p48"/>
          <p:cNvGrpSpPr/>
          <p:nvPr/>
        </p:nvGrpSpPr>
        <p:grpSpPr>
          <a:xfrm>
            <a:off x="7576359" y="3005291"/>
            <a:ext cx="1572844" cy="1895675"/>
            <a:chOff x="7363096" y="-33061"/>
            <a:chExt cx="1728210" cy="2082931"/>
          </a:xfrm>
        </p:grpSpPr>
        <p:grpSp>
          <p:nvGrpSpPr>
            <p:cNvPr id="763" name="Google Shape;763;p48"/>
            <p:cNvGrpSpPr/>
            <p:nvPr/>
          </p:nvGrpSpPr>
          <p:grpSpPr>
            <a:xfrm>
              <a:off x="7363096" y="300388"/>
              <a:ext cx="1728210" cy="1749482"/>
              <a:chOff x="5110675" y="3964625"/>
              <a:chExt cx="1064300" cy="1077400"/>
            </a:xfrm>
          </p:grpSpPr>
          <p:sp>
            <p:nvSpPr>
              <p:cNvPr id="764" name="Google Shape;764;p48"/>
              <p:cNvSpPr/>
              <p:nvPr/>
            </p:nvSpPr>
            <p:spPr>
              <a:xfrm>
                <a:off x="5550400" y="3964625"/>
                <a:ext cx="225700" cy="134700"/>
              </a:xfrm>
              <a:custGeom>
                <a:avLst/>
                <a:gdLst/>
                <a:ahLst/>
                <a:cxnLst/>
                <a:rect l="l" t="t" r="r" b="b"/>
                <a:pathLst>
                  <a:path w="9028" h="5388" extrusionOk="0">
                    <a:moveTo>
                      <a:pt x="5524" y="1"/>
                    </a:moveTo>
                    <a:cubicBezTo>
                      <a:pt x="2919" y="1"/>
                      <a:pt x="0" y="3598"/>
                      <a:pt x="0" y="3598"/>
                    </a:cubicBezTo>
                    <a:cubicBezTo>
                      <a:pt x="0" y="3598"/>
                      <a:pt x="2422" y="5388"/>
                      <a:pt x="5616" y="5388"/>
                    </a:cubicBezTo>
                    <a:cubicBezTo>
                      <a:pt x="6687" y="5388"/>
                      <a:pt x="7845" y="5186"/>
                      <a:pt x="9028" y="4649"/>
                    </a:cubicBezTo>
                    <a:cubicBezTo>
                      <a:pt x="9028" y="4649"/>
                      <a:pt x="8756" y="641"/>
                      <a:pt x="6071" y="57"/>
                    </a:cubicBezTo>
                    <a:cubicBezTo>
                      <a:pt x="5891" y="19"/>
                      <a:pt x="5708" y="1"/>
                      <a:pt x="552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48"/>
              <p:cNvSpPr/>
              <p:nvPr/>
            </p:nvSpPr>
            <p:spPr>
              <a:xfrm>
                <a:off x="5281550" y="4741400"/>
                <a:ext cx="308750" cy="292850"/>
              </a:xfrm>
              <a:custGeom>
                <a:avLst/>
                <a:gdLst/>
                <a:ahLst/>
                <a:cxnLst/>
                <a:rect l="l" t="t" r="r" b="b"/>
                <a:pathLst>
                  <a:path w="12350" h="11714" extrusionOk="0">
                    <a:moveTo>
                      <a:pt x="12349" y="0"/>
                    </a:moveTo>
                    <a:lnTo>
                      <a:pt x="12349" y="0"/>
                    </a:lnTo>
                    <a:cubicBezTo>
                      <a:pt x="10092" y="545"/>
                      <a:pt x="7991" y="1596"/>
                      <a:pt x="6279" y="3152"/>
                    </a:cubicBezTo>
                    <a:cubicBezTo>
                      <a:pt x="3360" y="5760"/>
                      <a:pt x="1726" y="10585"/>
                      <a:pt x="1726" y="10585"/>
                    </a:cubicBezTo>
                    <a:cubicBezTo>
                      <a:pt x="1726" y="10585"/>
                      <a:pt x="264" y="9629"/>
                      <a:pt x="41" y="9629"/>
                    </a:cubicBezTo>
                    <a:cubicBezTo>
                      <a:pt x="1" y="9629"/>
                      <a:pt x="0" y="9659"/>
                      <a:pt x="53" y="9729"/>
                    </a:cubicBezTo>
                    <a:cubicBezTo>
                      <a:pt x="831" y="10429"/>
                      <a:pt x="1609" y="11091"/>
                      <a:pt x="2465" y="11713"/>
                    </a:cubicBezTo>
                    <a:cubicBezTo>
                      <a:pt x="2465" y="11713"/>
                      <a:pt x="9003" y="5409"/>
                      <a:pt x="11766" y="4903"/>
                    </a:cubicBezTo>
                    <a:lnTo>
                      <a:pt x="12349" y="0"/>
                    </a:ln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48"/>
              <p:cNvSpPr/>
              <p:nvPr/>
            </p:nvSpPr>
            <p:spPr>
              <a:xfrm>
                <a:off x="5270200" y="4973900"/>
                <a:ext cx="108025" cy="68125"/>
              </a:xfrm>
              <a:custGeom>
                <a:avLst/>
                <a:gdLst/>
                <a:ahLst/>
                <a:cxnLst/>
                <a:rect l="l" t="t" r="r" b="b"/>
                <a:pathLst>
                  <a:path w="4321" h="2725" extrusionOk="0">
                    <a:moveTo>
                      <a:pt x="2491" y="1"/>
                    </a:moveTo>
                    <a:lnTo>
                      <a:pt x="2219" y="390"/>
                    </a:lnTo>
                    <a:cubicBezTo>
                      <a:pt x="2219" y="390"/>
                      <a:pt x="1379" y="12"/>
                      <a:pt x="671" y="12"/>
                    </a:cubicBezTo>
                    <a:cubicBezTo>
                      <a:pt x="415" y="12"/>
                      <a:pt x="176" y="61"/>
                      <a:pt x="1" y="195"/>
                    </a:cubicBezTo>
                    <a:lnTo>
                      <a:pt x="3192" y="2725"/>
                    </a:lnTo>
                    <a:lnTo>
                      <a:pt x="4320" y="1363"/>
                    </a:lnTo>
                    <a:lnTo>
                      <a:pt x="249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48"/>
              <p:cNvSpPr/>
              <p:nvPr/>
            </p:nvSpPr>
            <p:spPr>
              <a:xfrm>
                <a:off x="5309125" y="4976825"/>
                <a:ext cx="4875" cy="19475"/>
              </a:xfrm>
              <a:custGeom>
                <a:avLst/>
                <a:gdLst/>
                <a:ahLst/>
                <a:cxnLst/>
                <a:rect l="l" t="t" r="r" b="b"/>
                <a:pathLst>
                  <a:path w="195" h="779" extrusionOk="0">
                    <a:moveTo>
                      <a:pt x="117" y="0"/>
                    </a:moveTo>
                    <a:cubicBezTo>
                      <a:pt x="78" y="0"/>
                      <a:pt x="39" y="39"/>
                      <a:pt x="39" y="78"/>
                    </a:cubicBezTo>
                    <a:lnTo>
                      <a:pt x="39" y="701"/>
                    </a:lnTo>
                    <a:cubicBezTo>
                      <a:pt x="0" y="740"/>
                      <a:pt x="39" y="779"/>
                      <a:pt x="117" y="779"/>
                    </a:cubicBezTo>
                    <a:cubicBezTo>
                      <a:pt x="156" y="779"/>
                      <a:pt x="195" y="740"/>
                      <a:pt x="195" y="701"/>
                    </a:cubicBezTo>
                    <a:lnTo>
                      <a:pt x="195" y="78"/>
                    </a:lnTo>
                    <a:cubicBezTo>
                      <a:pt x="195" y="39"/>
                      <a:pt x="156" y="0"/>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48"/>
              <p:cNvSpPr/>
              <p:nvPr/>
            </p:nvSpPr>
            <p:spPr>
              <a:xfrm>
                <a:off x="5117475" y="4627800"/>
                <a:ext cx="392075" cy="120425"/>
              </a:xfrm>
              <a:custGeom>
                <a:avLst/>
                <a:gdLst/>
                <a:ahLst/>
                <a:cxnLst/>
                <a:rect l="l" t="t" r="r" b="b"/>
                <a:pathLst>
                  <a:path w="15683" h="4817" extrusionOk="0">
                    <a:moveTo>
                      <a:pt x="9860" y="1"/>
                    </a:moveTo>
                    <a:cubicBezTo>
                      <a:pt x="9570" y="1"/>
                      <a:pt x="9280" y="11"/>
                      <a:pt x="8989" y="30"/>
                    </a:cubicBezTo>
                    <a:cubicBezTo>
                      <a:pt x="5059" y="186"/>
                      <a:pt x="779" y="2910"/>
                      <a:pt x="779" y="2910"/>
                    </a:cubicBezTo>
                    <a:cubicBezTo>
                      <a:pt x="779" y="2910"/>
                      <a:pt x="166" y="1103"/>
                      <a:pt x="28" y="1103"/>
                    </a:cubicBezTo>
                    <a:cubicBezTo>
                      <a:pt x="10" y="1103"/>
                      <a:pt x="0" y="1132"/>
                      <a:pt x="0" y="1198"/>
                    </a:cubicBezTo>
                    <a:cubicBezTo>
                      <a:pt x="156" y="2209"/>
                      <a:pt x="351" y="3260"/>
                      <a:pt x="584" y="4272"/>
                    </a:cubicBezTo>
                    <a:cubicBezTo>
                      <a:pt x="584" y="4272"/>
                      <a:pt x="3282" y="4029"/>
                      <a:pt x="6138" y="4029"/>
                    </a:cubicBezTo>
                    <a:cubicBezTo>
                      <a:pt x="8519" y="4029"/>
                      <a:pt x="11009" y="4198"/>
                      <a:pt x="12141" y="4817"/>
                    </a:cubicBezTo>
                    <a:lnTo>
                      <a:pt x="15683" y="1314"/>
                    </a:lnTo>
                    <a:cubicBezTo>
                      <a:pt x="13847" y="465"/>
                      <a:pt x="11863" y="1"/>
                      <a:pt x="9860" y="1"/>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48"/>
              <p:cNvSpPr/>
              <p:nvPr/>
            </p:nvSpPr>
            <p:spPr>
              <a:xfrm>
                <a:off x="5110675" y="4645075"/>
                <a:ext cx="66175" cy="98300"/>
              </a:xfrm>
              <a:custGeom>
                <a:avLst/>
                <a:gdLst/>
                <a:ahLst/>
                <a:cxnLst/>
                <a:rect l="l" t="t" r="r" b="b"/>
                <a:pathLst>
                  <a:path w="2647" h="3932" extrusionOk="0">
                    <a:moveTo>
                      <a:pt x="0" y="1"/>
                    </a:moveTo>
                    <a:lnTo>
                      <a:pt x="895" y="3931"/>
                    </a:lnTo>
                    <a:lnTo>
                      <a:pt x="2646" y="3581"/>
                    </a:lnTo>
                    <a:lnTo>
                      <a:pt x="2101" y="1402"/>
                    </a:lnTo>
                    <a:lnTo>
                      <a:pt x="1596" y="1518"/>
                    </a:lnTo>
                    <a:cubicBezTo>
                      <a:pt x="1596" y="1518"/>
                      <a:pt x="856"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48"/>
              <p:cNvSpPr/>
              <p:nvPr/>
            </p:nvSpPr>
            <p:spPr>
              <a:xfrm>
                <a:off x="5329550" y="4601925"/>
                <a:ext cx="377500" cy="300975"/>
              </a:xfrm>
              <a:custGeom>
                <a:avLst/>
                <a:gdLst/>
                <a:ahLst/>
                <a:cxnLst/>
                <a:rect l="l" t="t" r="r" b="b"/>
                <a:pathLst>
                  <a:path w="15100" h="12039" extrusionOk="0">
                    <a:moveTo>
                      <a:pt x="4493" y="1"/>
                    </a:moveTo>
                    <a:cubicBezTo>
                      <a:pt x="2919" y="1"/>
                      <a:pt x="429" y="598"/>
                      <a:pt x="429" y="598"/>
                    </a:cubicBezTo>
                    <a:cubicBezTo>
                      <a:pt x="1" y="2388"/>
                      <a:pt x="1324" y="6474"/>
                      <a:pt x="1324" y="6474"/>
                    </a:cubicBezTo>
                    <a:cubicBezTo>
                      <a:pt x="2686" y="6046"/>
                      <a:pt x="4125" y="5735"/>
                      <a:pt x="5565" y="5618"/>
                    </a:cubicBezTo>
                    <a:lnTo>
                      <a:pt x="5565" y="5618"/>
                    </a:lnTo>
                    <a:cubicBezTo>
                      <a:pt x="4554" y="6358"/>
                      <a:pt x="3464" y="8148"/>
                      <a:pt x="3464" y="8148"/>
                    </a:cubicBezTo>
                    <a:cubicBezTo>
                      <a:pt x="4554" y="9587"/>
                      <a:pt x="7978" y="12039"/>
                      <a:pt x="7978" y="12039"/>
                    </a:cubicBezTo>
                    <a:cubicBezTo>
                      <a:pt x="11753" y="11377"/>
                      <a:pt x="15099" y="7214"/>
                      <a:pt x="15099" y="7214"/>
                    </a:cubicBezTo>
                    <a:cubicBezTo>
                      <a:pt x="13270" y="6708"/>
                      <a:pt x="5449" y="131"/>
                      <a:pt x="5449" y="131"/>
                    </a:cubicBezTo>
                    <a:cubicBezTo>
                      <a:pt x="5223" y="38"/>
                      <a:pt x="4887" y="1"/>
                      <a:pt x="44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48"/>
              <p:cNvSpPr/>
              <p:nvPr/>
            </p:nvSpPr>
            <p:spPr>
              <a:xfrm>
                <a:off x="5478400" y="4700125"/>
                <a:ext cx="33850" cy="35450"/>
              </a:xfrm>
              <a:custGeom>
                <a:avLst/>
                <a:gdLst/>
                <a:ahLst/>
                <a:cxnLst/>
                <a:rect l="l" t="t" r="r" b="b"/>
                <a:pathLst>
                  <a:path w="1354" h="1418" extrusionOk="0">
                    <a:moveTo>
                      <a:pt x="820" y="1"/>
                    </a:moveTo>
                    <a:cubicBezTo>
                      <a:pt x="805" y="1"/>
                      <a:pt x="790" y="6"/>
                      <a:pt x="779" y="17"/>
                    </a:cubicBezTo>
                    <a:cubicBezTo>
                      <a:pt x="312" y="289"/>
                      <a:pt x="39" y="795"/>
                      <a:pt x="0" y="1340"/>
                    </a:cubicBezTo>
                    <a:cubicBezTo>
                      <a:pt x="0" y="1379"/>
                      <a:pt x="39" y="1418"/>
                      <a:pt x="78" y="1418"/>
                    </a:cubicBezTo>
                    <a:lnTo>
                      <a:pt x="156" y="1418"/>
                    </a:lnTo>
                    <a:cubicBezTo>
                      <a:pt x="467" y="1106"/>
                      <a:pt x="856" y="873"/>
                      <a:pt x="1285" y="717"/>
                    </a:cubicBezTo>
                    <a:cubicBezTo>
                      <a:pt x="1354" y="683"/>
                      <a:pt x="1331" y="556"/>
                      <a:pt x="1270" y="556"/>
                    </a:cubicBezTo>
                    <a:cubicBezTo>
                      <a:pt x="1262" y="556"/>
                      <a:pt x="1254" y="557"/>
                      <a:pt x="1246" y="562"/>
                    </a:cubicBezTo>
                    <a:cubicBezTo>
                      <a:pt x="856" y="717"/>
                      <a:pt x="506" y="912"/>
                      <a:pt x="195" y="1106"/>
                    </a:cubicBezTo>
                    <a:cubicBezTo>
                      <a:pt x="273" y="717"/>
                      <a:pt x="506" y="367"/>
                      <a:pt x="856" y="134"/>
                    </a:cubicBezTo>
                    <a:cubicBezTo>
                      <a:pt x="895" y="134"/>
                      <a:pt x="934" y="95"/>
                      <a:pt x="895" y="56"/>
                    </a:cubicBezTo>
                    <a:cubicBezTo>
                      <a:pt x="895" y="28"/>
                      <a:pt x="856" y="1"/>
                      <a:pt x="82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48"/>
              <p:cNvSpPr/>
              <p:nvPr/>
            </p:nvSpPr>
            <p:spPr>
              <a:xfrm>
                <a:off x="5330525" y="4618075"/>
                <a:ext cx="49650" cy="136000"/>
              </a:xfrm>
              <a:custGeom>
                <a:avLst/>
                <a:gdLst/>
                <a:ahLst/>
                <a:cxnLst/>
                <a:rect l="l" t="t" r="r" b="b"/>
                <a:pathLst>
                  <a:path w="1986" h="5440" extrusionOk="0">
                    <a:moveTo>
                      <a:pt x="1226" y="1"/>
                    </a:moveTo>
                    <a:cubicBezTo>
                      <a:pt x="1207" y="1"/>
                      <a:pt x="1187" y="11"/>
                      <a:pt x="1168" y="30"/>
                    </a:cubicBezTo>
                    <a:cubicBezTo>
                      <a:pt x="1129" y="69"/>
                      <a:pt x="1" y="1275"/>
                      <a:pt x="1829" y="5361"/>
                    </a:cubicBezTo>
                    <a:cubicBezTo>
                      <a:pt x="1868" y="5400"/>
                      <a:pt x="1868" y="5439"/>
                      <a:pt x="1907" y="5439"/>
                    </a:cubicBezTo>
                    <a:lnTo>
                      <a:pt x="1946" y="5439"/>
                    </a:lnTo>
                    <a:cubicBezTo>
                      <a:pt x="1985" y="5400"/>
                      <a:pt x="1985" y="5361"/>
                      <a:pt x="1985" y="5322"/>
                    </a:cubicBezTo>
                    <a:cubicBezTo>
                      <a:pt x="195" y="1353"/>
                      <a:pt x="1285" y="147"/>
                      <a:pt x="1285" y="147"/>
                    </a:cubicBezTo>
                    <a:cubicBezTo>
                      <a:pt x="1324" y="108"/>
                      <a:pt x="1324" y="69"/>
                      <a:pt x="1285" y="30"/>
                    </a:cubicBezTo>
                    <a:cubicBezTo>
                      <a:pt x="1265" y="11"/>
                      <a:pt x="1246" y="1"/>
                      <a:pt x="12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48"/>
              <p:cNvSpPr/>
              <p:nvPr/>
            </p:nvSpPr>
            <p:spPr>
              <a:xfrm>
                <a:off x="5427100" y="4797025"/>
                <a:ext cx="115525" cy="96150"/>
              </a:xfrm>
              <a:custGeom>
                <a:avLst/>
                <a:gdLst/>
                <a:ahLst/>
                <a:cxnLst/>
                <a:rect l="l" t="t" r="r" b="b"/>
                <a:pathLst>
                  <a:path w="4621" h="3846" extrusionOk="0">
                    <a:moveTo>
                      <a:pt x="114" y="1"/>
                    </a:moveTo>
                    <a:cubicBezTo>
                      <a:pt x="54" y="1"/>
                      <a:pt x="1" y="65"/>
                      <a:pt x="29" y="149"/>
                    </a:cubicBezTo>
                    <a:cubicBezTo>
                      <a:pt x="68" y="149"/>
                      <a:pt x="2286" y="2912"/>
                      <a:pt x="4504" y="3846"/>
                    </a:cubicBezTo>
                    <a:lnTo>
                      <a:pt x="4543" y="3846"/>
                    </a:lnTo>
                    <a:cubicBezTo>
                      <a:pt x="4543" y="3807"/>
                      <a:pt x="4582" y="3807"/>
                      <a:pt x="4582" y="3768"/>
                    </a:cubicBezTo>
                    <a:cubicBezTo>
                      <a:pt x="4621" y="3729"/>
                      <a:pt x="4582" y="3690"/>
                      <a:pt x="4543" y="3690"/>
                    </a:cubicBezTo>
                    <a:cubicBezTo>
                      <a:pt x="2403" y="2795"/>
                      <a:pt x="185" y="71"/>
                      <a:pt x="185" y="32"/>
                    </a:cubicBezTo>
                    <a:cubicBezTo>
                      <a:pt x="163" y="11"/>
                      <a:pt x="138" y="1"/>
                      <a:pt x="11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48"/>
              <p:cNvSpPr/>
              <p:nvPr/>
            </p:nvSpPr>
            <p:spPr>
              <a:xfrm>
                <a:off x="5512450" y="4800000"/>
                <a:ext cx="137200" cy="95125"/>
              </a:xfrm>
              <a:custGeom>
                <a:avLst/>
                <a:gdLst/>
                <a:ahLst/>
                <a:cxnLst/>
                <a:rect l="l" t="t" r="r" b="b"/>
                <a:pathLst>
                  <a:path w="5488" h="3805" extrusionOk="0">
                    <a:moveTo>
                      <a:pt x="5390" y="1"/>
                    </a:moveTo>
                    <a:cubicBezTo>
                      <a:pt x="5370" y="1"/>
                      <a:pt x="5351" y="11"/>
                      <a:pt x="5332" y="30"/>
                    </a:cubicBezTo>
                    <a:cubicBezTo>
                      <a:pt x="3542" y="2326"/>
                      <a:pt x="117" y="3649"/>
                      <a:pt x="78" y="3649"/>
                    </a:cubicBezTo>
                    <a:cubicBezTo>
                      <a:pt x="39" y="3649"/>
                      <a:pt x="0" y="3688"/>
                      <a:pt x="39" y="3727"/>
                    </a:cubicBezTo>
                    <a:cubicBezTo>
                      <a:pt x="39" y="3766"/>
                      <a:pt x="78" y="3766"/>
                      <a:pt x="117" y="3766"/>
                    </a:cubicBezTo>
                    <a:lnTo>
                      <a:pt x="117" y="3805"/>
                    </a:lnTo>
                    <a:cubicBezTo>
                      <a:pt x="156" y="3766"/>
                      <a:pt x="3619" y="2482"/>
                      <a:pt x="5448" y="147"/>
                    </a:cubicBezTo>
                    <a:cubicBezTo>
                      <a:pt x="5487" y="108"/>
                      <a:pt x="5487" y="30"/>
                      <a:pt x="5448" y="30"/>
                    </a:cubicBezTo>
                    <a:cubicBezTo>
                      <a:pt x="5429" y="11"/>
                      <a:pt x="5409" y="1"/>
                      <a:pt x="53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48"/>
              <p:cNvSpPr/>
              <p:nvPr/>
            </p:nvSpPr>
            <p:spPr>
              <a:xfrm>
                <a:off x="5557200" y="4776575"/>
                <a:ext cx="26300" cy="81575"/>
              </a:xfrm>
              <a:custGeom>
                <a:avLst/>
                <a:gdLst/>
                <a:ahLst/>
                <a:cxnLst/>
                <a:rect l="l" t="t" r="r" b="b"/>
                <a:pathLst>
                  <a:path w="1052" h="3263" extrusionOk="0">
                    <a:moveTo>
                      <a:pt x="619" y="1"/>
                    </a:moveTo>
                    <a:cubicBezTo>
                      <a:pt x="594" y="1"/>
                      <a:pt x="568" y="10"/>
                      <a:pt x="545" y="33"/>
                    </a:cubicBezTo>
                    <a:cubicBezTo>
                      <a:pt x="0" y="1045"/>
                      <a:pt x="117" y="2329"/>
                      <a:pt x="934" y="3224"/>
                    </a:cubicBezTo>
                    <a:cubicBezTo>
                      <a:pt x="934" y="3224"/>
                      <a:pt x="934" y="3263"/>
                      <a:pt x="973" y="3263"/>
                    </a:cubicBezTo>
                    <a:cubicBezTo>
                      <a:pt x="1012" y="3263"/>
                      <a:pt x="1012" y="3224"/>
                      <a:pt x="1051" y="3224"/>
                    </a:cubicBezTo>
                    <a:cubicBezTo>
                      <a:pt x="1051" y="3185"/>
                      <a:pt x="1051" y="3146"/>
                      <a:pt x="1051" y="3107"/>
                    </a:cubicBezTo>
                    <a:cubicBezTo>
                      <a:pt x="273" y="2290"/>
                      <a:pt x="156" y="1084"/>
                      <a:pt x="701" y="111"/>
                    </a:cubicBezTo>
                    <a:cubicBezTo>
                      <a:pt x="728" y="56"/>
                      <a:pt x="678" y="1"/>
                      <a:pt x="6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48"/>
              <p:cNvSpPr/>
              <p:nvPr/>
            </p:nvSpPr>
            <p:spPr>
              <a:xfrm>
                <a:off x="5565950" y="4009825"/>
                <a:ext cx="498125" cy="401625"/>
              </a:xfrm>
              <a:custGeom>
                <a:avLst/>
                <a:gdLst/>
                <a:ahLst/>
                <a:cxnLst/>
                <a:rect l="l" t="t" r="r" b="b"/>
                <a:pathLst>
                  <a:path w="19925" h="16065" extrusionOk="0">
                    <a:moveTo>
                      <a:pt x="10136" y="0"/>
                    </a:moveTo>
                    <a:cubicBezTo>
                      <a:pt x="5737" y="0"/>
                      <a:pt x="4009" y="3541"/>
                      <a:pt x="4009" y="3541"/>
                    </a:cubicBezTo>
                    <a:cubicBezTo>
                      <a:pt x="4009" y="3541"/>
                      <a:pt x="1" y="9573"/>
                      <a:pt x="4515" y="13425"/>
                    </a:cubicBezTo>
                    <a:cubicBezTo>
                      <a:pt x="6540" y="15137"/>
                      <a:pt x="8871" y="16064"/>
                      <a:pt x="11068" y="16064"/>
                    </a:cubicBezTo>
                    <a:cubicBezTo>
                      <a:pt x="13768" y="16064"/>
                      <a:pt x="16265" y="14664"/>
                      <a:pt x="17745" y="11596"/>
                    </a:cubicBezTo>
                    <a:cubicBezTo>
                      <a:pt x="19924" y="7044"/>
                      <a:pt x="18913" y="2063"/>
                      <a:pt x="12648" y="350"/>
                    </a:cubicBezTo>
                    <a:cubicBezTo>
                      <a:pt x="11728" y="105"/>
                      <a:pt x="10892" y="0"/>
                      <a:pt x="10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48"/>
              <p:cNvSpPr/>
              <p:nvPr/>
            </p:nvSpPr>
            <p:spPr>
              <a:xfrm>
                <a:off x="5422950" y="4379500"/>
                <a:ext cx="467950" cy="467950"/>
              </a:xfrm>
              <a:custGeom>
                <a:avLst/>
                <a:gdLst/>
                <a:ahLst/>
                <a:cxnLst/>
                <a:rect l="l" t="t" r="r" b="b"/>
                <a:pathLst>
                  <a:path w="18718" h="18718" extrusionOk="0">
                    <a:moveTo>
                      <a:pt x="7316" y="0"/>
                    </a:moveTo>
                    <a:cubicBezTo>
                      <a:pt x="5760" y="2218"/>
                      <a:pt x="0" y="8834"/>
                      <a:pt x="0" y="8834"/>
                    </a:cubicBezTo>
                    <a:cubicBezTo>
                      <a:pt x="1284" y="13036"/>
                      <a:pt x="9612" y="18718"/>
                      <a:pt x="9612" y="18718"/>
                    </a:cubicBezTo>
                    <a:cubicBezTo>
                      <a:pt x="18718" y="11908"/>
                      <a:pt x="17628" y="3619"/>
                      <a:pt x="17628" y="3580"/>
                    </a:cubicBezTo>
                    <a:cubicBezTo>
                      <a:pt x="14165" y="2685"/>
                      <a:pt x="7316" y="0"/>
                      <a:pt x="7316" y="0"/>
                    </a:cubicBezTo>
                    <a:close/>
                  </a:path>
                </a:pathLst>
              </a:custGeom>
              <a:gradFill>
                <a:gsLst>
                  <a:gs pos="0">
                    <a:schemeClr val="accent2"/>
                  </a:gs>
                  <a:gs pos="50000">
                    <a:schemeClr val="accent3"/>
                  </a:gs>
                  <a:gs pos="100000">
                    <a:schemeClr val="accent3"/>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48"/>
              <p:cNvSpPr/>
              <p:nvPr/>
            </p:nvSpPr>
            <p:spPr>
              <a:xfrm>
                <a:off x="5335400" y="4107950"/>
                <a:ext cx="262675" cy="355225"/>
              </a:xfrm>
              <a:custGeom>
                <a:avLst/>
                <a:gdLst/>
                <a:ahLst/>
                <a:cxnLst/>
                <a:rect l="l" t="t" r="r" b="b"/>
                <a:pathLst>
                  <a:path w="10507" h="14209" extrusionOk="0">
                    <a:moveTo>
                      <a:pt x="4379" y="1"/>
                    </a:moveTo>
                    <a:cubicBezTo>
                      <a:pt x="4373" y="1"/>
                      <a:pt x="4366" y="2"/>
                      <a:pt x="4358" y="6"/>
                    </a:cubicBezTo>
                    <a:cubicBezTo>
                      <a:pt x="4047" y="161"/>
                      <a:pt x="3541" y="1834"/>
                      <a:pt x="3541" y="1834"/>
                    </a:cubicBezTo>
                    <a:cubicBezTo>
                      <a:pt x="3541" y="1834"/>
                      <a:pt x="3578" y="311"/>
                      <a:pt x="3160" y="311"/>
                    </a:cubicBezTo>
                    <a:cubicBezTo>
                      <a:pt x="3145" y="311"/>
                      <a:pt x="3129" y="313"/>
                      <a:pt x="3113" y="317"/>
                    </a:cubicBezTo>
                    <a:cubicBezTo>
                      <a:pt x="2685" y="434"/>
                      <a:pt x="3113" y="2340"/>
                      <a:pt x="3113" y="2340"/>
                    </a:cubicBezTo>
                    <a:cubicBezTo>
                      <a:pt x="3113" y="2340"/>
                      <a:pt x="2811" y="1468"/>
                      <a:pt x="2488" y="1468"/>
                    </a:cubicBezTo>
                    <a:cubicBezTo>
                      <a:pt x="2463" y="1468"/>
                      <a:pt x="2438" y="1473"/>
                      <a:pt x="2413" y="1484"/>
                    </a:cubicBezTo>
                    <a:cubicBezTo>
                      <a:pt x="2063" y="1679"/>
                      <a:pt x="3035" y="3313"/>
                      <a:pt x="3035" y="3313"/>
                    </a:cubicBezTo>
                    <a:cubicBezTo>
                      <a:pt x="3035" y="3313"/>
                      <a:pt x="0" y="9384"/>
                      <a:pt x="7744" y="14209"/>
                    </a:cubicBezTo>
                    <a:lnTo>
                      <a:pt x="10507" y="10862"/>
                    </a:lnTo>
                    <a:cubicBezTo>
                      <a:pt x="10507" y="10862"/>
                      <a:pt x="4125" y="7049"/>
                      <a:pt x="4825" y="3508"/>
                    </a:cubicBezTo>
                    <a:cubicBezTo>
                      <a:pt x="4825" y="3508"/>
                      <a:pt x="5954" y="2379"/>
                      <a:pt x="5837" y="2185"/>
                    </a:cubicBezTo>
                    <a:cubicBezTo>
                      <a:pt x="5827" y="2171"/>
                      <a:pt x="5808" y="2164"/>
                      <a:pt x="5784" y="2164"/>
                    </a:cubicBezTo>
                    <a:cubicBezTo>
                      <a:pt x="5538" y="2164"/>
                      <a:pt x="4670" y="2807"/>
                      <a:pt x="4670" y="2807"/>
                    </a:cubicBezTo>
                    <a:cubicBezTo>
                      <a:pt x="4670" y="2807"/>
                      <a:pt x="5643" y="862"/>
                      <a:pt x="5331" y="745"/>
                    </a:cubicBezTo>
                    <a:cubicBezTo>
                      <a:pt x="5317" y="737"/>
                      <a:pt x="5301" y="733"/>
                      <a:pt x="5284" y="733"/>
                    </a:cubicBezTo>
                    <a:cubicBezTo>
                      <a:pt x="4971" y="733"/>
                      <a:pt x="4203" y="1990"/>
                      <a:pt x="4203" y="1990"/>
                    </a:cubicBezTo>
                    <a:cubicBezTo>
                      <a:pt x="4203" y="1990"/>
                      <a:pt x="4608" y="1"/>
                      <a:pt x="4379" y="1"/>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48"/>
              <p:cNvSpPr/>
              <p:nvPr/>
            </p:nvSpPr>
            <p:spPr>
              <a:xfrm>
                <a:off x="5432675" y="4176175"/>
                <a:ext cx="21425" cy="14625"/>
              </a:xfrm>
              <a:custGeom>
                <a:avLst/>
                <a:gdLst/>
                <a:ahLst/>
                <a:cxnLst/>
                <a:rect l="l" t="t" r="r" b="b"/>
                <a:pathLst>
                  <a:path w="857" h="585" extrusionOk="0">
                    <a:moveTo>
                      <a:pt x="779" y="0"/>
                    </a:moveTo>
                    <a:cubicBezTo>
                      <a:pt x="117" y="39"/>
                      <a:pt x="0" y="467"/>
                      <a:pt x="0" y="467"/>
                    </a:cubicBezTo>
                    <a:cubicBezTo>
                      <a:pt x="0" y="506"/>
                      <a:pt x="39" y="545"/>
                      <a:pt x="78" y="584"/>
                    </a:cubicBezTo>
                    <a:cubicBezTo>
                      <a:pt x="117" y="584"/>
                      <a:pt x="156" y="545"/>
                      <a:pt x="156" y="506"/>
                    </a:cubicBezTo>
                    <a:cubicBezTo>
                      <a:pt x="195" y="506"/>
                      <a:pt x="273" y="156"/>
                      <a:pt x="779" y="156"/>
                    </a:cubicBezTo>
                    <a:cubicBezTo>
                      <a:pt x="818" y="156"/>
                      <a:pt x="857" y="117"/>
                      <a:pt x="857" y="78"/>
                    </a:cubicBezTo>
                    <a:cubicBezTo>
                      <a:pt x="857" y="39"/>
                      <a:pt x="818" y="0"/>
                      <a:pt x="7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48"/>
              <p:cNvSpPr/>
              <p:nvPr/>
            </p:nvSpPr>
            <p:spPr>
              <a:xfrm>
                <a:off x="5830575" y="4487475"/>
                <a:ext cx="265600" cy="333175"/>
              </a:xfrm>
              <a:custGeom>
                <a:avLst/>
                <a:gdLst/>
                <a:ahLst/>
                <a:cxnLst/>
                <a:rect l="l" t="t" r="r" b="b"/>
                <a:pathLst>
                  <a:path w="10624" h="13327" extrusionOk="0">
                    <a:moveTo>
                      <a:pt x="2101" y="1"/>
                    </a:moveTo>
                    <a:lnTo>
                      <a:pt x="0" y="3814"/>
                    </a:lnTo>
                    <a:cubicBezTo>
                      <a:pt x="0" y="3814"/>
                      <a:pt x="6966" y="6383"/>
                      <a:pt x="6966" y="10002"/>
                    </a:cubicBezTo>
                    <a:cubicBezTo>
                      <a:pt x="6966" y="10002"/>
                      <a:pt x="6071" y="11325"/>
                      <a:pt x="6187" y="11480"/>
                    </a:cubicBezTo>
                    <a:cubicBezTo>
                      <a:pt x="6199" y="11492"/>
                      <a:pt x="6215" y="11497"/>
                      <a:pt x="6234" y="11497"/>
                    </a:cubicBezTo>
                    <a:cubicBezTo>
                      <a:pt x="6476" y="11497"/>
                      <a:pt x="7277" y="10663"/>
                      <a:pt x="7277" y="10663"/>
                    </a:cubicBezTo>
                    <a:lnTo>
                      <a:pt x="7277" y="10663"/>
                    </a:lnTo>
                    <a:cubicBezTo>
                      <a:pt x="7277" y="10663"/>
                      <a:pt x="6654" y="12765"/>
                      <a:pt x="6966" y="12842"/>
                    </a:cubicBezTo>
                    <a:cubicBezTo>
                      <a:pt x="6970" y="12843"/>
                      <a:pt x="6975" y="12843"/>
                      <a:pt x="6979" y="12843"/>
                    </a:cubicBezTo>
                    <a:cubicBezTo>
                      <a:pt x="7330" y="12843"/>
                      <a:pt x="7861" y="11364"/>
                      <a:pt x="7861" y="11364"/>
                    </a:cubicBezTo>
                    <a:cubicBezTo>
                      <a:pt x="7861" y="11364"/>
                      <a:pt x="7861" y="13327"/>
                      <a:pt x="8060" y="13327"/>
                    </a:cubicBezTo>
                    <a:cubicBezTo>
                      <a:pt x="8071" y="13327"/>
                      <a:pt x="8082" y="13321"/>
                      <a:pt x="8094" y="13309"/>
                    </a:cubicBezTo>
                    <a:cubicBezTo>
                      <a:pt x="8328" y="13115"/>
                      <a:pt x="8561" y="11364"/>
                      <a:pt x="8561" y="11364"/>
                    </a:cubicBezTo>
                    <a:cubicBezTo>
                      <a:pt x="8561" y="11364"/>
                      <a:pt x="8769" y="12781"/>
                      <a:pt x="9151" y="12781"/>
                    </a:cubicBezTo>
                    <a:cubicBezTo>
                      <a:pt x="9174" y="12781"/>
                      <a:pt x="9198" y="12776"/>
                      <a:pt x="9223" y="12765"/>
                    </a:cubicBezTo>
                    <a:cubicBezTo>
                      <a:pt x="9651" y="12570"/>
                      <a:pt x="8873" y="10820"/>
                      <a:pt x="8872" y="10819"/>
                    </a:cubicBezTo>
                    <a:lnTo>
                      <a:pt x="8872" y="10819"/>
                    </a:lnTo>
                    <a:cubicBezTo>
                      <a:pt x="8873" y="10819"/>
                      <a:pt x="9268" y="11519"/>
                      <a:pt x="9602" y="11519"/>
                    </a:cubicBezTo>
                    <a:cubicBezTo>
                      <a:pt x="9646" y="11519"/>
                      <a:pt x="9688" y="11507"/>
                      <a:pt x="9729" y="11480"/>
                    </a:cubicBezTo>
                    <a:cubicBezTo>
                      <a:pt x="10040" y="11208"/>
                      <a:pt x="8795" y="9807"/>
                      <a:pt x="8795" y="9807"/>
                    </a:cubicBezTo>
                    <a:cubicBezTo>
                      <a:pt x="8795" y="9807"/>
                      <a:pt x="10624" y="3270"/>
                      <a:pt x="2101" y="1"/>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48"/>
              <p:cNvSpPr/>
              <p:nvPr/>
            </p:nvSpPr>
            <p:spPr>
              <a:xfrm>
                <a:off x="5571250" y="4064825"/>
                <a:ext cx="424725" cy="335325"/>
              </a:xfrm>
              <a:custGeom>
                <a:avLst/>
                <a:gdLst/>
                <a:ahLst/>
                <a:cxnLst/>
                <a:rect l="l" t="t" r="r" b="b"/>
                <a:pathLst>
                  <a:path w="16989" h="13413" extrusionOk="0">
                    <a:moveTo>
                      <a:pt x="9090" y="0"/>
                    </a:moveTo>
                    <a:cubicBezTo>
                      <a:pt x="4897" y="0"/>
                      <a:pt x="1" y="4857"/>
                      <a:pt x="3057" y="10330"/>
                    </a:cubicBezTo>
                    <a:cubicBezTo>
                      <a:pt x="4215" y="12408"/>
                      <a:pt x="6543" y="13412"/>
                      <a:pt x="8912" y="13412"/>
                    </a:cubicBezTo>
                    <a:cubicBezTo>
                      <a:pt x="11958" y="13412"/>
                      <a:pt x="15072" y="11753"/>
                      <a:pt x="15860" y="8579"/>
                    </a:cubicBezTo>
                    <a:cubicBezTo>
                      <a:pt x="15860" y="8579"/>
                      <a:pt x="16988" y="1731"/>
                      <a:pt x="10256" y="135"/>
                    </a:cubicBezTo>
                    <a:cubicBezTo>
                      <a:pt x="9879" y="44"/>
                      <a:pt x="9487" y="0"/>
                      <a:pt x="9090" y="0"/>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48"/>
              <p:cNvSpPr/>
              <p:nvPr/>
            </p:nvSpPr>
            <p:spPr>
              <a:xfrm>
                <a:off x="5658375" y="4358100"/>
                <a:ext cx="140100" cy="119325"/>
              </a:xfrm>
              <a:custGeom>
                <a:avLst/>
                <a:gdLst/>
                <a:ahLst/>
                <a:cxnLst/>
                <a:rect l="l" t="t" r="r" b="b"/>
                <a:pathLst>
                  <a:path w="5604" h="4773" extrusionOk="0">
                    <a:moveTo>
                      <a:pt x="3230" y="0"/>
                    </a:moveTo>
                    <a:lnTo>
                      <a:pt x="1674" y="2296"/>
                    </a:lnTo>
                    <a:lnTo>
                      <a:pt x="779" y="1946"/>
                    </a:lnTo>
                    <a:lnTo>
                      <a:pt x="779" y="1946"/>
                    </a:lnTo>
                    <a:cubicBezTo>
                      <a:pt x="779" y="1946"/>
                      <a:pt x="0" y="2802"/>
                      <a:pt x="1518" y="4125"/>
                    </a:cubicBezTo>
                    <a:cubicBezTo>
                      <a:pt x="2050" y="4602"/>
                      <a:pt x="2604" y="4772"/>
                      <a:pt x="3124" y="4772"/>
                    </a:cubicBezTo>
                    <a:cubicBezTo>
                      <a:pt x="4431" y="4772"/>
                      <a:pt x="5526" y="3697"/>
                      <a:pt x="5526" y="3697"/>
                    </a:cubicBezTo>
                    <a:lnTo>
                      <a:pt x="4553" y="3269"/>
                    </a:lnTo>
                    <a:lnTo>
                      <a:pt x="5604" y="428"/>
                    </a:lnTo>
                    <a:lnTo>
                      <a:pt x="3230" y="0"/>
                    </a:ln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48"/>
              <p:cNvSpPr/>
              <p:nvPr/>
            </p:nvSpPr>
            <p:spPr>
              <a:xfrm>
                <a:off x="5685625" y="4244850"/>
                <a:ext cx="69075" cy="56850"/>
              </a:xfrm>
              <a:custGeom>
                <a:avLst/>
                <a:gdLst/>
                <a:ahLst/>
                <a:cxnLst/>
                <a:rect l="l" t="t" r="r" b="b"/>
                <a:pathLst>
                  <a:path w="2763" h="2274" extrusionOk="0">
                    <a:moveTo>
                      <a:pt x="588" y="0"/>
                    </a:moveTo>
                    <a:cubicBezTo>
                      <a:pt x="561" y="0"/>
                      <a:pt x="533" y="28"/>
                      <a:pt x="506" y="55"/>
                    </a:cubicBezTo>
                    <a:cubicBezTo>
                      <a:pt x="506" y="94"/>
                      <a:pt x="0" y="1223"/>
                      <a:pt x="662" y="2001"/>
                    </a:cubicBezTo>
                    <a:cubicBezTo>
                      <a:pt x="778" y="2157"/>
                      <a:pt x="973" y="2273"/>
                      <a:pt x="1206" y="2273"/>
                    </a:cubicBezTo>
                    <a:lnTo>
                      <a:pt x="1284" y="2273"/>
                    </a:lnTo>
                    <a:cubicBezTo>
                      <a:pt x="1829" y="2195"/>
                      <a:pt x="2335" y="1962"/>
                      <a:pt x="2724" y="1573"/>
                    </a:cubicBezTo>
                    <a:cubicBezTo>
                      <a:pt x="2763" y="1573"/>
                      <a:pt x="2763" y="1495"/>
                      <a:pt x="2724" y="1495"/>
                    </a:cubicBezTo>
                    <a:cubicBezTo>
                      <a:pt x="2704" y="1476"/>
                      <a:pt x="2685" y="1466"/>
                      <a:pt x="2670" y="1466"/>
                    </a:cubicBezTo>
                    <a:cubicBezTo>
                      <a:pt x="2656" y="1466"/>
                      <a:pt x="2646" y="1476"/>
                      <a:pt x="2646" y="1495"/>
                    </a:cubicBezTo>
                    <a:cubicBezTo>
                      <a:pt x="2608" y="1495"/>
                      <a:pt x="1873" y="2119"/>
                      <a:pt x="1260" y="2119"/>
                    </a:cubicBezTo>
                    <a:cubicBezTo>
                      <a:pt x="1242" y="2119"/>
                      <a:pt x="1224" y="2119"/>
                      <a:pt x="1206" y="2118"/>
                    </a:cubicBezTo>
                    <a:cubicBezTo>
                      <a:pt x="1051" y="2118"/>
                      <a:pt x="895" y="2040"/>
                      <a:pt x="778" y="1884"/>
                    </a:cubicBezTo>
                    <a:cubicBezTo>
                      <a:pt x="156" y="1184"/>
                      <a:pt x="662" y="133"/>
                      <a:pt x="662" y="133"/>
                    </a:cubicBezTo>
                    <a:cubicBezTo>
                      <a:pt x="662" y="94"/>
                      <a:pt x="662" y="16"/>
                      <a:pt x="623" y="16"/>
                    </a:cubicBezTo>
                    <a:cubicBezTo>
                      <a:pt x="611" y="5"/>
                      <a:pt x="600" y="0"/>
                      <a:pt x="5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48"/>
              <p:cNvSpPr/>
              <p:nvPr/>
            </p:nvSpPr>
            <p:spPr>
              <a:xfrm>
                <a:off x="5789700" y="4244550"/>
                <a:ext cx="45875" cy="35325"/>
              </a:xfrm>
              <a:custGeom>
                <a:avLst/>
                <a:gdLst/>
                <a:ahLst/>
                <a:cxnLst/>
                <a:rect l="l" t="t" r="r" b="b"/>
                <a:pathLst>
                  <a:path w="1835" h="1413" extrusionOk="0">
                    <a:moveTo>
                      <a:pt x="920" y="0"/>
                    </a:moveTo>
                    <a:cubicBezTo>
                      <a:pt x="790" y="0"/>
                      <a:pt x="660" y="35"/>
                      <a:pt x="546" y="106"/>
                    </a:cubicBezTo>
                    <a:cubicBezTo>
                      <a:pt x="1" y="456"/>
                      <a:pt x="156" y="1274"/>
                      <a:pt x="779" y="1390"/>
                    </a:cubicBezTo>
                    <a:cubicBezTo>
                      <a:pt x="839" y="1405"/>
                      <a:pt x="898" y="1412"/>
                      <a:pt x="954" y="1412"/>
                    </a:cubicBezTo>
                    <a:cubicBezTo>
                      <a:pt x="1484" y="1412"/>
                      <a:pt x="1835" y="793"/>
                      <a:pt x="1518" y="301"/>
                    </a:cubicBezTo>
                    <a:cubicBezTo>
                      <a:pt x="1371" y="104"/>
                      <a:pt x="1145" y="0"/>
                      <a:pt x="9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48"/>
              <p:cNvSpPr/>
              <p:nvPr/>
            </p:nvSpPr>
            <p:spPr>
              <a:xfrm>
                <a:off x="5695350" y="4163100"/>
                <a:ext cx="46050" cy="35800"/>
              </a:xfrm>
              <a:custGeom>
                <a:avLst/>
                <a:gdLst/>
                <a:ahLst/>
                <a:cxnLst/>
                <a:rect l="l" t="t" r="r" b="b"/>
                <a:pathLst>
                  <a:path w="1842" h="1432" extrusionOk="0">
                    <a:moveTo>
                      <a:pt x="948" y="1"/>
                    </a:moveTo>
                    <a:cubicBezTo>
                      <a:pt x="807" y="1"/>
                      <a:pt x="665" y="45"/>
                      <a:pt x="545" y="134"/>
                    </a:cubicBezTo>
                    <a:cubicBezTo>
                      <a:pt x="0" y="446"/>
                      <a:pt x="156" y="1263"/>
                      <a:pt x="778" y="1418"/>
                    </a:cubicBezTo>
                    <a:cubicBezTo>
                      <a:pt x="825" y="1427"/>
                      <a:pt x="871" y="1431"/>
                      <a:pt x="915" y="1431"/>
                    </a:cubicBezTo>
                    <a:cubicBezTo>
                      <a:pt x="1466" y="1431"/>
                      <a:pt x="1842" y="797"/>
                      <a:pt x="1518" y="329"/>
                    </a:cubicBezTo>
                    <a:cubicBezTo>
                      <a:pt x="1398" y="113"/>
                      <a:pt x="1175" y="1"/>
                      <a:pt x="9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48"/>
              <p:cNvSpPr/>
              <p:nvPr/>
            </p:nvSpPr>
            <p:spPr>
              <a:xfrm>
                <a:off x="5829600" y="4337375"/>
                <a:ext cx="109125" cy="81350"/>
              </a:xfrm>
              <a:custGeom>
                <a:avLst/>
                <a:gdLst/>
                <a:ahLst/>
                <a:cxnLst/>
                <a:rect l="l" t="t" r="r" b="b"/>
                <a:pathLst>
                  <a:path w="4365" h="3254" extrusionOk="0">
                    <a:moveTo>
                      <a:pt x="3409" y="0"/>
                    </a:moveTo>
                    <a:cubicBezTo>
                      <a:pt x="2630" y="0"/>
                      <a:pt x="1635" y="674"/>
                      <a:pt x="1635" y="674"/>
                    </a:cubicBezTo>
                    <a:cubicBezTo>
                      <a:pt x="1635" y="674"/>
                      <a:pt x="0" y="1880"/>
                      <a:pt x="895" y="2658"/>
                    </a:cubicBezTo>
                    <a:cubicBezTo>
                      <a:pt x="1260" y="2974"/>
                      <a:pt x="1951" y="3254"/>
                      <a:pt x="2617" y="3254"/>
                    </a:cubicBezTo>
                    <a:cubicBezTo>
                      <a:pt x="3513" y="3254"/>
                      <a:pt x="4364" y="2747"/>
                      <a:pt x="4320" y="1141"/>
                    </a:cubicBezTo>
                    <a:cubicBezTo>
                      <a:pt x="4305" y="268"/>
                      <a:pt x="3900" y="0"/>
                      <a:pt x="3409" y="0"/>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48"/>
              <p:cNvSpPr/>
              <p:nvPr/>
            </p:nvSpPr>
            <p:spPr>
              <a:xfrm>
                <a:off x="5866550" y="4363375"/>
                <a:ext cx="60350" cy="29775"/>
              </a:xfrm>
              <a:custGeom>
                <a:avLst/>
                <a:gdLst/>
                <a:ahLst/>
                <a:cxnLst/>
                <a:rect l="l" t="t" r="r" b="b"/>
                <a:pathLst>
                  <a:path w="2414" h="1191" extrusionOk="0">
                    <a:moveTo>
                      <a:pt x="1839" y="1"/>
                    </a:moveTo>
                    <a:cubicBezTo>
                      <a:pt x="1388" y="1"/>
                      <a:pt x="788" y="354"/>
                      <a:pt x="40" y="1035"/>
                    </a:cubicBezTo>
                    <a:cubicBezTo>
                      <a:pt x="1" y="1073"/>
                      <a:pt x="1" y="1112"/>
                      <a:pt x="40" y="1151"/>
                    </a:cubicBezTo>
                    <a:cubicBezTo>
                      <a:pt x="40" y="1190"/>
                      <a:pt x="79" y="1190"/>
                      <a:pt x="118" y="1190"/>
                    </a:cubicBezTo>
                    <a:cubicBezTo>
                      <a:pt x="118" y="1190"/>
                      <a:pt x="118" y="1190"/>
                      <a:pt x="157" y="1151"/>
                    </a:cubicBezTo>
                    <a:cubicBezTo>
                      <a:pt x="989" y="385"/>
                      <a:pt x="1537" y="161"/>
                      <a:pt x="1848" y="161"/>
                    </a:cubicBezTo>
                    <a:cubicBezTo>
                      <a:pt x="1901" y="161"/>
                      <a:pt x="1946" y="167"/>
                      <a:pt x="1986" y="178"/>
                    </a:cubicBezTo>
                    <a:cubicBezTo>
                      <a:pt x="2102" y="178"/>
                      <a:pt x="2219" y="256"/>
                      <a:pt x="2258" y="373"/>
                    </a:cubicBezTo>
                    <a:cubicBezTo>
                      <a:pt x="2297" y="412"/>
                      <a:pt x="2336" y="412"/>
                      <a:pt x="2375" y="412"/>
                    </a:cubicBezTo>
                    <a:cubicBezTo>
                      <a:pt x="2414" y="373"/>
                      <a:pt x="2414" y="334"/>
                      <a:pt x="2414" y="295"/>
                    </a:cubicBezTo>
                    <a:cubicBezTo>
                      <a:pt x="2336" y="140"/>
                      <a:pt x="2180" y="23"/>
                      <a:pt x="2024" y="23"/>
                    </a:cubicBezTo>
                    <a:cubicBezTo>
                      <a:pt x="1966" y="8"/>
                      <a:pt x="1904" y="1"/>
                      <a:pt x="183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48"/>
              <p:cNvSpPr/>
              <p:nvPr/>
            </p:nvSpPr>
            <p:spPr>
              <a:xfrm>
                <a:off x="5717725" y="4220275"/>
                <a:ext cx="48950" cy="43475"/>
              </a:xfrm>
              <a:custGeom>
                <a:avLst/>
                <a:gdLst/>
                <a:ahLst/>
                <a:cxnLst/>
                <a:rect l="l" t="t" r="r" b="b"/>
                <a:pathLst>
                  <a:path w="1958" h="1739" extrusionOk="0">
                    <a:moveTo>
                      <a:pt x="1847" y="1"/>
                    </a:moveTo>
                    <a:cubicBezTo>
                      <a:pt x="1828" y="1"/>
                      <a:pt x="1808" y="8"/>
                      <a:pt x="1790" y="26"/>
                    </a:cubicBezTo>
                    <a:lnTo>
                      <a:pt x="856" y="922"/>
                    </a:lnTo>
                    <a:lnTo>
                      <a:pt x="156" y="65"/>
                    </a:lnTo>
                    <a:cubicBezTo>
                      <a:pt x="136" y="46"/>
                      <a:pt x="117" y="36"/>
                      <a:pt x="102" y="36"/>
                    </a:cubicBezTo>
                    <a:cubicBezTo>
                      <a:pt x="88" y="36"/>
                      <a:pt x="78" y="46"/>
                      <a:pt x="78" y="65"/>
                    </a:cubicBezTo>
                    <a:cubicBezTo>
                      <a:pt x="39" y="65"/>
                      <a:pt x="0" y="104"/>
                      <a:pt x="0" y="143"/>
                    </a:cubicBezTo>
                    <a:lnTo>
                      <a:pt x="78" y="1661"/>
                    </a:lnTo>
                    <a:cubicBezTo>
                      <a:pt x="78" y="1700"/>
                      <a:pt x="117" y="1739"/>
                      <a:pt x="156" y="1739"/>
                    </a:cubicBezTo>
                    <a:lnTo>
                      <a:pt x="156" y="1661"/>
                    </a:lnTo>
                    <a:cubicBezTo>
                      <a:pt x="195" y="1661"/>
                      <a:pt x="234" y="1622"/>
                      <a:pt x="234" y="1583"/>
                    </a:cubicBezTo>
                    <a:lnTo>
                      <a:pt x="195" y="299"/>
                    </a:lnTo>
                    <a:lnTo>
                      <a:pt x="778" y="1077"/>
                    </a:lnTo>
                    <a:lnTo>
                      <a:pt x="895" y="1077"/>
                    </a:lnTo>
                    <a:lnTo>
                      <a:pt x="1868" y="143"/>
                    </a:lnTo>
                    <a:cubicBezTo>
                      <a:pt x="1958" y="83"/>
                      <a:pt x="1910" y="1"/>
                      <a:pt x="18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48"/>
              <p:cNvSpPr/>
              <p:nvPr/>
            </p:nvSpPr>
            <p:spPr>
              <a:xfrm>
                <a:off x="5679775" y="4023125"/>
                <a:ext cx="393050" cy="264800"/>
              </a:xfrm>
              <a:custGeom>
                <a:avLst/>
                <a:gdLst/>
                <a:ahLst/>
                <a:cxnLst/>
                <a:rect l="l" t="t" r="r" b="b"/>
                <a:pathLst>
                  <a:path w="15722" h="10592" extrusionOk="0">
                    <a:moveTo>
                      <a:pt x="6023" y="1"/>
                    </a:moveTo>
                    <a:cubicBezTo>
                      <a:pt x="2725" y="1"/>
                      <a:pt x="420" y="2289"/>
                      <a:pt x="1" y="2932"/>
                    </a:cubicBezTo>
                    <a:cubicBezTo>
                      <a:pt x="1" y="2932"/>
                      <a:pt x="2016" y="5936"/>
                      <a:pt x="3558" y="5936"/>
                    </a:cubicBezTo>
                    <a:cubicBezTo>
                      <a:pt x="3605" y="5936"/>
                      <a:pt x="3651" y="5934"/>
                      <a:pt x="3697" y="5928"/>
                    </a:cubicBezTo>
                    <a:cubicBezTo>
                      <a:pt x="4539" y="5844"/>
                      <a:pt x="5290" y="5111"/>
                      <a:pt x="5802" y="4456"/>
                    </a:cubicBezTo>
                    <a:lnTo>
                      <a:pt x="5802" y="4456"/>
                    </a:lnTo>
                    <a:cubicBezTo>
                      <a:pt x="5359" y="5225"/>
                      <a:pt x="4903" y="6260"/>
                      <a:pt x="5098" y="7017"/>
                    </a:cubicBezTo>
                    <a:cubicBezTo>
                      <a:pt x="5426" y="8293"/>
                      <a:pt x="8688" y="10592"/>
                      <a:pt x="10060" y="10592"/>
                    </a:cubicBezTo>
                    <a:cubicBezTo>
                      <a:pt x="10154" y="10592"/>
                      <a:pt x="10238" y="10581"/>
                      <a:pt x="10313" y="10559"/>
                    </a:cubicBezTo>
                    <a:cubicBezTo>
                      <a:pt x="11519" y="10247"/>
                      <a:pt x="15722" y="4605"/>
                      <a:pt x="10313" y="1297"/>
                    </a:cubicBezTo>
                    <a:cubicBezTo>
                      <a:pt x="8766" y="354"/>
                      <a:pt x="7318" y="1"/>
                      <a:pt x="60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48"/>
              <p:cNvSpPr/>
              <p:nvPr/>
            </p:nvSpPr>
            <p:spPr>
              <a:xfrm>
                <a:off x="5890425" y="4227625"/>
                <a:ext cx="107275" cy="132925"/>
              </a:xfrm>
              <a:custGeom>
                <a:avLst/>
                <a:gdLst/>
                <a:ahLst/>
                <a:cxnLst/>
                <a:rect l="l" t="t" r="r" b="b"/>
                <a:pathLst>
                  <a:path w="4291" h="5317" extrusionOk="0">
                    <a:moveTo>
                      <a:pt x="3101" y="0"/>
                    </a:moveTo>
                    <a:cubicBezTo>
                      <a:pt x="2790" y="0"/>
                      <a:pt x="2394" y="161"/>
                      <a:pt x="1887" y="550"/>
                    </a:cubicBezTo>
                    <a:cubicBezTo>
                      <a:pt x="1809" y="2262"/>
                      <a:pt x="1147" y="3896"/>
                      <a:pt x="58" y="5219"/>
                    </a:cubicBezTo>
                    <a:cubicBezTo>
                      <a:pt x="0" y="5286"/>
                      <a:pt x="11" y="5316"/>
                      <a:pt x="74" y="5316"/>
                    </a:cubicBezTo>
                    <a:cubicBezTo>
                      <a:pt x="568" y="5316"/>
                      <a:pt x="4290" y="3451"/>
                      <a:pt x="4221" y="2106"/>
                    </a:cubicBezTo>
                    <a:cubicBezTo>
                      <a:pt x="4137" y="1094"/>
                      <a:pt x="3910" y="0"/>
                      <a:pt x="310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48"/>
              <p:cNvSpPr/>
              <p:nvPr/>
            </p:nvSpPr>
            <p:spPr>
              <a:xfrm>
                <a:off x="5991075" y="4242550"/>
                <a:ext cx="183900" cy="215775"/>
              </a:xfrm>
              <a:custGeom>
                <a:avLst/>
                <a:gdLst/>
                <a:ahLst/>
                <a:cxnLst/>
                <a:rect l="l" t="t" r="r" b="b"/>
                <a:pathLst>
                  <a:path w="7356" h="8631" extrusionOk="0">
                    <a:moveTo>
                      <a:pt x="2124" y="0"/>
                    </a:moveTo>
                    <a:cubicBezTo>
                      <a:pt x="1493" y="0"/>
                      <a:pt x="1052" y="69"/>
                      <a:pt x="1052" y="69"/>
                    </a:cubicBezTo>
                    <a:cubicBezTo>
                      <a:pt x="1" y="5128"/>
                      <a:pt x="4087" y="8630"/>
                      <a:pt x="4087" y="8630"/>
                    </a:cubicBezTo>
                    <a:cubicBezTo>
                      <a:pt x="4087" y="8630"/>
                      <a:pt x="7356" y="4428"/>
                      <a:pt x="6188" y="1937"/>
                    </a:cubicBezTo>
                    <a:cubicBezTo>
                      <a:pt x="5410" y="277"/>
                      <a:pt x="3386" y="0"/>
                      <a:pt x="21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48"/>
              <p:cNvSpPr/>
              <p:nvPr/>
            </p:nvSpPr>
            <p:spPr>
              <a:xfrm>
                <a:off x="5423250" y="4311050"/>
                <a:ext cx="247800" cy="188350"/>
              </a:xfrm>
              <a:custGeom>
                <a:avLst/>
                <a:gdLst/>
                <a:ahLst/>
                <a:cxnLst/>
                <a:rect l="l" t="t" r="r" b="b"/>
                <a:pathLst>
                  <a:path w="9912" h="7534" extrusionOk="0">
                    <a:moveTo>
                      <a:pt x="3530" y="0"/>
                    </a:moveTo>
                    <a:cubicBezTo>
                      <a:pt x="3511" y="0"/>
                      <a:pt x="3497" y="5"/>
                      <a:pt x="3491" y="14"/>
                    </a:cubicBezTo>
                    <a:cubicBezTo>
                      <a:pt x="3335" y="326"/>
                      <a:pt x="455" y="3011"/>
                      <a:pt x="455" y="3011"/>
                    </a:cubicBezTo>
                    <a:cubicBezTo>
                      <a:pt x="1" y="3428"/>
                      <a:pt x="3826" y="7534"/>
                      <a:pt x="4746" y="7534"/>
                    </a:cubicBezTo>
                    <a:cubicBezTo>
                      <a:pt x="4770" y="7534"/>
                      <a:pt x="4793" y="7531"/>
                      <a:pt x="4814" y="7525"/>
                    </a:cubicBezTo>
                    <a:cubicBezTo>
                      <a:pt x="5631" y="7252"/>
                      <a:pt x="9911" y="3789"/>
                      <a:pt x="9911" y="3789"/>
                    </a:cubicBezTo>
                    <a:cubicBezTo>
                      <a:pt x="9273" y="3526"/>
                      <a:pt x="4066" y="0"/>
                      <a:pt x="353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48"/>
              <p:cNvSpPr/>
              <p:nvPr/>
            </p:nvSpPr>
            <p:spPr>
              <a:xfrm>
                <a:off x="5748850" y="4450525"/>
                <a:ext cx="230575" cy="204300"/>
              </a:xfrm>
              <a:custGeom>
                <a:avLst/>
                <a:gdLst/>
                <a:ahLst/>
                <a:cxnLst/>
                <a:rect l="l" t="t" r="r" b="b"/>
                <a:pathLst>
                  <a:path w="9223" h="8172" extrusionOk="0">
                    <a:moveTo>
                      <a:pt x="1907" y="0"/>
                    </a:moveTo>
                    <a:lnTo>
                      <a:pt x="0" y="5876"/>
                    </a:lnTo>
                    <a:cubicBezTo>
                      <a:pt x="46" y="5873"/>
                      <a:pt x="94" y="5872"/>
                      <a:pt x="143" y="5872"/>
                    </a:cubicBezTo>
                    <a:cubicBezTo>
                      <a:pt x="2184" y="5872"/>
                      <a:pt x="7044" y="8172"/>
                      <a:pt x="7044" y="8172"/>
                    </a:cubicBezTo>
                    <a:cubicBezTo>
                      <a:pt x="7316" y="7783"/>
                      <a:pt x="9223" y="3580"/>
                      <a:pt x="9223" y="3580"/>
                    </a:cubicBezTo>
                    <a:cubicBezTo>
                      <a:pt x="6265" y="739"/>
                      <a:pt x="1907" y="0"/>
                      <a:pt x="19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48"/>
              <p:cNvSpPr/>
              <p:nvPr/>
            </p:nvSpPr>
            <p:spPr>
              <a:xfrm>
                <a:off x="5838350" y="4475800"/>
                <a:ext cx="31150" cy="127475"/>
              </a:xfrm>
              <a:custGeom>
                <a:avLst/>
                <a:gdLst/>
                <a:ahLst/>
                <a:cxnLst/>
                <a:rect l="l" t="t" r="r" b="b"/>
                <a:pathLst>
                  <a:path w="1246" h="5099" extrusionOk="0">
                    <a:moveTo>
                      <a:pt x="234" y="1"/>
                    </a:moveTo>
                    <a:cubicBezTo>
                      <a:pt x="195" y="40"/>
                      <a:pt x="195" y="79"/>
                      <a:pt x="195" y="118"/>
                    </a:cubicBezTo>
                    <a:cubicBezTo>
                      <a:pt x="195" y="118"/>
                      <a:pt x="1051" y="1908"/>
                      <a:pt x="0" y="4982"/>
                    </a:cubicBezTo>
                    <a:cubicBezTo>
                      <a:pt x="0" y="5021"/>
                      <a:pt x="0" y="5060"/>
                      <a:pt x="39" y="5099"/>
                    </a:cubicBezTo>
                    <a:lnTo>
                      <a:pt x="78" y="5099"/>
                    </a:lnTo>
                    <a:cubicBezTo>
                      <a:pt x="117" y="5099"/>
                      <a:pt x="117" y="5060"/>
                      <a:pt x="156" y="5060"/>
                    </a:cubicBezTo>
                    <a:cubicBezTo>
                      <a:pt x="1246" y="1908"/>
                      <a:pt x="390" y="118"/>
                      <a:pt x="351" y="40"/>
                    </a:cubicBezTo>
                    <a:cubicBezTo>
                      <a:pt x="312" y="1"/>
                      <a:pt x="273" y="1"/>
                      <a:pt x="2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48"/>
              <p:cNvSpPr/>
              <p:nvPr/>
            </p:nvSpPr>
            <p:spPr>
              <a:xfrm>
                <a:off x="5526075" y="4389225"/>
                <a:ext cx="100225" cy="90500"/>
              </a:xfrm>
              <a:custGeom>
                <a:avLst/>
                <a:gdLst/>
                <a:ahLst/>
                <a:cxnLst/>
                <a:rect l="l" t="t" r="r" b="b"/>
                <a:pathLst>
                  <a:path w="4009" h="3620" extrusionOk="0">
                    <a:moveTo>
                      <a:pt x="3892" y="1"/>
                    </a:moveTo>
                    <a:cubicBezTo>
                      <a:pt x="2491" y="273"/>
                      <a:pt x="117" y="3386"/>
                      <a:pt x="39" y="3503"/>
                    </a:cubicBezTo>
                    <a:cubicBezTo>
                      <a:pt x="0" y="3542"/>
                      <a:pt x="0" y="3581"/>
                      <a:pt x="39" y="3620"/>
                    </a:cubicBezTo>
                    <a:lnTo>
                      <a:pt x="78" y="3620"/>
                    </a:lnTo>
                    <a:cubicBezTo>
                      <a:pt x="117" y="3620"/>
                      <a:pt x="156" y="3581"/>
                      <a:pt x="156" y="3581"/>
                    </a:cubicBezTo>
                    <a:cubicBezTo>
                      <a:pt x="195" y="3581"/>
                      <a:pt x="2530" y="390"/>
                      <a:pt x="3930" y="156"/>
                    </a:cubicBezTo>
                    <a:cubicBezTo>
                      <a:pt x="3969" y="156"/>
                      <a:pt x="4008" y="117"/>
                      <a:pt x="4008" y="78"/>
                    </a:cubicBezTo>
                    <a:cubicBezTo>
                      <a:pt x="4008" y="39"/>
                      <a:pt x="3930" y="1"/>
                      <a:pt x="389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48"/>
              <p:cNvSpPr/>
              <p:nvPr/>
            </p:nvSpPr>
            <p:spPr>
              <a:xfrm>
                <a:off x="5661300" y="4432025"/>
                <a:ext cx="128425" cy="65400"/>
              </a:xfrm>
              <a:custGeom>
                <a:avLst/>
                <a:gdLst/>
                <a:ahLst/>
                <a:cxnLst/>
                <a:rect l="l" t="t" r="r" b="b"/>
                <a:pathLst>
                  <a:path w="5137" h="2616" extrusionOk="0">
                    <a:moveTo>
                      <a:pt x="78" y="1"/>
                    </a:moveTo>
                    <a:cubicBezTo>
                      <a:pt x="39" y="40"/>
                      <a:pt x="0" y="79"/>
                      <a:pt x="0" y="117"/>
                    </a:cubicBezTo>
                    <a:cubicBezTo>
                      <a:pt x="273" y="1013"/>
                      <a:pt x="817" y="1830"/>
                      <a:pt x="1635" y="2336"/>
                    </a:cubicBezTo>
                    <a:cubicBezTo>
                      <a:pt x="1906" y="2505"/>
                      <a:pt x="2236" y="2615"/>
                      <a:pt x="2548" y="2615"/>
                    </a:cubicBezTo>
                    <a:cubicBezTo>
                      <a:pt x="2594" y="2615"/>
                      <a:pt x="2640" y="2613"/>
                      <a:pt x="2685" y="2608"/>
                    </a:cubicBezTo>
                    <a:cubicBezTo>
                      <a:pt x="3541" y="2569"/>
                      <a:pt x="4358" y="2297"/>
                      <a:pt x="5098" y="1908"/>
                    </a:cubicBezTo>
                    <a:cubicBezTo>
                      <a:pt x="5137" y="1869"/>
                      <a:pt x="5137" y="1830"/>
                      <a:pt x="5137" y="1791"/>
                    </a:cubicBezTo>
                    <a:cubicBezTo>
                      <a:pt x="5109" y="1763"/>
                      <a:pt x="5082" y="1736"/>
                      <a:pt x="5054" y="1736"/>
                    </a:cubicBezTo>
                    <a:cubicBezTo>
                      <a:pt x="5043" y="1736"/>
                      <a:pt x="5031" y="1740"/>
                      <a:pt x="5020" y="1752"/>
                    </a:cubicBezTo>
                    <a:cubicBezTo>
                      <a:pt x="4990" y="1752"/>
                      <a:pt x="3775" y="2459"/>
                      <a:pt x="2665" y="2459"/>
                    </a:cubicBezTo>
                    <a:cubicBezTo>
                      <a:pt x="2325" y="2459"/>
                      <a:pt x="1995" y="2392"/>
                      <a:pt x="1712" y="2219"/>
                    </a:cubicBezTo>
                    <a:cubicBezTo>
                      <a:pt x="973" y="1713"/>
                      <a:pt x="428" y="935"/>
                      <a:pt x="156" y="79"/>
                    </a:cubicBezTo>
                    <a:cubicBezTo>
                      <a:pt x="156" y="40"/>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7" name="Google Shape;797;p48"/>
            <p:cNvSpPr/>
            <p:nvPr/>
          </p:nvSpPr>
          <p:spPr>
            <a:xfrm rot="-899737">
              <a:off x="7443745" y="51701"/>
              <a:ext cx="734912" cy="605264"/>
            </a:xfrm>
            <a:custGeom>
              <a:avLst/>
              <a:gdLst/>
              <a:ahLst/>
              <a:cxnLst/>
              <a:rect l="l" t="t" r="r" b="b"/>
              <a:pathLst>
                <a:path w="79897" h="65763" extrusionOk="0">
                  <a:moveTo>
                    <a:pt x="75243" y="8917"/>
                  </a:moveTo>
                  <a:cubicBezTo>
                    <a:pt x="74895" y="8525"/>
                    <a:pt x="74547" y="8134"/>
                    <a:pt x="74199" y="7743"/>
                  </a:cubicBezTo>
                  <a:lnTo>
                    <a:pt x="73982" y="7525"/>
                  </a:lnTo>
                  <a:cubicBezTo>
                    <a:pt x="73547" y="7090"/>
                    <a:pt x="73069" y="6655"/>
                    <a:pt x="72590" y="6264"/>
                  </a:cubicBezTo>
                  <a:cubicBezTo>
                    <a:pt x="66066" y="827"/>
                    <a:pt x="56889" y="1"/>
                    <a:pt x="49495" y="4133"/>
                  </a:cubicBezTo>
                  <a:lnTo>
                    <a:pt x="49495" y="4133"/>
                  </a:lnTo>
                  <a:cubicBezTo>
                    <a:pt x="46451" y="5829"/>
                    <a:pt x="43928" y="8264"/>
                    <a:pt x="42101" y="11222"/>
                  </a:cubicBezTo>
                  <a:cubicBezTo>
                    <a:pt x="41580" y="12005"/>
                    <a:pt x="41145" y="12875"/>
                    <a:pt x="40753" y="13745"/>
                  </a:cubicBezTo>
                  <a:cubicBezTo>
                    <a:pt x="40623" y="14049"/>
                    <a:pt x="40536" y="14354"/>
                    <a:pt x="40405" y="14658"/>
                  </a:cubicBezTo>
                  <a:cubicBezTo>
                    <a:pt x="40318" y="14832"/>
                    <a:pt x="40275" y="15049"/>
                    <a:pt x="40188" y="15267"/>
                  </a:cubicBezTo>
                  <a:cubicBezTo>
                    <a:pt x="40144" y="15441"/>
                    <a:pt x="40057" y="15615"/>
                    <a:pt x="39970" y="15832"/>
                  </a:cubicBezTo>
                  <a:cubicBezTo>
                    <a:pt x="39840" y="15354"/>
                    <a:pt x="39666" y="14832"/>
                    <a:pt x="39448" y="14354"/>
                  </a:cubicBezTo>
                  <a:cubicBezTo>
                    <a:pt x="39231" y="13875"/>
                    <a:pt x="39057" y="13397"/>
                    <a:pt x="38839" y="12962"/>
                  </a:cubicBezTo>
                  <a:cubicBezTo>
                    <a:pt x="37491" y="10222"/>
                    <a:pt x="35534" y="7830"/>
                    <a:pt x="33185" y="5959"/>
                  </a:cubicBezTo>
                  <a:cubicBezTo>
                    <a:pt x="32794" y="5655"/>
                    <a:pt x="32359" y="5350"/>
                    <a:pt x="31968" y="5046"/>
                  </a:cubicBezTo>
                  <a:cubicBezTo>
                    <a:pt x="30184" y="3828"/>
                    <a:pt x="28227" y="2915"/>
                    <a:pt x="26183" y="2349"/>
                  </a:cubicBezTo>
                  <a:lnTo>
                    <a:pt x="26183" y="2349"/>
                  </a:lnTo>
                  <a:cubicBezTo>
                    <a:pt x="25705" y="2219"/>
                    <a:pt x="25270" y="2088"/>
                    <a:pt x="24791" y="1958"/>
                  </a:cubicBezTo>
                  <a:cubicBezTo>
                    <a:pt x="23834" y="1784"/>
                    <a:pt x="22877" y="1654"/>
                    <a:pt x="21921" y="1567"/>
                  </a:cubicBezTo>
                  <a:cubicBezTo>
                    <a:pt x="21442" y="1523"/>
                    <a:pt x="20964" y="1523"/>
                    <a:pt x="20442" y="1523"/>
                  </a:cubicBezTo>
                  <a:lnTo>
                    <a:pt x="20442" y="1523"/>
                  </a:lnTo>
                  <a:cubicBezTo>
                    <a:pt x="19833" y="1523"/>
                    <a:pt x="19224" y="1523"/>
                    <a:pt x="18615" y="1610"/>
                  </a:cubicBezTo>
                  <a:cubicBezTo>
                    <a:pt x="18006" y="1697"/>
                    <a:pt x="17397" y="1741"/>
                    <a:pt x="16788" y="1827"/>
                  </a:cubicBezTo>
                  <a:lnTo>
                    <a:pt x="16788" y="1827"/>
                  </a:lnTo>
                  <a:cubicBezTo>
                    <a:pt x="13744" y="2393"/>
                    <a:pt x="10830" y="3654"/>
                    <a:pt x="8307" y="5524"/>
                  </a:cubicBezTo>
                  <a:cubicBezTo>
                    <a:pt x="8046" y="5698"/>
                    <a:pt x="7785" y="5916"/>
                    <a:pt x="7524" y="6133"/>
                  </a:cubicBezTo>
                  <a:cubicBezTo>
                    <a:pt x="7307" y="6351"/>
                    <a:pt x="7046" y="6568"/>
                    <a:pt x="6785" y="6786"/>
                  </a:cubicBezTo>
                  <a:cubicBezTo>
                    <a:pt x="6524" y="7003"/>
                    <a:pt x="6437" y="7047"/>
                    <a:pt x="6307" y="7221"/>
                  </a:cubicBezTo>
                  <a:cubicBezTo>
                    <a:pt x="4480" y="8917"/>
                    <a:pt x="3045" y="10961"/>
                    <a:pt x="2001" y="13223"/>
                  </a:cubicBezTo>
                  <a:lnTo>
                    <a:pt x="2001" y="13223"/>
                  </a:lnTo>
                  <a:cubicBezTo>
                    <a:pt x="1653" y="13875"/>
                    <a:pt x="1392" y="14571"/>
                    <a:pt x="1131" y="15267"/>
                  </a:cubicBezTo>
                  <a:cubicBezTo>
                    <a:pt x="1000" y="15615"/>
                    <a:pt x="913" y="15963"/>
                    <a:pt x="783" y="16354"/>
                  </a:cubicBezTo>
                  <a:cubicBezTo>
                    <a:pt x="261" y="18181"/>
                    <a:pt x="0" y="20095"/>
                    <a:pt x="0" y="22008"/>
                  </a:cubicBezTo>
                  <a:cubicBezTo>
                    <a:pt x="0" y="22356"/>
                    <a:pt x="0" y="22748"/>
                    <a:pt x="44" y="23096"/>
                  </a:cubicBezTo>
                  <a:lnTo>
                    <a:pt x="44" y="23139"/>
                  </a:lnTo>
                  <a:lnTo>
                    <a:pt x="44" y="23226"/>
                  </a:lnTo>
                  <a:lnTo>
                    <a:pt x="44" y="23400"/>
                  </a:lnTo>
                  <a:lnTo>
                    <a:pt x="44" y="23400"/>
                  </a:lnTo>
                  <a:cubicBezTo>
                    <a:pt x="87" y="24009"/>
                    <a:pt x="131" y="24618"/>
                    <a:pt x="261" y="25227"/>
                  </a:cubicBezTo>
                  <a:cubicBezTo>
                    <a:pt x="261" y="25357"/>
                    <a:pt x="305" y="25488"/>
                    <a:pt x="305" y="25618"/>
                  </a:cubicBezTo>
                  <a:cubicBezTo>
                    <a:pt x="305" y="25749"/>
                    <a:pt x="391" y="26010"/>
                    <a:pt x="391" y="26140"/>
                  </a:cubicBezTo>
                  <a:cubicBezTo>
                    <a:pt x="1174" y="29707"/>
                    <a:pt x="2610" y="33099"/>
                    <a:pt x="4654" y="36144"/>
                  </a:cubicBezTo>
                  <a:lnTo>
                    <a:pt x="4654" y="36144"/>
                  </a:lnTo>
                  <a:cubicBezTo>
                    <a:pt x="4741" y="36274"/>
                    <a:pt x="4828" y="36405"/>
                    <a:pt x="4871" y="36535"/>
                  </a:cubicBezTo>
                  <a:lnTo>
                    <a:pt x="5045" y="36796"/>
                  </a:lnTo>
                  <a:cubicBezTo>
                    <a:pt x="5306" y="37187"/>
                    <a:pt x="5567" y="37579"/>
                    <a:pt x="5828" y="37927"/>
                  </a:cubicBezTo>
                  <a:cubicBezTo>
                    <a:pt x="7481" y="40275"/>
                    <a:pt x="9308" y="42450"/>
                    <a:pt x="11265" y="44451"/>
                  </a:cubicBezTo>
                  <a:lnTo>
                    <a:pt x="12309" y="45495"/>
                  </a:lnTo>
                  <a:cubicBezTo>
                    <a:pt x="13352" y="46538"/>
                    <a:pt x="14440" y="47582"/>
                    <a:pt x="15571" y="48539"/>
                  </a:cubicBezTo>
                  <a:lnTo>
                    <a:pt x="15571" y="48539"/>
                  </a:lnTo>
                  <a:cubicBezTo>
                    <a:pt x="16266" y="49235"/>
                    <a:pt x="17006" y="49844"/>
                    <a:pt x="17789" y="50496"/>
                  </a:cubicBezTo>
                  <a:cubicBezTo>
                    <a:pt x="18528" y="51105"/>
                    <a:pt x="19268" y="51714"/>
                    <a:pt x="20050" y="52323"/>
                  </a:cubicBezTo>
                  <a:cubicBezTo>
                    <a:pt x="24095" y="55542"/>
                    <a:pt x="28358" y="58499"/>
                    <a:pt x="32794" y="61196"/>
                  </a:cubicBezTo>
                  <a:lnTo>
                    <a:pt x="32794" y="61196"/>
                  </a:lnTo>
                  <a:cubicBezTo>
                    <a:pt x="37535" y="64110"/>
                    <a:pt x="40884" y="65762"/>
                    <a:pt x="40884" y="65762"/>
                  </a:cubicBezTo>
                  <a:cubicBezTo>
                    <a:pt x="40884" y="65762"/>
                    <a:pt x="43928" y="64153"/>
                    <a:pt x="48321" y="61370"/>
                  </a:cubicBezTo>
                  <a:cubicBezTo>
                    <a:pt x="49930" y="60326"/>
                    <a:pt x="51757" y="59108"/>
                    <a:pt x="53671" y="57760"/>
                  </a:cubicBezTo>
                  <a:cubicBezTo>
                    <a:pt x="56063" y="56063"/>
                    <a:pt x="58629" y="54150"/>
                    <a:pt x="61151" y="52019"/>
                  </a:cubicBezTo>
                  <a:lnTo>
                    <a:pt x="61151" y="52019"/>
                  </a:lnTo>
                  <a:cubicBezTo>
                    <a:pt x="63022" y="50453"/>
                    <a:pt x="64892" y="48757"/>
                    <a:pt x="66675" y="46973"/>
                  </a:cubicBezTo>
                  <a:cubicBezTo>
                    <a:pt x="67588" y="46104"/>
                    <a:pt x="68458" y="45190"/>
                    <a:pt x="69285" y="44277"/>
                  </a:cubicBezTo>
                  <a:cubicBezTo>
                    <a:pt x="70415" y="43059"/>
                    <a:pt x="71503" y="41754"/>
                    <a:pt x="72503" y="40449"/>
                  </a:cubicBezTo>
                  <a:cubicBezTo>
                    <a:pt x="72764" y="40145"/>
                    <a:pt x="72982" y="39797"/>
                    <a:pt x="73243" y="39493"/>
                  </a:cubicBezTo>
                  <a:cubicBezTo>
                    <a:pt x="73721" y="38840"/>
                    <a:pt x="74199" y="38144"/>
                    <a:pt x="74634" y="37492"/>
                  </a:cubicBezTo>
                  <a:lnTo>
                    <a:pt x="74634" y="37492"/>
                  </a:lnTo>
                  <a:cubicBezTo>
                    <a:pt x="77635" y="32925"/>
                    <a:pt x="79636" y="28054"/>
                    <a:pt x="79897" y="23052"/>
                  </a:cubicBezTo>
                  <a:lnTo>
                    <a:pt x="79897" y="22052"/>
                  </a:lnTo>
                  <a:lnTo>
                    <a:pt x="79897" y="22008"/>
                  </a:lnTo>
                  <a:cubicBezTo>
                    <a:pt x="79897" y="17224"/>
                    <a:pt x="78288" y="12614"/>
                    <a:pt x="75243" y="8917"/>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8" name="Google Shape;798;p48"/>
          <p:cNvGrpSpPr/>
          <p:nvPr/>
        </p:nvGrpSpPr>
        <p:grpSpPr>
          <a:xfrm>
            <a:off x="153067" y="172854"/>
            <a:ext cx="1407254" cy="1562365"/>
            <a:chOff x="3868373" y="3675147"/>
            <a:chExt cx="1407254" cy="1562365"/>
          </a:xfrm>
        </p:grpSpPr>
        <p:grpSp>
          <p:nvGrpSpPr>
            <p:cNvPr id="799" name="Google Shape;799;p48"/>
            <p:cNvGrpSpPr/>
            <p:nvPr/>
          </p:nvGrpSpPr>
          <p:grpSpPr>
            <a:xfrm>
              <a:off x="3868373" y="3675147"/>
              <a:ext cx="883708" cy="1562365"/>
              <a:chOff x="527800" y="721300"/>
              <a:chExt cx="831725" cy="1470600"/>
            </a:xfrm>
          </p:grpSpPr>
          <p:sp>
            <p:nvSpPr>
              <p:cNvPr id="800" name="Google Shape;800;p48"/>
              <p:cNvSpPr/>
              <p:nvPr/>
            </p:nvSpPr>
            <p:spPr>
              <a:xfrm>
                <a:off x="639950" y="1208025"/>
                <a:ext cx="333750" cy="983875"/>
              </a:xfrm>
              <a:custGeom>
                <a:avLst/>
                <a:gdLst/>
                <a:ahLst/>
                <a:cxnLst/>
                <a:rect l="l" t="t" r="r" b="b"/>
                <a:pathLst>
                  <a:path w="13350" h="39355" extrusionOk="0">
                    <a:moveTo>
                      <a:pt x="1593" y="20458"/>
                    </a:moveTo>
                    <a:cubicBezTo>
                      <a:pt x="1617" y="20458"/>
                      <a:pt x="1641" y="20459"/>
                      <a:pt x="1665" y="20460"/>
                    </a:cubicBezTo>
                    <a:cubicBezTo>
                      <a:pt x="1801" y="20460"/>
                      <a:pt x="1903" y="20494"/>
                      <a:pt x="2005" y="20528"/>
                    </a:cubicBezTo>
                    <a:cubicBezTo>
                      <a:pt x="2855" y="20800"/>
                      <a:pt x="3908" y="21820"/>
                      <a:pt x="4724" y="23281"/>
                    </a:cubicBezTo>
                    <a:cubicBezTo>
                      <a:pt x="4153" y="23433"/>
                      <a:pt x="3591" y="23505"/>
                      <a:pt x="3074" y="23505"/>
                    </a:cubicBezTo>
                    <a:cubicBezTo>
                      <a:pt x="2207" y="23505"/>
                      <a:pt x="1467" y="23303"/>
                      <a:pt x="1020" y="22941"/>
                    </a:cubicBezTo>
                    <a:cubicBezTo>
                      <a:pt x="510" y="22533"/>
                      <a:pt x="374" y="21922"/>
                      <a:pt x="680" y="21174"/>
                    </a:cubicBezTo>
                    <a:cubicBezTo>
                      <a:pt x="777" y="20755"/>
                      <a:pt x="1149" y="20458"/>
                      <a:pt x="1593" y="20458"/>
                    </a:cubicBezTo>
                    <a:close/>
                    <a:moveTo>
                      <a:pt x="13095" y="1"/>
                    </a:moveTo>
                    <a:cubicBezTo>
                      <a:pt x="13059" y="1"/>
                      <a:pt x="13020" y="12"/>
                      <a:pt x="12981" y="38"/>
                    </a:cubicBezTo>
                    <a:cubicBezTo>
                      <a:pt x="11724" y="955"/>
                      <a:pt x="10670" y="2178"/>
                      <a:pt x="9889" y="3572"/>
                    </a:cubicBezTo>
                    <a:cubicBezTo>
                      <a:pt x="8665" y="5747"/>
                      <a:pt x="7510" y="9451"/>
                      <a:pt x="9073" y="14616"/>
                    </a:cubicBezTo>
                    <a:cubicBezTo>
                      <a:pt x="10467" y="19101"/>
                      <a:pt x="8292" y="21378"/>
                      <a:pt x="6864" y="22329"/>
                    </a:cubicBezTo>
                    <a:cubicBezTo>
                      <a:pt x="6321" y="22703"/>
                      <a:pt x="5709" y="22975"/>
                      <a:pt x="5097" y="23179"/>
                    </a:cubicBezTo>
                    <a:cubicBezTo>
                      <a:pt x="4044" y="21344"/>
                      <a:pt x="2719" y="20189"/>
                      <a:pt x="1699" y="20121"/>
                    </a:cubicBezTo>
                    <a:cubicBezTo>
                      <a:pt x="1674" y="20119"/>
                      <a:pt x="1648" y="20119"/>
                      <a:pt x="1623" y="20119"/>
                    </a:cubicBezTo>
                    <a:cubicBezTo>
                      <a:pt x="1043" y="20119"/>
                      <a:pt x="537" y="20486"/>
                      <a:pt x="374" y="21072"/>
                    </a:cubicBezTo>
                    <a:cubicBezTo>
                      <a:pt x="0" y="21956"/>
                      <a:pt x="170" y="22703"/>
                      <a:pt x="816" y="23213"/>
                    </a:cubicBezTo>
                    <a:cubicBezTo>
                      <a:pt x="1341" y="23657"/>
                      <a:pt x="2118" y="23861"/>
                      <a:pt x="2997" y="23861"/>
                    </a:cubicBezTo>
                    <a:cubicBezTo>
                      <a:pt x="3597" y="23861"/>
                      <a:pt x="4245" y="23766"/>
                      <a:pt x="4894" y="23587"/>
                    </a:cubicBezTo>
                    <a:cubicBezTo>
                      <a:pt x="5437" y="24606"/>
                      <a:pt x="5845" y="25728"/>
                      <a:pt x="6117" y="26883"/>
                    </a:cubicBezTo>
                    <a:cubicBezTo>
                      <a:pt x="6797" y="29805"/>
                      <a:pt x="6932" y="35276"/>
                      <a:pt x="476" y="39048"/>
                    </a:cubicBezTo>
                    <a:cubicBezTo>
                      <a:pt x="374" y="39082"/>
                      <a:pt x="340" y="39184"/>
                      <a:pt x="408" y="39286"/>
                    </a:cubicBezTo>
                    <a:cubicBezTo>
                      <a:pt x="408" y="39320"/>
                      <a:pt x="442" y="39354"/>
                      <a:pt x="510" y="39354"/>
                    </a:cubicBezTo>
                    <a:cubicBezTo>
                      <a:pt x="544" y="39354"/>
                      <a:pt x="612" y="39354"/>
                      <a:pt x="646" y="39320"/>
                    </a:cubicBezTo>
                    <a:cubicBezTo>
                      <a:pt x="7578" y="35310"/>
                      <a:pt x="7034" y="29194"/>
                      <a:pt x="6457" y="26781"/>
                    </a:cubicBezTo>
                    <a:cubicBezTo>
                      <a:pt x="6219" y="25626"/>
                      <a:pt x="5777" y="24504"/>
                      <a:pt x="5233" y="23485"/>
                    </a:cubicBezTo>
                    <a:cubicBezTo>
                      <a:pt x="5879" y="23281"/>
                      <a:pt x="6491" y="22975"/>
                      <a:pt x="7068" y="22601"/>
                    </a:cubicBezTo>
                    <a:cubicBezTo>
                      <a:pt x="8564" y="21616"/>
                      <a:pt x="10840" y="19203"/>
                      <a:pt x="9413" y="14514"/>
                    </a:cubicBezTo>
                    <a:cubicBezTo>
                      <a:pt x="6491" y="4863"/>
                      <a:pt x="13117" y="343"/>
                      <a:pt x="13185" y="310"/>
                    </a:cubicBezTo>
                    <a:cubicBezTo>
                      <a:pt x="13350" y="200"/>
                      <a:pt x="13248" y="1"/>
                      <a:pt x="130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48"/>
              <p:cNvSpPr/>
              <p:nvPr/>
            </p:nvSpPr>
            <p:spPr>
              <a:xfrm>
                <a:off x="527800" y="721300"/>
                <a:ext cx="831725" cy="805375"/>
              </a:xfrm>
              <a:custGeom>
                <a:avLst/>
                <a:gdLst/>
                <a:ahLst/>
                <a:cxnLst/>
                <a:rect l="l" t="t" r="r" b="b"/>
                <a:pathLst>
                  <a:path w="33269" h="32215" extrusionOk="0">
                    <a:moveTo>
                      <a:pt x="17602" y="0"/>
                    </a:moveTo>
                    <a:cubicBezTo>
                      <a:pt x="11281" y="0"/>
                      <a:pt x="5159" y="4501"/>
                      <a:pt x="2821" y="11487"/>
                    </a:cubicBezTo>
                    <a:cubicBezTo>
                      <a:pt x="1" y="20016"/>
                      <a:pt x="3841" y="28987"/>
                      <a:pt x="11486" y="31536"/>
                    </a:cubicBezTo>
                    <a:cubicBezTo>
                      <a:pt x="12859" y="31996"/>
                      <a:pt x="14260" y="32214"/>
                      <a:pt x="15651" y="32214"/>
                    </a:cubicBezTo>
                    <a:cubicBezTo>
                      <a:pt x="21977" y="32214"/>
                      <a:pt x="28102" y="27694"/>
                      <a:pt x="30414" y="20730"/>
                    </a:cubicBezTo>
                    <a:cubicBezTo>
                      <a:pt x="33269" y="12201"/>
                      <a:pt x="29395" y="3230"/>
                      <a:pt x="21783" y="681"/>
                    </a:cubicBezTo>
                    <a:cubicBezTo>
                      <a:pt x="20405" y="220"/>
                      <a:pt x="18999" y="0"/>
                      <a:pt x="17602" y="0"/>
                    </a:cubicBezTo>
                    <a:close/>
                  </a:path>
                </a:pathLst>
              </a:custGeom>
              <a:gradFill>
                <a:gsLst>
                  <a:gs pos="0">
                    <a:schemeClr val="accent4"/>
                  </a:gs>
                  <a:gs pos="50000">
                    <a:schemeClr val="accent4"/>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48"/>
              <p:cNvSpPr/>
              <p:nvPr/>
            </p:nvSpPr>
            <p:spPr>
              <a:xfrm>
                <a:off x="814950" y="1482300"/>
                <a:ext cx="104500" cy="106750"/>
              </a:xfrm>
              <a:custGeom>
                <a:avLst/>
                <a:gdLst/>
                <a:ahLst/>
                <a:cxnLst/>
                <a:rect l="l" t="t" r="r" b="b"/>
                <a:pathLst>
                  <a:path w="4180" h="4270" extrusionOk="0">
                    <a:moveTo>
                      <a:pt x="1785" y="0"/>
                    </a:moveTo>
                    <a:cubicBezTo>
                      <a:pt x="1669" y="0"/>
                      <a:pt x="1589" y="85"/>
                      <a:pt x="1564" y="281"/>
                    </a:cubicBezTo>
                    <a:cubicBezTo>
                      <a:pt x="1564" y="281"/>
                      <a:pt x="0" y="3441"/>
                      <a:pt x="340" y="3917"/>
                    </a:cubicBezTo>
                    <a:cubicBezTo>
                      <a:pt x="503" y="4138"/>
                      <a:pt x="1005" y="4270"/>
                      <a:pt x="1580" y="4270"/>
                    </a:cubicBezTo>
                    <a:cubicBezTo>
                      <a:pt x="2328" y="4270"/>
                      <a:pt x="3199" y="4047"/>
                      <a:pt x="3602" y="3509"/>
                    </a:cubicBezTo>
                    <a:cubicBezTo>
                      <a:pt x="4179" y="2672"/>
                      <a:pt x="2431" y="0"/>
                      <a:pt x="178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3" name="Google Shape;803;p48"/>
            <p:cNvGrpSpPr/>
            <p:nvPr/>
          </p:nvGrpSpPr>
          <p:grpSpPr>
            <a:xfrm flipH="1">
              <a:off x="4391919" y="3675147"/>
              <a:ext cx="883708" cy="1562365"/>
              <a:chOff x="527800" y="721300"/>
              <a:chExt cx="831725" cy="1470600"/>
            </a:xfrm>
          </p:grpSpPr>
          <p:sp>
            <p:nvSpPr>
              <p:cNvPr id="804" name="Google Shape;804;p48"/>
              <p:cNvSpPr/>
              <p:nvPr/>
            </p:nvSpPr>
            <p:spPr>
              <a:xfrm>
                <a:off x="639950" y="1208025"/>
                <a:ext cx="333750" cy="983875"/>
              </a:xfrm>
              <a:custGeom>
                <a:avLst/>
                <a:gdLst/>
                <a:ahLst/>
                <a:cxnLst/>
                <a:rect l="l" t="t" r="r" b="b"/>
                <a:pathLst>
                  <a:path w="13350" h="39355" extrusionOk="0">
                    <a:moveTo>
                      <a:pt x="1593" y="20458"/>
                    </a:moveTo>
                    <a:cubicBezTo>
                      <a:pt x="1617" y="20458"/>
                      <a:pt x="1641" y="20459"/>
                      <a:pt x="1665" y="20460"/>
                    </a:cubicBezTo>
                    <a:cubicBezTo>
                      <a:pt x="1801" y="20460"/>
                      <a:pt x="1903" y="20494"/>
                      <a:pt x="2005" y="20528"/>
                    </a:cubicBezTo>
                    <a:cubicBezTo>
                      <a:pt x="2855" y="20800"/>
                      <a:pt x="3908" y="21820"/>
                      <a:pt x="4724" y="23281"/>
                    </a:cubicBezTo>
                    <a:cubicBezTo>
                      <a:pt x="4153" y="23433"/>
                      <a:pt x="3591" y="23505"/>
                      <a:pt x="3074" y="23505"/>
                    </a:cubicBezTo>
                    <a:cubicBezTo>
                      <a:pt x="2207" y="23505"/>
                      <a:pt x="1467" y="23303"/>
                      <a:pt x="1020" y="22941"/>
                    </a:cubicBezTo>
                    <a:cubicBezTo>
                      <a:pt x="510" y="22533"/>
                      <a:pt x="374" y="21922"/>
                      <a:pt x="680" y="21174"/>
                    </a:cubicBezTo>
                    <a:cubicBezTo>
                      <a:pt x="777" y="20755"/>
                      <a:pt x="1149" y="20458"/>
                      <a:pt x="1593" y="20458"/>
                    </a:cubicBezTo>
                    <a:close/>
                    <a:moveTo>
                      <a:pt x="13095" y="1"/>
                    </a:moveTo>
                    <a:cubicBezTo>
                      <a:pt x="13059" y="1"/>
                      <a:pt x="13020" y="12"/>
                      <a:pt x="12981" y="38"/>
                    </a:cubicBezTo>
                    <a:cubicBezTo>
                      <a:pt x="11724" y="955"/>
                      <a:pt x="10670" y="2178"/>
                      <a:pt x="9889" y="3572"/>
                    </a:cubicBezTo>
                    <a:cubicBezTo>
                      <a:pt x="8665" y="5747"/>
                      <a:pt x="7510" y="9451"/>
                      <a:pt x="9073" y="14616"/>
                    </a:cubicBezTo>
                    <a:cubicBezTo>
                      <a:pt x="10467" y="19101"/>
                      <a:pt x="8292" y="21378"/>
                      <a:pt x="6864" y="22329"/>
                    </a:cubicBezTo>
                    <a:cubicBezTo>
                      <a:pt x="6321" y="22703"/>
                      <a:pt x="5709" y="22975"/>
                      <a:pt x="5097" y="23179"/>
                    </a:cubicBezTo>
                    <a:cubicBezTo>
                      <a:pt x="4044" y="21344"/>
                      <a:pt x="2719" y="20189"/>
                      <a:pt x="1699" y="20121"/>
                    </a:cubicBezTo>
                    <a:cubicBezTo>
                      <a:pt x="1674" y="20119"/>
                      <a:pt x="1648" y="20119"/>
                      <a:pt x="1623" y="20119"/>
                    </a:cubicBezTo>
                    <a:cubicBezTo>
                      <a:pt x="1043" y="20119"/>
                      <a:pt x="537" y="20486"/>
                      <a:pt x="374" y="21072"/>
                    </a:cubicBezTo>
                    <a:cubicBezTo>
                      <a:pt x="0" y="21956"/>
                      <a:pt x="170" y="22703"/>
                      <a:pt x="816" y="23213"/>
                    </a:cubicBezTo>
                    <a:cubicBezTo>
                      <a:pt x="1341" y="23657"/>
                      <a:pt x="2118" y="23861"/>
                      <a:pt x="2997" y="23861"/>
                    </a:cubicBezTo>
                    <a:cubicBezTo>
                      <a:pt x="3597" y="23861"/>
                      <a:pt x="4245" y="23766"/>
                      <a:pt x="4894" y="23587"/>
                    </a:cubicBezTo>
                    <a:cubicBezTo>
                      <a:pt x="5437" y="24606"/>
                      <a:pt x="5845" y="25728"/>
                      <a:pt x="6117" y="26883"/>
                    </a:cubicBezTo>
                    <a:cubicBezTo>
                      <a:pt x="6797" y="29805"/>
                      <a:pt x="6932" y="35276"/>
                      <a:pt x="476" y="39048"/>
                    </a:cubicBezTo>
                    <a:cubicBezTo>
                      <a:pt x="374" y="39082"/>
                      <a:pt x="340" y="39184"/>
                      <a:pt x="408" y="39286"/>
                    </a:cubicBezTo>
                    <a:cubicBezTo>
                      <a:pt x="408" y="39320"/>
                      <a:pt x="442" y="39354"/>
                      <a:pt x="510" y="39354"/>
                    </a:cubicBezTo>
                    <a:cubicBezTo>
                      <a:pt x="544" y="39354"/>
                      <a:pt x="612" y="39354"/>
                      <a:pt x="646" y="39320"/>
                    </a:cubicBezTo>
                    <a:cubicBezTo>
                      <a:pt x="7578" y="35310"/>
                      <a:pt x="7034" y="29194"/>
                      <a:pt x="6457" y="26781"/>
                    </a:cubicBezTo>
                    <a:cubicBezTo>
                      <a:pt x="6219" y="25626"/>
                      <a:pt x="5777" y="24504"/>
                      <a:pt x="5233" y="23485"/>
                    </a:cubicBezTo>
                    <a:cubicBezTo>
                      <a:pt x="5879" y="23281"/>
                      <a:pt x="6491" y="22975"/>
                      <a:pt x="7068" y="22601"/>
                    </a:cubicBezTo>
                    <a:cubicBezTo>
                      <a:pt x="8564" y="21616"/>
                      <a:pt x="10840" y="19203"/>
                      <a:pt x="9413" y="14514"/>
                    </a:cubicBezTo>
                    <a:cubicBezTo>
                      <a:pt x="6491" y="4863"/>
                      <a:pt x="13117" y="343"/>
                      <a:pt x="13185" y="310"/>
                    </a:cubicBezTo>
                    <a:cubicBezTo>
                      <a:pt x="13350" y="200"/>
                      <a:pt x="13248" y="1"/>
                      <a:pt x="130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48"/>
              <p:cNvSpPr/>
              <p:nvPr/>
            </p:nvSpPr>
            <p:spPr>
              <a:xfrm>
                <a:off x="527800" y="721300"/>
                <a:ext cx="831725" cy="805375"/>
              </a:xfrm>
              <a:custGeom>
                <a:avLst/>
                <a:gdLst/>
                <a:ahLst/>
                <a:cxnLst/>
                <a:rect l="l" t="t" r="r" b="b"/>
                <a:pathLst>
                  <a:path w="33269" h="32215" extrusionOk="0">
                    <a:moveTo>
                      <a:pt x="17602" y="0"/>
                    </a:moveTo>
                    <a:cubicBezTo>
                      <a:pt x="11281" y="0"/>
                      <a:pt x="5159" y="4501"/>
                      <a:pt x="2821" y="11487"/>
                    </a:cubicBezTo>
                    <a:cubicBezTo>
                      <a:pt x="1" y="20016"/>
                      <a:pt x="3841" y="28987"/>
                      <a:pt x="11486" y="31536"/>
                    </a:cubicBezTo>
                    <a:cubicBezTo>
                      <a:pt x="12859" y="31996"/>
                      <a:pt x="14260" y="32214"/>
                      <a:pt x="15651" y="32214"/>
                    </a:cubicBezTo>
                    <a:cubicBezTo>
                      <a:pt x="21977" y="32214"/>
                      <a:pt x="28102" y="27694"/>
                      <a:pt x="30414" y="20730"/>
                    </a:cubicBezTo>
                    <a:cubicBezTo>
                      <a:pt x="33269" y="12201"/>
                      <a:pt x="29395" y="3230"/>
                      <a:pt x="21783" y="681"/>
                    </a:cubicBezTo>
                    <a:cubicBezTo>
                      <a:pt x="20405" y="220"/>
                      <a:pt x="18999" y="0"/>
                      <a:pt x="17602" y="0"/>
                    </a:cubicBezTo>
                    <a:close/>
                  </a:path>
                </a:pathLst>
              </a:custGeom>
              <a:gradFill>
                <a:gsLst>
                  <a:gs pos="0">
                    <a:schemeClr val="accent2"/>
                  </a:gs>
                  <a:gs pos="100000">
                    <a:schemeClr val="accent3"/>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48"/>
              <p:cNvSpPr/>
              <p:nvPr/>
            </p:nvSpPr>
            <p:spPr>
              <a:xfrm>
                <a:off x="814950" y="1482300"/>
                <a:ext cx="104500" cy="106750"/>
              </a:xfrm>
              <a:custGeom>
                <a:avLst/>
                <a:gdLst/>
                <a:ahLst/>
                <a:cxnLst/>
                <a:rect l="l" t="t" r="r" b="b"/>
                <a:pathLst>
                  <a:path w="4180" h="4270" extrusionOk="0">
                    <a:moveTo>
                      <a:pt x="1785" y="0"/>
                    </a:moveTo>
                    <a:cubicBezTo>
                      <a:pt x="1669" y="0"/>
                      <a:pt x="1589" y="85"/>
                      <a:pt x="1564" y="281"/>
                    </a:cubicBezTo>
                    <a:cubicBezTo>
                      <a:pt x="1564" y="281"/>
                      <a:pt x="0" y="3441"/>
                      <a:pt x="340" y="3917"/>
                    </a:cubicBezTo>
                    <a:cubicBezTo>
                      <a:pt x="503" y="4138"/>
                      <a:pt x="1005" y="4270"/>
                      <a:pt x="1580" y="4270"/>
                    </a:cubicBezTo>
                    <a:cubicBezTo>
                      <a:pt x="2328" y="4270"/>
                      <a:pt x="3199" y="4047"/>
                      <a:pt x="3602" y="3509"/>
                    </a:cubicBezTo>
                    <a:cubicBezTo>
                      <a:pt x="4179" y="2672"/>
                      <a:pt x="2431" y="0"/>
                      <a:pt x="178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Rectangle 2"/>
          <p:cNvSpPr/>
          <p:nvPr/>
        </p:nvSpPr>
        <p:spPr>
          <a:xfrm>
            <a:off x="493426" y="1183299"/>
            <a:ext cx="8113362" cy="3013838"/>
          </a:xfrm>
          <a:prstGeom prst="rect">
            <a:avLst/>
          </a:prstGeom>
        </p:spPr>
        <p:txBody>
          <a:bodyPr wrap="square">
            <a:spAutoFit/>
          </a:bodyPr>
          <a:lstStyle/>
          <a:p>
            <a:pPr algn="ctr">
              <a:lnSpc>
                <a:spcPct val="150000"/>
              </a:lnSpc>
            </a:pPr>
            <a:r>
              <a:rPr lang="en-US" sz="4400" b="1">
                <a:solidFill>
                  <a:schemeClr val="tx1">
                    <a:lumMod val="50000"/>
                  </a:schemeClr>
                </a:solidFill>
                <a:latin typeface="+mj-lt"/>
                <a:ea typeface="Calibri" panose="020F0502020204030204" pitchFamily="34" charset="0"/>
                <a:cs typeface="Times New Roman" panose="02020603050405020304" pitchFamily="18" charset="0"/>
              </a:rPr>
              <a:t>BÀI HỌC KẾT THÚC, </a:t>
            </a:r>
          </a:p>
          <a:p>
            <a:pPr algn="ctr">
              <a:lnSpc>
                <a:spcPct val="150000"/>
              </a:lnSpc>
            </a:pPr>
            <a:r>
              <a:rPr lang="en-US" sz="4400" b="1">
                <a:solidFill>
                  <a:schemeClr val="tx1">
                    <a:lumMod val="50000"/>
                  </a:schemeClr>
                </a:solidFill>
                <a:latin typeface="+mj-lt"/>
                <a:ea typeface="Calibri" panose="020F0502020204030204" pitchFamily="34" charset="0"/>
                <a:cs typeface="Times New Roman" panose="02020603050405020304" pitchFamily="18" charset="0"/>
              </a:rPr>
              <a:t>CẢM ƠN CÁC EM </a:t>
            </a:r>
          </a:p>
          <a:p>
            <a:pPr algn="ctr">
              <a:lnSpc>
                <a:spcPct val="150000"/>
              </a:lnSpc>
            </a:pPr>
            <a:r>
              <a:rPr lang="en-US" sz="4400" b="1">
                <a:solidFill>
                  <a:schemeClr val="tx1">
                    <a:lumMod val="50000"/>
                  </a:schemeClr>
                </a:solidFill>
                <a:latin typeface="+mj-lt"/>
                <a:ea typeface="Calibri" panose="020F0502020204030204" pitchFamily="34" charset="0"/>
                <a:cs typeface="Times New Roman" panose="02020603050405020304" pitchFamily="18" charset="0"/>
              </a:rPr>
              <a:t>ĐÃ CHÚ Ý LẮNG NGHE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grpSp>
        <p:nvGrpSpPr>
          <p:cNvPr id="260" name="Google Shape;260;p31"/>
          <p:cNvGrpSpPr/>
          <p:nvPr/>
        </p:nvGrpSpPr>
        <p:grpSpPr>
          <a:xfrm>
            <a:off x="7676147" y="0"/>
            <a:ext cx="1631094" cy="1660358"/>
            <a:chOff x="8041802" y="111005"/>
            <a:chExt cx="1341938" cy="1427419"/>
          </a:xfrm>
        </p:grpSpPr>
        <p:sp>
          <p:nvSpPr>
            <p:cNvPr id="261" name="Google Shape;261;p31"/>
            <p:cNvSpPr/>
            <p:nvPr/>
          </p:nvSpPr>
          <p:spPr>
            <a:xfrm rot="-944816">
              <a:off x="8723458" y="550336"/>
              <a:ext cx="544059" cy="931747"/>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31"/>
            <p:cNvSpPr/>
            <p:nvPr/>
          </p:nvSpPr>
          <p:spPr>
            <a:xfrm rot="-944816">
              <a:off x="8134197" y="211131"/>
              <a:ext cx="848263" cy="79821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lt2"/>
                </a:gs>
                <a:gs pos="100000">
                  <a:schemeClr val="accent4"/>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31"/>
            <p:cNvSpPr/>
            <p:nvPr/>
          </p:nvSpPr>
          <p:spPr>
            <a:xfrm rot="-944816">
              <a:off x="8828488" y="848293"/>
              <a:ext cx="102449" cy="99202"/>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 name="Rounded Rectangle 11"/>
          <p:cNvSpPr/>
          <p:nvPr/>
        </p:nvSpPr>
        <p:spPr>
          <a:xfrm>
            <a:off x="433137" y="1140104"/>
            <a:ext cx="8149797" cy="1177605"/>
          </a:xfrm>
          <a:prstGeom prst="roundRect">
            <a:avLst/>
          </a:prstGeom>
          <a:solidFill>
            <a:schemeClr val="accent6"/>
          </a:solidFill>
          <a:ln>
            <a:solidFill>
              <a:schemeClr val="bg1">
                <a:lumMod val="1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solidFill>
                <a:schemeClr val="bg1">
                  <a:lumMod val="10000"/>
                </a:schemeClr>
              </a:solidFill>
            </a:endParaRPr>
          </a:p>
        </p:txBody>
      </p:sp>
      <p:sp>
        <p:nvSpPr>
          <p:cNvPr id="13" name="TextBox 23"/>
          <p:cNvSpPr txBox="1"/>
          <p:nvPr/>
        </p:nvSpPr>
        <p:spPr>
          <a:xfrm>
            <a:off x="2377109" y="150768"/>
            <a:ext cx="4389782" cy="728341"/>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bg1">
                    <a:lumMod val="10000"/>
                  </a:schemeClr>
                </a:solidFill>
                <a:latin typeface="Arial" panose="020B0604020202020204" pitchFamily="34" charset="0"/>
                <a:cs typeface="Arial" panose="020B0604020202020204" pitchFamily="34" charset="0"/>
              </a:rPr>
              <a:t>KHỞI ĐỘNG</a:t>
            </a:r>
          </a:p>
        </p:txBody>
      </p:sp>
      <p:sp>
        <p:nvSpPr>
          <p:cNvPr id="14" name="Rectangle 13"/>
          <p:cNvSpPr/>
          <p:nvPr/>
        </p:nvSpPr>
        <p:spPr>
          <a:xfrm>
            <a:off x="535415" y="1117558"/>
            <a:ext cx="7940843" cy="1131848"/>
          </a:xfrm>
          <a:prstGeom prst="rect">
            <a:avLst/>
          </a:prstGeom>
        </p:spPr>
        <p:txBody>
          <a:bodyPr wrap="square">
            <a:spAutoFit/>
          </a:bodyPr>
          <a:lstStyle/>
          <a:p>
            <a:pPr algn="just">
              <a:lnSpc>
                <a:spcPct val="150000"/>
              </a:lnSpc>
            </a:pPr>
            <a:r>
              <a:rPr lang="vi-VN" sz="2400" b="1">
                <a:solidFill>
                  <a:schemeClr val="tx1">
                    <a:lumMod val="50000"/>
                  </a:schemeClr>
                </a:solidFill>
                <a:latin typeface="+mn-lt"/>
                <a:ea typeface="SimSun" panose="02010600030101010101" pitchFamily="2" charset="-122"/>
              </a:rPr>
              <a:t>Em có bao giờ tự làm đồ chơi ở nhà và hướng dẫn cho các em cùng làm không?</a:t>
            </a:r>
            <a:endParaRPr lang="en-US" sz="2400" b="1">
              <a:solidFill>
                <a:schemeClr val="tx1">
                  <a:lumMod val="50000"/>
                </a:schemeClr>
              </a:solidFill>
              <a:latin typeface="+mn-lt"/>
            </a:endParaRP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3137" y="2511233"/>
            <a:ext cx="4072700" cy="2386638"/>
          </a:xfrm>
          <a:prstGeom prst="rect">
            <a:avLst/>
          </a:prstGeom>
        </p:spPr>
      </p:pic>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27427" y="2511233"/>
            <a:ext cx="3953309" cy="2386638"/>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barn(inVertical)">
                                      <p:cBhvr>
                                        <p:cTn id="14" dur="500"/>
                                        <p:tgtEl>
                                          <p:spTgt spid="14"/>
                                        </p:tgtEl>
                                      </p:cBhvr>
                                    </p:animEffect>
                                  </p:childTnLst>
                                </p:cTn>
                              </p:par>
                              <p:par>
                                <p:cTn id="15" presetID="16" presetClass="entr" presetSubtype="21" fill="hold" grpId="0" nodeType="with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par>
                                <p:cTn id="22" presetID="10" presetClass="entr" presetSubtype="0" fill="hold" nodeType="with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0"/>
        <p:cNvGrpSpPr/>
        <p:nvPr/>
      </p:nvGrpSpPr>
      <p:grpSpPr>
        <a:xfrm>
          <a:off x="0" y="0"/>
          <a:ext cx="0" cy="0"/>
          <a:chOff x="0" y="0"/>
          <a:chExt cx="0" cy="0"/>
        </a:xfrm>
      </p:grpSpPr>
      <p:grpSp>
        <p:nvGrpSpPr>
          <p:cNvPr id="843" name="Google Shape;843;p51"/>
          <p:cNvGrpSpPr/>
          <p:nvPr/>
        </p:nvGrpSpPr>
        <p:grpSpPr>
          <a:xfrm flipH="1">
            <a:off x="-400618" y="3487633"/>
            <a:ext cx="2402462" cy="1608532"/>
            <a:chOff x="6742240" y="128050"/>
            <a:chExt cx="2895928" cy="1938925"/>
          </a:xfrm>
        </p:grpSpPr>
        <p:grpSp>
          <p:nvGrpSpPr>
            <p:cNvPr id="844" name="Google Shape;844;p51"/>
            <p:cNvGrpSpPr/>
            <p:nvPr/>
          </p:nvGrpSpPr>
          <p:grpSpPr>
            <a:xfrm>
              <a:off x="7446344" y="128050"/>
              <a:ext cx="2191825" cy="1938925"/>
              <a:chOff x="4195250" y="1407725"/>
              <a:chExt cx="2191825" cy="1938925"/>
            </a:xfrm>
          </p:grpSpPr>
          <p:sp>
            <p:nvSpPr>
              <p:cNvPr id="845" name="Google Shape;845;p51"/>
              <p:cNvSpPr/>
              <p:nvPr/>
            </p:nvSpPr>
            <p:spPr>
              <a:xfrm>
                <a:off x="5161175" y="2335650"/>
                <a:ext cx="308075" cy="113525"/>
              </a:xfrm>
              <a:custGeom>
                <a:avLst/>
                <a:gdLst/>
                <a:ahLst/>
                <a:cxnLst/>
                <a:rect l="l" t="t" r="r" b="b"/>
                <a:pathLst>
                  <a:path w="12323" h="4541" extrusionOk="0">
                    <a:moveTo>
                      <a:pt x="5476" y="1"/>
                    </a:moveTo>
                    <a:cubicBezTo>
                      <a:pt x="1980" y="1"/>
                      <a:pt x="1" y="3424"/>
                      <a:pt x="1" y="3424"/>
                    </a:cubicBezTo>
                    <a:cubicBezTo>
                      <a:pt x="928" y="4283"/>
                      <a:pt x="3097" y="4540"/>
                      <a:pt x="5360" y="4540"/>
                    </a:cubicBezTo>
                    <a:cubicBezTo>
                      <a:pt x="8737" y="4540"/>
                      <a:pt x="12322" y="3968"/>
                      <a:pt x="12302" y="3968"/>
                    </a:cubicBezTo>
                    <a:cubicBezTo>
                      <a:pt x="9641" y="976"/>
                      <a:pt x="7342" y="1"/>
                      <a:pt x="54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51"/>
              <p:cNvSpPr/>
              <p:nvPr/>
            </p:nvSpPr>
            <p:spPr>
              <a:xfrm>
                <a:off x="4195250" y="2386025"/>
                <a:ext cx="736575" cy="433275"/>
              </a:xfrm>
              <a:custGeom>
                <a:avLst/>
                <a:gdLst/>
                <a:ahLst/>
                <a:cxnLst/>
                <a:rect l="l" t="t" r="r" b="b"/>
                <a:pathLst>
                  <a:path w="29463" h="17331" extrusionOk="0">
                    <a:moveTo>
                      <a:pt x="4516" y="1"/>
                    </a:moveTo>
                    <a:cubicBezTo>
                      <a:pt x="4494" y="1"/>
                      <a:pt x="4472" y="6"/>
                      <a:pt x="4452" y="16"/>
                    </a:cubicBezTo>
                    <a:cubicBezTo>
                      <a:pt x="3807" y="356"/>
                      <a:pt x="4758" y="3686"/>
                      <a:pt x="4758" y="3686"/>
                    </a:cubicBezTo>
                    <a:cubicBezTo>
                      <a:pt x="4758" y="3686"/>
                      <a:pt x="2422" y="485"/>
                      <a:pt x="1895" y="485"/>
                    </a:cubicBezTo>
                    <a:cubicBezTo>
                      <a:pt x="1850" y="485"/>
                      <a:pt x="1818" y="509"/>
                      <a:pt x="1802" y="560"/>
                    </a:cubicBezTo>
                    <a:cubicBezTo>
                      <a:pt x="1598" y="1205"/>
                      <a:pt x="3501" y="4535"/>
                      <a:pt x="3501" y="4535"/>
                    </a:cubicBezTo>
                    <a:cubicBezTo>
                      <a:pt x="3501" y="4535"/>
                      <a:pt x="1710" y="2769"/>
                      <a:pt x="865" y="2769"/>
                    </a:cubicBezTo>
                    <a:cubicBezTo>
                      <a:pt x="708" y="2769"/>
                      <a:pt x="585" y="2829"/>
                      <a:pt x="510" y="2972"/>
                    </a:cubicBezTo>
                    <a:cubicBezTo>
                      <a:pt x="1" y="3890"/>
                      <a:pt x="3705" y="5929"/>
                      <a:pt x="3705" y="5929"/>
                    </a:cubicBezTo>
                    <a:cubicBezTo>
                      <a:pt x="3705" y="5929"/>
                      <a:pt x="2704" y="5500"/>
                      <a:pt x="1995" y="5500"/>
                    </a:cubicBezTo>
                    <a:cubicBezTo>
                      <a:pt x="1667" y="5500"/>
                      <a:pt x="1401" y="5592"/>
                      <a:pt x="1326" y="5861"/>
                    </a:cubicBezTo>
                    <a:cubicBezTo>
                      <a:pt x="1088" y="6710"/>
                      <a:pt x="5098" y="7560"/>
                      <a:pt x="5098" y="7560"/>
                    </a:cubicBezTo>
                    <a:cubicBezTo>
                      <a:pt x="5098" y="7560"/>
                      <a:pt x="8810" y="17331"/>
                      <a:pt x="21301" y="17331"/>
                    </a:cubicBezTo>
                    <a:cubicBezTo>
                      <a:pt x="23689" y="17331"/>
                      <a:pt x="26397" y="16974"/>
                      <a:pt x="29463" y="16123"/>
                    </a:cubicBezTo>
                    <a:lnTo>
                      <a:pt x="28205" y="6744"/>
                    </a:lnTo>
                    <a:cubicBezTo>
                      <a:pt x="28205" y="6744"/>
                      <a:pt x="22820" y="8345"/>
                      <a:pt x="17453" y="8345"/>
                    </a:cubicBezTo>
                    <a:cubicBezTo>
                      <a:pt x="13736" y="8345"/>
                      <a:pt x="10027" y="7577"/>
                      <a:pt x="8122" y="4977"/>
                    </a:cubicBezTo>
                    <a:cubicBezTo>
                      <a:pt x="8122" y="4977"/>
                      <a:pt x="7986" y="1477"/>
                      <a:pt x="7544" y="1409"/>
                    </a:cubicBezTo>
                    <a:cubicBezTo>
                      <a:pt x="7539" y="1408"/>
                      <a:pt x="7533" y="1408"/>
                      <a:pt x="7528" y="1408"/>
                    </a:cubicBezTo>
                    <a:cubicBezTo>
                      <a:pt x="7061" y="1408"/>
                      <a:pt x="6729" y="4196"/>
                      <a:pt x="6729" y="4196"/>
                    </a:cubicBezTo>
                    <a:cubicBezTo>
                      <a:pt x="6729" y="4196"/>
                      <a:pt x="5172" y="1"/>
                      <a:pt x="4516" y="1"/>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51"/>
              <p:cNvSpPr/>
              <p:nvPr/>
            </p:nvSpPr>
            <p:spPr>
              <a:xfrm>
                <a:off x="4337975" y="2487075"/>
                <a:ext cx="30600" cy="50050"/>
              </a:xfrm>
              <a:custGeom>
                <a:avLst/>
                <a:gdLst/>
                <a:ahLst/>
                <a:cxnLst/>
                <a:rect l="l" t="t" r="r" b="b"/>
                <a:pathLst>
                  <a:path w="1224" h="2002" extrusionOk="0">
                    <a:moveTo>
                      <a:pt x="1037" y="1"/>
                    </a:moveTo>
                    <a:cubicBezTo>
                      <a:pt x="994" y="1"/>
                      <a:pt x="952" y="18"/>
                      <a:pt x="918" y="52"/>
                    </a:cubicBezTo>
                    <a:cubicBezTo>
                      <a:pt x="0" y="1105"/>
                      <a:pt x="476" y="1921"/>
                      <a:pt x="510" y="1921"/>
                    </a:cubicBezTo>
                    <a:cubicBezTo>
                      <a:pt x="535" y="1970"/>
                      <a:pt x="596" y="2002"/>
                      <a:pt x="654" y="2002"/>
                    </a:cubicBezTo>
                    <a:cubicBezTo>
                      <a:pt x="675" y="2002"/>
                      <a:pt x="696" y="1998"/>
                      <a:pt x="714" y="1989"/>
                    </a:cubicBezTo>
                    <a:lnTo>
                      <a:pt x="748" y="1989"/>
                    </a:lnTo>
                    <a:cubicBezTo>
                      <a:pt x="816" y="1955"/>
                      <a:pt x="850" y="1853"/>
                      <a:pt x="782" y="1751"/>
                    </a:cubicBezTo>
                    <a:cubicBezTo>
                      <a:pt x="782" y="1751"/>
                      <a:pt x="408" y="1139"/>
                      <a:pt x="1156" y="289"/>
                    </a:cubicBezTo>
                    <a:cubicBezTo>
                      <a:pt x="1224" y="222"/>
                      <a:pt x="1224" y="120"/>
                      <a:pt x="1156" y="52"/>
                    </a:cubicBezTo>
                    <a:cubicBezTo>
                      <a:pt x="1122" y="18"/>
                      <a:pt x="1079" y="1"/>
                      <a:pt x="103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51"/>
              <p:cNvSpPr/>
              <p:nvPr/>
            </p:nvSpPr>
            <p:spPr>
              <a:xfrm>
                <a:off x="5822125" y="2314675"/>
                <a:ext cx="549425" cy="607325"/>
              </a:xfrm>
              <a:custGeom>
                <a:avLst/>
                <a:gdLst/>
                <a:ahLst/>
                <a:cxnLst/>
                <a:rect l="l" t="t" r="r" b="b"/>
                <a:pathLst>
                  <a:path w="21977" h="24293" extrusionOk="0">
                    <a:moveTo>
                      <a:pt x="20170" y="0"/>
                    </a:moveTo>
                    <a:cubicBezTo>
                      <a:pt x="17889" y="0"/>
                      <a:pt x="13525" y="627"/>
                      <a:pt x="13525" y="627"/>
                    </a:cubicBezTo>
                    <a:cubicBezTo>
                      <a:pt x="13525" y="627"/>
                      <a:pt x="12231" y="14110"/>
                      <a:pt x="1792" y="14110"/>
                    </a:cubicBezTo>
                    <a:cubicBezTo>
                      <a:pt x="1529" y="14110"/>
                      <a:pt x="1260" y="14101"/>
                      <a:pt x="986" y="14084"/>
                    </a:cubicBezTo>
                    <a:lnTo>
                      <a:pt x="0" y="24006"/>
                    </a:lnTo>
                    <a:cubicBezTo>
                      <a:pt x="0" y="24006"/>
                      <a:pt x="1300" y="24292"/>
                      <a:pt x="3186" y="24292"/>
                    </a:cubicBezTo>
                    <a:cubicBezTo>
                      <a:pt x="6814" y="24292"/>
                      <a:pt x="12611" y="23233"/>
                      <a:pt x="15496" y="17040"/>
                    </a:cubicBezTo>
                    <a:cubicBezTo>
                      <a:pt x="19098" y="9292"/>
                      <a:pt x="17297" y="355"/>
                      <a:pt x="17297" y="355"/>
                    </a:cubicBezTo>
                    <a:lnTo>
                      <a:pt x="17297" y="355"/>
                    </a:lnTo>
                    <a:cubicBezTo>
                      <a:pt x="17297" y="355"/>
                      <a:pt x="18510" y="402"/>
                      <a:pt x="19637" y="402"/>
                    </a:cubicBezTo>
                    <a:cubicBezTo>
                      <a:pt x="20858" y="402"/>
                      <a:pt x="21977" y="347"/>
                      <a:pt x="21340" y="117"/>
                    </a:cubicBezTo>
                    <a:cubicBezTo>
                      <a:pt x="21116" y="34"/>
                      <a:pt x="20699" y="0"/>
                      <a:pt x="20170" y="0"/>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51"/>
              <p:cNvSpPr/>
              <p:nvPr/>
            </p:nvSpPr>
            <p:spPr>
              <a:xfrm>
                <a:off x="6153425" y="2282775"/>
                <a:ext cx="233650" cy="108750"/>
              </a:xfrm>
              <a:custGeom>
                <a:avLst/>
                <a:gdLst/>
                <a:ahLst/>
                <a:cxnLst/>
                <a:rect l="l" t="t" r="r" b="b"/>
                <a:pathLst>
                  <a:path w="9346" h="4350" extrusionOk="0">
                    <a:moveTo>
                      <a:pt x="612" y="0"/>
                    </a:moveTo>
                    <a:lnTo>
                      <a:pt x="1" y="3806"/>
                    </a:lnTo>
                    <a:lnTo>
                      <a:pt x="4894" y="4350"/>
                    </a:lnTo>
                    <a:lnTo>
                      <a:pt x="4996" y="3296"/>
                    </a:lnTo>
                    <a:cubicBezTo>
                      <a:pt x="4996" y="3296"/>
                      <a:pt x="8700" y="2923"/>
                      <a:pt x="9346" y="1223"/>
                    </a:cubicBezTo>
                    <a:lnTo>
                      <a:pt x="612"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51"/>
              <p:cNvSpPr/>
              <p:nvPr/>
            </p:nvSpPr>
            <p:spPr>
              <a:xfrm>
                <a:off x="6239350" y="2356725"/>
                <a:ext cx="44925" cy="28650"/>
              </a:xfrm>
              <a:custGeom>
                <a:avLst/>
                <a:gdLst/>
                <a:ahLst/>
                <a:cxnLst/>
                <a:rect l="l" t="t" r="r" b="b"/>
                <a:pathLst>
                  <a:path w="1797" h="1146" extrusionOk="0">
                    <a:moveTo>
                      <a:pt x="272" y="1"/>
                    </a:moveTo>
                    <a:cubicBezTo>
                      <a:pt x="111" y="1"/>
                      <a:pt x="1" y="253"/>
                      <a:pt x="200" y="338"/>
                    </a:cubicBezTo>
                    <a:lnTo>
                      <a:pt x="1491" y="1120"/>
                    </a:lnTo>
                    <a:cubicBezTo>
                      <a:pt x="1525" y="1137"/>
                      <a:pt x="1559" y="1145"/>
                      <a:pt x="1589" y="1145"/>
                    </a:cubicBezTo>
                    <a:cubicBezTo>
                      <a:pt x="1619" y="1145"/>
                      <a:pt x="1644" y="1137"/>
                      <a:pt x="1661" y="1120"/>
                    </a:cubicBezTo>
                    <a:cubicBezTo>
                      <a:pt x="1695" y="1086"/>
                      <a:pt x="1729" y="1086"/>
                      <a:pt x="1729" y="1052"/>
                    </a:cubicBezTo>
                    <a:cubicBezTo>
                      <a:pt x="1797" y="950"/>
                      <a:pt x="1763" y="848"/>
                      <a:pt x="1695" y="814"/>
                    </a:cubicBezTo>
                    <a:lnTo>
                      <a:pt x="370" y="32"/>
                    </a:lnTo>
                    <a:cubicBezTo>
                      <a:pt x="337" y="10"/>
                      <a:pt x="303" y="1"/>
                      <a:pt x="2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51"/>
              <p:cNvSpPr/>
              <p:nvPr/>
            </p:nvSpPr>
            <p:spPr>
              <a:xfrm>
                <a:off x="6253850" y="2334825"/>
                <a:ext cx="40625" cy="38375"/>
              </a:xfrm>
              <a:custGeom>
                <a:avLst/>
                <a:gdLst/>
                <a:ahLst/>
                <a:cxnLst/>
                <a:rect l="l" t="t" r="r" b="b"/>
                <a:pathLst>
                  <a:path w="1625" h="1535" extrusionOk="0">
                    <a:moveTo>
                      <a:pt x="239" y="0"/>
                    </a:moveTo>
                    <a:cubicBezTo>
                      <a:pt x="106" y="0"/>
                      <a:pt x="1" y="168"/>
                      <a:pt x="130" y="297"/>
                    </a:cubicBezTo>
                    <a:lnTo>
                      <a:pt x="1285" y="1486"/>
                    </a:lnTo>
                    <a:cubicBezTo>
                      <a:pt x="1333" y="1510"/>
                      <a:pt x="1381" y="1534"/>
                      <a:pt x="1429" y="1534"/>
                    </a:cubicBezTo>
                    <a:cubicBezTo>
                      <a:pt x="1449" y="1534"/>
                      <a:pt x="1469" y="1530"/>
                      <a:pt x="1489" y="1520"/>
                    </a:cubicBezTo>
                    <a:cubicBezTo>
                      <a:pt x="1523" y="1520"/>
                      <a:pt x="1523" y="1486"/>
                      <a:pt x="1557" y="1486"/>
                    </a:cubicBezTo>
                    <a:cubicBezTo>
                      <a:pt x="1625" y="1418"/>
                      <a:pt x="1625" y="1316"/>
                      <a:pt x="1557" y="1248"/>
                    </a:cubicBezTo>
                    <a:lnTo>
                      <a:pt x="367" y="59"/>
                    </a:lnTo>
                    <a:cubicBezTo>
                      <a:pt x="326" y="18"/>
                      <a:pt x="281" y="0"/>
                      <a:pt x="23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51"/>
              <p:cNvSpPr/>
              <p:nvPr/>
            </p:nvSpPr>
            <p:spPr>
              <a:xfrm>
                <a:off x="5563000" y="3004025"/>
                <a:ext cx="798075" cy="342625"/>
              </a:xfrm>
              <a:custGeom>
                <a:avLst/>
                <a:gdLst/>
                <a:ahLst/>
                <a:cxnLst/>
                <a:rect l="l" t="t" r="r" b="b"/>
                <a:pathLst>
                  <a:path w="31923" h="13705" extrusionOk="0">
                    <a:moveTo>
                      <a:pt x="8598" y="0"/>
                    </a:moveTo>
                    <a:lnTo>
                      <a:pt x="1" y="4996"/>
                    </a:lnTo>
                    <a:cubicBezTo>
                      <a:pt x="1" y="4996"/>
                      <a:pt x="3802" y="13705"/>
                      <a:pt x="12234" y="13705"/>
                    </a:cubicBezTo>
                    <a:cubicBezTo>
                      <a:pt x="13031" y="13705"/>
                      <a:pt x="13869" y="13627"/>
                      <a:pt x="14749" y="13457"/>
                    </a:cubicBezTo>
                    <a:cubicBezTo>
                      <a:pt x="23142" y="11860"/>
                      <a:pt x="29327" y="5165"/>
                      <a:pt x="29327" y="5165"/>
                    </a:cubicBezTo>
                    <a:cubicBezTo>
                      <a:pt x="29327" y="5165"/>
                      <a:pt x="31562" y="8518"/>
                      <a:pt x="31873" y="8518"/>
                    </a:cubicBezTo>
                    <a:cubicBezTo>
                      <a:pt x="31917" y="8518"/>
                      <a:pt x="31922" y="8449"/>
                      <a:pt x="31875" y="8292"/>
                    </a:cubicBezTo>
                    <a:cubicBezTo>
                      <a:pt x="31502" y="7068"/>
                      <a:pt x="26880" y="2277"/>
                      <a:pt x="26880" y="2277"/>
                    </a:cubicBezTo>
                    <a:cubicBezTo>
                      <a:pt x="26880" y="2277"/>
                      <a:pt x="22422" y="4883"/>
                      <a:pt x="17563" y="4883"/>
                    </a:cubicBezTo>
                    <a:cubicBezTo>
                      <a:pt x="14362" y="4883"/>
                      <a:pt x="10987" y="3752"/>
                      <a:pt x="8598" y="0"/>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51"/>
              <p:cNvSpPr/>
              <p:nvPr/>
            </p:nvSpPr>
            <p:spPr>
              <a:xfrm>
                <a:off x="6192500" y="3039700"/>
                <a:ext cx="189475" cy="195775"/>
              </a:xfrm>
              <a:custGeom>
                <a:avLst/>
                <a:gdLst/>
                <a:ahLst/>
                <a:cxnLst/>
                <a:rect l="l" t="t" r="r" b="b"/>
                <a:pathLst>
                  <a:path w="7579" h="7831" extrusionOk="0">
                    <a:moveTo>
                      <a:pt x="3467" y="1"/>
                    </a:moveTo>
                    <a:lnTo>
                      <a:pt x="1" y="1700"/>
                    </a:lnTo>
                    <a:lnTo>
                      <a:pt x="2448" y="6015"/>
                    </a:lnTo>
                    <a:lnTo>
                      <a:pt x="3365" y="5472"/>
                    </a:lnTo>
                    <a:cubicBezTo>
                      <a:pt x="3365" y="5472"/>
                      <a:pt x="5462" y="7830"/>
                      <a:pt x="7175" y="7830"/>
                    </a:cubicBezTo>
                    <a:cubicBezTo>
                      <a:pt x="7313" y="7830"/>
                      <a:pt x="7448" y="7815"/>
                      <a:pt x="7579" y="7782"/>
                    </a:cubicBezTo>
                    <a:lnTo>
                      <a:pt x="346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4" name="Google Shape;854;p51"/>
              <p:cNvSpPr/>
              <p:nvPr/>
            </p:nvSpPr>
            <p:spPr>
              <a:xfrm>
                <a:off x="6256625" y="3144175"/>
                <a:ext cx="11525" cy="46775"/>
              </a:xfrm>
              <a:custGeom>
                <a:avLst/>
                <a:gdLst/>
                <a:ahLst/>
                <a:cxnLst/>
                <a:rect l="l" t="t" r="r" b="b"/>
                <a:pathLst>
                  <a:path w="461" h="1871" extrusionOk="0">
                    <a:moveTo>
                      <a:pt x="184" y="0"/>
                    </a:moveTo>
                    <a:cubicBezTo>
                      <a:pt x="91" y="0"/>
                      <a:pt x="0" y="61"/>
                      <a:pt x="19" y="171"/>
                    </a:cubicBezTo>
                    <a:lnTo>
                      <a:pt x="121" y="1700"/>
                    </a:lnTo>
                    <a:cubicBezTo>
                      <a:pt x="154" y="1802"/>
                      <a:pt x="222" y="1870"/>
                      <a:pt x="324" y="1870"/>
                    </a:cubicBezTo>
                    <a:cubicBezTo>
                      <a:pt x="324" y="1870"/>
                      <a:pt x="358" y="1870"/>
                      <a:pt x="358" y="1836"/>
                    </a:cubicBezTo>
                    <a:cubicBezTo>
                      <a:pt x="426" y="1802"/>
                      <a:pt x="460" y="1734"/>
                      <a:pt x="460" y="1666"/>
                    </a:cubicBezTo>
                    <a:lnTo>
                      <a:pt x="358" y="137"/>
                    </a:lnTo>
                    <a:cubicBezTo>
                      <a:pt x="343" y="44"/>
                      <a:pt x="263" y="0"/>
                      <a:pt x="18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5" name="Google Shape;855;p51"/>
              <p:cNvSpPr/>
              <p:nvPr/>
            </p:nvSpPr>
            <p:spPr>
              <a:xfrm>
                <a:off x="6274925" y="3142500"/>
                <a:ext cx="16150" cy="50150"/>
              </a:xfrm>
              <a:custGeom>
                <a:avLst/>
                <a:gdLst/>
                <a:ahLst/>
                <a:cxnLst/>
                <a:rect l="l" t="t" r="r" b="b"/>
                <a:pathLst>
                  <a:path w="646" h="2006" extrusionOk="0">
                    <a:moveTo>
                      <a:pt x="510" y="0"/>
                    </a:moveTo>
                    <a:cubicBezTo>
                      <a:pt x="408" y="0"/>
                      <a:pt x="306" y="68"/>
                      <a:pt x="306" y="136"/>
                    </a:cubicBezTo>
                    <a:lnTo>
                      <a:pt x="34" y="1801"/>
                    </a:lnTo>
                    <a:cubicBezTo>
                      <a:pt x="0" y="1903"/>
                      <a:pt x="68" y="1971"/>
                      <a:pt x="170" y="2005"/>
                    </a:cubicBezTo>
                    <a:cubicBezTo>
                      <a:pt x="204" y="2005"/>
                      <a:pt x="238" y="2005"/>
                      <a:pt x="272" y="1971"/>
                    </a:cubicBezTo>
                    <a:cubicBezTo>
                      <a:pt x="306" y="1971"/>
                      <a:pt x="374" y="1903"/>
                      <a:pt x="374" y="1869"/>
                    </a:cubicBezTo>
                    <a:lnTo>
                      <a:pt x="646" y="204"/>
                    </a:lnTo>
                    <a:cubicBezTo>
                      <a:pt x="646" y="102"/>
                      <a:pt x="578" y="34"/>
                      <a:pt x="5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51"/>
              <p:cNvSpPr/>
              <p:nvPr/>
            </p:nvSpPr>
            <p:spPr>
              <a:xfrm>
                <a:off x="6293600" y="3163750"/>
                <a:ext cx="24625" cy="38875"/>
              </a:xfrm>
              <a:custGeom>
                <a:avLst/>
                <a:gdLst/>
                <a:ahLst/>
                <a:cxnLst/>
                <a:rect l="l" t="t" r="r" b="b"/>
                <a:pathLst>
                  <a:path w="985" h="1555" extrusionOk="0">
                    <a:moveTo>
                      <a:pt x="767" y="1"/>
                    </a:moveTo>
                    <a:cubicBezTo>
                      <a:pt x="708" y="1"/>
                      <a:pt x="648" y="31"/>
                      <a:pt x="612" y="102"/>
                    </a:cubicBezTo>
                    <a:lnTo>
                      <a:pt x="35" y="1325"/>
                    </a:lnTo>
                    <a:cubicBezTo>
                      <a:pt x="1" y="1393"/>
                      <a:pt x="35" y="1495"/>
                      <a:pt x="103" y="1529"/>
                    </a:cubicBezTo>
                    <a:cubicBezTo>
                      <a:pt x="137" y="1546"/>
                      <a:pt x="162" y="1554"/>
                      <a:pt x="188" y="1554"/>
                    </a:cubicBezTo>
                    <a:cubicBezTo>
                      <a:pt x="213" y="1554"/>
                      <a:pt x="239" y="1546"/>
                      <a:pt x="273" y="1529"/>
                    </a:cubicBezTo>
                    <a:cubicBezTo>
                      <a:pt x="307" y="1495"/>
                      <a:pt x="341" y="1461"/>
                      <a:pt x="341" y="1427"/>
                    </a:cubicBezTo>
                    <a:lnTo>
                      <a:pt x="918" y="238"/>
                    </a:lnTo>
                    <a:cubicBezTo>
                      <a:pt x="985" y="105"/>
                      <a:pt x="878" y="1"/>
                      <a:pt x="76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51"/>
              <p:cNvSpPr/>
              <p:nvPr/>
            </p:nvSpPr>
            <p:spPr>
              <a:xfrm>
                <a:off x="5444925" y="2609825"/>
                <a:ext cx="629525" cy="736575"/>
              </a:xfrm>
              <a:custGeom>
                <a:avLst/>
                <a:gdLst/>
                <a:ahLst/>
                <a:cxnLst/>
                <a:rect l="l" t="t" r="r" b="b"/>
                <a:pathLst>
                  <a:path w="25181" h="29463" extrusionOk="0">
                    <a:moveTo>
                      <a:pt x="12641" y="1"/>
                    </a:moveTo>
                    <a:lnTo>
                      <a:pt x="0" y="22089"/>
                    </a:lnTo>
                    <a:cubicBezTo>
                      <a:pt x="0" y="22089"/>
                      <a:pt x="7442" y="28409"/>
                      <a:pt x="16447" y="29463"/>
                    </a:cubicBezTo>
                    <a:cubicBezTo>
                      <a:pt x="16447" y="29463"/>
                      <a:pt x="21137" y="22327"/>
                      <a:pt x="21239" y="19642"/>
                    </a:cubicBezTo>
                    <a:cubicBezTo>
                      <a:pt x="21239" y="19642"/>
                      <a:pt x="17603" y="17943"/>
                      <a:pt x="16583" y="15632"/>
                    </a:cubicBezTo>
                    <a:cubicBezTo>
                      <a:pt x="16583" y="15632"/>
                      <a:pt x="21952" y="14477"/>
                      <a:pt x="25181" y="12472"/>
                    </a:cubicBezTo>
                    <a:cubicBezTo>
                      <a:pt x="25181" y="12472"/>
                      <a:pt x="22394" y="1428"/>
                      <a:pt x="21680" y="205"/>
                    </a:cubicBezTo>
                    <a:cubicBezTo>
                      <a:pt x="21680" y="205"/>
                      <a:pt x="19344" y="1069"/>
                      <a:pt x="16765" y="1069"/>
                    </a:cubicBezTo>
                    <a:cubicBezTo>
                      <a:pt x="15348" y="1069"/>
                      <a:pt x="13858" y="808"/>
                      <a:pt x="1264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51"/>
              <p:cNvSpPr/>
              <p:nvPr/>
            </p:nvSpPr>
            <p:spPr>
              <a:xfrm>
                <a:off x="4823050" y="2347325"/>
                <a:ext cx="1017775" cy="928575"/>
              </a:xfrm>
              <a:custGeom>
                <a:avLst/>
                <a:gdLst/>
                <a:ahLst/>
                <a:cxnLst/>
                <a:rect l="l" t="t" r="r" b="b"/>
                <a:pathLst>
                  <a:path w="40711" h="37143" extrusionOk="0">
                    <a:moveTo>
                      <a:pt x="21171" y="1"/>
                    </a:moveTo>
                    <a:cubicBezTo>
                      <a:pt x="21171" y="1"/>
                      <a:pt x="3705" y="6627"/>
                      <a:pt x="1" y="8598"/>
                    </a:cubicBezTo>
                    <a:cubicBezTo>
                      <a:pt x="1" y="8598"/>
                      <a:pt x="2482" y="30788"/>
                      <a:pt x="30856" y="37142"/>
                    </a:cubicBezTo>
                    <a:cubicBezTo>
                      <a:pt x="30856" y="37142"/>
                      <a:pt x="38332" y="22360"/>
                      <a:pt x="40711" y="11249"/>
                    </a:cubicBezTo>
                    <a:cubicBezTo>
                      <a:pt x="40711" y="11249"/>
                      <a:pt x="26472" y="2719"/>
                      <a:pt x="21171" y="1"/>
                    </a:cubicBezTo>
                    <a:close/>
                  </a:path>
                </a:pathLst>
              </a:custGeom>
              <a:gradFill>
                <a:gsLst>
                  <a:gs pos="0">
                    <a:schemeClr val="accent1"/>
                  </a:gs>
                  <a:gs pos="5000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51"/>
              <p:cNvSpPr/>
              <p:nvPr/>
            </p:nvSpPr>
            <p:spPr>
              <a:xfrm>
                <a:off x="4781425" y="2694800"/>
                <a:ext cx="573475" cy="647525"/>
              </a:xfrm>
              <a:custGeom>
                <a:avLst/>
                <a:gdLst/>
                <a:ahLst/>
                <a:cxnLst/>
                <a:rect l="l" t="t" r="r" b="b"/>
                <a:pathLst>
                  <a:path w="22939" h="25901" extrusionOk="0">
                    <a:moveTo>
                      <a:pt x="13491" y="0"/>
                    </a:moveTo>
                    <a:lnTo>
                      <a:pt x="13491" y="0"/>
                    </a:lnTo>
                    <a:cubicBezTo>
                      <a:pt x="13491" y="0"/>
                      <a:pt x="13865" y="16141"/>
                      <a:pt x="6491" y="18962"/>
                    </a:cubicBezTo>
                    <a:cubicBezTo>
                      <a:pt x="6491" y="18962"/>
                      <a:pt x="4387" y="18457"/>
                      <a:pt x="3391" y="18457"/>
                    </a:cubicBezTo>
                    <a:cubicBezTo>
                      <a:pt x="3121" y="18457"/>
                      <a:pt x="2933" y="18494"/>
                      <a:pt x="2889" y="18588"/>
                    </a:cubicBezTo>
                    <a:cubicBezTo>
                      <a:pt x="2685" y="18996"/>
                      <a:pt x="5404" y="20083"/>
                      <a:pt x="5404" y="20083"/>
                    </a:cubicBezTo>
                    <a:cubicBezTo>
                      <a:pt x="5404" y="20083"/>
                      <a:pt x="612" y="20491"/>
                      <a:pt x="748" y="21204"/>
                    </a:cubicBezTo>
                    <a:cubicBezTo>
                      <a:pt x="890" y="21771"/>
                      <a:pt x="3321" y="21818"/>
                      <a:pt x="4127" y="21818"/>
                    </a:cubicBezTo>
                    <a:cubicBezTo>
                      <a:pt x="4288" y="21818"/>
                      <a:pt x="4384" y="21816"/>
                      <a:pt x="4384" y="21816"/>
                    </a:cubicBezTo>
                    <a:lnTo>
                      <a:pt x="4384" y="21816"/>
                    </a:lnTo>
                    <a:cubicBezTo>
                      <a:pt x="4384" y="21816"/>
                      <a:pt x="1" y="23515"/>
                      <a:pt x="578" y="23889"/>
                    </a:cubicBezTo>
                    <a:cubicBezTo>
                      <a:pt x="666" y="23940"/>
                      <a:pt x="825" y="23962"/>
                      <a:pt x="1033" y="23962"/>
                    </a:cubicBezTo>
                    <a:cubicBezTo>
                      <a:pt x="2193" y="23962"/>
                      <a:pt x="4860" y="23277"/>
                      <a:pt x="4860" y="23277"/>
                    </a:cubicBezTo>
                    <a:lnTo>
                      <a:pt x="4860" y="23277"/>
                    </a:lnTo>
                    <a:cubicBezTo>
                      <a:pt x="4860" y="23277"/>
                      <a:pt x="1802" y="25044"/>
                      <a:pt x="2549" y="25792"/>
                    </a:cubicBezTo>
                    <a:cubicBezTo>
                      <a:pt x="2628" y="25867"/>
                      <a:pt x="2732" y="25901"/>
                      <a:pt x="2854" y="25901"/>
                    </a:cubicBezTo>
                    <a:cubicBezTo>
                      <a:pt x="3888" y="25901"/>
                      <a:pt x="6253" y="23482"/>
                      <a:pt x="6253" y="23481"/>
                    </a:cubicBezTo>
                    <a:lnTo>
                      <a:pt x="6253" y="23481"/>
                    </a:lnTo>
                    <a:cubicBezTo>
                      <a:pt x="6253" y="23482"/>
                      <a:pt x="4826" y="25282"/>
                      <a:pt x="5574" y="25724"/>
                    </a:cubicBezTo>
                    <a:cubicBezTo>
                      <a:pt x="5619" y="25753"/>
                      <a:pt x="5669" y="25767"/>
                      <a:pt x="5722" y="25767"/>
                    </a:cubicBezTo>
                    <a:cubicBezTo>
                      <a:pt x="6542" y="25767"/>
                      <a:pt x="8190" y="22530"/>
                      <a:pt x="8190" y="22530"/>
                    </a:cubicBezTo>
                    <a:cubicBezTo>
                      <a:pt x="8190" y="22530"/>
                      <a:pt x="22938" y="21069"/>
                      <a:pt x="22870" y="1257"/>
                    </a:cubicBezTo>
                    <a:lnTo>
                      <a:pt x="13491" y="0"/>
                    </a:ln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51"/>
              <p:cNvSpPr/>
              <p:nvPr/>
            </p:nvSpPr>
            <p:spPr>
              <a:xfrm>
                <a:off x="4953900" y="2227550"/>
                <a:ext cx="244675" cy="330300"/>
              </a:xfrm>
              <a:custGeom>
                <a:avLst/>
                <a:gdLst/>
                <a:ahLst/>
                <a:cxnLst/>
                <a:rect l="l" t="t" r="r" b="b"/>
                <a:pathLst>
                  <a:path w="9787" h="13212" extrusionOk="0">
                    <a:moveTo>
                      <a:pt x="4248" y="0"/>
                    </a:moveTo>
                    <a:lnTo>
                      <a:pt x="170" y="3161"/>
                    </a:lnTo>
                    <a:lnTo>
                      <a:pt x="1801" y="10025"/>
                    </a:lnTo>
                    <a:lnTo>
                      <a:pt x="0" y="11044"/>
                    </a:lnTo>
                    <a:cubicBezTo>
                      <a:pt x="0" y="11044"/>
                      <a:pt x="378" y="13211"/>
                      <a:pt x="2396" y="13211"/>
                    </a:cubicBezTo>
                    <a:cubicBezTo>
                      <a:pt x="3016" y="13211"/>
                      <a:pt x="3791" y="13007"/>
                      <a:pt x="4757" y="12471"/>
                    </a:cubicBezTo>
                    <a:cubicBezTo>
                      <a:pt x="7306" y="11146"/>
                      <a:pt x="9141" y="8734"/>
                      <a:pt x="9787" y="5947"/>
                    </a:cubicBezTo>
                    <a:lnTo>
                      <a:pt x="9787" y="5947"/>
                    </a:lnTo>
                    <a:lnTo>
                      <a:pt x="8224" y="6899"/>
                    </a:lnTo>
                    <a:lnTo>
                      <a:pt x="4248" y="0"/>
                    </a:ln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51"/>
              <p:cNvSpPr/>
              <p:nvPr/>
            </p:nvSpPr>
            <p:spPr>
              <a:xfrm>
                <a:off x="4422075" y="1660850"/>
                <a:ext cx="901700" cy="781725"/>
              </a:xfrm>
              <a:custGeom>
                <a:avLst/>
                <a:gdLst/>
                <a:ahLst/>
                <a:cxnLst/>
                <a:rect l="l" t="t" r="r" b="b"/>
                <a:pathLst>
                  <a:path w="36068" h="31269" extrusionOk="0">
                    <a:moveTo>
                      <a:pt x="17104" y="1"/>
                    </a:moveTo>
                    <a:cubicBezTo>
                      <a:pt x="14392" y="1"/>
                      <a:pt x="11352" y="809"/>
                      <a:pt x="8088" y="2993"/>
                    </a:cubicBezTo>
                    <a:cubicBezTo>
                      <a:pt x="1" y="8396"/>
                      <a:pt x="714" y="26848"/>
                      <a:pt x="11860" y="30518"/>
                    </a:cubicBezTo>
                    <a:cubicBezTo>
                      <a:pt x="13424" y="31032"/>
                      <a:pt x="14947" y="31268"/>
                      <a:pt x="16409" y="31268"/>
                    </a:cubicBezTo>
                    <a:cubicBezTo>
                      <a:pt x="28199" y="31268"/>
                      <a:pt x="36068" y="15899"/>
                      <a:pt x="29870" y="6527"/>
                    </a:cubicBezTo>
                    <a:cubicBezTo>
                      <a:pt x="29870" y="6527"/>
                      <a:pt x="24813" y="1"/>
                      <a:pt x="17104" y="1"/>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51"/>
              <p:cNvSpPr/>
              <p:nvPr/>
            </p:nvSpPr>
            <p:spPr>
              <a:xfrm>
                <a:off x="4976850" y="2451825"/>
                <a:ext cx="478300" cy="775275"/>
              </a:xfrm>
              <a:custGeom>
                <a:avLst/>
                <a:gdLst/>
                <a:ahLst/>
                <a:cxnLst/>
                <a:rect l="l" t="t" r="r" b="b"/>
                <a:pathLst>
                  <a:path w="19132" h="31011" extrusionOk="0">
                    <a:moveTo>
                      <a:pt x="16107" y="0"/>
                    </a:moveTo>
                    <a:cubicBezTo>
                      <a:pt x="16107" y="0"/>
                      <a:pt x="4621" y="1564"/>
                      <a:pt x="5980" y="5471"/>
                    </a:cubicBezTo>
                    <a:cubicBezTo>
                      <a:pt x="7306" y="9345"/>
                      <a:pt x="101" y="25554"/>
                      <a:pt x="34" y="26302"/>
                    </a:cubicBezTo>
                    <a:cubicBezTo>
                      <a:pt x="1" y="27054"/>
                      <a:pt x="3299" y="31011"/>
                      <a:pt x="5335" y="31011"/>
                    </a:cubicBezTo>
                    <a:cubicBezTo>
                      <a:pt x="5417" y="31011"/>
                      <a:pt x="5496" y="31004"/>
                      <a:pt x="5572" y="30991"/>
                    </a:cubicBezTo>
                    <a:cubicBezTo>
                      <a:pt x="7577" y="30652"/>
                      <a:pt x="13762" y="25079"/>
                      <a:pt x="16616" y="16481"/>
                    </a:cubicBezTo>
                    <a:cubicBezTo>
                      <a:pt x="19131" y="8971"/>
                      <a:pt x="16107" y="0"/>
                      <a:pt x="1610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51"/>
              <p:cNvSpPr/>
              <p:nvPr/>
            </p:nvSpPr>
            <p:spPr>
              <a:xfrm>
                <a:off x="5236775" y="2494300"/>
                <a:ext cx="243000" cy="623925"/>
              </a:xfrm>
              <a:custGeom>
                <a:avLst/>
                <a:gdLst/>
                <a:ahLst/>
                <a:cxnLst/>
                <a:rect l="l" t="t" r="r" b="b"/>
                <a:pathLst>
                  <a:path w="9720" h="24957" extrusionOk="0">
                    <a:moveTo>
                      <a:pt x="8224" y="0"/>
                    </a:moveTo>
                    <a:cubicBezTo>
                      <a:pt x="8122" y="0"/>
                      <a:pt x="8054" y="102"/>
                      <a:pt x="8088" y="170"/>
                    </a:cubicBezTo>
                    <a:cubicBezTo>
                      <a:pt x="8088" y="340"/>
                      <a:pt x="9346" y="15734"/>
                      <a:pt x="69" y="24671"/>
                    </a:cubicBezTo>
                    <a:cubicBezTo>
                      <a:pt x="1" y="24739"/>
                      <a:pt x="1" y="24841"/>
                      <a:pt x="69" y="24909"/>
                    </a:cubicBezTo>
                    <a:cubicBezTo>
                      <a:pt x="117" y="24933"/>
                      <a:pt x="165" y="24957"/>
                      <a:pt x="213" y="24957"/>
                    </a:cubicBezTo>
                    <a:cubicBezTo>
                      <a:pt x="233" y="24957"/>
                      <a:pt x="253" y="24953"/>
                      <a:pt x="273" y="24943"/>
                    </a:cubicBezTo>
                    <a:cubicBezTo>
                      <a:pt x="307" y="24943"/>
                      <a:pt x="307" y="24909"/>
                      <a:pt x="307" y="24909"/>
                    </a:cubicBezTo>
                    <a:cubicBezTo>
                      <a:pt x="9720" y="15870"/>
                      <a:pt x="8428" y="306"/>
                      <a:pt x="8428" y="136"/>
                    </a:cubicBezTo>
                    <a:cubicBezTo>
                      <a:pt x="8394" y="68"/>
                      <a:pt x="8326" y="0"/>
                      <a:pt x="822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51"/>
              <p:cNvSpPr/>
              <p:nvPr/>
            </p:nvSpPr>
            <p:spPr>
              <a:xfrm>
                <a:off x="5028650" y="2578400"/>
                <a:ext cx="115550" cy="374675"/>
              </a:xfrm>
              <a:custGeom>
                <a:avLst/>
                <a:gdLst/>
                <a:ahLst/>
                <a:cxnLst/>
                <a:rect l="l" t="t" r="r" b="b"/>
                <a:pathLst>
                  <a:path w="4622" h="14987" extrusionOk="0">
                    <a:moveTo>
                      <a:pt x="4452" y="1"/>
                    </a:moveTo>
                    <a:cubicBezTo>
                      <a:pt x="4350" y="1"/>
                      <a:pt x="4282" y="35"/>
                      <a:pt x="4248" y="137"/>
                    </a:cubicBezTo>
                    <a:cubicBezTo>
                      <a:pt x="4248" y="272"/>
                      <a:pt x="2243" y="11724"/>
                      <a:pt x="68" y="14715"/>
                    </a:cubicBezTo>
                    <a:cubicBezTo>
                      <a:pt x="0" y="14783"/>
                      <a:pt x="34" y="14884"/>
                      <a:pt x="102" y="14952"/>
                    </a:cubicBezTo>
                    <a:cubicBezTo>
                      <a:pt x="170" y="14986"/>
                      <a:pt x="204" y="14986"/>
                      <a:pt x="272" y="14986"/>
                    </a:cubicBezTo>
                    <a:cubicBezTo>
                      <a:pt x="306" y="14952"/>
                      <a:pt x="340" y="14952"/>
                      <a:pt x="340" y="14918"/>
                    </a:cubicBezTo>
                    <a:cubicBezTo>
                      <a:pt x="2549" y="11860"/>
                      <a:pt x="4520" y="680"/>
                      <a:pt x="4588" y="205"/>
                    </a:cubicBezTo>
                    <a:cubicBezTo>
                      <a:pt x="4622" y="103"/>
                      <a:pt x="4554" y="1"/>
                      <a:pt x="445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51"/>
              <p:cNvSpPr/>
              <p:nvPr/>
            </p:nvSpPr>
            <p:spPr>
              <a:xfrm>
                <a:off x="4429150" y="2543575"/>
                <a:ext cx="506075" cy="308300"/>
              </a:xfrm>
              <a:custGeom>
                <a:avLst/>
                <a:gdLst/>
                <a:ahLst/>
                <a:cxnLst/>
                <a:rect l="l" t="t" r="r" b="b"/>
                <a:pathLst>
                  <a:path w="20243" h="12332" extrusionOk="0">
                    <a:moveTo>
                      <a:pt x="17354" y="0"/>
                    </a:moveTo>
                    <a:cubicBezTo>
                      <a:pt x="14294" y="771"/>
                      <a:pt x="11153" y="1157"/>
                      <a:pt x="7998" y="1157"/>
                    </a:cubicBezTo>
                    <a:cubicBezTo>
                      <a:pt x="6564" y="1157"/>
                      <a:pt x="5127" y="1077"/>
                      <a:pt x="3693" y="918"/>
                    </a:cubicBezTo>
                    <a:cubicBezTo>
                      <a:pt x="3621" y="910"/>
                      <a:pt x="3549" y="906"/>
                      <a:pt x="3478" y="906"/>
                    </a:cubicBezTo>
                    <a:cubicBezTo>
                      <a:pt x="1111" y="906"/>
                      <a:pt x="0" y="5225"/>
                      <a:pt x="363" y="7204"/>
                    </a:cubicBezTo>
                    <a:cubicBezTo>
                      <a:pt x="618" y="8708"/>
                      <a:pt x="4388" y="12332"/>
                      <a:pt x="11717" y="12332"/>
                    </a:cubicBezTo>
                    <a:cubicBezTo>
                      <a:pt x="14162" y="12332"/>
                      <a:pt x="17004" y="11929"/>
                      <a:pt x="20242" y="10908"/>
                    </a:cubicBezTo>
                    <a:lnTo>
                      <a:pt x="1735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51"/>
              <p:cNvSpPr/>
              <p:nvPr/>
            </p:nvSpPr>
            <p:spPr>
              <a:xfrm>
                <a:off x="4827300" y="2552575"/>
                <a:ext cx="97725" cy="234000"/>
              </a:xfrm>
              <a:custGeom>
                <a:avLst/>
                <a:gdLst/>
                <a:ahLst/>
                <a:cxnLst/>
                <a:rect l="l" t="t" r="r" b="b"/>
                <a:pathLst>
                  <a:path w="3909" h="9360" extrusionOk="0">
                    <a:moveTo>
                      <a:pt x="2061" y="1"/>
                    </a:moveTo>
                    <a:cubicBezTo>
                      <a:pt x="1990" y="1"/>
                      <a:pt x="1929" y="32"/>
                      <a:pt x="1904" y="82"/>
                    </a:cubicBezTo>
                    <a:cubicBezTo>
                      <a:pt x="1" y="3684"/>
                      <a:pt x="3433" y="9053"/>
                      <a:pt x="3603" y="9291"/>
                    </a:cubicBezTo>
                    <a:cubicBezTo>
                      <a:pt x="3637" y="9359"/>
                      <a:pt x="3739" y="9359"/>
                      <a:pt x="3807" y="9359"/>
                    </a:cubicBezTo>
                    <a:cubicBezTo>
                      <a:pt x="3909" y="9291"/>
                      <a:pt x="3909" y="9189"/>
                      <a:pt x="3875" y="9121"/>
                    </a:cubicBezTo>
                    <a:cubicBezTo>
                      <a:pt x="3841" y="9053"/>
                      <a:pt x="409" y="3684"/>
                      <a:pt x="2210" y="252"/>
                    </a:cubicBezTo>
                    <a:cubicBezTo>
                      <a:pt x="2244" y="184"/>
                      <a:pt x="2210" y="82"/>
                      <a:pt x="2142" y="14"/>
                    </a:cubicBezTo>
                    <a:cubicBezTo>
                      <a:pt x="2114" y="5"/>
                      <a:pt x="2087" y="1"/>
                      <a:pt x="2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51"/>
              <p:cNvSpPr/>
              <p:nvPr/>
            </p:nvSpPr>
            <p:spPr>
              <a:xfrm>
                <a:off x="4935200" y="2404775"/>
                <a:ext cx="282925" cy="206825"/>
              </a:xfrm>
              <a:custGeom>
                <a:avLst/>
                <a:gdLst/>
                <a:ahLst/>
                <a:cxnLst/>
                <a:rect l="l" t="t" r="r" b="b"/>
                <a:pathLst>
                  <a:path w="11317" h="8273" extrusionOk="0">
                    <a:moveTo>
                      <a:pt x="11105" y="1"/>
                    </a:moveTo>
                    <a:cubicBezTo>
                      <a:pt x="11032" y="1"/>
                      <a:pt x="10968" y="39"/>
                      <a:pt x="10942" y="115"/>
                    </a:cubicBezTo>
                    <a:cubicBezTo>
                      <a:pt x="10942" y="183"/>
                      <a:pt x="7986" y="6980"/>
                      <a:pt x="4452" y="7795"/>
                    </a:cubicBezTo>
                    <a:cubicBezTo>
                      <a:pt x="4160" y="7877"/>
                      <a:pt x="3859" y="7919"/>
                      <a:pt x="3559" y="7919"/>
                    </a:cubicBezTo>
                    <a:cubicBezTo>
                      <a:pt x="2987" y="7919"/>
                      <a:pt x="2416" y="7767"/>
                      <a:pt x="1903" y="7455"/>
                    </a:cubicBezTo>
                    <a:cubicBezTo>
                      <a:pt x="646" y="6640"/>
                      <a:pt x="340" y="4975"/>
                      <a:pt x="340" y="4975"/>
                    </a:cubicBezTo>
                    <a:cubicBezTo>
                      <a:pt x="312" y="4891"/>
                      <a:pt x="261" y="4830"/>
                      <a:pt x="187" y="4830"/>
                    </a:cubicBezTo>
                    <a:cubicBezTo>
                      <a:pt x="171" y="4830"/>
                      <a:pt x="154" y="4833"/>
                      <a:pt x="136" y="4839"/>
                    </a:cubicBezTo>
                    <a:cubicBezTo>
                      <a:pt x="34" y="4839"/>
                      <a:pt x="0" y="4941"/>
                      <a:pt x="0" y="5043"/>
                    </a:cubicBezTo>
                    <a:cubicBezTo>
                      <a:pt x="0" y="5111"/>
                      <a:pt x="340" y="6844"/>
                      <a:pt x="1733" y="7761"/>
                    </a:cubicBezTo>
                    <a:cubicBezTo>
                      <a:pt x="2296" y="8099"/>
                      <a:pt x="2933" y="8272"/>
                      <a:pt x="3575" y="8272"/>
                    </a:cubicBezTo>
                    <a:cubicBezTo>
                      <a:pt x="3903" y="8272"/>
                      <a:pt x="4232" y="8227"/>
                      <a:pt x="4554" y="8135"/>
                    </a:cubicBezTo>
                    <a:cubicBezTo>
                      <a:pt x="4792" y="8067"/>
                      <a:pt x="5030" y="7999"/>
                      <a:pt x="5268" y="7897"/>
                    </a:cubicBezTo>
                    <a:cubicBezTo>
                      <a:pt x="8598" y="6402"/>
                      <a:pt x="11146" y="489"/>
                      <a:pt x="11282" y="251"/>
                    </a:cubicBezTo>
                    <a:cubicBezTo>
                      <a:pt x="11316" y="149"/>
                      <a:pt x="11282" y="47"/>
                      <a:pt x="11180" y="13"/>
                    </a:cubicBezTo>
                    <a:cubicBezTo>
                      <a:pt x="11155" y="5"/>
                      <a:pt x="11129" y="1"/>
                      <a:pt x="1110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51"/>
              <p:cNvSpPr/>
              <p:nvPr/>
            </p:nvSpPr>
            <p:spPr>
              <a:xfrm>
                <a:off x="5748200" y="2942525"/>
                <a:ext cx="96025" cy="68475"/>
              </a:xfrm>
              <a:custGeom>
                <a:avLst/>
                <a:gdLst/>
                <a:ahLst/>
                <a:cxnLst/>
                <a:rect l="l" t="t" r="r" b="b"/>
                <a:pathLst>
                  <a:path w="3841" h="2739" extrusionOk="0">
                    <a:moveTo>
                      <a:pt x="197" y="1"/>
                    </a:moveTo>
                    <a:cubicBezTo>
                      <a:pt x="124" y="1"/>
                      <a:pt x="60" y="39"/>
                      <a:pt x="35" y="116"/>
                    </a:cubicBezTo>
                    <a:cubicBezTo>
                      <a:pt x="1" y="184"/>
                      <a:pt x="35" y="285"/>
                      <a:pt x="103" y="353"/>
                    </a:cubicBezTo>
                    <a:lnTo>
                      <a:pt x="3399" y="1883"/>
                    </a:lnTo>
                    <a:cubicBezTo>
                      <a:pt x="3195" y="2120"/>
                      <a:pt x="2957" y="2290"/>
                      <a:pt x="2651" y="2358"/>
                    </a:cubicBezTo>
                    <a:cubicBezTo>
                      <a:pt x="2537" y="2385"/>
                      <a:pt x="2417" y="2399"/>
                      <a:pt x="2293" y="2399"/>
                    </a:cubicBezTo>
                    <a:cubicBezTo>
                      <a:pt x="1788" y="2399"/>
                      <a:pt x="1205" y="2176"/>
                      <a:pt x="578" y="1713"/>
                    </a:cubicBezTo>
                    <a:cubicBezTo>
                      <a:pt x="539" y="1687"/>
                      <a:pt x="500" y="1676"/>
                      <a:pt x="463" y="1676"/>
                    </a:cubicBezTo>
                    <a:cubicBezTo>
                      <a:pt x="404" y="1676"/>
                      <a:pt x="349" y="1705"/>
                      <a:pt x="307" y="1747"/>
                    </a:cubicBezTo>
                    <a:cubicBezTo>
                      <a:pt x="273" y="1849"/>
                      <a:pt x="273" y="1951"/>
                      <a:pt x="374" y="1985"/>
                    </a:cubicBezTo>
                    <a:cubicBezTo>
                      <a:pt x="1086" y="2505"/>
                      <a:pt x="1754" y="2738"/>
                      <a:pt x="2342" y="2738"/>
                    </a:cubicBezTo>
                    <a:cubicBezTo>
                      <a:pt x="2484" y="2738"/>
                      <a:pt x="2621" y="2725"/>
                      <a:pt x="2753" y="2698"/>
                    </a:cubicBezTo>
                    <a:cubicBezTo>
                      <a:pt x="2821" y="2664"/>
                      <a:pt x="2923" y="2630"/>
                      <a:pt x="3025" y="2596"/>
                    </a:cubicBezTo>
                    <a:cubicBezTo>
                      <a:pt x="3365" y="2426"/>
                      <a:pt x="3637" y="2188"/>
                      <a:pt x="3807" y="1883"/>
                    </a:cubicBezTo>
                    <a:cubicBezTo>
                      <a:pt x="3841" y="1849"/>
                      <a:pt x="3841" y="1781"/>
                      <a:pt x="3807" y="1747"/>
                    </a:cubicBezTo>
                    <a:cubicBezTo>
                      <a:pt x="3807" y="1713"/>
                      <a:pt x="3773" y="1679"/>
                      <a:pt x="3739" y="1645"/>
                    </a:cubicBezTo>
                    <a:lnTo>
                      <a:pt x="273" y="14"/>
                    </a:lnTo>
                    <a:cubicBezTo>
                      <a:pt x="247" y="5"/>
                      <a:pt x="222" y="1"/>
                      <a:pt x="1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51"/>
              <p:cNvSpPr/>
              <p:nvPr/>
            </p:nvSpPr>
            <p:spPr>
              <a:xfrm>
                <a:off x="4394900" y="1407725"/>
                <a:ext cx="1095075" cy="697325"/>
              </a:xfrm>
              <a:custGeom>
                <a:avLst/>
                <a:gdLst/>
                <a:ahLst/>
                <a:cxnLst/>
                <a:rect l="l" t="t" r="r" b="b"/>
                <a:pathLst>
                  <a:path w="43803" h="27893" extrusionOk="0">
                    <a:moveTo>
                      <a:pt x="15214" y="0"/>
                    </a:moveTo>
                    <a:cubicBezTo>
                      <a:pt x="14901" y="0"/>
                      <a:pt x="14565" y="22"/>
                      <a:pt x="14204" y="69"/>
                    </a:cubicBezTo>
                    <a:cubicBezTo>
                      <a:pt x="3738" y="1395"/>
                      <a:pt x="7170" y="9176"/>
                      <a:pt x="7170" y="9176"/>
                    </a:cubicBezTo>
                    <a:cubicBezTo>
                      <a:pt x="7170" y="9176"/>
                      <a:pt x="6521" y="8440"/>
                      <a:pt x="5491" y="8440"/>
                    </a:cubicBezTo>
                    <a:cubicBezTo>
                      <a:pt x="4696" y="8440"/>
                      <a:pt x="3674" y="8879"/>
                      <a:pt x="2549" y="10434"/>
                    </a:cubicBezTo>
                    <a:cubicBezTo>
                      <a:pt x="0" y="14002"/>
                      <a:pt x="1903" y="21478"/>
                      <a:pt x="3127" y="22361"/>
                    </a:cubicBezTo>
                    <a:cubicBezTo>
                      <a:pt x="3320" y="22496"/>
                      <a:pt x="3504" y="22555"/>
                      <a:pt x="3676" y="22555"/>
                    </a:cubicBezTo>
                    <a:cubicBezTo>
                      <a:pt x="4798" y="22555"/>
                      <a:pt x="5437" y="20050"/>
                      <a:pt x="5437" y="20050"/>
                    </a:cubicBezTo>
                    <a:cubicBezTo>
                      <a:pt x="5437" y="20050"/>
                      <a:pt x="6597" y="12243"/>
                      <a:pt x="13471" y="12243"/>
                    </a:cubicBezTo>
                    <a:cubicBezTo>
                      <a:pt x="15081" y="12243"/>
                      <a:pt x="17005" y="12672"/>
                      <a:pt x="19302" y="13730"/>
                    </a:cubicBezTo>
                    <a:cubicBezTo>
                      <a:pt x="24550" y="16157"/>
                      <a:pt x="24057" y="22483"/>
                      <a:pt x="28097" y="22483"/>
                    </a:cubicBezTo>
                    <a:cubicBezTo>
                      <a:pt x="28583" y="22483"/>
                      <a:pt x="29134" y="22392"/>
                      <a:pt x="29768" y="22191"/>
                    </a:cubicBezTo>
                    <a:cubicBezTo>
                      <a:pt x="29768" y="22191"/>
                      <a:pt x="29768" y="27893"/>
                      <a:pt x="31229" y="27893"/>
                    </a:cubicBezTo>
                    <a:cubicBezTo>
                      <a:pt x="31315" y="27893"/>
                      <a:pt x="31405" y="27873"/>
                      <a:pt x="31501" y="27832"/>
                    </a:cubicBezTo>
                    <a:cubicBezTo>
                      <a:pt x="33234" y="27084"/>
                      <a:pt x="43802" y="26439"/>
                      <a:pt x="37414" y="16992"/>
                    </a:cubicBezTo>
                    <a:cubicBezTo>
                      <a:pt x="37414" y="16992"/>
                      <a:pt x="39081" y="3325"/>
                      <a:pt x="27879" y="3325"/>
                    </a:cubicBezTo>
                    <a:cubicBezTo>
                      <a:pt x="26591" y="3325"/>
                      <a:pt x="25132" y="3506"/>
                      <a:pt x="23481" y="3909"/>
                    </a:cubicBezTo>
                    <a:cubicBezTo>
                      <a:pt x="23125" y="3995"/>
                      <a:pt x="22804" y="4033"/>
                      <a:pt x="22511" y="4033"/>
                    </a:cubicBezTo>
                    <a:cubicBezTo>
                      <a:pt x="19528" y="4033"/>
                      <a:pt x="19460" y="0"/>
                      <a:pt x="15214" y="0"/>
                    </a:cubicBezTo>
                    <a:close/>
                  </a:path>
                </a:pathLst>
              </a:custGeom>
              <a:solidFill>
                <a:srgbClr val="6E3D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51"/>
              <p:cNvSpPr/>
              <p:nvPr/>
            </p:nvSpPr>
            <p:spPr>
              <a:xfrm>
                <a:off x="5133850" y="1977875"/>
                <a:ext cx="243125" cy="215175"/>
              </a:xfrm>
              <a:custGeom>
                <a:avLst/>
                <a:gdLst/>
                <a:ahLst/>
                <a:cxnLst/>
                <a:rect l="l" t="t" r="r" b="b"/>
                <a:pathLst>
                  <a:path w="9725" h="8607" extrusionOk="0">
                    <a:moveTo>
                      <a:pt x="3379" y="1"/>
                    </a:moveTo>
                    <a:cubicBezTo>
                      <a:pt x="1180" y="1"/>
                      <a:pt x="448" y="4482"/>
                      <a:pt x="448" y="4482"/>
                    </a:cubicBezTo>
                    <a:cubicBezTo>
                      <a:pt x="448" y="4482"/>
                      <a:pt x="0" y="8606"/>
                      <a:pt x="2268" y="8606"/>
                    </a:cubicBezTo>
                    <a:cubicBezTo>
                      <a:pt x="2338" y="8606"/>
                      <a:pt x="2411" y="8602"/>
                      <a:pt x="2487" y="8594"/>
                    </a:cubicBezTo>
                    <a:cubicBezTo>
                      <a:pt x="5001" y="8322"/>
                      <a:pt x="9725" y="4924"/>
                      <a:pt x="5205" y="880"/>
                    </a:cubicBezTo>
                    <a:cubicBezTo>
                      <a:pt x="4507" y="254"/>
                      <a:pt x="3902" y="1"/>
                      <a:pt x="3379" y="1"/>
                    </a:cubicBezTo>
                    <a:close/>
                  </a:path>
                </a:pathLst>
              </a:custGeom>
              <a:solidFill>
                <a:srgbClr val="F0CD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51"/>
              <p:cNvSpPr/>
              <p:nvPr/>
            </p:nvSpPr>
            <p:spPr>
              <a:xfrm>
                <a:off x="5188350" y="2045650"/>
                <a:ext cx="62050" cy="102075"/>
              </a:xfrm>
              <a:custGeom>
                <a:avLst/>
                <a:gdLst/>
                <a:ahLst/>
                <a:cxnLst/>
                <a:rect l="l" t="t" r="r" b="b"/>
                <a:pathLst>
                  <a:path w="2482" h="4083" extrusionOk="0">
                    <a:moveTo>
                      <a:pt x="1976" y="0"/>
                    </a:moveTo>
                    <a:cubicBezTo>
                      <a:pt x="1638" y="0"/>
                      <a:pt x="1301" y="115"/>
                      <a:pt x="1020" y="344"/>
                    </a:cubicBezTo>
                    <a:cubicBezTo>
                      <a:pt x="307" y="922"/>
                      <a:pt x="1" y="2111"/>
                      <a:pt x="103" y="3912"/>
                    </a:cubicBezTo>
                    <a:cubicBezTo>
                      <a:pt x="103" y="4014"/>
                      <a:pt x="171" y="4082"/>
                      <a:pt x="273" y="4082"/>
                    </a:cubicBezTo>
                    <a:lnTo>
                      <a:pt x="341" y="4082"/>
                    </a:lnTo>
                    <a:cubicBezTo>
                      <a:pt x="375" y="4048"/>
                      <a:pt x="443" y="3980"/>
                      <a:pt x="443" y="3912"/>
                    </a:cubicBezTo>
                    <a:cubicBezTo>
                      <a:pt x="307" y="1805"/>
                      <a:pt x="816" y="956"/>
                      <a:pt x="1224" y="616"/>
                    </a:cubicBezTo>
                    <a:cubicBezTo>
                      <a:pt x="1456" y="436"/>
                      <a:pt x="1707" y="353"/>
                      <a:pt x="1978" y="353"/>
                    </a:cubicBezTo>
                    <a:cubicBezTo>
                      <a:pt x="2064" y="353"/>
                      <a:pt x="2153" y="362"/>
                      <a:pt x="2244" y="378"/>
                    </a:cubicBezTo>
                    <a:cubicBezTo>
                      <a:pt x="2312" y="378"/>
                      <a:pt x="2414" y="344"/>
                      <a:pt x="2448" y="242"/>
                    </a:cubicBezTo>
                    <a:cubicBezTo>
                      <a:pt x="2482" y="140"/>
                      <a:pt x="2414" y="72"/>
                      <a:pt x="2312" y="38"/>
                    </a:cubicBezTo>
                    <a:cubicBezTo>
                      <a:pt x="2201" y="13"/>
                      <a:pt x="2089" y="0"/>
                      <a:pt x="197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51"/>
              <p:cNvSpPr/>
              <p:nvPr/>
            </p:nvSpPr>
            <p:spPr>
              <a:xfrm>
                <a:off x="4703275" y="2172325"/>
                <a:ext cx="147000" cy="96025"/>
              </a:xfrm>
              <a:custGeom>
                <a:avLst/>
                <a:gdLst/>
                <a:ahLst/>
                <a:cxnLst/>
                <a:rect l="l" t="t" r="r" b="b"/>
                <a:pathLst>
                  <a:path w="5880" h="3841" extrusionOk="0">
                    <a:moveTo>
                      <a:pt x="5709" y="1"/>
                    </a:moveTo>
                    <a:cubicBezTo>
                      <a:pt x="5607" y="1"/>
                      <a:pt x="5539" y="68"/>
                      <a:pt x="5505" y="170"/>
                    </a:cubicBezTo>
                    <a:cubicBezTo>
                      <a:pt x="5505" y="170"/>
                      <a:pt x="5200" y="2413"/>
                      <a:pt x="4112" y="3229"/>
                    </a:cubicBezTo>
                    <a:cubicBezTo>
                      <a:pt x="3881" y="3409"/>
                      <a:pt x="3610" y="3492"/>
                      <a:pt x="3330" y="3492"/>
                    </a:cubicBezTo>
                    <a:cubicBezTo>
                      <a:pt x="3240" y="3492"/>
                      <a:pt x="3150" y="3483"/>
                      <a:pt x="3059" y="3467"/>
                    </a:cubicBezTo>
                    <a:cubicBezTo>
                      <a:pt x="1020" y="3161"/>
                      <a:pt x="340" y="748"/>
                      <a:pt x="340" y="748"/>
                    </a:cubicBezTo>
                    <a:cubicBezTo>
                      <a:pt x="312" y="664"/>
                      <a:pt x="261" y="603"/>
                      <a:pt x="187" y="603"/>
                    </a:cubicBezTo>
                    <a:cubicBezTo>
                      <a:pt x="171" y="603"/>
                      <a:pt x="154" y="606"/>
                      <a:pt x="136" y="612"/>
                    </a:cubicBezTo>
                    <a:cubicBezTo>
                      <a:pt x="34" y="646"/>
                      <a:pt x="1" y="748"/>
                      <a:pt x="1" y="816"/>
                    </a:cubicBezTo>
                    <a:cubicBezTo>
                      <a:pt x="34" y="918"/>
                      <a:pt x="782" y="3467"/>
                      <a:pt x="2991" y="3806"/>
                    </a:cubicBezTo>
                    <a:cubicBezTo>
                      <a:pt x="3093" y="3829"/>
                      <a:pt x="3199" y="3840"/>
                      <a:pt x="3307" y="3840"/>
                    </a:cubicBezTo>
                    <a:cubicBezTo>
                      <a:pt x="3523" y="3840"/>
                      <a:pt x="3750" y="3795"/>
                      <a:pt x="3976" y="3705"/>
                    </a:cubicBezTo>
                    <a:cubicBezTo>
                      <a:pt x="4078" y="3637"/>
                      <a:pt x="4214" y="3569"/>
                      <a:pt x="4316" y="3501"/>
                    </a:cubicBezTo>
                    <a:cubicBezTo>
                      <a:pt x="5505" y="2617"/>
                      <a:pt x="5845" y="306"/>
                      <a:pt x="5845" y="204"/>
                    </a:cubicBezTo>
                    <a:cubicBezTo>
                      <a:pt x="5879" y="102"/>
                      <a:pt x="5811" y="35"/>
                      <a:pt x="570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51"/>
              <p:cNvSpPr/>
              <p:nvPr/>
            </p:nvSpPr>
            <p:spPr>
              <a:xfrm>
                <a:off x="4869225" y="2017100"/>
                <a:ext cx="93175" cy="77200"/>
              </a:xfrm>
              <a:custGeom>
                <a:avLst/>
                <a:gdLst/>
                <a:ahLst/>
                <a:cxnLst/>
                <a:rect l="l" t="t" r="r" b="b"/>
                <a:pathLst>
                  <a:path w="3727" h="3088" extrusionOk="0">
                    <a:moveTo>
                      <a:pt x="1788" y="0"/>
                    </a:moveTo>
                    <a:cubicBezTo>
                      <a:pt x="1115" y="0"/>
                      <a:pt x="493" y="467"/>
                      <a:pt x="295" y="1146"/>
                    </a:cubicBezTo>
                    <a:cubicBezTo>
                      <a:pt x="0" y="2191"/>
                      <a:pt x="825" y="3088"/>
                      <a:pt x="1769" y="3088"/>
                    </a:cubicBezTo>
                    <a:cubicBezTo>
                      <a:pt x="2023" y="3088"/>
                      <a:pt x="2286" y="3023"/>
                      <a:pt x="2537" y="2879"/>
                    </a:cubicBezTo>
                    <a:cubicBezTo>
                      <a:pt x="3727" y="2234"/>
                      <a:pt x="3523" y="433"/>
                      <a:pt x="2198" y="59"/>
                    </a:cubicBezTo>
                    <a:cubicBezTo>
                      <a:pt x="2061" y="19"/>
                      <a:pt x="1924" y="0"/>
                      <a:pt x="17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51"/>
              <p:cNvSpPr/>
              <p:nvPr/>
            </p:nvSpPr>
            <p:spPr>
              <a:xfrm>
                <a:off x="4599025" y="2017875"/>
                <a:ext cx="94075" cy="77200"/>
              </a:xfrm>
              <a:custGeom>
                <a:avLst/>
                <a:gdLst/>
                <a:ahLst/>
                <a:cxnLst/>
                <a:rect l="l" t="t" r="r" b="b"/>
                <a:pathLst>
                  <a:path w="3763" h="3088" extrusionOk="0">
                    <a:moveTo>
                      <a:pt x="1773" y="1"/>
                    </a:moveTo>
                    <a:cubicBezTo>
                      <a:pt x="1106" y="1"/>
                      <a:pt x="493" y="442"/>
                      <a:pt x="297" y="1115"/>
                    </a:cubicBezTo>
                    <a:cubicBezTo>
                      <a:pt x="1" y="2165"/>
                      <a:pt x="835" y="3087"/>
                      <a:pt x="1802" y="3087"/>
                    </a:cubicBezTo>
                    <a:cubicBezTo>
                      <a:pt x="2056" y="3087"/>
                      <a:pt x="2319" y="3024"/>
                      <a:pt x="2573" y="2882"/>
                    </a:cubicBezTo>
                    <a:cubicBezTo>
                      <a:pt x="3763" y="2203"/>
                      <a:pt x="3525" y="402"/>
                      <a:pt x="2200" y="62"/>
                    </a:cubicBezTo>
                    <a:cubicBezTo>
                      <a:pt x="2057" y="20"/>
                      <a:pt x="1914" y="1"/>
                      <a:pt x="177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51"/>
              <p:cNvSpPr/>
              <p:nvPr/>
            </p:nvSpPr>
            <p:spPr>
              <a:xfrm>
                <a:off x="4701575" y="2057825"/>
                <a:ext cx="80325" cy="131525"/>
              </a:xfrm>
              <a:custGeom>
                <a:avLst/>
                <a:gdLst/>
                <a:ahLst/>
                <a:cxnLst/>
                <a:rect l="l" t="t" r="r" b="b"/>
                <a:pathLst>
                  <a:path w="3213" h="5261" extrusionOk="0">
                    <a:moveTo>
                      <a:pt x="3032" y="1"/>
                    </a:moveTo>
                    <a:cubicBezTo>
                      <a:pt x="2953" y="1"/>
                      <a:pt x="2871" y="52"/>
                      <a:pt x="2855" y="163"/>
                    </a:cubicBezTo>
                    <a:lnTo>
                      <a:pt x="2617" y="2915"/>
                    </a:lnTo>
                    <a:lnTo>
                      <a:pt x="238" y="2542"/>
                    </a:lnTo>
                    <a:cubicBezTo>
                      <a:pt x="220" y="2533"/>
                      <a:pt x="200" y="2528"/>
                      <a:pt x="178" y="2528"/>
                    </a:cubicBezTo>
                    <a:cubicBezTo>
                      <a:pt x="121" y="2528"/>
                      <a:pt x="59" y="2560"/>
                      <a:pt x="35" y="2610"/>
                    </a:cubicBezTo>
                    <a:cubicBezTo>
                      <a:pt x="1" y="2678"/>
                      <a:pt x="35" y="2780"/>
                      <a:pt x="69" y="2814"/>
                    </a:cubicBezTo>
                    <a:lnTo>
                      <a:pt x="2379" y="5192"/>
                    </a:lnTo>
                    <a:cubicBezTo>
                      <a:pt x="2413" y="5260"/>
                      <a:pt x="2481" y="5260"/>
                      <a:pt x="2549" y="5260"/>
                    </a:cubicBezTo>
                    <a:cubicBezTo>
                      <a:pt x="2583" y="5226"/>
                      <a:pt x="2583" y="5226"/>
                      <a:pt x="2617" y="5226"/>
                    </a:cubicBezTo>
                    <a:cubicBezTo>
                      <a:pt x="2685" y="5158"/>
                      <a:pt x="2685" y="5022"/>
                      <a:pt x="2617" y="4954"/>
                    </a:cubicBezTo>
                    <a:lnTo>
                      <a:pt x="680" y="2949"/>
                    </a:lnTo>
                    <a:lnTo>
                      <a:pt x="2753" y="3289"/>
                    </a:lnTo>
                    <a:cubicBezTo>
                      <a:pt x="2787" y="3289"/>
                      <a:pt x="2855" y="3289"/>
                      <a:pt x="2889" y="3255"/>
                    </a:cubicBezTo>
                    <a:cubicBezTo>
                      <a:pt x="2923" y="3221"/>
                      <a:pt x="2957" y="3187"/>
                      <a:pt x="2957" y="3153"/>
                    </a:cubicBezTo>
                    <a:lnTo>
                      <a:pt x="3195" y="197"/>
                    </a:lnTo>
                    <a:cubicBezTo>
                      <a:pt x="3213" y="70"/>
                      <a:pt x="3124" y="1"/>
                      <a:pt x="30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51"/>
              <p:cNvSpPr/>
              <p:nvPr/>
            </p:nvSpPr>
            <p:spPr>
              <a:xfrm>
                <a:off x="5940800" y="2630250"/>
                <a:ext cx="91175" cy="286525"/>
              </a:xfrm>
              <a:custGeom>
                <a:avLst/>
                <a:gdLst/>
                <a:ahLst/>
                <a:cxnLst/>
                <a:rect l="l" t="t" r="r" b="b"/>
                <a:pathLst>
                  <a:path w="3647" h="11461" extrusionOk="0">
                    <a:moveTo>
                      <a:pt x="218" y="1"/>
                    </a:moveTo>
                    <a:cubicBezTo>
                      <a:pt x="115" y="1"/>
                      <a:pt x="0" y="105"/>
                      <a:pt x="44" y="237"/>
                    </a:cubicBezTo>
                    <a:cubicBezTo>
                      <a:pt x="78" y="305"/>
                      <a:pt x="3001" y="8665"/>
                      <a:pt x="3307" y="11315"/>
                    </a:cubicBezTo>
                    <a:cubicBezTo>
                      <a:pt x="3307" y="11399"/>
                      <a:pt x="3376" y="11460"/>
                      <a:pt x="3457" y="11460"/>
                    </a:cubicBezTo>
                    <a:cubicBezTo>
                      <a:pt x="3474" y="11460"/>
                      <a:pt x="3493" y="11457"/>
                      <a:pt x="3511" y="11451"/>
                    </a:cubicBezTo>
                    <a:lnTo>
                      <a:pt x="3545" y="11451"/>
                    </a:lnTo>
                    <a:cubicBezTo>
                      <a:pt x="3613" y="11417"/>
                      <a:pt x="3646" y="11349"/>
                      <a:pt x="3646" y="11281"/>
                    </a:cubicBezTo>
                    <a:cubicBezTo>
                      <a:pt x="3341" y="8597"/>
                      <a:pt x="486" y="475"/>
                      <a:pt x="350" y="101"/>
                    </a:cubicBezTo>
                    <a:cubicBezTo>
                      <a:pt x="327" y="30"/>
                      <a:pt x="274" y="1"/>
                      <a:pt x="2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51"/>
              <p:cNvSpPr/>
              <p:nvPr/>
            </p:nvSpPr>
            <p:spPr>
              <a:xfrm>
                <a:off x="5822125" y="2661150"/>
                <a:ext cx="188750" cy="32225"/>
              </a:xfrm>
              <a:custGeom>
                <a:avLst/>
                <a:gdLst/>
                <a:ahLst/>
                <a:cxnLst/>
                <a:rect l="l" t="t" r="r" b="b"/>
                <a:pathLst>
                  <a:path w="7550" h="1289" extrusionOk="0">
                    <a:moveTo>
                      <a:pt x="7319" y="0"/>
                    </a:moveTo>
                    <a:cubicBezTo>
                      <a:pt x="7294" y="0"/>
                      <a:pt x="7267" y="7"/>
                      <a:pt x="7238" y="21"/>
                    </a:cubicBezTo>
                    <a:cubicBezTo>
                      <a:pt x="5472" y="636"/>
                      <a:pt x="3601" y="936"/>
                      <a:pt x="1724" y="936"/>
                    </a:cubicBezTo>
                    <a:cubicBezTo>
                      <a:pt x="1217" y="936"/>
                      <a:pt x="710" y="914"/>
                      <a:pt x="204" y="870"/>
                    </a:cubicBezTo>
                    <a:cubicBezTo>
                      <a:pt x="186" y="864"/>
                      <a:pt x="169" y="861"/>
                      <a:pt x="153" y="861"/>
                    </a:cubicBezTo>
                    <a:cubicBezTo>
                      <a:pt x="80" y="861"/>
                      <a:pt x="34" y="922"/>
                      <a:pt x="34" y="1006"/>
                    </a:cubicBezTo>
                    <a:cubicBezTo>
                      <a:pt x="0" y="1108"/>
                      <a:pt x="68" y="1176"/>
                      <a:pt x="170" y="1210"/>
                    </a:cubicBezTo>
                    <a:cubicBezTo>
                      <a:pt x="709" y="1263"/>
                      <a:pt x="1248" y="1289"/>
                      <a:pt x="1785" y="1289"/>
                    </a:cubicBezTo>
                    <a:cubicBezTo>
                      <a:pt x="3688" y="1289"/>
                      <a:pt x="5572" y="963"/>
                      <a:pt x="7374" y="327"/>
                    </a:cubicBezTo>
                    <a:cubicBezTo>
                      <a:pt x="7549" y="239"/>
                      <a:pt x="7473" y="0"/>
                      <a:pt x="731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51"/>
              <p:cNvSpPr/>
              <p:nvPr/>
            </p:nvSpPr>
            <p:spPr>
              <a:xfrm>
                <a:off x="5818725" y="3107350"/>
                <a:ext cx="114700" cy="222925"/>
              </a:xfrm>
              <a:custGeom>
                <a:avLst/>
                <a:gdLst/>
                <a:ahLst/>
                <a:cxnLst/>
                <a:rect l="l" t="t" r="r" b="b"/>
                <a:pathLst>
                  <a:path w="4588" h="8917" extrusionOk="0">
                    <a:moveTo>
                      <a:pt x="4410" y="0"/>
                    </a:moveTo>
                    <a:cubicBezTo>
                      <a:pt x="4337" y="0"/>
                      <a:pt x="4273" y="39"/>
                      <a:pt x="4248" y="115"/>
                    </a:cubicBezTo>
                    <a:cubicBezTo>
                      <a:pt x="4214" y="183"/>
                      <a:pt x="1156" y="7047"/>
                      <a:pt x="34" y="8644"/>
                    </a:cubicBezTo>
                    <a:cubicBezTo>
                      <a:pt x="0" y="8746"/>
                      <a:pt x="0" y="8848"/>
                      <a:pt x="102" y="8882"/>
                    </a:cubicBezTo>
                    <a:cubicBezTo>
                      <a:pt x="136" y="8916"/>
                      <a:pt x="170" y="8916"/>
                      <a:pt x="238" y="8916"/>
                    </a:cubicBezTo>
                    <a:cubicBezTo>
                      <a:pt x="272" y="8882"/>
                      <a:pt x="272" y="8882"/>
                      <a:pt x="306" y="8848"/>
                    </a:cubicBezTo>
                    <a:cubicBezTo>
                      <a:pt x="1427" y="7217"/>
                      <a:pt x="4418" y="523"/>
                      <a:pt x="4554" y="251"/>
                    </a:cubicBezTo>
                    <a:cubicBezTo>
                      <a:pt x="4588" y="149"/>
                      <a:pt x="4554" y="47"/>
                      <a:pt x="4486" y="13"/>
                    </a:cubicBezTo>
                    <a:cubicBezTo>
                      <a:pt x="4460" y="5"/>
                      <a:pt x="4435" y="0"/>
                      <a:pt x="44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9" name="Google Shape;879;p51"/>
            <p:cNvSpPr/>
            <p:nvPr/>
          </p:nvSpPr>
          <p:spPr>
            <a:xfrm rot="2983931">
              <a:off x="6747841" y="608079"/>
              <a:ext cx="993994" cy="475467"/>
            </a:xfrm>
            <a:custGeom>
              <a:avLst/>
              <a:gdLst/>
              <a:ahLst/>
              <a:cxnLst/>
              <a:rect l="l" t="t" r="r" b="b"/>
              <a:pathLst>
                <a:path w="80815" h="38669" extrusionOk="0">
                  <a:moveTo>
                    <a:pt x="61456" y="1"/>
                  </a:moveTo>
                  <a:cubicBezTo>
                    <a:pt x="54549" y="1"/>
                    <a:pt x="45827" y="6706"/>
                    <a:pt x="40483" y="11546"/>
                  </a:cubicBezTo>
                  <a:cubicBezTo>
                    <a:pt x="35038" y="6706"/>
                    <a:pt x="26266" y="1"/>
                    <a:pt x="19359" y="1"/>
                  </a:cubicBezTo>
                  <a:cubicBezTo>
                    <a:pt x="8672" y="1"/>
                    <a:pt x="0" y="8672"/>
                    <a:pt x="0" y="19360"/>
                  </a:cubicBezTo>
                  <a:cubicBezTo>
                    <a:pt x="0" y="29997"/>
                    <a:pt x="8672" y="38669"/>
                    <a:pt x="19359" y="38669"/>
                  </a:cubicBezTo>
                  <a:cubicBezTo>
                    <a:pt x="26266" y="38669"/>
                    <a:pt x="35038" y="32014"/>
                    <a:pt x="40483" y="27174"/>
                  </a:cubicBezTo>
                  <a:cubicBezTo>
                    <a:pt x="45827" y="32014"/>
                    <a:pt x="54498" y="38669"/>
                    <a:pt x="61456" y="38669"/>
                  </a:cubicBezTo>
                  <a:cubicBezTo>
                    <a:pt x="72144" y="38669"/>
                    <a:pt x="80815" y="29997"/>
                    <a:pt x="80815" y="19360"/>
                  </a:cubicBezTo>
                  <a:cubicBezTo>
                    <a:pt x="80815" y="8672"/>
                    <a:pt x="72144" y="1"/>
                    <a:pt x="61456" y="1"/>
                  </a:cubicBezTo>
                  <a:close/>
                  <a:moveTo>
                    <a:pt x="19359" y="27325"/>
                  </a:moveTo>
                  <a:cubicBezTo>
                    <a:pt x="14923" y="27325"/>
                    <a:pt x="11344" y="23746"/>
                    <a:pt x="11344" y="19360"/>
                  </a:cubicBezTo>
                  <a:cubicBezTo>
                    <a:pt x="11344" y="14923"/>
                    <a:pt x="14923" y="11344"/>
                    <a:pt x="19359" y="11344"/>
                  </a:cubicBezTo>
                  <a:cubicBezTo>
                    <a:pt x="21477" y="11344"/>
                    <a:pt x="26922" y="14772"/>
                    <a:pt x="32165" y="19360"/>
                  </a:cubicBezTo>
                  <a:cubicBezTo>
                    <a:pt x="26871" y="23897"/>
                    <a:pt x="21477" y="27325"/>
                    <a:pt x="19359" y="27325"/>
                  </a:cubicBezTo>
                  <a:close/>
                  <a:moveTo>
                    <a:pt x="61456" y="27325"/>
                  </a:moveTo>
                  <a:cubicBezTo>
                    <a:pt x="59288" y="27325"/>
                    <a:pt x="53994" y="23897"/>
                    <a:pt x="48751" y="19360"/>
                  </a:cubicBezTo>
                  <a:cubicBezTo>
                    <a:pt x="53692" y="15075"/>
                    <a:pt x="59187" y="11344"/>
                    <a:pt x="61456" y="11344"/>
                  </a:cubicBezTo>
                  <a:cubicBezTo>
                    <a:pt x="65892" y="11344"/>
                    <a:pt x="69472" y="14923"/>
                    <a:pt x="69472" y="19360"/>
                  </a:cubicBezTo>
                  <a:cubicBezTo>
                    <a:pt x="69472" y="23746"/>
                    <a:pt x="65892" y="27325"/>
                    <a:pt x="61456" y="27325"/>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0" name="Google Shape;880;p51"/>
          <p:cNvGrpSpPr/>
          <p:nvPr/>
        </p:nvGrpSpPr>
        <p:grpSpPr>
          <a:xfrm>
            <a:off x="7038620" y="3172980"/>
            <a:ext cx="2505998" cy="2457163"/>
            <a:chOff x="7011410" y="3330630"/>
            <a:chExt cx="2505998" cy="2457163"/>
          </a:xfrm>
        </p:grpSpPr>
        <p:grpSp>
          <p:nvGrpSpPr>
            <p:cNvPr id="881" name="Google Shape;881;p51"/>
            <p:cNvGrpSpPr/>
            <p:nvPr/>
          </p:nvGrpSpPr>
          <p:grpSpPr>
            <a:xfrm rot="3038965" flipH="1">
              <a:off x="7470451" y="3589861"/>
              <a:ext cx="1587915" cy="1938699"/>
              <a:chOff x="1379900" y="1181550"/>
              <a:chExt cx="1912325" cy="2334775"/>
            </a:xfrm>
          </p:grpSpPr>
          <p:sp>
            <p:nvSpPr>
              <p:cNvPr id="882" name="Google Shape;882;p51"/>
              <p:cNvSpPr/>
              <p:nvPr/>
            </p:nvSpPr>
            <p:spPr>
              <a:xfrm>
                <a:off x="1398575" y="2593700"/>
                <a:ext cx="456225" cy="775125"/>
              </a:xfrm>
              <a:custGeom>
                <a:avLst/>
                <a:gdLst/>
                <a:ahLst/>
                <a:cxnLst/>
                <a:rect l="l" t="t" r="r" b="b"/>
                <a:pathLst>
                  <a:path w="18249" h="31005" extrusionOk="0">
                    <a:moveTo>
                      <a:pt x="17399" y="0"/>
                    </a:moveTo>
                    <a:lnTo>
                      <a:pt x="7850" y="4214"/>
                    </a:lnTo>
                    <a:cubicBezTo>
                      <a:pt x="8564" y="10195"/>
                      <a:pt x="1" y="27423"/>
                      <a:pt x="1" y="27423"/>
                    </a:cubicBezTo>
                    <a:cubicBezTo>
                      <a:pt x="1" y="27423"/>
                      <a:pt x="4384" y="30482"/>
                      <a:pt x="5574" y="30957"/>
                    </a:cubicBezTo>
                    <a:cubicBezTo>
                      <a:pt x="5651" y="30989"/>
                      <a:pt x="5706" y="31004"/>
                      <a:pt x="5740" y="31004"/>
                    </a:cubicBezTo>
                    <a:cubicBezTo>
                      <a:pt x="6216" y="31004"/>
                      <a:pt x="2787" y="28137"/>
                      <a:pt x="2787" y="28137"/>
                    </a:cubicBezTo>
                    <a:cubicBezTo>
                      <a:pt x="2787" y="28137"/>
                      <a:pt x="11452" y="21816"/>
                      <a:pt x="14851" y="14205"/>
                    </a:cubicBezTo>
                    <a:cubicBezTo>
                      <a:pt x="18249" y="6593"/>
                      <a:pt x="17399" y="0"/>
                      <a:pt x="17399" y="0"/>
                    </a:cubicBezTo>
                    <a:close/>
                  </a:path>
                </a:pathLst>
              </a:custGeom>
              <a:solidFill>
                <a:srgbClr val="895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51"/>
              <p:cNvSpPr/>
              <p:nvPr/>
            </p:nvSpPr>
            <p:spPr>
              <a:xfrm>
                <a:off x="1379900" y="3190925"/>
                <a:ext cx="193700" cy="200500"/>
              </a:xfrm>
              <a:custGeom>
                <a:avLst/>
                <a:gdLst/>
                <a:ahLst/>
                <a:cxnLst/>
                <a:rect l="l" t="t" r="r" b="b"/>
                <a:pathLst>
                  <a:path w="7748" h="8020" extrusionOk="0">
                    <a:moveTo>
                      <a:pt x="2039" y="0"/>
                    </a:moveTo>
                    <a:lnTo>
                      <a:pt x="0" y="3194"/>
                    </a:lnTo>
                    <a:lnTo>
                      <a:pt x="7102" y="8020"/>
                    </a:lnTo>
                    <a:cubicBezTo>
                      <a:pt x="7748" y="6355"/>
                      <a:pt x="5335" y="3670"/>
                      <a:pt x="5335" y="3670"/>
                    </a:cubicBezTo>
                    <a:lnTo>
                      <a:pt x="5947" y="2821"/>
                    </a:lnTo>
                    <a:lnTo>
                      <a:pt x="203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51"/>
              <p:cNvSpPr/>
              <p:nvPr/>
            </p:nvSpPr>
            <p:spPr>
              <a:xfrm>
                <a:off x="1928700" y="2704975"/>
                <a:ext cx="406100" cy="806250"/>
              </a:xfrm>
              <a:custGeom>
                <a:avLst/>
                <a:gdLst/>
                <a:ahLst/>
                <a:cxnLst/>
                <a:rect l="l" t="t" r="r" b="b"/>
                <a:pathLst>
                  <a:path w="16244" h="32250" extrusionOk="0">
                    <a:moveTo>
                      <a:pt x="4757" y="1"/>
                    </a:moveTo>
                    <a:lnTo>
                      <a:pt x="0" y="9278"/>
                    </a:lnTo>
                    <a:cubicBezTo>
                      <a:pt x="4316" y="13491"/>
                      <a:pt x="8495" y="32249"/>
                      <a:pt x="8495" y="32249"/>
                    </a:cubicBezTo>
                    <a:cubicBezTo>
                      <a:pt x="8495" y="32249"/>
                      <a:pt x="13831" y="31841"/>
                      <a:pt x="15020" y="31502"/>
                    </a:cubicBezTo>
                    <a:cubicBezTo>
                      <a:pt x="16243" y="31162"/>
                      <a:pt x="11112" y="31094"/>
                      <a:pt x="11112" y="31094"/>
                    </a:cubicBezTo>
                    <a:cubicBezTo>
                      <a:pt x="11112" y="31094"/>
                      <a:pt x="13865" y="20695"/>
                      <a:pt x="11724" y="12642"/>
                    </a:cubicBezTo>
                    <a:cubicBezTo>
                      <a:pt x="9549" y="4622"/>
                      <a:pt x="4757" y="1"/>
                      <a:pt x="4757" y="1"/>
                    </a:cubicBezTo>
                    <a:close/>
                  </a:path>
                </a:pathLst>
              </a:custGeom>
              <a:solidFill>
                <a:srgbClr val="895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51"/>
              <p:cNvSpPr/>
              <p:nvPr/>
            </p:nvSpPr>
            <p:spPr>
              <a:xfrm>
                <a:off x="2110500" y="3416900"/>
                <a:ext cx="223450" cy="99425"/>
              </a:xfrm>
              <a:custGeom>
                <a:avLst/>
                <a:gdLst/>
                <a:ahLst/>
                <a:cxnLst/>
                <a:rect l="l" t="t" r="r" b="b"/>
                <a:pathLst>
                  <a:path w="8938" h="3977" extrusionOk="0">
                    <a:moveTo>
                      <a:pt x="4792" y="0"/>
                    </a:moveTo>
                    <a:lnTo>
                      <a:pt x="0" y="272"/>
                    </a:lnTo>
                    <a:lnTo>
                      <a:pt x="408" y="3976"/>
                    </a:lnTo>
                    <a:lnTo>
                      <a:pt x="8937" y="3262"/>
                    </a:lnTo>
                    <a:cubicBezTo>
                      <a:pt x="8394" y="1597"/>
                      <a:pt x="4859" y="1020"/>
                      <a:pt x="4859" y="1020"/>
                    </a:cubicBezTo>
                    <a:lnTo>
                      <a:pt x="479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51"/>
              <p:cNvSpPr/>
              <p:nvPr/>
            </p:nvSpPr>
            <p:spPr>
              <a:xfrm>
                <a:off x="1520900" y="2382150"/>
                <a:ext cx="723000" cy="683925"/>
              </a:xfrm>
              <a:custGeom>
                <a:avLst/>
                <a:gdLst/>
                <a:ahLst/>
                <a:cxnLst/>
                <a:rect l="l" t="t" r="r" b="b"/>
                <a:pathLst>
                  <a:path w="28920" h="27357" extrusionOk="0">
                    <a:moveTo>
                      <a:pt x="6220" y="1"/>
                    </a:moveTo>
                    <a:cubicBezTo>
                      <a:pt x="6220" y="1"/>
                      <a:pt x="1" y="9448"/>
                      <a:pt x="1054" y="17501"/>
                    </a:cubicBezTo>
                    <a:cubicBezTo>
                      <a:pt x="1054" y="17501"/>
                      <a:pt x="8225" y="22836"/>
                      <a:pt x="11759" y="24094"/>
                    </a:cubicBezTo>
                    <a:cubicBezTo>
                      <a:pt x="11759" y="24094"/>
                      <a:pt x="14715" y="20798"/>
                      <a:pt x="15497" y="18283"/>
                    </a:cubicBezTo>
                    <a:cubicBezTo>
                      <a:pt x="15491" y="18199"/>
                      <a:pt x="15493" y="18159"/>
                      <a:pt x="15502" y="18159"/>
                    </a:cubicBezTo>
                    <a:cubicBezTo>
                      <a:pt x="15594" y="18159"/>
                      <a:pt x="16420" y="22489"/>
                      <a:pt x="16482" y="27356"/>
                    </a:cubicBezTo>
                    <a:cubicBezTo>
                      <a:pt x="16482" y="27356"/>
                      <a:pt x="16562" y="27357"/>
                      <a:pt x="16710" y="27357"/>
                    </a:cubicBezTo>
                    <a:cubicBezTo>
                      <a:pt x="18139" y="27357"/>
                      <a:pt x="25901" y="27273"/>
                      <a:pt x="28919" y="25487"/>
                    </a:cubicBezTo>
                    <a:cubicBezTo>
                      <a:pt x="28919" y="25487"/>
                      <a:pt x="28376" y="16992"/>
                      <a:pt x="26744" y="14987"/>
                    </a:cubicBezTo>
                    <a:cubicBezTo>
                      <a:pt x="26744" y="14987"/>
                      <a:pt x="8394" y="3399"/>
                      <a:pt x="62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51"/>
              <p:cNvSpPr/>
              <p:nvPr/>
            </p:nvSpPr>
            <p:spPr>
              <a:xfrm>
                <a:off x="1914250" y="2734725"/>
                <a:ext cx="61200" cy="78725"/>
              </a:xfrm>
              <a:custGeom>
                <a:avLst/>
                <a:gdLst/>
                <a:ahLst/>
                <a:cxnLst/>
                <a:rect l="l" t="t" r="r" b="b"/>
                <a:pathLst>
                  <a:path w="2448" h="3149" extrusionOk="0">
                    <a:moveTo>
                      <a:pt x="884" y="0"/>
                    </a:moveTo>
                    <a:cubicBezTo>
                      <a:pt x="782" y="0"/>
                      <a:pt x="714" y="68"/>
                      <a:pt x="714" y="136"/>
                    </a:cubicBezTo>
                    <a:cubicBezTo>
                      <a:pt x="680" y="748"/>
                      <a:pt x="476" y="2413"/>
                      <a:pt x="68" y="2889"/>
                    </a:cubicBezTo>
                    <a:cubicBezTo>
                      <a:pt x="34" y="2923"/>
                      <a:pt x="0" y="2991"/>
                      <a:pt x="34" y="3025"/>
                    </a:cubicBezTo>
                    <a:cubicBezTo>
                      <a:pt x="34" y="3059"/>
                      <a:pt x="34" y="3059"/>
                      <a:pt x="68" y="3093"/>
                    </a:cubicBezTo>
                    <a:cubicBezTo>
                      <a:pt x="88" y="3132"/>
                      <a:pt x="120" y="3149"/>
                      <a:pt x="156" y="3149"/>
                    </a:cubicBezTo>
                    <a:cubicBezTo>
                      <a:pt x="182" y="3149"/>
                      <a:pt x="210" y="3141"/>
                      <a:pt x="238" y="3126"/>
                    </a:cubicBezTo>
                    <a:cubicBezTo>
                      <a:pt x="340" y="3126"/>
                      <a:pt x="2243" y="2345"/>
                      <a:pt x="2447" y="714"/>
                    </a:cubicBezTo>
                    <a:cubicBezTo>
                      <a:pt x="2447" y="612"/>
                      <a:pt x="2379" y="510"/>
                      <a:pt x="2277" y="510"/>
                    </a:cubicBezTo>
                    <a:cubicBezTo>
                      <a:pt x="2209" y="510"/>
                      <a:pt x="2107" y="578"/>
                      <a:pt x="2107" y="646"/>
                    </a:cubicBezTo>
                    <a:cubicBezTo>
                      <a:pt x="1971" y="1631"/>
                      <a:pt x="1156" y="2277"/>
                      <a:pt x="612" y="2583"/>
                    </a:cubicBezTo>
                    <a:cubicBezTo>
                      <a:pt x="850" y="1801"/>
                      <a:pt x="986" y="986"/>
                      <a:pt x="1054" y="170"/>
                    </a:cubicBezTo>
                    <a:cubicBezTo>
                      <a:pt x="1054" y="68"/>
                      <a:pt x="986" y="0"/>
                      <a:pt x="88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51"/>
              <p:cNvSpPr/>
              <p:nvPr/>
            </p:nvSpPr>
            <p:spPr>
              <a:xfrm>
                <a:off x="1943125" y="2973400"/>
                <a:ext cx="287175" cy="63725"/>
              </a:xfrm>
              <a:custGeom>
                <a:avLst/>
                <a:gdLst/>
                <a:ahLst/>
                <a:cxnLst/>
                <a:rect l="l" t="t" r="r" b="b"/>
                <a:pathLst>
                  <a:path w="11487" h="2549" extrusionOk="0">
                    <a:moveTo>
                      <a:pt x="11279" y="1"/>
                    </a:moveTo>
                    <a:cubicBezTo>
                      <a:pt x="11219" y="1"/>
                      <a:pt x="11169" y="38"/>
                      <a:pt x="11147" y="104"/>
                    </a:cubicBezTo>
                    <a:cubicBezTo>
                      <a:pt x="11147" y="133"/>
                      <a:pt x="9890" y="2215"/>
                      <a:pt x="3994" y="2215"/>
                    </a:cubicBezTo>
                    <a:cubicBezTo>
                      <a:pt x="2899" y="2215"/>
                      <a:pt x="1643" y="2143"/>
                      <a:pt x="205" y="1973"/>
                    </a:cubicBezTo>
                    <a:cubicBezTo>
                      <a:pt x="103" y="1973"/>
                      <a:pt x="35" y="2041"/>
                      <a:pt x="35" y="2143"/>
                    </a:cubicBezTo>
                    <a:cubicBezTo>
                      <a:pt x="1" y="2143"/>
                      <a:pt x="1" y="2177"/>
                      <a:pt x="35" y="2211"/>
                    </a:cubicBezTo>
                    <a:cubicBezTo>
                      <a:pt x="35" y="2245"/>
                      <a:pt x="103" y="2313"/>
                      <a:pt x="171" y="2313"/>
                    </a:cubicBezTo>
                    <a:cubicBezTo>
                      <a:pt x="1605" y="2478"/>
                      <a:pt x="2863" y="2548"/>
                      <a:pt x="3964" y="2548"/>
                    </a:cubicBezTo>
                    <a:cubicBezTo>
                      <a:pt x="10115" y="2548"/>
                      <a:pt x="11395" y="355"/>
                      <a:pt x="11453" y="240"/>
                    </a:cubicBezTo>
                    <a:cubicBezTo>
                      <a:pt x="11487" y="172"/>
                      <a:pt x="11453" y="70"/>
                      <a:pt x="11385" y="36"/>
                    </a:cubicBezTo>
                    <a:cubicBezTo>
                      <a:pt x="11348" y="12"/>
                      <a:pt x="11312" y="1"/>
                      <a:pt x="11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51"/>
              <p:cNvSpPr/>
              <p:nvPr/>
            </p:nvSpPr>
            <p:spPr>
              <a:xfrm>
                <a:off x="1558300" y="2784425"/>
                <a:ext cx="266900" cy="173400"/>
              </a:xfrm>
              <a:custGeom>
                <a:avLst/>
                <a:gdLst/>
                <a:ahLst/>
                <a:cxnLst/>
                <a:rect l="l" t="t" r="r" b="b"/>
                <a:pathLst>
                  <a:path w="10676" h="6936" extrusionOk="0">
                    <a:moveTo>
                      <a:pt x="187" y="0"/>
                    </a:moveTo>
                    <a:cubicBezTo>
                      <a:pt x="145" y="0"/>
                      <a:pt x="102" y="17"/>
                      <a:pt x="68" y="51"/>
                    </a:cubicBezTo>
                    <a:cubicBezTo>
                      <a:pt x="34" y="119"/>
                      <a:pt x="0" y="153"/>
                      <a:pt x="34" y="221"/>
                    </a:cubicBezTo>
                    <a:cubicBezTo>
                      <a:pt x="34" y="255"/>
                      <a:pt x="34" y="255"/>
                      <a:pt x="68" y="289"/>
                    </a:cubicBezTo>
                    <a:cubicBezTo>
                      <a:pt x="3330" y="4129"/>
                      <a:pt x="10297" y="6915"/>
                      <a:pt x="10365" y="6915"/>
                    </a:cubicBezTo>
                    <a:cubicBezTo>
                      <a:pt x="10393" y="6930"/>
                      <a:pt x="10420" y="6936"/>
                      <a:pt x="10445" y="6936"/>
                    </a:cubicBezTo>
                    <a:cubicBezTo>
                      <a:pt x="10600" y="6936"/>
                      <a:pt x="10676" y="6697"/>
                      <a:pt x="10500" y="6609"/>
                    </a:cubicBezTo>
                    <a:cubicBezTo>
                      <a:pt x="10432" y="6576"/>
                      <a:pt x="3534" y="3857"/>
                      <a:pt x="306" y="51"/>
                    </a:cubicBezTo>
                    <a:cubicBezTo>
                      <a:pt x="272" y="17"/>
                      <a:pt x="230" y="0"/>
                      <a:pt x="18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51"/>
              <p:cNvSpPr/>
              <p:nvPr/>
            </p:nvSpPr>
            <p:spPr>
              <a:xfrm>
                <a:off x="1571875" y="2511575"/>
                <a:ext cx="107925" cy="333600"/>
              </a:xfrm>
              <a:custGeom>
                <a:avLst/>
                <a:gdLst/>
                <a:ahLst/>
                <a:cxnLst/>
                <a:rect l="l" t="t" r="r" b="b"/>
                <a:pathLst>
                  <a:path w="4317" h="13344" extrusionOk="0">
                    <a:moveTo>
                      <a:pt x="4127" y="1"/>
                    </a:moveTo>
                    <a:cubicBezTo>
                      <a:pt x="4074" y="1"/>
                      <a:pt x="4031" y="17"/>
                      <a:pt x="4011" y="57"/>
                    </a:cubicBezTo>
                    <a:cubicBezTo>
                      <a:pt x="375" y="5256"/>
                      <a:pt x="1" y="13072"/>
                      <a:pt x="1" y="13140"/>
                    </a:cubicBezTo>
                    <a:cubicBezTo>
                      <a:pt x="1" y="13174"/>
                      <a:pt x="1" y="13208"/>
                      <a:pt x="1" y="13208"/>
                    </a:cubicBezTo>
                    <a:cubicBezTo>
                      <a:pt x="1" y="13276"/>
                      <a:pt x="69" y="13310"/>
                      <a:pt x="137" y="13344"/>
                    </a:cubicBezTo>
                    <a:cubicBezTo>
                      <a:pt x="239" y="13344"/>
                      <a:pt x="307" y="13276"/>
                      <a:pt x="307" y="13174"/>
                    </a:cubicBezTo>
                    <a:cubicBezTo>
                      <a:pt x="307" y="13106"/>
                      <a:pt x="714" y="5358"/>
                      <a:pt x="4283" y="261"/>
                    </a:cubicBezTo>
                    <a:cubicBezTo>
                      <a:pt x="4317" y="193"/>
                      <a:pt x="4317" y="91"/>
                      <a:pt x="4249" y="23"/>
                    </a:cubicBezTo>
                    <a:cubicBezTo>
                      <a:pt x="4206" y="9"/>
                      <a:pt x="4164" y="1"/>
                      <a:pt x="412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51"/>
              <p:cNvSpPr/>
              <p:nvPr/>
            </p:nvSpPr>
            <p:spPr>
              <a:xfrm>
                <a:off x="1603325" y="2648175"/>
                <a:ext cx="172425" cy="51025"/>
              </a:xfrm>
              <a:custGeom>
                <a:avLst/>
                <a:gdLst/>
                <a:ahLst/>
                <a:cxnLst/>
                <a:rect l="l" t="t" r="r" b="b"/>
                <a:pathLst>
                  <a:path w="6897" h="2041" extrusionOk="0">
                    <a:moveTo>
                      <a:pt x="6652" y="0"/>
                    </a:moveTo>
                    <a:cubicBezTo>
                      <a:pt x="6606" y="0"/>
                      <a:pt x="6561" y="19"/>
                      <a:pt x="6525" y="64"/>
                    </a:cubicBezTo>
                    <a:cubicBezTo>
                      <a:pt x="6472" y="143"/>
                      <a:pt x="5114" y="1732"/>
                      <a:pt x="2655" y="1732"/>
                    </a:cubicBezTo>
                    <a:cubicBezTo>
                      <a:pt x="1940" y="1732"/>
                      <a:pt x="1133" y="1598"/>
                      <a:pt x="238" y="1253"/>
                    </a:cubicBezTo>
                    <a:cubicBezTo>
                      <a:pt x="213" y="1245"/>
                      <a:pt x="189" y="1241"/>
                      <a:pt x="168" y="1241"/>
                    </a:cubicBezTo>
                    <a:cubicBezTo>
                      <a:pt x="104" y="1241"/>
                      <a:pt x="60" y="1279"/>
                      <a:pt x="34" y="1355"/>
                    </a:cubicBezTo>
                    <a:cubicBezTo>
                      <a:pt x="0" y="1389"/>
                      <a:pt x="0" y="1423"/>
                      <a:pt x="34" y="1457"/>
                    </a:cubicBezTo>
                    <a:cubicBezTo>
                      <a:pt x="34" y="1491"/>
                      <a:pt x="68" y="1525"/>
                      <a:pt x="136" y="1559"/>
                    </a:cubicBezTo>
                    <a:cubicBezTo>
                      <a:pt x="1041" y="1905"/>
                      <a:pt x="1865" y="2041"/>
                      <a:pt x="2601" y="2041"/>
                    </a:cubicBezTo>
                    <a:cubicBezTo>
                      <a:pt x="5262" y="2041"/>
                      <a:pt x="6770" y="268"/>
                      <a:pt x="6796" y="268"/>
                    </a:cubicBezTo>
                    <a:cubicBezTo>
                      <a:pt x="6896" y="143"/>
                      <a:pt x="6776" y="0"/>
                      <a:pt x="665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51"/>
              <p:cNvSpPr/>
              <p:nvPr/>
            </p:nvSpPr>
            <p:spPr>
              <a:xfrm>
                <a:off x="2220075" y="1325325"/>
                <a:ext cx="1072150" cy="886425"/>
              </a:xfrm>
              <a:custGeom>
                <a:avLst/>
                <a:gdLst/>
                <a:ahLst/>
                <a:cxnLst/>
                <a:rect l="l" t="t" r="r" b="b"/>
                <a:pathLst>
                  <a:path w="42886" h="35457" extrusionOk="0">
                    <a:moveTo>
                      <a:pt x="21888" y="1"/>
                    </a:moveTo>
                    <a:cubicBezTo>
                      <a:pt x="17551" y="1"/>
                      <a:pt x="13207" y="2073"/>
                      <a:pt x="9516" y="5540"/>
                    </a:cubicBezTo>
                    <a:cubicBezTo>
                      <a:pt x="1" y="14477"/>
                      <a:pt x="3637" y="26744"/>
                      <a:pt x="14273" y="33439"/>
                    </a:cubicBezTo>
                    <a:cubicBezTo>
                      <a:pt x="16589" y="34889"/>
                      <a:pt x="18859" y="35457"/>
                      <a:pt x="20992" y="35457"/>
                    </a:cubicBezTo>
                    <a:cubicBezTo>
                      <a:pt x="28655" y="35457"/>
                      <a:pt x="34560" y="28138"/>
                      <a:pt x="34560" y="28138"/>
                    </a:cubicBezTo>
                    <a:cubicBezTo>
                      <a:pt x="34560" y="28138"/>
                      <a:pt x="42885" y="20288"/>
                      <a:pt x="35477" y="8700"/>
                    </a:cubicBezTo>
                    <a:cubicBezTo>
                      <a:pt x="31569" y="2586"/>
                      <a:pt x="26733" y="1"/>
                      <a:pt x="2188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51"/>
              <p:cNvSpPr/>
              <p:nvPr/>
            </p:nvSpPr>
            <p:spPr>
              <a:xfrm>
                <a:off x="1572725" y="1866500"/>
                <a:ext cx="982100" cy="974450"/>
              </a:xfrm>
              <a:custGeom>
                <a:avLst/>
                <a:gdLst/>
                <a:ahLst/>
                <a:cxnLst/>
                <a:rect l="l" t="t" r="r" b="b"/>
                <a:pathLst>
                  <a:path w="39284" h="38978" extrusionOk="0">
                    <a:moveTo>
                      <a:pt x="25385" y="0"/>
                    </a:moveTo>
                    <a:cubicBezTo>
                      <a:pt x="25385" y="0"/>
                      <a:pt x="8020" y="3093"/>
                      <a:pt x="1" y="25860"/>
                    </a:cubicBezTo>
                    <a:cubicBezTo>
                      <a:pt x="1" y="25860"/>
                      <a:pt x="16634" y="38977"/>
                      <a:pt x="25992" y="38977"/>
                    </a:cubicBezTo>
                    <a:cubicBezTo>
                      <a:pt x="26017" y="38977"/>
                      <a:pt x="26041" y="38977"/>
                      <a:pt x="26065" y="38977"/>
                    </a:cubicBezTo>
                    <a:cubicBezTo>
                      <a:pt x="26065" y="38977"/>
                      <a:pt x="35749" y="23142"/>
                      <a:pt x="39283" y="18554"/>
                    </a:cubicBezTo>
                    <a:cubicBezTo>
                      <a:pt x="39283" y="18554"/>
                      <a:pt x="29429" y="6389"/>
                      <a:pt x="25385" y="0"/>
                    </a:cubicBezTo>
                    <a:close/>
                  </a:path>
                </a:pathLst>
              </a:custGeom>
              <a:gradFill>
                <a:gsLst>
                  <a:gs pos="0">
                    <a:schemeClr val="accent2"/>
                  </a:gs>
                  <a:gs pos="50000">
                    <a:schemeClr val="accent3"/>
                  </a:gs>
                  <a:gs pos="100000">
                    <a:schemeClr val="accent3"/>
                  </a:gs>
                </a:gsLst>
                <a:lin ang="18900044"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51"/>
              <p:cNvSpPr/>
              <p:nvPr/>
            </p:nvSpPr>
            <p:spPr>
              <a:xfrm>
                <a:off x="2435875" y="2347325"/>
                <a:ext cx="775650" cy="351250"/>
              </a:xfrm>
              <a:custGeom>
                <a:avLst/>
                <a:gdLst/>
                <a:ahLst/>
                <a:cxnLst/>
                <a:rect l="l" t="t" r="r" b="b"/>
                <a:pathLst>
                  <a:path w="31026" h="14050" extrusionOk="0">
                    <a:moveTo>
                      <a:pt x="4961" y="1"/>
                    </a:moveTo>
                    <a:lnTo>
                      <a:pt x="0" y="7714"/>
                    </a:lnTo>
                    <a:cubicBezTo>
                      <a:pt x="5645" y="12560"/>
                      <a:pt x="10654" y="14049"/>
                      <a:pt x="14678" y="14049"/>
                    </a:cubicBezTo>
                    <a:cubicBezTo>
                      <a:pt x="21096" y="14049"/>
                      <a:pt x="25010" y="10263"/>
                      <a:pt x="25010" y="10263"/>
                    </a:cubicBezTo>
                    <a:cubicBezTo>
                      <a:pt x="25010" y="10263"/>
                      <a:pt x="26836" y="10692"/>
                      <a:pt x="28024" y="10692"/>
                    </a:cubicBezTo>
                    <a:cubicBezTo>
                      <a:pt x="28575" y="10692"/>
                      <a:pt x="28988" y="10600"/>
                      <a:pt x="29020" y="10331"/>
                    </a:cubicBezTo>
                    <a:cubicBezTo>
                      <a:pt x="29156" y="9481"/>
                      <a:pt x="26913" y="9414"/>
                      <a:pt x="26913" y="9414"/>
                    </a:cubicBezTo>
                    <a:cubicBezTo>
                      <a:pt x="26913" y="9414"/>
                      <a:pt x="31025" y="9142"/>
                      <a:pt x="30957" y="8122"/>
                    </a:cubicBezTo>
                    <a:cubicBezTo>
                      <a:pt x="30936" y="7810"/>
                      <a:pt x="30619" y="7702"/>
                      <a:pt x="30190" y="7702"/>
                    </a:cubicBezTo>
                    <a:cubicBezTo>
                      <a:pt x="29215" y="7702"/>
                      <a:pt x="27661" y="8258"/>
                      <a:pt x="27661" y="8258"/>
                    </a:cubicBezTo>
                    <a:cubicBezTo>
                      <a:pt x="27661" y="8258"/>
                      <a:pt x="30685" y="6151"/>
                      <a:pt x="30787" y="5472"/>
                    </a:cubicBezTo>
                    <a:cubicBezTo>
                      <a:pt x="30801" y="5381"/>
                      <a:pt x="30741" y="5342"/>
                      <a:pt x="30628" y="5342"/>
                    </a:cubicBezTo>
                    <a:cubicBezTo>
                      <a:pt x="29891" y="5342"/>
                      <a:pt x="26879" y="7001"/>
                      <a:pt x="26879" y="7001"/>
                    </a:cubicBezTo>
                    <a:cubicBezTo>
                      <a:pt x="26879" y="7001"/>
                      <a:pt x="29122" y="4452"/>
                      <a:pt x="28680" y="3909"/>
                    </a:cubicBezTo>
                    <a:cubicBezTo>
                      <a:pt x="28649" y="3867"/>
                      <a:pt x="28600" y="3847"/>
                      <a:pt x="28537" y="3847"/>
                    </a:cubicBezTo>
                    <a:cubicBezTo>
                      <a:pt x="27780" y="3847"/>
                      <a:pt x="24942" y="6627"/>
                      <a:pt x="24942" y="6627"/>
                    </a:cubicBezTo>
                    <a:cubicBezTo>
                      <a:pt x="24942" y="6627"/>
                      <a:pt x="25826" y="3943"/>
                      <a:pt x="25418" y="3841"/>
                    </a:cubicBezTo>
                    <a:cubicBezTo>
                      <a:pt x="25409" y="3838"/>
                      <a:pt x="25398" y="3836"/>
                      <a:pt x="25388" y="3836"/>
                    </a:cubicBezTo>
                    <a:cubicBezTo>
                      <a:pt x="24909" y="3836"/>
                      <a:pt x="23413" y="6763"/>
                      <a:pt x="23413" y="6763"/>
                    </a:cubicBezTo>
                    <a:cubicBezTo>
                      <a:pt x="22412" y="7304"/>
                      <a:pt x="21300" y="7534"/>
                      <a:pt x="20133" y="7534"/>
                    </a:cubicBezTo>
                    <a:cubicBezTo>
                      <a:pt x="13455" y="7534"/>
                      <a:pt x="4961" y="1"/>
                      <a:pt x="4961" y="1"/>
                    </a:cubicBezTo>
                    <a:close/>
                  </a:path>
                </a:pathLst>
              </a:custGeom>
              <a:solidFill>
                <a:srgbClr val="895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51"/>
              <p:cNvSpPr/>
              <p:nvPr/>
            </p:nvSpPr>
            <p:spPr>
              <a:xfrm>
                <a:off x="3045825" y="2509275"/>
                <a:ext cx="26375" cy="49100"/>
              </a:xfrm>
              <a:custGeom>
                <a:avLst/>
                <a:gdLst/>
                <a:ahLst/>
                <a:cxnLst/>
                <a:rect l="l" t="t" r="r" b="b"/>
                <a:pathLst>
                  <a:path w="1055" h="1964" extrusionOk="0">
                    <a:moveTo>
                      <a:pt x="547" y="0"/>
                    </a:moveTo>
                    <a:cubicBezTo>
                      <a:pt x="525" y="0"/>
                      <a:pt x="502" y="5"/>
                      <a:pt x="476" y="13"/>
                    </a:cubicBezTo>
                    <a:cubicBezTo>
                      <a:pt x="374" y="13"/>
                      <a:pt x="341" y="115"/>
                      <a:pt x="374" y="217"/>
                    </a:cubicBezTo>
                    <a:cubicBezTo>
                      <a:pt x="646" y="1270"/>
                      <a:pt x="103" y="1644"/>
                      <a:pt x="69" y="1644"/>
                    </a:cubicBezTo>
                    <a:cubicBezTo>
                      <a:pt x="35" y="1712"/>
                      <a:pt x="1" y="1780"/>
                      <a:pt x="35" y="1848"/>
                    </a:cubicBezTo>
                    <a:cubicBezTo>
                      <a:pt x="35" y="1848"/>
                      <a:pt x="35" y="1882"/>
                      <a:pt x="35" y="1882"/>
                    </a:cubicBezTo>
                    <a:cubicBezTo>
                      <a:pt x="60" y="1932"/>
                      <a:pt x="121" y="1963"/>
                      <a:pt x="192" y="1963"/>
                    </a:cubicBezTo>
                    <a:cubicBezTo>
                      <a:pt x="218" y="1963"/>
                      <a:pt x="245" y="1959"/>
                      <a:pt x="273" y="1950"/>
                    </a:cubicBezTo>
                    <a:cubicBezTo>
                      <a:pt x="273" y="1916"/>
                      <a:pt x="1054" y="1440"/>
                      <a:pt x="680" y="115"/>
                    </a:cubicBezTo>
                    <a:cubicBezTo>
                      <a:pt x="655" y="39"/>
                      <a:pt x="610" y="0"/>
                      <a:pt x="54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51"/>
              <p:cNvSpPr/>
              <p:nvPr/>
            </p:nvSpPr>
            <p:spPr>
              <a:xfrm>
                <a:off x="1388975" y="1608600"/>
                <a:ext cx="769125" cy="398100"/>
              </a:xfrm>
              <a:custGeom>
                <a:avLst/>
                <a:gdLst/>
                <a:ahLst/>
                <a:cxnLst/>
                <a:rect l="l" t="t" r="r" b="b"/>
                <a:pathLst>
                  <a:path w="30765" h="15924" extrusionOk="0">
                    <a:moveTo>
                      <a:pt x="14520" y="0"/>
                    </a:moveTo>
                    <a:cubicBezTo>
                      <a:pt x="9830" y="0"/>
                      <a:pt x="6671" y="2059"/>
                      <a:pt x="6671" y="2059"/>
                    </a:cubicBezTo>
                    <a:cubicBezTo>
                      <a:pt x="6671" y="2059"/>
                      <a:pt x="4325" y="984"/>
                      <a:pt x="3261" y="984"/>
                    </a:cubicBezTo>
                    <a:cubicBezTo>
                      <a:pt x="3001" y="984"/>
                      <a:pt x="2817" y="1049"/>
                      <a:pt x="2763" y="1209"/>
                    </a:cubicBezTo>
                    <a:cubicBezTo>
                      <a:pt x="2458" y="2025"/>
                      <a:pt x="4666" y="2501"/>
                      <a:pt x="4666" y="2501"/>
                    </a:cubicBezTo>
                    <a:cubicBezTo>
                      <a:pt x="4666" y="2501"/>
                      <a:pt x="3666" y="2386"/>
                      <a:pt x="2636" y="2386"/>
                    </a:cubicBezTo>
                    <a:cubicBezTo>
                      <a:pt x="1569" y="2386"/>
                      <a:pt x="471" y="2509"/>
                      <a:pt x="419" y="3010"/>
                    </a:cubicBezTo>
                    <a:cubicBezTo>
                      <a:pt x="353" y="3504"/>
                      <a:pt x="1115" y="3631"/>
                      <a:pt x="1918" y="3631"/>
                    </a:cubicBezTo>
                    <a:cubicBezTo>
                      <a:pt x="2776" y="3631"/>
                      <a:pt x="3681" y="3486"/>
                      <a:pt x="3681" y="3486"/>
                    </a:cubicBezTo>
                    <a:lnTo>
                      <a:pt x="3681" y="3486"/>
                    </a:lnTo>
                    <a:cubicBezTo>
                      <a:pt x="3681" y="3486"/>
                      <a:pt x="249" y="5015"/>
                      <a:pt x="45" y="5661"/>
                    </a:cubicBezTo>
                    <a:cubicBezTo>
                      <a:pt x="0" y="5782"/>
                      <a:pt x="118" y="5832"/>
                      <a:pt x="338" y="5832"/>
                    </a:cubicBezTo>
                    <a:cubicBezTo>
                      <a:pt x="1290" y="5832"/>
                      <a:pt x="4156" y="4913"/>
                      <a:pt x="4157" y="4913"/>
                    </a:cubicBezTo>
                    <a:lnTo>
                      <a:pt x="4157" y="4913"/>
                    </a:lnTo>
                    <a:cubicBezTo>
                      <a:pt x="4156" y="4913"/>
                      <a:pt x="1506" y="6952"/>
                      <a:pt x="1812" y="7598"/>
                    </a:cubicBezTo>
                    <a:cubicBezTo>
                      <a:pt x="1844" y="7662"/>
                      <a:pt x="1917" y="7691"/>
                      <a:pt x="2021" y="7691"/>
                    </a:cubicBezTo>
                    <a:cubicBezTo>
                      <a:pt x="2901" y="7691"/>
                      <a:pt x="6025" y="5627"/>
                      <a:pt x="6026" y="5627"/>
                    </a:cubicBezTo>
                    <a:lnTo>
                      <a:pt x="6026" y="5627"/>
                    </a:lnTo>
                    <a:cubicBezTo>
                      <a:pt x="6025" y="5627"/>
                      <a:pt x="4632" y="8073"/>
                      <a:pt x="5006" y="8277"/>
                    </a:cubicBezTo>
                    <a:cubicBezTo>
                      <a:pt x="5021" y="8285"/>
                      <a:pt x="5038" y="8288"/>
                      <a:pt x="5058" y="8288"/>
                    </a:cubicBezTo>
                    <a:cubicBezTo>
                      <a:pt x="5565" y="8288"/>
                      <a:pt x="7521" y="5797"/>
                      <a:pt x="7521" y="5797"/>
                    </a:cubicBezTo>
                    <a:cubicBezTo>
                      <a:pt x="8142" y="5600"/>
                      <a:pt x="8779" y="5510"/>
                      <a:pt x="9426" y="5510"/>
                    </a:cubicBezTo>
                    <a:cubicBezTo>
                      <a:pt x="16387" y="5510"/>
                      <a:pt x="24410" y="15923"/>
                      <a:pt x="24410" y="15923"/>
                    </a:cubicBezTo>
                    <a:lnTo>
                      <a:pt x="30764" y="9263"/>
                    </a:lnTo>
                    <a:cubicBezTo>
                      <a:pt x="24898" y="1885"/>
                      <a:pt x="19008" y="0"/>
                      <a:pt x="14520" y="0"/>
                    </a:cubicBezTo>
                    <a:close/>
                  </a:path>
                </a:pathLst>
              </a:custGeom>
              <a:solidFill>
                <a:srgbClr val="895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51"/>
              <p:cNvSpPr/>
              <p:nvPr/>
            </p:nvSpPr>
            <p:spPr>
              <a:xfrm>
                <a:off x="2264250" y="1491950"/>
                <a:ext cx="890325" cy="726825"/>
              </a:xfrm>
              <a:custGeom>
                <a:avLst/>
                <a:gdLst/>
                <a:ahLst/>
                <a:cxnLst/>
                <a:rect l="l" t="t" r="r" b="b"/>
                <a:pathLst>
                  <a:path w="35613" h="29073" extrusionOk="0">
                    <a:moveTo>
                      <a:pt x="18353" y="1"/>
                    </a:moveTo>
                    <a:cubicBezTo>
                      <a:pt x="13963" y="1"/>
                      <a:pt x="10501" y="1763"/>
                      <a:pt x="10501" y="1763"/>
                    </a:cubicBezTo>
                    <a:cubicBezTo>
                      <a:pt x="1" y="8118"/>
                      <a:pt x="3841" y="26400"/>
                      <a:pt x="15055" y="28711"/>
                    </a:cubicBezTo>
                    <a:cubicBezTo>
                      <a:pt x="16251" y="28957"/>
                      <a:pt x="17394" y="29073"/>
                      <a:pt x="18481" y="29073"/>
                    </a:cubicBezTo>
                    <a:cubicBezTo>
                      <a:pt x="30420" y="29073"/>
                      <a:pt x="35613" y="15120"/>
                      <a:pt x="31128" y="7676"/>
                    </a:cubicBezTo>
                    <a:cubicBezTo>
                      <a:pt x="27465" y="1571"/>
                      <a:pt x="22496" y="1"/>
                      <a:pt x="18353" y="1"/>
                    </a:cubicBezTo>
                    <a:close/>
                  </a:path>
                </a:pathLst>
              </a:custGeom>
              <a:solidFill>
                <a:srgbClr val="895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51"/>
              <p:cNvSpPr/>
              <p:nvPr/>
            </p:nvSpPr>
            <p:spPr>
              <a:xfrm>
                <a:off x="2217525" y="1936150"/>
                <a:ext cx="294825" cy="290550"/>
              </a:xfrm>
              <a:custGeom>
                <a:avLst/>
                <a:gdLst/>
                <a:ahLst/>
                <a:cxnLst/>
                <a:rect l="l" t="t" r="r" b="b"/>
                <a:pathLst>
                  <a:path w="11793" h="11622" extrusionOk="0">
                    <a:moveTo>
                      <a:pt x="9482" y="1"/>
                    </a:moveTo>
                    <a:lnTo>
                      <a:pt x="4384" y="3875"/>
                    </a:lnTo>
                    <a:lnTo>
                      <a:pt x="2889" y="2176"/>
                    </a:lnTo>
                    <a:lnTo>
                      <a:pt x="2889" y="2176"/>
                    </a:lnTo>
                    <a:cubicBezTo>
                      <a:pt x="2889" y="2176"/>
                      <a:pt x="1" y="7850"/>
                      <a:pt x="4588" y="10637"/>
                    </a:cubicBezTo>
                    <a:cubicBezTo>
                      <a:pt x="5826" y="11377"/>
                      <a:pt x="6784" y="11621"/>
                      <a:pt x="7510" y="11621"/>
                    </a:cubicBezTo>
                    <a:cubicBezTo>
                      <a:pt x="8915" y="11621"/>
                      <a:pt x="9448" y="10705"/>
                      <a:pt x="9448" y="10705"/>
                    </a:cubicBezTo>
                    <a:lnTo>
                      <a:pt x="8190" y="9074"/>
                    </a:lnTo>
                    <a:lnTo>
                      <a:pt x="11792" y="4486"/>
                    </a:lnTo>
                    <a:lnTo>
                      <a:pt x="9482" y="1"/>
                    </a:lnTo>
                    <a:close/>
                  </a:path>
                </a:pathLst>
              </a:custGeom>
              <a:solidFill>
                <a:srgbClr val="895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51"/>
              <p:cNvSpPr/>
              <p:nvPr/>
            </p:nvSpPr>
            <p:spPr>
              <a:xfrm>
                <a:off x="2629550" y="1968475"/>
                <a:ext cx="136800" cy="119675"/>
              </a:xfrm>
              <a:custGeom>
                <a:avLst/>
                <a:gdLst/>
                <a:ahLst/>
                <a:cxnLst/>
                <a:rect l="l" t="t" r="r" b="b"/>
                <a:pathLst>
                  <a:path w="5472" h="4787" extrusionOk="0">
                    <a:moveTo>
                      <a:pt x="1005" y="0"/>
                    </a:moveTo>
                    <a:cubicBezTo>
                      <a:pt x="946" y="0"/>
                      <a:pt x="886" y="30"/>
                      <a:pt x="850" y="101"/>
                    </a:cubicBezTo>
                    <a:cubicBezTo>
                      <a:pt x="816" y="169"/>
                      <a:pt x="1" y="2106"/>
                      <a:pt x="409" y="3465"/>
                    </a:cubicBezTo>
                    <a:cubicBezTo>
                      <a:pt x="443" y="3499"/>
                      <a:pt x="443" y="3567"/>
                      <a:pt x="477" y="3601"/>
                    </a:cubicBezTo>
                    <a:cubicBezTo>
                      <a:pt x="646" y="4043"/>
                      <a:pt x="986" y="4383"/>
                      <a:pt x="1394" y="4553"/>
                    </a:cubicBezTo>
                    <a:cubicBezTo>
                      <a:pt x="1794" y="4719"/>
                      <a:pt x="2187" y="4786"/>
                      <a:pt x="2562" y="4786"/>
                    </a:cubicBezTo>
                    <a:cubicBezTo>
                      <a:pt x="4098" y="4786"/>
                      <a:pt x="5322" y="3656"/>
                      <a:pt x="5404" y="3601"/>
                    </a:cubicBezTo>
                    <a:cubicBezTo>
                      <a:pt x="5472" y="3533"/>
                      <a:pt x="5472" y="3431"/>
                      <a:pt x="5404" y="3363"/>
                    </a:cubicBezTo>
                    <a:cubicBezTo>
                      <a:pt x="5370" y="3329"/>
                      <a:pt x="5327" y="3312"/>
                      <a:pt x="5285" y="3312"/>
                    </a:cubicBezTo>
                    <a:cubicBezTo>
                      <a:pt x="5242" y="3312"/>
                      <a:pt x="5200" y="3329"/>
                      <a:pt x="5166" y="3363"/>
                    </a:cubicBezTo>
                    <a:cubicBezTo>
                      <a:pt x="5166" y="3363"/>
                      <a:pt x="3974" y="4443"/>
                      <a:pt x="2541" y="4443"/>
                    </a:cubicBezTo>
                    <a:cubicBezTo>
                      <a:pt x="2213" y="4443"/>
                      <a:pt x="1872" y="4386"/>
                      <a:pt x="1530" y="4247"/>
                    </a:cubicBezTo>
                    <a:cubicBezTo>
                      <a:pt x="1156" y="4111"/>
                      <a:pt x="884" y="3839"/>
                      <a:pt x="748" y="3499"/>
                    </a:cubicBezTo>
                    <a:cubicBezTo>
                      <a:pt x="273" y="2276"/>
                      <a:pt x="1156" y="271"/>
                      <a:pt x="1156" y="237"/>
                    </a:cubicBezTo>
                    <a:cubicBezTo>
                      <a:pt x="1223" y="104"/>
                      <a:pt x="1116" y="0"/>
                      <a:pt x="10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51"/>
              <p:cNvSpPr/>
              <p:nvPr/>
            </p:nvSpPr>
            <p:spPr>
              <a:xfrm>
                <a:off x="2611950" y="1799525"/>
                <a:ext cx="89850" cy="75625"/>
              </a:xfrm>
              <a:custGeom>
                <a:avLst/>
                <a:gdLst/>
                <a:ahLst/>
                <a:cxnLst/>
                <a:rect l="l" t="t" r="r" b="b"/>
                <a:pathLst>
                  <a:path w="3594" h="3025" extrusionOk="0">
                    <a:moveTo>
                      <a:pt x="1907" y="1"/>
                    </a:moveTo>
                    <a:cubicBezTo>
                      <a:pt x="814" y="1"/>
                      <a:pt x="0" y="1213"/>
                      <a:pt x="603" y="2237"/>
                    </a:cubicBezTo>
                    <a:cubicBezTo>
                      <a:pt x="893" y="2771"/>
                      <a:pt x="1402" y="3025"/>
                      <a:pt x="1909" y="3025"/>
                    </a:cubicBezTo>
                    <a:cubicBezTo>
                      <a:pt x="2531" y="3025"/>
                      <a:pt x="3149" y="2643"/>
                      <a:pt x="3355" y="1932"/>
                    </a:cubicBezTo>
                    <a:cubicBezTo>
                      <a:pt x="3593" y="1150"/>
                      <a:pt x="3117" y="301"/>
                      <a:pt x="2336" y="63"/>
                    </a:cubicBezTo>
                    <a:cubicBezTo>
                      <a:pt x="2190" y="20"/>
                      <a:pt x="2046" y="1"/>
                      <a:pt x="190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51"/>
              <p:cNvSpPr/>
              <p:nvPr/>
            </p:nvSpPr>
            <p:spPr>
              <a:xfrm>
                <a:off x="2836150" y="1937975"/>
                <a:ext cx="89075" cy="75025"/>
              </a:xfrm>
              <a:custGeom>
                <a:avLst/>
                <a:gdLst/>
                <a:ahLst/>
                <a:cxnLst/>
                <a:rect l="l" t="t" r="r" b="b"/>
                <a:pathLst>
                  <a:path w="3563" h="3001" extrusionOk="0">
                    <a:moveTo>
                      <a:pt x="1869" y="1"/>
                    </a:moveTo>
                    <a:cubicBezTo>
                      <a:pt x="786" y="1"/>
                      <a:pt x="1" y="1186"/>
                      <a:pt x="572" y="2238"/>
                    </a:cubicBezTo>
                    <a:cubicBezTo>
                      <a:pt x="861" y="2756"/>
                      <a:pt x="1368" y="3000"/>
                      <a:pt x="1873" y="3000"/>
                    </a:cubicBezTo>
                    <a:cubicBezTo>
                      <a:pt x="2497" y="3000"/>
                      <a:pt x="3118" y="2627"/>
                      <a:pt x="3324" y="1933"/>
                    </a:cubicBezTo>
                    <a:cubicBezTo>
                      <a:pt x="3562" y="1117"/>
                      <a:pt x="3087" y="302"/>
                      <a:pt x="2305" y="64"/>
                    </a:cubicBezTo>
                    <a:cubicBezTo>
                      <a:pt x="2156" y="21"/>
                      <a:pt x="2010" y="1"/>
                      <a:pt x="186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51"/>
              <p:cNvSpPr/>
              <p:nvPr/>
            </p:nvSpPr>
            <p:spPr>
              <a:xfrm>
                <a:off x="2228575" y="1646250"/>
                <a:ext cx="247475" cy="208800"/>
              </a:xfrm>
              <a:custGeom>
                <a:avLst/>
                <a:gdLst/>
                <a:ahLst/>
                <a:cxnLst/>
                <a:rect l="l" t="t" r="r" b="b"/>
                <a:pathLst>
                  <a:path w="9899" h="8352" extrusionOk="0">
                    <a:moveTo>
                      <a:pt x="6757" y="1"/>
                    </a:moveTo>
                    <a:cubicBezTo>
                      <a:pt x="6436" y="1"/>
                      <a:pt x="6066" y="56"/>
                      <a:pt x="5641" y="179"/>
                    </a:cubicBezTo>
                    <a:cubicBezTo>
                      <a:pt x="1" y="1878"/>
                      <a:pt x="2753" y="6839"/>
                      <a:pt x="4826" y="8097"/>
                    </a:cubicBezTo>
                    <a:cubicBezTo>
                      <a:pt x="5116" y="8274"/>
                      <a:pt x="5393" y="8351"/>
                      <a:pt x="5656" y="8351"/>
                    </a:cubicBezTo>
                    <a:cubicBezTo>
                      <a:pt x="7299" y="8351"/>
                      <a:pt x="8360" y="5344"/>
                      <a:pt x="8360" y="5344"/>
                    </a:cubicBezTo>
                    <a:cubicBezTo>
                      <a:pt x="8360" y="5344"/>
                      <a:pt x="9899" y="1"/>
                      <a:pt x="6757" y="1"/>
                    </a:cubicBezTo>
                    <a:close/>
                  </a:path>
                </a:pathLst>
              </a:custGeom>
              <a:solidFill>
                <a:srgbClr val="895F2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51"/>
              <p:cNvSpPr/>
              <p:nvPr/>
            </p:nvSpPr>
            <p:spPr>
              <a:xfrm>
                <a:off x="2359400" y="1675350"/>
                <a:ext cx="40800" cy="134725"/>
              </a:xfrm>
              <a:custGeom>
                <a:avLst/>
                <a:gdLst/>
                <a:ahLst/>
                <a:cxnLst/>
                <a:rect l="l" t="t" r="r" b="b"/>
                <a:pathLst>
                  <a:path w="1632" h="5389" extrusionOk="0">
                    <a:moveTo>
                      <a:pt x="340" y="0"/>
                    </a:moveTo>
                    <a:cubicBezTo>
                      <a:pt x="239" y="0"/>
                      <a:pt x="137" y="68"/>
                      <a:pt x="137" y="170"/>
                    </a:cubicBezTo>
                    <a:cubicBezTo>
                      <a:pt x="137" y="238"/>
                      <a:pt x="205" y="340"/>
                      <a:pt x="307" y="340"/>
                    </a:cubicBezTo>
                    <a:cubicBezTo>
                      <a:pt x="544" y="408"/>
                      <a:pt x="748" y="578"/>
                      <a:pt x="884" y="816"/>
                    </a:cubicBezTo>
                    <a:cubicBezTo>
                      <a:pt x="1156" y="1360"/>
                      <a:pt x="1258" y="2549"/>
                      <a:pt x="35" y="5132"/>
                    </a:cubicBezTo>
                    <a:cubicBezTo>
                      <a:pt x="1" y="5200"/>
                      <a:pt x="1" y="5234"/>
                      <a:pt x="1" y="5268"/>
                    </a:cubicBezTo>
                    <a:cubicBezTo>
                      <a:pt x="20" y="5344"/>
                      <a:pt x="92" y="5388"/>
                      <a:pt x="165" y="5388"/>
                    </a:cubicBezTo>
                    <a:cubicBezTo>
                      <a:pt x="221" y="5388"/>
                      <a:pt x="277" y="5361"/>
                      <a:pt x="307" y="5302"/>
                    </a:cubicBezTo>
                    <a:cubicBezTo>
                      <a:pt x="1360" y="3093"/>
                      <a:pt x="1632" y="1530"/>
                      <a:pt x="1156" y="646"/>
                    </a:cubicBezTo>
                    <a:cubicBezTo>
                      <a:pt x="986" y="306"/>
                      <a:pt x="680" y="68"/>
                      <a:pt x="34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51"/>
              <p:cNvSpPr/>
              <p:nvPr/>
            </p:nvSpPr>
            <p:spPr>
              <a:xfrm>
                <a:off x="2714500" y="1907800"/>
                <a:ext cx="85850" cy="117050"/>
              </a:xfrm>
              <a:custGeom>
                <a:avLst/>
                <a:gdLst/>
                <a:ahLst/>
                <a:cxnLst/>
                <a:rect l="l" t="t" r="r" b="b"/>
                <a:pathLst>
                  <a:path w="3434" h="4682" extrusionOk="0">
                    <a:moveTo>
                      <a:pt x="2222" y="1"/>
                    </a:moveTo>
                    <a:cubicBezTo>
                      <a:pt x="2163" y="1"/>
                      <a:pt x="2099" y="39"/>
                      <a:pt x="2074" y="115"/>
                    </a:cubicBezTo>
                    <a:lnTo>
                      <a:pt x="782" y="2664"/>
                    </a:lnTo>
                    <a:cubicBezTo>
                      <a:pt x="749" y="2766"/>
                      <a:pt x="782" y="2868"/>
                      <a:pt x="884" y="2902"/>
                    </a:cubicBezTo>
                    <a:lnTo>
                      <a:pt x="2753" y="3683"/>
                    </a:lnTo>
                    <a:lnTo>
                      <a:pt x="137" y="4363"/>
                    </a:lnTo>
                    <a:cubicBezTo>
                      <a:pt x="35" y="4397"/>
                      <a:pt x="1" y="4465"/>
                      <a:pt x="1" y="4567"/>
                    </a:cubicBezTo>
                    <a:cubicBezTo>
                      <a:pt x="26" y="4643"/>
                      <a:pt x="71" y="4682"/>
                      <a:pt x="135" y="4682"/>
                    </a:cubicBezTo>
                    <a:cubicBezTo>
                      <a:pt x="156" y="4682"/>
                      <a:pt x="179" y="4677"/>
                      <a:pt x="205" y="4669"/>
                    </a:cubicBezTo>
                    <a:lnTo>
                      <a:pt x="3331" y="3887"/>
                    </a:lnTo>
                    <a:cubicBezTo>
                      <a:pt x="3399" y="3853"/>
                      <a:pt x="3433" y="3785"/>
                      <a:pt x="3433" y="3717"/>
                    </a:cubicBezTo>
                    <a:cubicBezTo>
                      <a:pt x="3433" y="3649"/>
                      <a:pt x="3399" y="3581"/>
                      <a:pt x="3331" y="3547"/>
                    </a:cubicBezTo>
                    <a:lnTo>
                      <a:pt x="1156" y="2664"/>
                    </a:lnTo>
                    <a:lnTo>
                      <a:pt x="2346" y="251"/>
                    </a:lnTo>
                    <a:cubicBezTo>
                      <a:pt x="2380" y="183"/>
                      <a:pt x="2380" y="81"/>
                      <a:pt x="2278" y="13"/>
                    </a:cubicBezTo>
                    <a:cubicBezTo>
                      <a:pt x="2261" y="5"/>
                      <a:pt x="2242" y="1"/>
                      <a:pt x="222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51"/>
              <p:cNvSpPr/>
              <p:nvPr/>
            </p:nvSpPr>
            <p:spPr>
              <a:xfrm>
                <a:off x="2527200" y="1374225"/>
                <a:ext cx="725950" cy="626525"/>
              </a:xfrm>
              <a:custGeom>
                <a:avLst/>
                <a:gdLst/>
                <a:ahLst/>
                <a:cxnLst/>
                <a:rect l="l" t="t" r="r" b="b"/>
                <a:pathLst>
                  <a:path w="29038" h="25061" extrusionOk="0">
                    <a:moveTo>
                      <a:pt x="11319" y="1"/>
                    </a:moveTo>
                    <a:cubicBezTo>
                      <a:pt x="4754" y="1"/>
                      <a:pt x="1" y="7144"/>
                      <a:pt x="51" y="9055"/>
                    </a:cubicBezTo>
                    <a:cubicBezTo>
                      <a:pt x="118" y="11634"/>
                      <a:pt x="7384" y="17384"/>
                      <a:pt x="10423" y="17384"/>
                    </a:cubicBezTo>
                    <a:cubicBezTo>
                      <a:pt x="10466" y="17384"/>
                      <a:pt x="10509" y="17383"/>
                      <a:pt x="10551" y="17381"/>
                    </a:cubicBezTo>
                    <a:cubicBezTo>
                      <a:pt x="12243" y="17284"/>
                      <a:pt x="14086" y="15645"/>
                      <a:pt x="15369" y="14238"/>
                    </a:cubicBezTo>
                    <a:lnTo>
                      <a:pt x="15369" y="14238"/>
                    </a:lnTo>
                    <a:cubicBezTo>
                      <a:pt x="14356" y="15702"/>
                      <a:pt x="13308" y="17730"/>
                      <a:pt x="13644" y="19521"/>
                    </a:cubicBezTo>
                    <a:cubicBezTo>
                      <a:pt x="14255" y="22784"/>
                      <a:pt x="22105" y="25060"/>
                      <a:pt x="22105" y="25060"/>
                    </a:cubicBezTo>
                    <a:cubicBezTo>
                      <a:pt x="23498" y="23259"/>
                      <a:pt x="29037" y="12147"/>
                      <a:pt x="18775" y="3176"/>
                    </a:cubicBezTo>
                    <a:cubicBezTo>
                      <a:pt x="16152" y="881"/>
                      <a:pt x="13624" y="1"/>
                      <a:pt x="113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51"/>
              <p:cNvSpPr/>
              <p:nvPr/>
            </p:nvSpPr>
            <p:spPr>
              <a:xfrm>
                <a:off x="2397475" y="1469950"/>
                <a:ext cx="253200" cy="272750"/>
              </a:xfrm>
              <a:custGeom>
                <a:avLst/>
                <a:gdLst/>
                <a:ahLst/>
                <a:cxnLst/>
                <a:rect l="l" t="t" r="r" b="b"/>
                <a:pathLst>
                  <a:path w="10128" h="10910" extrusionOk="0">
                    <a:moveTo>
                      <a:pt x="6947" y="0"/>
                    </a:moveTo>
                    <a:cubicBezTo>
                      <a:pt x="6144" y="0"/>
                      <a:pt x="5241" y="162"/>
                      <a:pt x="4390" y="367"/>
                    </a:cubicBezTo>
                    <a:cubicBezTo>
                      <a:pt x="1410" y="1104"/>
                      <a:pt x="1" y="10910"/>
                      <a:pt x="592" y="10910"/>
                    </a:cubicBezTo>
                    <a:cubicBezTo>
                      <a:pt x="627" y="10910"/>
                      <a:pt x="670" y="10874"/>
                      <a:pt x="720" y="10799"/>
                    </a:cubicBezTo>
                    <a:cubicBezTo>
                      <a:pt x="2691" y="7741"/>
                      <a:pt x="5580" y="5362"/>
                      <a:pt x="9012" y="4071"/>
                    </a:cubicBezTo>
                    <a:cubicBezTo>
                      <a:pt x="10127" y="867"/>
                      <a:pt x="8806" y="0"/>
                      <a:pt x="694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51"/>
              <p:cNvSpPr/>
              <p:nvPr/>
            </p:nvSpPr>
            <p:spPr>
              <a:xfrm>
                <a:off x="2083300" y="1181550"/>
                <a:ext cx="482575" cy="286675"/>
              </a:xfrm>
              <a:custGeom>
                <a:avLst/>
                <a:gdLst/>
                <a:ahLst/>
                <a:cxnLst/>
                <a:rect l="l" t="t" r="r" b="b"/>
                <a:pathLst>
                  <a:path w="19303" h="11467" extrusionOk="0">
                    <a:moveTo>
                      <a:pt x="11520" y="0"/>
                    </a:moveTo>
                    <a:cubicBezTo>
                      <a:pt x="5902" y="0"/>
                      <a:pt x="1" y="8539"/>
                      <a:pt x="1" y="8539"/>
                    </a:cubicBezTo>
                    <a:cubicBezTo>
                      <a:pt x="1" y="8539"/>
                      <a:pt x="4679" y="11467"/>
                      <a:pt x="10744" y="11467"/>
                    </a:cubicBezTo>
                    <a:cubicBezTo>
                      <a:pt x="13421" y="11467"/>
                      <a:pt x="16368" y="10896"/>
                      <a:pt x="19302" y="9252"/>
                    </a:cubicBezTo>
                    <a:cubicBezTo>
                      <a:pt x="19302" y="9252"/>
                      <a:pt x="18011" y="791"/>
                      <a:pt x="12200" y="43"/>
                    </a:cubicBezTo>
                    <a:cubicBezTo>
                      <a:pt x="11974" y="14"/>
                      <a:pt x="11747" y="0"/>
                      <a:pt x="115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51"/>
              <p:cNvSpPr/>
              <p:nvPr/>
            </p:nvSpPr>
            <p:spPr>
              <a:xfrm>
                <a:off x="2351850" y="2215650"/>
                <a:ext cx="411950" cy="468950"/>
              </a:xfrm>
              <a:custGeom>
                <a:avLst/>
                <a:gdLst/>
                <a:ahLst/>
                <a:cxnLst/>
                <a:rect l="l" t="t" r="r" b="b"/>
                <a:pathLst>
                  <a:path w="16478" h="18758" extrusionOk="0">
                    <a:moveTo>
                      <a:pt x="4312" y="1"/>
                    </a:moveTo>
                    <a:cubicBezTo>
                      <a:pt x="4312" y="1"/>
                      <a:pt x="65" y="10875"/>
                      <a:pt x="31" y="12642"/>
                    </a:cubicBezTo>
                    <a:cubicBezTo>
                      <a:pt x="0" y="14206"/>
                      <a:pt x="9267" y="18758"/>
                      <a:pt x="11476" y="18758"/>
                    </a:cubicBezTo>
                    <a:cubicBezTo>
                      <a:pt x="11715" y="18758"/>
                      <a:pt x="11871" y="18704"/>
                      <a:pt x="11924" y="18588"/>
                    </a:cubicBezTo>
                    <a:cubicBezTo>
                      <a:pt x="11924" y="18588"/>
                      <a:pt x="15526" y="11079"/>
                      <a:pt x="16002" y="10535"/>
                    </a:cubicBezTo>
                    <a:cubicBezTo>
                      <a:pt x="16478" y="9991"/>
                      <a:pt x="5264" y="1122"/>
                      <a:pt x="431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51"/>
              <p:cNvSpPr/>
              <p:nvPr/>
            </p:nvSpPr>
            <p:spPr>
              <a:xfrm>
                <a:off x="1793625" y="1677050"/>
                <a:ext cx="495300" cy="503800"/>
              </a:xfrm>
              <a:custGeom>
                <a:avLst/>
                <a:gdLst/>
                <a:ahLst/>
                <a:cxnLst/>
                <a:rect l="l" t="t" r="r" b="b"/>
                <a:pathLst>
                  <a:path w="19812" h="20152" extrusionOk="0">
                    <a:moveTo>
                      <a:pt x="7952" y="0"/>
                    </a:moveTo>
                    <a:cubicBezTo>
                      <a:pt x="7952" y="0"/>
                      <a:pt x="646" y="6559"/>
                      <a:pt x="0" y="7340"/>
                    </a:cubicBezTo>
                    <a:cubicBezTo>
                      <a:pt x="0" y="7340"/>
                      <a:pt x="8156" y="16142"/>
                      <a:pt x="9175" y="20151"/>
                    </a:cubicBezTo>
                    <a:lnTo>
                      <a:pt x="19811" y="12540"/>
                    </a:lnTo>
                    <a:cubicBezTo>
                      <a:pt x="19811" y="12540"/>
                      <a:pt x="15564" y="4112"/>
                      <a:pt x="795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51"/>
              <p:cNvSpPr/>
              <p:nvPr/>
            </p:nvSpPr>
            <p:spPr>
              <a:xfrm>
                <a:off x="1953325" y="1904450"/>
                <a:ext cx="254875" cy="97700"/>
              </a:xfrm>
              <a:custGeom>
                <a:avLst/>
                <a:gdLst/>
                <a:ahLst/>
                <a:cxnLst/>
                <a:rect l="l" t="t" r="r" b="b"/>
                <a:pathLst>
                  <a:path w="10195" h="3908" extrusionOk="0">
                    <a:moveTo>
                      <a:pt x="9307" y="0"/>
                    </a:moveTo>
                    <a:cubicBezTo>
                      <a:pt x="7845" y="0"/>
                      <a:pt x="4397" y="406"/>
                      <a:pt x="69" y="3613"/>
                    </a:cubicBezTo>
                    <a:cubicBezTo>
                      <a:pt x="1" y="3647"/>
                      <a:pt x="1" y="3715"/>
                      <a:pt x="1" y="3783"/>
                    </a:cubicBezTo>
                    <a:cubicBezTo>
                      <a:pt x="1" y="3817"/>
                      <a:pt x="35" y="3817"/>
                      <a:pt x="35" y="3851"/>
                    </a:cubicBezTo>
                    <a:cubicBezTo>
                      <a:pt x="74" y="3891"/>
                      <a:pt x="126" y="3908"/>
                      <a:pt x="175" y="3908"/>
                    </a:cubicBezTo>
                    <a:cubicBezTo>
                      <a:pt x="210" y="3908"/>
                      <a:pt x="244" y="3899"/>
                      <a:pt x="272" y="3885"/>
                    </a:cubicBezTo>
                    <a:cubicBezTo>
                      <a:pt x="4618" y="666"/>
                      <a:pt x="8138" y="327"/>
                      <a:pt x="9445" y="327"/>
                    </a:cubicBezTo>
                    <a:cubicBezTo>
                      <a:pt x="9793" y="327"/>
                      <a:pt x="9984" y="351"/>
                      <a:pt x="9991" y="351"/>
                    </a:cubicBezTo>
                    <a:cubicBezTo>
                      <a:pt x="10009" y="357"/>
                      <a:pt x="10026" y="360"/>
                      <a:pt x="10042" y="360"/>
                    </a:cubicBezTo>
                    <a:cubicBezTo>
                      <a:pt x="10116" y="360"/>
                      <a:pt x="10167" y="299"/>
                      <a:pt x="10195" y="215"/>
                    </a:cubicBezTo>
                    <a:cubicBezTo>
                      <a:pt x="10195" y="147"/>
                      <a:pt x="10127" y="45"/>
                      <a:pt x="10059" y="45"/>
                    </a:cubicBezTo>
                    <a:cubicBezTo>
                      <a:pt x="10012" y="37"/>
                      <a:pt x="9751" y="0"/>
                      <a:pt x="93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51"/>
              <p:cNvSpPr/>
              <p:nvPr/>
            </p:nvSpPr>
            <p:spPr>
              <a:xfrm>
                <a:off x="2401875" y="2297200"/>
                <a:ext cx="131700" cy="256300"/>
              </a:xfrm>
              <a:custGeom>
                <a:avLst/>
                <a:gdLst/>
                <a:ahLst/>
                <a:cxnLst/>
                <a:rect l="l" t="t" r="r" b="b"/>
                <a:pathLst>
                  <a:path w="5268" h="10252" extrusionOk="0">
                    <a:moveTo>
                      <a:pt x="4690" y="1"/>
                    </a:moveTo>
                    <a:cubicBezTo>
                      <a:pt x="4588" y="35"/>
                      <a:pt x="4520" y="103"/>
                      <a:pt x="4554" y="205"/>
                    </a:cubicBezTo>
                    <a:cubicBezTo>
                      <a:pt x="4928" y="3161"/>
                      <a:pt x="69" y="9923"/>
                      <a:pt x="35" y="9991"/>
                    </a:cubicBezTo>
                    <a:cubicBezTo>
                      <a:pt x="1" y="10025"/>
                      <a:pt x="1" y="10093"/>
                      <a:pt x="1" y="10127"/>
                    </a:cubicBezTo>
                    <a:cubicBezTo>
                      <a:pt x="1" y="10161"/>
                      <a:pt x="35" y="10195"/>
                      <a:pt x="69" y="10229"/>
                    </a:cubicBezTo>
                    <a:cubicBezTo>
                      <a:pt x="97" y="10243"/>
                      <a:pt x="131" y="10252"/>
                      <a:pt x="166" y="10252"/>
                    </a:cubicBezTo>
                    <a:cubicBezTo>
                      <a:pt x="215" y="10252"/>
                      <a:pt x="267" y="10235"/>
                      <a:pt x="307" y="10195"/>
                    </a:cubicBezTo>
                    <a:cubicBezTo>
                      <a:pt x="510" y="9923"/>
                      <a:pt x="5268" y="3229"/>
                      <a:pt x="4860" y="137"/>
                    </a:cubicBezTo>
                    <a:cubicBezTo>
                      <a:pt x="4860" y="69"/>
                      <a:pt x="4792" y="1"/>
                      <a:pt x="46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51"/>
              <p:cNvSpPr/>
              <p:nvPr/>
            </p:nvSpPr>
            <p:spPr>
              <a:xfrm>
                <a:off x="2216675" y="2022100"/>
                <a:ext cx="195425" cy="231075"/>
              </a:xfrm>
              <a:custGeom>
                <a:avLst/>
                <a:gdLst/>
                <a:ahLst/>
                <a:cxnLst/>
                <a:rect l="l" t="t" r="r" b="b"/>
                <a:pathLst>
                  <a:path w="7817" h="9243" extrusionOk="0">
                    <a:moveTo>
                      <a:pt x="927" y="0"/>
                    </a:moveTo>
                    <a:cubicBezTo>
                      <a:pt x="866" y="0"/>
                      <a:pt x="809" y="31"/>
                      <a:pt x="782" y="97"/>
                    </a:cubicBezTo>
                    <a:cubicBezTo>
                      <a:pt x="748" y="267"/>
                      <a:pt x="137" y="3121"/>
                      <a:pt x="850" y="5398"/>
                    </a:cubicBezTo>
                    <a:cubicBezTo>
                      <a:pt x="1054" y="6179"/>
                      <a:pt x="1496" y="6859"/>
                      <a:pt x="2108" y="7403"/>
                    </a:cubicBezTo>
                    <a:cubicBezTo>
                      <a:pt x="3567" y="8570"/>
                      <a:pt x="5428" y="9242"/>
                      <a:pt x="7338" y="9242"/>
                    </a:cubicBezTo>
                    <a:cubicBezTo>
                      <a:pt x="7429" y="9242"/>
                      <a:pt x="7521" y="9241"/>
                      <a:pt x="7613" y="9238"/>
                    </a:cubicBezTo>
                    <a:cubicBezTo>
                      <a:pt x="7817" y="9238"/>
                      <a:pt x="7817" y="8898"/>
                      <a:pt x="7579" y="8898"/>
                    </a:cubicBezTo>
                    <a:cubicBezTo>
                      <a:pt x="7488" y="8901"/>
                      <a:pt x="7396" y="8903"/>
                      <a:pt x="7306" y="8903"/>
                    </a:cubicBezTo>
                    <a:cubicBezTo>
                      <a:pt x="5498" y="8903"/>
                      <a:pt x="3735" y="8263"/>
                      <a:pt x="2312" y="7131"/>
                    </a:cubicBezTo>
                    <a:cubicBezTo>
                      <a:pt x="1" y="5194"/>
                      <a:pt x="1088" y="233"/>
                      <a:pt x="1122" y="199"/>
                    </a:cubicBezTo>
                    <a:cubicBezTo>
                      <a:pt x="1122" y="74"/>
                      <a:pt x="1021" y="0"/>
                      <a:pt x="9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3" name="Google Shape;913;p51"/>
            <p:cNvSpPr/>
            <p:nvPr/>
          </p:nvSpPr>
          <p:spPr>
            <a:xfrm rot="-674881" flipH="1">
              <a:off x="7336396" y="3655019"/>
              <a:ext cx="668992" cy="550831"/>
            </a:xfrm>
            <a:custGeom>
              <a:avLst/>
              <a:gdLst/>
              <a:ahLst/>
              <a:cxnLst/>
              <a:rect l="l" t="t" r="r" b="b"/>
              <a:pathLst>
                <a:path w="79897" h="65763" extrusionOk="0">
                  <a:moveTo>
                    <a:pt x="75243" y="8917"/>
                  </a:moveTo>
                  <a:cubicBezTo>
                    <a:pt x="74895" y="8525"/>
                    <a:pt x="74547" y="8134"/>
                    <a:pt x="74199" y="7743"/>
                  </a:cubicBezTo>
                  <a:lnTo>
                    <a:pt x="73982" y="7525"/>
                  </a:lnTo>
                  <a:cubicBezTo>
                    <a:pt x="73547" y="7090"/>
                    <a:pt x="73069" y="6655"/>
                    <a:pt x="72590" y="6264"/>
                  </a:cubicBezTo>
                  <a:cubicBezTo>
                    <a:pt x="66066" y="827"/>
                    <a:pt x="56889" y="1"/>
                    <a:pt x="49495" y="4133"/>
                  </a:cubicBezTo>
                  <a:lnTo>
                    <a:pt x="49495" y="4133"/>
                  </a:lnTo>
                  <a:cubicBezTo>
                    <a:pt x="46451" y="5829"/>
                    <a:pt x="43928" y="8264"/>
                    <a:pt x="42101" y="11222"/>
                  </a:cubicBezTo>
                  <a:cubicBezTo>
                    <a:pt x="41580" y="12005"/>
                    <a:pt x="41145" y="12875"/>
                    <a:pt x="40753" y="13745"/>
                  </a:cubicBezTo>
                  <a:cubicBezTo>
                    <a:pt x="40623" y="14049"/>
                    <a:pt x="40536" y="14354"/>
                    <a:pt x="40405" y="14658"/>
                  </a:cubicBezTo>
                  <a:cubicBezTo>
                    <a:pt x="40318" y="14832"/>
                    <a:pt x="40275" y="15049"/>
                    <a:pt x="40188" y="15267"/>
                  </a:cubicBezTo>
                  <a:cubicBezTo>
                    <a:pt x="40144" y="15441"/>
                    <a:pt x="40057" y="15615"/>
                    <a:pt x="39970" y="15832"/>
                  </a:cubicBezTo>
                  <a:cubicBezTo>
                    <a:pt x="39840" y="15354"/>
                    <a:pt x="39666" y="14832"/>
                    <a:pt x="39448" y="14354"/>
                  </a:cubicBezTo>
                  <a:cubicBezTo>
                    <a:pt x="39231" y="13875"/>
                    <a:pt x="39057" y="13397"/>
                    <a:pt x="38839" y="12962"/>
                  </a:cubicBezTo>
                  <a:cubicBezTo>
                    <a:pt x="37491" y="10222"/>
                    <a:pt x="35534" y="7830"/>
                    <a:pt x="33185" y="5959"/>
                  </a:cubicBezTo>
                  <a:cubicBezTo>
                    <a:pt x="32794" y="5655"/>
                    <a:pt x="32359" y="5350"/>
                    <a:pt x="31968" y="5046"/>
                  </a:cubicBezTo>
                  <a:cubicBezTo>
                    <a:pt x="30184" y="3828"/>
                    <a:pt x="28227" y="2915"/>
                    <a:pt x="26183" y="2349"/>
                  </a:cubicBezTo>
                  <a:lnTo>
                    <a:pt x="26183" y="2349"/>
                  </a:lnTo>
                  <a:cubicBezTo>
                    <a:pt x="25705" y="2219"/>
                    <a:pt x="25270" y="2088"/>
                    <a:pt x="24791" y="1958"/>
                  </a:cubicBezTo>
                  <a:cubicBezTo>
                    <a:pt x="23834" y="1784"/>
                    <a:pt x="22877" y="1654"/>
                    <a:pt x="21921" y="1567"/>
                  </a:cubicBezTo>
                  <a:cubicBezTo>
                    <a:pt x="21442" y="1523"/>
                    <a:pt x="20964" y="1523"/>
                    <a:pt x="20442" y="1523"/>
                  </a:cubicBezTo>
                  <a:lnTo>
                    <a:pt x="20442" y="1523"/>
                  </a:lnTo>
                  <a:cubicBezTo>
                    <a:pt x="19833" y="1523"/>
                    <a:pt x="19224" y="1523"/>
                    <a:pt x="18615" y="1610"/>
                  </a:cubicBezTo>
                  <a:cubicBezTo>
                    <a:pt x="18006" y="1697"/>
                    <a:pt x="17397" y="1741"/>
                    <a:pt x="16788" y="1827"/>
                  </a:cubicBezTo>
                  <a:lnTo>
                    <a:pt x="16788" y="1827"/>
                  </a:lnTo>
                  <a:cubicBezTo>
                    <a:pt x="13744" y="2393"/>
                    <a:pt x="10830" y="3654"/>
                    <a:pt x="8307" y="5524"/>
                  </a:cubicBezTo>
                  <a:cubicBezTo>
                    <a:pt x="8046" y="5698"/>
                    <a:pt x="7785" y="5916"/>
                    <a:pt x="7524" y="6133"/>
                  </a:cubicBezTo>
                  <a:cubicBezTo>
                    <a:pt x="7307" y="6351"/>
                    <a:pt x="7046" y="6568"/>
                    <a:pt x="6785" y="6786"/>
                  </a:cubicBezTo>
                  <a:cubicBezTo>
                    <a:pt x="6524" y="7003"/>
                    <a:pt x="6437" y="7047"/>
                    <a:pt x="6307" y="7221"/>
                  </a:cubicBezTo>
                  <a:cubicBezTo>
                    <a:pt x="4480" y="8917"/>
                    <a:pt x="3045" y="10961"/>
                    <a:pt x="2001" y="13223"/>
                  </a:cubicBezTo>
                  <a:lnTo>
                    <a:pt x="2001" y="13223"/>
                  </a:lnTo>
                  <a:cubicBezTo>
                    <a:pt x="1653" y="13875"/>
                    <a:pt x="1392" y="14571"/>
                    <a:pt x="1131" y="15267"/>
                  </a:cubicBezTo>
                  <a:cubicBezTo>
                    <a:pt x="1000" y="15615"/>
                    <a:pt x="913" y="15963"/>
                    <a:pt x="783" y="16354"/>
                  </a:cubicBezTo>
                  <a:cubicBezTo>
                    <a:pt x="261" y="18181"/>
                    <a:pt x="0" y="20095"/>
                    <a:pt x="0" y="22008"/>
                  </a:cubicBezTo>
                  <a:cubicBezTo>
                    <a:pt x="0" y="22356"/>
                    <a:pt x="0" y="22748"/>
                    <a:pt x="44" y="23096"/>
                  </a:cubicBezTo>
                  <a:lnTo>
                    <a:pt x="44" y="23139"/>
                  </a:lnTo>
                  <a:lnTo>
                    <a:pt x="44" y="23226"/>
                  </a:lnTo>
                  <a:lnTo>
                    <a:pt x="44" y="23400"/>
                  </a:lnTo>
                  <a:lnTo>
                    <a:pt x="44" y="23400"/>
                  </a:lnTo>
                  <a:cubicBezTo>
                    <a:pt x="87" y="24009"/>
                    <a:pt x="131" y="24618"/>
                    <a:pt x="261" y="25227"/>
                  </a:cubicBezTo>
                  <a:cubicBezTo>
                    <a:pt x="261" y="25357"/>
                    <a:pt x="305" y="25488"/>
                    <a:pt x="305" y="25618"/>
                  </a:cubicBezTo>
                  <a:cubicBezTo>
                    <a:pt x="305" y="25749"/>
                    <a:pt x="391" y="26010"/>
                    <a:pt x="391" y="26140"/>
                  </a:cubicBezTo>
                  <a:cubicBezTo>
                    <a:pt x="1174" y="29707"/>
                    <a:pt x="2610" y="33099"/>
                    <a:pt x="4654" y="36144"/>
                  </a:cubicBezTo>
                  <a:lnTo>
                    <a:pt x="4654" y="36144"/>
                  </a:lnTo>
                  <a:cubicBezTo>
                    <a:pt x="4741" y="36274"/>
                    <a:pt x="4828" y="36405"/>
                    <a:pt x="4871" y="36535"/>
                  </a:cubicBezTo>
                  <a:lnTo>
                    <a:pt x="5045" y="36796"/>
                  </a:lnTo>
                  <a:cubicBezTo>
                    <a:pt x="5306" y="37187"/>
                    <a:pt x="5567" y="37579"/>
                    <a:pt x="5828" y="37927"/>
                  </a:cubicBezTo>
                  <a:cubicBezTo>
                    <a:pt x="7481" y="40275"/>
                    <a:pt x="9308" y="42450"/>
                    <a:pt x="11265" y="44451"/>
                  </a:cubicBezTo>
                  <a:lnTo>
                    <a:pt x="12309" y="45495"/>
                  </a:lnTo>
                  <a:cubicBezTo>
                    <a:pt x="13352" y="46538"/>
                    <a:pt x="14440" y="47582"/>
                    <a:pt x="15571" y="48539"/>
                  </a:cubicBezTo>
                  <a:lnTo>
                    <a:pt x="15571" y="48539"/>
                  </a:lnTo>
                  <a:cubicBezTo>
                    <a:pt x="16266" y="49235"/>
                    <a:pt x="17006" y="49844"/>
                    <a:pt x="17789" y="50496"/>
                  </a:cubicBezTo>
                  <a:cubicBezTo>
                    <a:pt x="18528" y="51105"/>
                    <a:pt x="19268" y="51714"/>
                    <a:pt x="20050" y="52323"/>
                  </a:cubicBezTo>
                  <a:cubicBezTo>
                    <a:pt x="24095" y="55542"/>
                    <a:pt x="28358" y="58499"/>
                    <a:pt x="32794" y="61196"/>
                  </a:cubicBezTo>
                  <a:lnTo>
                    <a:pt x="32794" y="61196"/>
                  </a:lnTo>
                  <a:cubicBezTo>
                    <a:pt x="37535" y="64110"/>
                    <a:pt x="40884" y="65762"/>
                    <a:pt x="40884" y="65762"/>
                  </a:cubicBezTo>
                  <a:cubicBezTo>
                    <a:pt x="40884" y="65762"/>
                    <a:pt x="43928" y="64153"/>
                    <a:pt x="48321" y="61370"/>
                  </a:cubicBezTo>
                  <a:cubicBezTo>
                    <a:pt x="49930" y="60326"/>
                    <a:pt x="51757" y="59108"/>
                    <a:pt x="53671" y="57760"/>
                  </a:cubicBezTo>
                  <a:cubicBezTo>
                    <a:pt x="56063" y="56063"/>
                    <a:pt x="58629" y="54150"/>
                    <a:pt x="61151" y="52019"/>
                  </a:cubicBezTo>
                  <a:lnTo>
                    <a:pt x="61151" y="52019"/>
                  </a:lnTo>
                  <a:cubicBezTo>
                    <a:pt x="63022" y="50453"/>
                    <a:pt x="64892" y="48757"/>
                    <a:pt x="66675" y="46973"/>
                  </a:cubicBezTo>
                  <a:cubicBezTo>
                    <a:pt x="67588" y="46104"/>
                    <a:pt x="68458" y="45190"/>
                    <a:pt x="69285" y="44277"/>
                  </a:cubicBezTo>
                  <a:cubicBezTo>
                    <a:pt x="70415" y="43059"/>
                    <a:pt x="71503" y="41754"/>
                    <a:pt x="72503" y="40449"/>
                  </a:cubicBezTo>
                  <a:cubicBezTo>
                    <a:pt x="72764" y="40145"/>
                    <a:pt x="72982" y="39797"/>
                    <a:pt x="73243" y="39493"/>
                  </a:cubicBezTo>
                  <a:cubicBezTo>
                    <a:pt x="73721" y="38840"/>
                    <a:pt x="74199" y="38144"/>
                    <a:pt x="74634" y="37492"/>
                  </a:cubicBezTo>
                  <a:lnTo>
                    <a:pt x="74634" y="37492"/>
                  </a:lnTo>
                  <a:cubicBezTo>
                    <a:pt x="77635" y="32925"/>
                    <a:pt x="79636" y="28054"/>
                    <a:pt x="79897" y="23052"/>
                  </a:cubicBezTo>
                  <a:lnTo>
                    <a:pt x="79897" y="22052"/>
                  </a:lnTo>
                  <a:lnTo>
                    <a:pt x="79897" y="22008"/>
                  </a:lnTo>
                  <a:cubicBezTo>
                    <a:pt x="79897" y="17224"/>
                    <a:pt x="78288" y="12614"/>
                    <a:pt x="75243" y="8917"/>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4" name="Google Shape;914;p51"/>
          <p:cNvGrpSpPr/>
          <p:nvPr/>
        </p:nvGrpSpPr>
        <p:grpSpPr>
          <a:xfrm>
            <a:off x="7883026" y="271194"/>
            <a:ext cx="1077273" cy="1470649"/>
            <a:chOff x="5756700" y="631575"/>
            <a:chExt cx="1208925" cy="1650375"/>
          </a:xfrm>
        </p:grpSpPr>
        <p:sp>
          <p:nvSpPr>
            <p:cNvPr id="915" name="Google Shape;915;p51"/>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51"/>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4"/>
                </a:gs>
                <a:gs pos="50000">
                  <a:schemeClr val="accent4"/>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51"/>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8" name="Google Shape;918;p51"/>
          <p:cNvGrpSpPr/>
          <p:nvPr/>
        </p:nvGrpSpPr>
        <p:grpSpPr>
          <a:xfrm flipH="1">
            <a:off x="183701" y="271194"/>
            <a:ext cx="1077273" cy="1470649"/>
            <a:chOff x="5756700" y="631575"/>
            <a:chExt cx="1208925" cy="1650375"/>
          </a:xfrm>
        </p:grpSpPr>
        <p:sp>
          <p:nvSpPr>
            <p:cNvPr id="919" name="Google Shape;919;p51"/>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51"/>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2"/>
                </a:gs>
                <a:gs pos="100000">
                  <a:schemeClr val="accent1"/>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51"/>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5" name="TextBox 30"/>
          <p:cNvSpPr txBox="1"/>
          <p:nvPr/>
        </p:nvSpPr>
        <p:spPr>
          <a:xfrm>
            <a:off x="-30389" y="387563"/>
            <a:ext cx="9144001" cy="1559338"/>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bg2">
                    <a:lumMod val="10000"/>
                  </a:schemeClr>
                </a:solidFill>
                <a:latin typeface="Arial" panose="020B0604020202020204" pitchFamily="34" charset="0"/>
                <a:cs typeface="Arial" panose="020B0604020202020204" pitchFamily="34" charset="0"/>
              </a:rPr>
              <a:t>Bài 22: </a:t>
            </a:r>
          </a:p>
          <a:p>
            <a:pPr algn="ctr">
              <a:lnSpc>
                <a:spcPct val="150000"/>
              </a:lnSpc>
            </a:pPr>
            <a:r>
              <a:rPr lang="vi-VN" sz="3600" b="1">
                <a:solidFill>
                  <a:schemeClr val="bg2">
                    <a:lumMod val="10000"/>
                  </a:schemeClr>
                </a:solidFill>
                <a:latin typeface="Arial" panose="020B0604020202020204" pitchFamily="34" charset="0"/>
                <a:cs typeface="Arial" panose="020B0604020202020204" pitchFamily="34" charset="0"/>
              </a:rPr>
              <a:t>BỨC TƯỜNG CÓ NHIỀU PHÉP LẠ</a:t>
            </a:r>
            <a:endParaRPr lang="en-US" sz="3600" b="1" dirty="0">
              <a:solidFill>
                <a:schemeClr val="bg2">
                  <a:lumMod val="10000"/>
                </a:schemeClr>
              </a:solidFill>
              <a:latin typeface="Arial" panose="020B0604020202020204" pitchFamily="34" charset="0"/>
              <a:cs typeface="Arial" panose="020B0604020202020204" pitchFamily="34" charset="0"/>
            </a:endParaRPr>
          </a:p>
        </p:txBody>
      </p:sp>
      <p:sp>
        <p:nvSpPr>
          <p:cNvPr id="86" name="TextBox 69">
            <a:extLst>
              <a:ext uri="{FF2B5EF4-FFF2-40B4-BE49-F238E27FC236}">
                <a16:creationId xmlns:a16="http://schemas.microsoft.com/office/drawing/2014/main" id="{8B4AF764-FF6D-918A-FD70-12A1CF14DCBB}"/>
              </a:ext>
            </a:extLst>
          </p:cNvPr>
          <p:cNvSpPr txBox="1"/>
          <p:nvPr/>
        </p:nvSpPr>
        <p:spPr>
          <a:xfrm>
            <a:off x="983478" y="1937189"/>
            <a:ext cx="7190767" cy="2748253"/>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000" b="1">
                <a:solidFill>
                  <a:schemeClr val="bg2">
                    <a:lumMod val="10000"/>
                  </a:schemeClr>
                </a:solidFill>
                <a:latin typeface="Arial" panose="020B0604020202020204" pitchFamily="34" charset="0"/>
                <a:cs typeface="Arial" panose="020B0604020202020204" pitchFamily="34" charset="0"/>
              </a:rPr>
              <a:t>TIẾT 3: </a:t>
            </a:r>
            <a:r>
              <a:rPr lang="vi-VN" sz="4000" b="1">
                <a:solidFill>
                  <a:schemeClr val="bg2">
                    <a:lumMod val="10000"/>
                  </a:schemeClr>
                </a:solidFill>
                <a:latin typeface="Arial" panose="020B0604020202020204" pitchFamily="34" charset="0"/>
                <a:cs typeface="Arial" panose="020B0604020202020204" pitchFamily="34" charset="0"/>
              </a:rPr>
              <a:t>VIẾT </a:t>
            </a:r>
            <a:endParaRPr lang="en-US" sz="4000" b="1">
              <a:solidFill>
                <a:schemeClr val="bg2">
                  <a:lumMod val="10000"/>
                </a:schemeClr>
              </a:solidFill>
              <a:latin typeface="Arial" panose="020B0604020202020204" pitchFamily="34" charset="0"/>
              <a:cs typeface="Arial" panose="020B0604020202020204" pitchFamily="34" charset="0"/>
            </a:endParaRPr>
          </a:p>
          <a:p>
            <a:pPr algn="ctr">
              <a:lnSpc>
                <a:spcPct val="150000"/>
              </a:lnSpc>
            </a:pPr>
            <a:r>
              <a:rPr lang="vi-VN" sz="4000" b="1">
                <a:solidFill>
                  <a:schemeClr val="bg2">
                    <a:lumMod val="10000"/>
                  </a:schemeClr>
                </a:solidFill>
                <a:latin typeface="Arial" panose="020B0604020202020204" pitchFamily="34" charset="0"/>
                <a:cs typeface="Arial" panose="020B0604020202020204" pitchFamily="34" charset="0"/>
              </a:rPr>
              <a:t>HƯỚNG DẪN THỰC HIỆN MỘT CÔNG VIỆC</a:t>
            </a:r>
            <a:endParaRPr lang="en-US" sz="4000" b="1" spc="119">
              <a:solidFill>
                <a:schemeClr val="bg2">
                  <a:lumMod val="50000"/>
                </a:schemeClr>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500"/>
                                        <p:tgtEl>
                                          <p:spTgt spid="85"/>
                                        </p:tgtEl>
                                      </p:cBhvr>
                                    </p:animEffect>
                                    <p:anim calcmode="lin" valueType="num">
                                      <p:cBhvr>
                                        <p:cTn id="8" dur="500" fill="hold"/>
                                        <p:tgtEl>
                                          <p:spTgt spid="85"/>
                                        </p:tgtEl>
                                        <p:attrNameLst>
                                          <p:attrName>ppt_x</p:attrName>
                                        </p:attrNameLst>
                                      </p:cBhvr>
                                      <p:tavLst>
                                        <p:tav tm="0">
                                          <p:val>
                                            <p:strVal val="#ppt_x"/>
                                          </p:val>
                                        </p:tav>
                                        <p:tav tm="100000">
                                          <p:val>
                                            <p:strVal val="#ppt_x"/>
                                          </p:val>
                                        </p:tav>
                                      </p:tavLst>
                                    </p:anim>
                                    <p:anim calcmode="lin" valueType="num">
                                      <p:cBhvr>
                                        <p:cTn id="9" dur="500" fill="hold"/>
                                        <p:tgtEl>
                                          <p:spTgt spid="85"/>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86"/>
                                        </p:tgtEl>
                                        <p:attrNameLst>
                                          <p:attrName>style.visibility</p:attrName>
                                        </p:attrNameLst>
                                      </p:cBhvr>
                                      <p:to>
                                        <p:strVal val="visible"/>
                                      </p:to>
                                    </p:set>
                                    <p:animEffect transition="in" filter="fade">
                                      <p:cBhvr>
                                        <p:cTn id="13" dur="1000"/>
                                        <p:tgtEl>
                                          <p:spTgt spid="86"/>
                                        </p:tgtEl>
                                      </p:cBhvr>
                                    </p:animEffect>
                                    <p:anim calcmode="lin" valueType="num">
                                      <p:cBhvr>
                                        <p:cTn id="14" dur="1000" fill="hold"/>
                                        <p:tgtEl>
                                          <p:spTgt spid="86"/>
                                        </p:tgtEl>
                                        <p:attrNameLst>
                                          <p:attrName>ppt_x</p:attrName>
                                        </p:attrNameLst>
                                      </p:cBhvr>
                                      <p:tavLst>
                                        <p:tav tm="0">
                                          <p:val>
                                            <p:strVal val="#ppt_x"/>
                                          </p:val>
                                        </p:tav>
                                        <p:tav tm="100000">
                                          <p:val>
                                            <p:strVal val="#ppt_x"/>
                                          </p:val>
                                        </p:tav>
                                      </p:tavLst>
                                    </p:anim>
                                    <p:anim calcmode="lin" valueType="num">
                                      <p:cBhvr>
                                        <p:cTn id="15" dur="1000" fill="hold"/>
                                        <p:tgtEl>
                                          <p:spTgt spid="8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p:bldP spid="8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70" name="Google Shape;270;p32"/>
          <p:cNvSpPr/>
          <p:nvPr/>
        </p:nvSpPr>
        <p:spPr>
          <a:xfrm>
            <a:off x="1221655" y="3142410"/>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2"/>
          <p:cNvSpPr/>
          <p:nvPr/>
        </p:nvSpPr>
        <p:spPr>
          <a:xfrm>
            <a:off x="1221655" y="1046200"/>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2"/>
          <p:cNvSpPr/>
          <p:nvPr/>
        </p:nvSpPr>
        <p:spPr>
          <a:xfrm>
            <a:off x="1221655" y="2033792"/>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3" name="Google Shape;293;p32"/>
          <p:cNvGrpSpPr/>
          <p:nvPr/>
        </p:nvGrpSpPr>
        <p:grpSpPr>
          <a:xfrm>
            <a:off x="-61905" y="128630"/>
            <a:ext cx="1259008" cy="1629696"/>
            <a:chOff x="-138105" y="128630"/>
            <a:chExt cx="1259008" cy="1629696"/>
          </a:xfrm>
        </p:grpSpPr>
        <p:sp>
          <p:nvSpPr>
            <p:cNvPr id="294" name="Google Shape;294;p32"/>
            <p:cNvSpPr/>
            <p:nvPr/>
          </p:nvSpPr>
          <p:spPr>
            <a:xfrm rot="1217612">
              <a:off x="32168" y="684003"/>
              <a:ext cx="354610" cy="1045273"/>
            </a:xfrm>
            <a:custGeom>
              <a:avLst/>
              <a:gdLst/>
              <a:ahLst/>
              <a:cxnLst/>
              <a:rect l="l" t="t" r="r" b="b"/>
              <a:pathLst>
                <a:path w="13350" h="39355" extrusionOk="0">
                  <a:moveTo>
                    <a:pt x="1593" y="20458"/>
                  </a:moveTo>
                  <a:cubicBezTo>
                    <a:pt x="1617" y="20458"/>
                    <a:pt x="1641" y="20459"/>
                    <a:pt x="1665" y="20460"/>
                  </a:cubicBezTo>
                  <a:cubicBezTo>
                    <a:pt x="1801" y="20460"/>
                    <a:pt x="1903" y="20494"/>
                    <a:pt x="2005" y="20528"/>
                  </a:cubicBezTo>
                  <a:cubicBezTo>
                    <a:pt x="2855" y="20800"/>
                    <a:pt x="3908" y="21820"/>
                    <a:pt x="4724" y="23281"/>
                  </a:cubicBezTo>
                  <a:cubicBezTo>
                    <a:pt x="4153" y="23433"/>
                    <a:pt x="3591" y="23505"/>
                    <a:pt x="3074" y="23505"/>
                  </a:cubicBezTo>
                  <a:cubicBezTo>
                    <a:pt x="2207" y="23505"/>
                    <a:pt x="1467" y="23303"/>
                    <a:pt x="1020" y="22941"/>
                  </a:cubicBezTo>
                  <a:cubicBezTo>
                    <a:pt x="510" y="22533"/>
                    <a:pt x="374" y="21922"/>
                    <a:pt x="680" y="21174"/>
                  </a:cubicBezTo>
                  <a:cubicBezTo>
                    <a:pt x="777" y="20755"/>
                    <a:pt x="1149" y="20458"/>
                    <a:pt x="1593" y="20458"/>
                  </a:cubicBezTo>
                  <a:close/>
                  <a:moveTo>
                    <a:pt x="13095" y="1"/>
                  </a:moveTo>
                  <a:cubicBezTo>
                    <a:pt x="13059" y="1"/>
                    <a:pt x="13020" y="12"/>
                    <a:pt x="12981" y="38"/>
                  </a:cubicBezTo>
                  <a:cubicBezTo>
                    <a:pt x="11724" y="955"/>
                    <a:pt x="10670" y="2178"/>
                    <a:pt x="9889" y="3572"/>
                  </a:cubicBezTo>
                  <a:cubicBezTo>
                    <a:pt x="8665" y="5747"/>
                    <a:pt x="7510" y="9451"/>
                    <a:pt x="9073" y="14616"/>
                  </a:cubicBezTo>
                  <a:cubicBezTo>
                    <a:pt x="10467" y="19101"/>
                    <a:pt x="8292" y="21378"/>
                    <a:pt x="6864" y="22329"/>
                  </a:cubicBezTo>
                  <a:cubicBezTo>
                    <a:pt x="6321" y="22703"/>
                    <a:pt x="5709" y="22975"/>
                    <a:pt x="5097" y="23179"/>
                  </a:cubicBezTo>
                  <a:cubicBezTo>
                    <a:pt x="4044" y="21344"/>
                    <a:pt x="2719" y="20189"/>
                    <a:pt x="1699" y="20121"/>
                  </a:cubicBezTo>
                  <a:cubicBezTo>
                    <a:pt x="1674" y="20119"/>
                    <a:pt x="1648" y="20119"/>
                    <a:pt x="1623" y="20119"/>
                  </a:cubicBezTo>
                  <a:cubicBezTo>
                    <a:pt x="1043" y="20119"/>
                    <a:pt x="537" y="20486"/>
                    <a:pt x="374" y="21072"/>
                  </a:cubicBezTo>
                  <a:cubicBezTo>
                    <a:pt x="0" y="21956"/>
                    <a:pt x="170" y="22703"/>
                    <a:pt x="816" y="23213"/>
                  </a:cubicBezTo>
                  <a:cubicBezTo>
                    <a:pt x="1341" y="23657"/>
                    <a:pt x="2118" y="23861"/>
                    <a:pt x="2997" y="23861"/>
                  </a:cubicBezTo>
                  <a:cubicBezTo>
                    <a:pt x="3597" y="23861"/>
                    <a:pt x="4245" y="23766"/>
                    <a:pt x="4894" y="23587"/>
                  </a:cubicBezTo>
                  <a:cubicBezTo>
                    <a:pt x="5437" y="24606"/>
                    <a:pt x="5845" y="25728"/>
                    <a:pt x="6117" y="26883"/>
                  </a:cubicBezTo>
                  <a:cubicBezTo>
                    <a:pt x="6797" y="29805"/>
                    <a:pt x="6932" y="35276"/>
                    <a:pt x="476" y="39048"/>
                  </a:cubicBezTo>
                  <a:cubicBezTo>
                    <a:pt x="374" y="39082"/>
                    <a:pt x="340" y="39184"/>
                    <a:pt x="408" y="39286"/>
                  </a:cubicBezTo>
                  <a:cubicBezTo>
                    <a:pt x="408" y="39320"/>
                    <a:pt x="442" y="39354"/>
                    <a:pt x="510" y="39354"/>
                  </a:cubicBezTo>
                  <a:cubicBezTo>
                    <a:pt x="544" y="39354"/>
                    <a:pt x="612" y="39354"/>
                    <a:pt x="646" y="39320"/>
                  </a:cubicBezTo>
                  <a:cubicBezTo>
                    <a:pt x="7578" y="35310"/>
                    <a:pt x="7034" y="29194"/>
                    <a:pt x="6457" y="26781"/>
                  </a:cubicBezTo>
                  <a:cubicBezTo>
                    <a:pt x="6219" y="25626"/>
                    <a:pt x="5777" y="24504"/>
                    <a:pt x="5233" y="23485"/>
                  </a:cubicBezTo>
                  <a:cubicBezTo>
                    <a:pt x="5879" y="23281"/>
                    <a:pt x="6491" y="22975"/>
                    <a:pt x="7068" y="22601"/>
                  </a:cubicBezTo>
                  <a:cubicBezTo>
                    <a:pt x="8564" y="21616"/>
                    <a:pt x="10840" y="19203"/>
                    <a:pt x="9413" y="14514"/>
                  </a:cubicBezTo>
                  <a:cubicBezTo>
                    <a:pt x="6491" y="4863"/>
                    <a:pt x="13117" y="343"/>
                    <a:pt x="13185" y="310"/>
                  </a:cubicBezTo>
                  <a:cubicBezTo>
                    <a:pt x="13350" y="200"/>
                    <a:pt x="13248" y="1"/>
                    <a:pt x="130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2"/>
            <p:cNvSpPr/>
            <p:nvPr/>
          </p:nvSpPr>
          <p:spPr>
            <a:xfrm rot="1217612">
              <a:off x="116231" y="255319"/>
              <a:ext cx="883708" cy="855634"/>
            </a:xfrm>
            <a:custGeom>
              <a:avLst/>
              <a:gdLst/>
              <a:ahLst/>
              <a:cxnLst/>
              <a:rect l="l" t="t" r="r" b="b"/>
              <a:pathLst>
                <a:path w="33269" h="32215" extrusionOk="0">
                  <a:moveTo>
                    <a:pt x="17602" y="0"/>
                  </a:moveTo>
                  <a:cubicBezTo>
                    <a:pt x="11281" y="0"/>
                    <a:pt x="5159" y="4501"/>
                    <a:pt x="2821" y="11487"/>
                  </a:cubicBezTo>
                  <a:cubicBezTo>
                    <a:pt x="1" y="20016"/>
                    <a:pt x="3841" y="28987"/>
                    <a:pt x="11486" y="31536"/>
                  </a:cubicBezTo>
                  <a:cubicBezTo>
                    <a:pt x="12859" y="31996"/>
                    <a:pt x="14260" y="32214"/>
                    <a:pt x="15651" y="32214"/>
                  </a:cubicBezTo>
                  <a:cubicBezTo>
                    <a:pt x="21977" y="32214"/>
                    <a:pt x="28102" y="27694"/>
                    <a:pt x="30414" y="20730"/>
                  </a:cubicBezTo>
                  <a:cubicBezTo>
                    <a:pt x="33269" y="12201"/>
                    <a:pt x="29395" y="3230"/>
                    <a:pt x="21783" y="681"/>
                  </a:cubicBezTo>
                  <a:cubicBezTo>
                    <a:pt x="20405" y="220"/>
                    <a:pt x="18999" y="0"/>
                    <a:pt x="17602" y="0"/>
                  </a:cubicBezTo>
                  <a:close/>
                </a:path>
              </a:pathLst>
            </a:custGeom>
            <a:gradFill>
              <a:gsLst>
                <a:gs pos="0">
                  <a:schemeClr val="accent3"/>
                </a:gs>
                <a:gs pos="100000">
                  <a:schemeClr val="accent4"/>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32"/>
            <p:cNvSpPr/>
            <p:nvPr/>
          </p:nvSpPr>
          <p:spPr>
            <a:xfrm rot="1217612">
              <a:off x="274664" y="1008479"/>
              <a:ext cx="111031" cy="113412"/>
            </a:xfrm>
            <a:custGeom>
              <a:avLst/>
              <a:gdLst/>
              <a:ahLst/>
              <a:cxnLst/>
              <a:rect l="l" t="t" r="r" b="b"/>
              <a:pathLst>
                <a:path w="4180" h="4270" extrusionOk="0">
                  <a:moveTo>
                    <a:pt x="1785" y="0"/>
                  </a:moveTo>
                  <a:cubicBezTo>
                    <a:pt x="1669" y="0"/>
                    <a:pt x="1589" y="85"/>
                    <a:pt x="1564" y="281"/>
                  </a:cubicBezTo>
                  <a:cubicBezTo>
                    <a:pt x="1564" y="281"/>
                    <a:pt x="0" y="3441"/>
                    <a:pt x="340" y="3917"/>
                  </a:cubicBezTo>
                  <a:cubicBezTo>
                    <a:pt x="503" y="4138"/>
                    <a:pt x="1005" y="4270"/>
                    <a:pt x="1580" y="4270"/>
                  </a:cubicBezTo>
                  <a:cubicBezTo>
                    <a:pt x="2328" y="4270"/>
                    <a:pt x="3199" y="4047"/>
                    <a:pt x="3602" y="3509"/>
                  </a:cubicBezTo>
                  <a:cubicBezTo>
                    <a:pt x="4179" y="2672"/>
                    <a:pt x="2431" y="0"/>
                    <a:pt x="178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TextBox 46">
            <a:extLst>
              <a:ext uri="{FF2B5EF4-FFF2-40B4-BE49-F238E27FC236}">
                <a16:creationId xmlns:a16="http://schemas.microsoft.com/office/drawing/2014/main" id="{5CD217CC-9202-7BC4-6D0D-B45AB132B16A}"/>
              </a:ext>
            </a:extLst>
          </p:cNvPr>
          <p:cNvSpPr txBox="1"/>
          <p:nvPr/>
        </p:nvSpPr>
        <p:spPr>
          <a:xfrm>
            <a:off x="-61893" y="246393"/>
            <a:ext cx="9174285" cy="646331"/>
          </a:xfrm>
          <a:prstGeom prst="rect">
            <a:avLst/>
          </a:prstGeom>
          <a:noFill/>
        </p:spPr>
        <p:txBody>
          <a:bodyPr wrap="square" rtlCol="0">
            <a:spAutoFit/>
          </a:bodyPr>
          <a:lstStyle/>
          <a:p>
            <a:pPr algn="ctr"/>
            <a:r>
              <a:rPr lang="en-US" sz="3600" b="1">
                <a:solidFill>
                  <a:schemeClr val="bg1">
                    <a:lumMod val="25000"/>
                  </a:schemeClr>
                </a:solidFill>
                <a:latin typeface="+mn-lt"/>
                <a:ea typeface="+mn-ea"/>
                <a:cs typeface="Arial" panose="020B0604020202020204" pitchFamily="34" charset="0"/>
              </a:rPr>
              <a:t>NỘI DUNG BÀI HỌC </a:t>
            </a:r>
          </a:p>
        </p:txBody>
      </p:sp>
      <p:sp>
        <p:nvSpPr>
          <p:cNvPr id="51" name="Google Shape;270;p32"/>
          <p:cNvSpPr/>
          <p:nvPr/>
        </p:nvSpPr>
        <p:spPr>
          <a:xfrm>
            <a:off x="1221655" y="4176184"/>
            <a:ext cx="687973" cy="632842"/>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317;p66"/>
          <p:cNvSpPr txBox="1">
            <a:spLocks noGrp="1"/>
          </p:cNvSpPr>
          <p:nvPr>
            <p:ph type="title" idx="4294967295"/>
          </p:nvPr>
        </p:nvSpPr>
        <p:spPr>
          <a:xfrm>
            <a:off x="1246028" y="1127421"/>
            <a:ext cx="663600" cy="470400"/>
          </a:xfrm>
          <a:prstGeom prst="rect">
            <a:avLst/>
          </a:prstGeom>
        </p:spPr>
        <p:txBody>
          <a:bodyPr spcFirstLastPara="1" wrap="square" lIns="91425" tIns="91425" rIns="91425" bIns="91425" anchor="ctr" anchorCtr="0">
            <a:noAutofit/>
          </a:bodyPr>
          <a:lstStyle/>
          <a:p>
            <a:pPr marL="0" lvl="0" indent="0" rtl="0">
              <a:lnSpc>
                <a:spcPct val="150000"/>
              </a:lnSpc>
              <a:spcBef>
                <a:spcPts val="0"/>
              </a:spcBef>
              <a:spcAft>
                <a:spcPts val="0"/>
              </a:spcAft>
              <a:buNone/>
            </a:pPr>
            <a:r>
              <a:rPr lang="en" sz="3200" b="1">
                <a:solidFill>
                  <a:schemeClr val="bg1">
                    <a:lumMod val="10000"/>
                  </a:schemeClr>
                </a:solidFill>
                <a:latin typeface="+mn-lt"/>
              </a:rPr>
              <a:t>01</a:t>
            </a:r>
            <a:endParaRPr sz="3200" b="1">
              <a:solidFill>
                <a:schemeClr val="bg1">
                  <a:lumMod val="10000"/>
                </a:schemeClr>
              </a:solidFill>
              <a:latin typeface="+mn-lt"/>
            </a:endParaRPr>
          </a:p>
        </p:txBody>
      </p:sp>
      <p:sp>
        <p:nvSpPr>
          <p:cNvPr id="53" name="Google Shape;1320;p66"/>
          <p:cNvSpPr txBox="1">
            <a:spLocks noGrp="1"/>
          </p:cNvSpPr>
          <p:nvPr>
            <p:ph type="title" idx="4294967295"/>
          </p:nvPr>
        </p:nvSpPr>
        <p:spPr>
          <a:xfrm>
            <a:off x="1233841" y="2115013"/>
            <a:ext cx="663600" cy="470400"/>
          </a:xfrm>
          <a:prstGeom prst="rect">
            <a:avLst/>
          </a:prstGeom>
        </p:spPr>
        <p:txBody>
          <a:bodyPr spcFirstLastPara="1" wrap="square" lIns="91425" tIns="91425" rIns="91425" bIns="91425" anchor="ctr" anchorCtr="0">
            <a:noAutofit/>
          </a:bodyPr>
          <a:lstStyle/>
          <a:p>
            <a:pPr marL="0" lvl="0" indent="0" rtl="0">
              <a:lnSpc>
                <a:spcPct val="150000"/>
              </a:lnSpc>
              <a:spcBef>
                <a:spcPts val="0"/>
              </a:spcBef>
              <a:spcAft>
                <a:spcPts val="0"/>
              </a:spcAft>
              <a:buNone/>
            </a:pPr>
            <a:r>
              <a:rPr lang="en" sz="3200" b="1">
                <a:solidFill>
                  <a:schemeClr val="bg1">
                    <a:lumMod val="10000"/>
                  </a:schemeClr>
                </a:solidFill>
                <a:latin typeface="+mn-lt"/>
              </a:rPr>
              <a:t>02</a:t>
            </a:r>
            <a:endParaRPr sz="3200" b="1">
              <a:solidFill>
                <a:schemeClr val="bg1">
                  <a:lumMod val="10000"/>
                </a:schemeClr>
              </a:solidFill>
              <a:latin typeface="+mn-lt"/>
            </a:endParaRPr>
          </a:p>
        </p:txBody>
      </p:sp>
      <p:sp>
        <p:nvSpPr>
          <p:cNvPr id="54" name="Google Shape;1323;p66"/>
          <p:cNvSpPr txBox="1">
            <a:spLocks noGrp="1"/>
          </p:cNvSpPr>
          <p:nvPr>
            <p:ph type="title" idx="4294967295"/>
          </p:nvPr>
        </p:nvSpPr>
        <p:spPr>
          <a:xfrm>
            <a:off x="1246028" y="3223631"/>
            <a:ext cx="663600" cy="470400"/>
          </a:xfrm>
          <a:prstGeom prst="rect">
            <a:avLst/>
          </a:prstGeom>
        </p:spPr>
        <p:txBody>
          <a:bodyPr spcFirstLastPara="1" wrap="square" lIns="91425" tIns="91425" rIns="91425" bIns="91425" anchor="ctr" anchorCtr="0">
            <a:noAutofit/>
          </a:bodyPr>
          <a:lstStyle/>
          <a:p>
            <a:pPr marL="0" lvl="0" indent="0" rtl="0">
              <a:lnSpc>
                <a:spcPct val="150000"/>
              </a:lnSpc>
              <a:spcBef>
                <a:spcPts val="0"/>
              </a:spcBef>
              <a:spcAft>
                <a:spcPts val="0"/>
              </a:spcAft>
              <a:buNone/>
            </a:pPr>
            <a:r>
              <a:rPr lang="en" sz="3200" b="1">
                <a:solidFill>
                  <a:schemeClr val="bg1">
                    <a:lumMod val="10000"/>
                  </a:schemeClr>
                </a:solidFill>
                <a:latin typeface="+mn-lt"/>
              </a:rPr>
              <a:t>03</a:t>
            </a:r>
            <a:endParaRPr sz="3200" b="1">
              <a:solidFill>
                <a:schemeClr val="bg1">
                  <a:lumMod val="10000"/>
                </a:schemeClr>
              </a:solidFill>
              <a:latin typeface="+mn-lt"/>
            </a:endParaRPr>
          </a:p>
        </p:txBody>
      </p:sp>
      <p:sp>
        <p:nvSpPr>
          <p:cNvPr id="55" name="Google Shape;1330;p66"/>
          <p:cNvSpPr txBox="1">
            <a:spLocks noGrp="1"/>
          </p:cNvSpPr>
          <p:nvPr>
            <p:ph type="title" idx="4294967295"/>
          </p:nvPr>
        </p:nvSpPr>
        <p:spPr>
          <a:xfrm>
            <a:off x="1233841" y="4204164"/>
            <a:ext cx="663600" cy="470400"/>
          </a:xfrm>
          <a:prstGeom prst="rect">
            <a:avLst/>
          </a:prstGeom>
        </p:spPr>
        <p:txBody>
          <a:bodyPr spcFirstLastPara="1" wrap="square" lIns="91425" tIns="91425" rIns="91425" bIns="91425" anchor="ctr" anchorCtr="0">
            <a:noAutofit/>
          </a:bodyPr>
          <a:lstStyle/>
          <a:p>
            <a:pPr marL="0" lvl="0" indent="0" rtl="0">
              <a:lnSpc>
                <a:spcPct val="150000"/>
              </a:lnSpc>
              <a:spcBef>
                <a:spcPts val="0"/>
              </a:spcBef>
              <a:spcAft>
                <a:spcPts val="0"/>
              </a:spcAft>
              <a:buNone/>
            </a:pPr>
            <a:r>
              <a:rPr lang="en" sz="3200" b="1">
                <a:solidFill>
                  <a:schemeClr val="bg1">
                    <a:lumMod val="10000"/>
                  </a:schemeClr>
                </a:solidFill>
                <a:latin typeface="+mn-lt"/>
              </a:rPr>
              <a:t>04</a:t>
            </a:r>
            <a:endParaRPr sz="3200" b="1">
              <a:solidFill>
                <a:schemeClr val="bg1">
                  <a:lumMod val="10000"/>
                </a:schemeClr>
              </a:solidFill>
              <a:latin typeface="+mn-lt"/>
            </a:endParaRPr>
          </a:p>
        </p:txBody>
      </p:sp>
      <p:sp>
        <p:nvSpPr>
          <p:cNvPr id="56" name="Title 6"/>
          <p:cNvSpPr>
            <a:spLocks noGrp="1"/>
          </p:cNvSpPr>
          <p:nvPr>
            <p:ph type="title" idx="4294967295"/>
          </p:nvPr>
        </p:nvSpPr>
        <p:spPr>
          <a:xfrm>
            <a:off x="2042285" y="4009333"/>
            <a:ext cx="6806604" cy="665231"/>
          </a:xfrm>
          <a:prstGeom prst="rect">
            <a:avLst/>
          </a:prstGeom>
        </p:spPr>
        <p:txBody>
          <a:bodyPr/>
          <a:lstStyle/>
          <a:p>
            <a:pPr algn="l">
              <a:lnSpc>
                <a:spcPct val="150000"/>
              </a:lnSpc>
            </a:pPr>
            <a:r>
              <a:rPr lang="en-SG" sz="3200" b="1">
                <a:solidFill>
                  <a:schemeClr val="bg1">
                    <a:lumMod val="10000"/>
                  </a:schemeClr>
                </a:solidFill>
                <a:latin typeface="+mn-lt"/>
              </a:rPr>
              <a:t>Đọc soát và chỉnh sửa</a:t>
            </a:r>
            <a:endParaRPr lang="en-US" sz="3200" b="1">
              <a:solidFill>
                <a:schemeClr val="bg1">
                  <a:lumMod val="10000"/>
                </a:schemeClr>
              </a:solidFill>
              <a:latin typeface="+mn-lt"/>
            </a:endParaRPr>
          </a:p>
        </p:txBody>
      </p:sp>
      <p:sp>
        <p:nvSpPr>
          <p:cNvPr id="57" name="Title 7"/>
          <p:cNvSpPr>
            <a:spLocks noGrp="1"/>
          </p:cNvSpPr>
          <p:nvPr>
            <p:ph type="title" idx="4294967295"/>
          </p:nvPr>
        </p:nvSpPr>
        <p:spPr>
          <a:xfrm>
            <a:off x="2042285" y="2996780"/>
            <a:ext cx="6897178" cy="626901"/>
          </a:xfrm>
          <a:prstGeom prst="rect">
            <a:avLst/>
          </a:prstGeom>
        </p:spPr>
        <p:txBody>
          <a:bodyPr/>
          <a:lstStyle/>
          <a:p>
            <a:pPr algn="l">
              <a:lnSpc>
                <a:spcPct val="150000"/>
              </a:lnSpc>
            </a:pPr>
            <a:r>
              <a:rPr lang="vi-VN" sz="3200" b="1">
                <a:solidFill>
                  <a:schemeClr val="bg1">
                    <a:lumMod val="10000"/>
                  </a:schemeClr>
                </a:solidFill>
                <a:latin typeface="+mn-lt"/>
              </a:rPr>
              <a:t>Viết hướng dẫn theo dàn ý đã lập</a:t>
            </a:r>
            <a:endParaRPr lang="en-US" sz="3200" b="1">
              <a:solidFill>
                <a:schemeClr val="bg1">
                  <a:lumMod val="10000"/>
                </a:schemeClr>
              </a:solidFill>
              <a:latin typeface="+mn-lt"/>
            </a:endParaRPr>
          </a:p>
        </p:txBody>
      </p:sp>
      <p:sp>
        <p:nvSpPr>
          <p:cNvPr id="58" name="Title 8"/>
          <p:cNvSpPr>
            <a:spLocks noGrp="1"/>
          </p:cNvSpPr>
          <p:nvPr>
            <p:ph type="title" idx="4294967295"/>
          </p:nvPr>
        </p:nvSpPr>
        <p:spPr>
          <a:xfrm>
            <a:off x="2042285" y="1981869"/>
            <a:ext cx="7372166" cy="736689"/>
          </a:xfrm>
          <a:prstGeom prst="rect">
            <a:avLst/>
          </a:prstGeom>
        </p:spPr>
        <p:txBody>
          <a:bodyPr/>
          <a:lstStyle/>
          <a:p>
            <a:pPr algn="l">
              <a:lnSpc>
                <a:spcPct val="150000"/>
              </a:lnSpc>
            </a:pPr>
            <a:r>
              <a:rPr lang="en-US" sz="3200" b="1">
                <a:solidFill>
                  <a:schemeClr val="bg1">
                    <a:lumMod val="10000"/>
                  </a:schemeClr>
                </a:solidFill>
                <a:latin typeface="+mn-lt"/>
              </a:rPr>
              <a:t>Lập dàn ý </a:t>
            </a:r>
          </a:p>
        </p:txBody>
      </p:sp>
      <p:sp>
        <p:nvSpPr>
          <p:cNvPr id="22" name="Rectangle 21"/>
          <p:cNvSpPr/>
          <p:nvPr/>
        </p:nvSpPr>
        <p:spPr>
          <a:xfrm>
            <a:off x="2115482" y="992744"/>
            <a:ext cx="2197446" cy="830997"/>
          </a:xfrm>
          <a:prstGeom prst="rect">
            <a:avLst/>
          </a:prstGeom>
        </p:spPr>
        <p:txBody>
          <a:bodyPr wrap="square">
            <a:spAutoFit/>
          </a:bodyPr>
          <a:lstStyle/>
          <a:p>
            <a:pPr>
              <a:lnSpc>
                <a:spcPct val="150000"/>
              </a:lnSpc>
            </a:pPr>
            <a:r>
              <a:rPr lang="en-US" sz="3200" b="1">
                <a:solidFill>
                  <a:schemeClr val="bg1">
                    <a:lumMod val="10000"/>
                  </a:schemeClr>
                </a:solidFill>
                <a:latin typeface="+mn-lt"/>
                <a:ea typeface="Grandstander Black"/>
                <a:cs typeface="Grandstander Black"/>
                <a:sym typeface="Grandstander Black"/>
              </a:rPr>
              <a:t>Chuẩn bị</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1"/>
                                        </p:tgtEl>
                                        <p:attrNameLst>
                                          <p:attrName>style.visibility</p:attrName>
                                        </p:attrNameLst>
                                      </p:cBhvr>
                                      <p:to>
                                        <p:strVal val="visible"/>
                                      </p:to>
                                    </p:set>
                                    <p:animEffect transition="in" filter="fade">
                                      <p:cBhvr>
                                        <p:cTn id="7" dur="500"/>
                                        <p:tgtEl>
                                          <p:spTgt spid="27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2"/>
                                        </p:tgtEl>
                                        <p:attrNameLst>
                                          <p:attrName>style.visibility</p:attrName>
                                        </p:attrNameLst>
                                      </p:cBhvr>
                                      <p:to>
                                        <p:strVal val="visible"/>
                                      </p:to>
                                    </p:set>
                                    <p:animEffect transition="in" filter="fade">
                                      <p:cBhvr>
                                        <p:cTn id="10" dur="500"/>
                                        <p:tgtEl>
                                          <p:spTgt spid="5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272"/>
                                        </p:tgtEl>
                                        <p:attrNameLst>
                                          <p:attrName>style.visibility</p:attrName>
                                        </p:attrNameLst>
                                      </p:cBhvr>
                                      <p:to>
                                        <p:strVal val="visible"/>
                                      </p:to>
                                    </p:set>
                                    <p:animEffect transition="in" filter="fade">
                                      <p:cBhvr>
                                        <p:cTn id="17" dur="500"/>
                                        <p:tgtEl>
                                          <p:spTgt spid="27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3"/>
                                        </p:tgtEl>
                                        <p:attrNameLst>
                                          <p:attrName>style.visibility</p:attrName>
                                        </p:attrNameLst>
                                      </p:cBhvr>
                                      <p:to>
                                        <p:strVal val="visible"/>
                                      </p:to>
                                    </p:set>
                                    <p:animEffect transition="in" filter="fade">
                                      <p:cBhvr>
                                        <p:cTn id="20" dur="500"/>
                                        <p:tgtEl>
                                          <p:spTgt spid="5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animEffect transition="in" filter="fade">
                                      <p:cBhvr>
                                        <p:cTn id="23" dur="500"/>
                                        <p:tgtEl>
                                          <p:spTgt spid="58"/>
                                        </p:tgtEl>
                                      </p:cBhvr>
                                    </p:animEffect>
                                  </p:childTnLst>
                                </p:cTn>
                              </p:par>
                            </p:childTnLst>
                          </p:cTn>
                        </p:par>
                        <p:par>
                          <p:cTn id="24" fill="hold">
                            <p:stCondLst>
                              <p:cond delay="1000"/>
                            </p:stCondLst>
                            <p:childTnLst>
                              <p:par>
                                <p:cTn id="25" presetID="10" presetClass="entr" presetSubtype="0" fill="hold" grpId="0" nodeType="afterEffect">
                                  <p:stCondLst>
                                    <p:cond delay="0"/>
                                  </p:stCondLst>
                                  <p:childTnLst>
                                    <p:set>
                                      <p:cBhvr>
                                        <p:cTn id="26" dur="1" fill="hold">
                                          <p:stCondLst>
                                            <p:cond delay="0"/>
                                          </p:stCondLst>
                                        </p:cTn>
                                        <p:tgtEl>
                                          <p:spTgt spid="270"/>
                                        </p:tgtEl>
                                        <p:attrNameLst>
                                          <p:attrName>style.visibility</p:attrName>
                                        </p:attrNameLst>
                                      </p:cBhvr>
                                      <p:to>
                                        <p:strVal val="visible"/>
                                      </p:to>
                                    </p:set>
                                    <p:animEffect transition="in" filter="fade">
                                      <p:cBhvr>
                                        <p:cTn id="27" dur="500"/>
                                        <p:tgtEl>
                                          <p:spTgt spid="270"/>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4"/>
                                        </p:tgtEl>
                                        <p:attrNameLst>
                                          <p:attrName>style.visibility</p:attrName>
                                        </p:attrNameLst>
                                      </p:cBhvr>
                                      <p:to>
                                        <p:strVal val="visible"/>
                                      </p:to>
                                    </p:set>
                                    <p:animEffect transition="in" filter="fade">
                                      <p:cBhvr>
                                        <p:cTn id="30" dur="500"/>
                                        <p:tgtEl>
                                          <p:spTgt spid="54"/>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57"/>
                                        </p:tgtEl>
                                        <p:attrNameLst>
                                          <p:attrName>style.visibility</p:attrName>
                                        </p:attrNameLst>
                                      </p:cBhvr>
                                      <p:to>
                                        <p:strVal val="visible"/>
                                      </p:to>
                                    </p:set>
                                    <p:animEffect transition="in" filter="fade">
                                      <p:cBhvr>
                                        <p:cTn id="33" dur="500"/>
                                        <p:tgtEl>
                                          <p:spTgt spid="57"/>
                                        </p:tgtEl>
                                      </p:cBhvr>
                                    </p:animEffect>
                                  </p:childTnLst>
                                </p:cTn>
                              </p:par>
                            </p:childTnLst>
                          </p:cTn>
                        </p:par>
                        <p:par>
                          <p:cTn id="34" fill="hold">
                            <p:stCondLst>
                              <p:cond delay="1500"/>
                            </p:stCondLst>
                            <p:childTnLst>
                              <p:par>
                                <p:cTn id="35" presetID="10" presetClass="entr" presetSubtype="0" fill="hold" grpId="0" nodeType="after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fade">
                                      <p:cBhvr>
                                        <p:cTn id="37" dur="500"/>
                                        <p:tgtEl>
                                          <p:spTgt spid="5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55"/>
                                        </p:tgtEl>
                                        <p:attrNameLst>
                                          <p:attrName>style.visibility</p:attrName>
                                        </p:attrNameLst>
                                      </p:cBhvr>
                                      <p:to>
                                        <p:strVal val="visible"/>
                                      </p:to>
                                    </p:set>
                                    <p:animEffect transition="in" filter="fade">
                                      <p:cBhvr>
                                        <p:cTn id="40" dur="500"/>
                                        <p:tgtEl>
                                          <p:spTgt spid="55"/>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56"/>
                                        </p:tgtEl>
                                        <p:attrNameLst>
                                          <p:attrName>style.visibility</p:attrName>
                                        </p:attrNameLst>
                                      </p:cBhvr>
                                      <p:to>
                                        <p:strVal val="visible"/>
                                      </p:to>
                                    </p:set>
                                    <p:animEffect transition="in" filter="fade">
                                      <p:cBhvr>
                                        <p:cTn id="43"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 grpId="0" animBg="1"/>
      <p:bldP spid="271" grpId="0" animBg="1"/>
      <p:bldP spid="272" grpId="0" animBg="1"/>
      <p:bldP spid="51" grpId="0" animBg="1"/>
      <p:bldP spid="52" grpId="0"/>
      <p:bldP spid="53" grpId="0"/>
      <p:bldP spid="54" grpId="0"/>
      <p:bldP spid="55" grpId="0"/>
      <p:bldP spid="56" grpId="0"/>
      <p:bldP spid="57" grpId="0"/>
      <p:bldP spid="58" grpId="0"/>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3"/>
          <p:cNvSpPr/>
          <p:nvPr/>
        </p:nvSpPr>
        <p:spPr>
          <a:xfrm flipH="1">
            <a:off x="3782047" y="1293397"/>
            <a:ext cx="1313100" cy="125397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2" name="Google Shape;302;p33"/>
          <p:cNvSpPr txBox="1">
            <a:spLocks noGrp="1"/>
          </p:cNvSpPr>
          <p:nvPr>
            <p:ph type="title"/>
          </p:nvPr>
        </p:nvSpPr>
        <p:spPr>
          <a:xfrm>
            <a:off x="1692612" y="2413126"/>
            <a:ext cx="5441100" cy="1743900"/>
          </a:xfrm>
          <a:prstGeom prst="rect">
            <a:avLst/>
          </a:prstGeom>
        </p:spPr>
        <p:txBody>
          <a:bodyPr spcFirstLastPara="1" wrap="square" lIns="91425" tIns="91425" rIns="91425" bIns="91425" anchor="ctr" anchorCtr="0">
            <a:noAutofit/>
          </a:bodyPr>
          <a:lstStyle/>
          <a:p>
            <a:pPr lvl="0"/>
            <a:r>
              <a:rPr lang="en-US" sz="7200" b="1">
                <a:solidFill>
                  <a:schemeClr val="bg1">
                    <a:lumMod val="10000"/>
                  </a:schemeClr>
                </a:solidFill>
                <a:effectLst>
                  <a:outerShdw blurRad="38100" dist="38100" dir="2700000" algn="tl">
                    <a:srgbClr val="000000">
                      <a:alpha val="43137"/>
                    </a:srgbClr>
                  </a:outerShdw>
                </a:effectLst>
                <a:latin typeface="+mj-lt"/>
              </a:rPr>
              <a:t>CHUẨN BỊ</a:t>
            </a:r>
            <a:endParaRPr sz="7200" b="1">
              <a:solidFill>
                <a:schemeClr val="bg1">
                  <a:lumMod val="10000"/>
                </a:schemeClr>
              </a:solidFill>
              <a:effectLst>
                <a:outerShdw blurRad="38100" dist="38100" dir="2700000" algn="tl">
                  <a:srgbClr val="000000">
                    <a:alpha val="43137"/>
                  </a:srgbClr>
                </a:outerShdw>
              </a:effectLst>
              <a:latin typeface="+mj-lt"/>
            </a:endParaRPr>
          </a:p>
        </p:txBody>
      </p:sp>
      <p:sp>
        <p:nvSpPr>
          <p:cNvPr id="303" name="Google Shape;303;p33"/>
          <p:cNvSpPr txBox="1">
            <a:spLocks noGrp="1"/>
          </p:cNvSpPr>
          <p:nvPr>
            <p:ph type="title" idx="2"/>
          </p:nvPr>
        </p:nvSpPr>
        <p:spPr>
          <a:xfrm>
            <a:off x="3796739" y="1463533"/>
            <a:ext cx="1313100" cy="92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chemeClr val="bg1">
                    <a:lumMod val="10000"/>
                  </a:schemeClr>
                </a:solidFill>
                <a:latin typeface="+mj-lt"/>
              </a:rPr>
              <a:t>01</a:t>
            </a:r>
            <a:endParaRPr sz="6000" b="1">
              <a:solidFill>
                <a:schemeClr val="bg1">
                  <a:lumMod val="10000"/>
                </a:schemeClr>
              </a:solidFill>
              <a:latin typeface="+mj-lt"/>
            </a:endParaRPr>
          </a:p>
        </p:txBody>
      </p:sp>
      <p:grpSp>
        <p:nvGrpSpPr>
          <p:cNvPr id="305" name="Google Shape;305;p33"/>
          <p:cNvGrpSpPr/>
          <p:nvPr/>
        </p:nvGrpSpPr>
        <p:grpSpPr>
          <a:xfrm>
            <a:off x="291650" y="3779925"/>
            <a:ext cx="861450" cy="1657300"/>
            <a:chOff x="274650" y="3357950"/>
            <a:chExt cx="861450" cy="1657300"/>
          </a:xfrm>
        </p:grpSpPr>
        <p:sp>
          <p:nvSpPr>
            <p:cNvPr id="306" name="Google Shape;306;p33"/>
            <p:cNvSpPr/>
            <p:nvPr/>
          </p:nvSpPr>
          <p:spPr>
            <a:xfrm>
              <a:off x="501475" y="3889600"/>
              <a:ext cx="279525" cy="1125650"/>
            </a:xfrm>
            <a:custGeom>
              <a:avLst/>
              <a:gdLst/>
              <a:ahLst/>
              <a:cxnLst/>
              <a:rect l="l" t="t" r="r" b="b"/>
              <a:pathLst>
                <a:path w="11181" h="45026" extrusionOk="0">
                  <a:moveTo>
                    <a:pt x="1903" y="24351"/>
                  </a:moveTo>
                  <a:cubicBezTo>
                    <a:pt x="2855" y="24486"/>
                    <a:pt x="4146" y="25404"/>
                    <a:pt x="5369" y="26797"/>
                  </a:cubicBezTo>
                  <a:cubicBezTo>
                    <a:pt x="4409" y="27247"/>
                    <a:pt x="3449" y="27475"/>
                    <a:pt x="2644" y="27475"/>
                  </a:cubicBezTo>
                  <a:cubicBezTo>
                    <a:pt x="2110" y="27475"/>
                    <a:pt x="1644" y="27374"/>
                    <a:pt x="1292" y="27171"/>
                  </a:cubicBezTo>
                  <a:cubicBezTo>
                    <a:pt x="646" y="26831"/>
                    <a:pt x="408" y="26186"/>
                    <a:pt x="578" y="25336"/>
                  </a:cubicBezTo>
                  <a:cubicBezTo>
                    <a:pt x="714" y="24724"/>
                    <a:pt x="1020" y="24418"/>
                    <a:pt x="1495" y="24351"/>
                  </a:cubicBezTo>
                  <a:close/>
                  <a:moveTo>
                    <a:pt x="9842" y="0"/>
                  </a:moveTo>
                  <a:cubicBezTo>
                    <a:pt x="9800" y="0"/>
                    <a:pt x="9757" y="16"/>
                    <a:pt x="9719" y="54"/>
                  </a:cubicBezTo>
                  <a:cubicBezTo>
                    <a:pt x="8530" y="1311"/>
                    <a:pt x="7612" y="2840"/>
                    <a:pt x="7068" y="4505"/>
                  </a:cubicBezTo>
                  <a:cubicBezTo>
                    <a:pt x="6185" y="7088"/>
                    <a:pt x="5675" y="11302"/>
                    <a:pt x="8360" y="16603"/>
                  </a:cubicBezTo>
                  <a:cubicBezTo>
                    <a:pt x="10738" y="21156"/>
                    <a:pt x="8835" y="24045"/>
                    <a:pt x="7476" y="25370"/>
                  </a:cubicBezTo>
                  <a:cubicBezTo>
                    <a:pt x="6966" y="25846"/>
                    <a:pt x="6355" y="26287"/>
                    <a:pt x="5743" y="26627"/>
                  </a:cubicBezTo>
                  <a:cubicBezTo>
                    <a:pt x="4318" y="24944"/>
                    <a:pt x="2740" y="23970"/>
                    <a:pt x="1653" y="23970"/>
                  </a:cubicBezTo>
                  <a:cubicBezTo>
                    <a:pt x="1599" y="23970"/>
                    <a:pt x="1547" y="23972"/>
                    <a:pt x="1495" y="23977"/>
                  </a:cubicBezTo>
                  <a:cubicBezTo>
                    <a:pt x="816" y="24045"/>
                    <a:pt x="272" y="24588"/>
                    <a:pt x="204" y="25268"/>
                  </a:cubicBezTo>
                  <a:cubicBezTo>
                    <a:pt x="0" y="26287"/>
                    <a:pt x="306" y="27103"/>
                    <a:pt x="1122" y="27511"/>
                  </a:cubicBezTo>
                  <a:cubicBezTo>
                    <a:pt x="1542" y="27747"/>
                    <a:pt x="2065" y="27857"/>
                    <a:pt x="2642" y="27857"/>
                  </a:cubicBezTo>
                  <a:cubicBezTo>
                    <a:pt x="3556" y="27857"/>
                    <a:pt x="4607" y="27582"/>
                    <a:pt x="5607" y="27103"/>
                  </a:cubicBezTo>
                  <a:cubicBezTo>
                    <a:pt x="6389" y="28088"/>
                    <a:pt x="7068" y="29210"/>
                    <a:pt x="7544" y="30399"/>
                  </a:cubicBezTo>
                  <a:cubicBezTo>
                    <a:pt x="8869" y="33424"/>
                    <a:pt x="10093" y="39336"/>
                    <a:pt x="3840" y="44671"/>
                  </a:cubicBezTo>
                  <a:cubicBezTo>
                    <a:pt x="3738" y="44739"/>
                    <a:pt x="3738" y="44875"/>
                    <a:pt x="3840" y="44943"/>
                  </a:cubicBezTo>
                  <a:cubicBezTo>
                    <a:pt x="3874" y="44977"/>
                    <a:pt x="3908" y="45011"/>
                    <a:pt x="3942" y="45011"/>
                  </a:cubicBezTo>
                  <a:cubicBezTo>
                    <a:pt x="3962" y="45021"/>
                    <a:pt x="3982" y="45025"/>
                    <a:pt x="4001" y="45025"/>
                  </a:cubicBezTo>
                  <a:cubicBezTo>
                    <a:pt x="4047" y="45025"/>
                    <a:pt x="4088" y="45001"/>
                    <a:pt x="4112" y="44977"/>
                  </a:cubicBezTo>
                  <a:cubicBezTo>
                    <a:pt x="10806" y="39302"/>
                    <a:pt x="9039" y="32812"/>
                    <a:pt x="7952" y="30263"/>
                  </a:cubicBezTo>
                  <a:cubicBezTo>
                    <a:pt x="7442" y="29074"/>
                    <a:pt x="6763" y="27953"/>
                    <a:pt x="5981" y="26933"/>
                  </a:cubicBezTo>
                  <a:cubicBezTo>
                    <a:pt x="6627" y="26593"/>
                    <a:pt x="7204" y="26152"/>
                    <a:pt x="7748" y="25642"/>
                  </a:cubicBezTo>
                  <a:cubicBezTo>
                    <a:pt x="9175" y="24249"/>
                    <a:pt x="11180" y="21224"/>
                    <a:pt x="8700" y="16399"/>
                  </a:cubicBezTo>
                  <a:cubicBezTo>
                    <a:pt x="3670" y="6578"/>
                    <a:pt x="9923" y="394"/>
                    <a:pt x="9991" y="326"/>
                  </a:cubicBezTo>
                  <a:cubicBezTo>
                    <a:pt x="10123" y="194"/>
                    <a:pt x="9988" y="0"/>
                    <a:pt x="9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7" name="Google Shape;307;p33"/>
            <p:cNvSpPr/>
            <p:nvPr/>
          </p:nvSpPr>
          <p:spPr>
            <a:xfrm>
              <a:off x="274650" y="3357950"/>
              <a:ext cx="861450" cy="890950"/>
            </a:xfrm>
            <a:custGeom>
              <a:avLst/>
              <a:gdLst/>
              <a:ahLst/>
              <a:cxnLst/>
              <a:rect l="l" t="t" r="r" b="b"/>
              <a:pathLst>
                <a:path w="34458" h="35638" extrusionOk="0">
                  <a:moveTo>
                    <a:pt x="17709" y="1"/>
                  </a:moveTo>
                  <a:cubicBezTo>
                    <a:pt x="9781" y="1"/>
                    <a:pt x="2710" y="6534"/>
                    <a:pt x="1427" y="15543"/>
                  </a:cubicBezTo>
                  <a:cubicBezTo>
                    <a:pt x="0" y="25296"/>
                    <a:pt x="5947" y="34233"/>
                    <a:pt x="14680" y="35490"/>
                  </a:cubicBezTo>
                  <a:cubicBezTo>
                    <a:pt x="15371" y="35590"/>
                    <a:pt x="16059" y="35638"/>
                    <a:pt x="16740" y="35638"/>
                  </a:cubicBezTo>
                  <a:cubicBezTo>
                    <a:pt x="24672" y="35638"/>
                    <a:pt x="31747" y="29078"/>
                    <a:pt x="33030" y="20097"/>
                  </a:cubicBezTo>
                  <a:cubicBezTo>
                    <a:pt x="34457" y="10344"/>
                    <a:pt x="28511" y="1407"/>
                    <a:pt x="19777" y="149"/>
                  </a:cubicBezTo>
                  <a:cubicBezTo>
                    <a:pt x="19084" y="50"/>
                    <a:pt x="18393" y="1"/>
                    <a:pt x="17709" y="1"/>
                  </a:cubicBezTo>
                  <a:close/>
                </a:path>
              </a:pathLst>
            </a:custGeom>
            <a:gradFill>
              <a:gsLst>
                <a:gs pos="0">
                  <a:schemeClr val="dk2"/>
                </a:gs>
                <a:gs pos="100000">
                  <a:schemeClr val="accent4"/>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8" name="Google Shape;308;p33"/>
            <p:cNvSpPr/>
            <p:nvPr/>
          </p:nvSpPr>
          <p:spPr>
            <a:xfrm>
              <a:off x="653525" y="4207275"/>
              <a:ext cx="108125" cy="118025"/>
            </a:xfrm>
            <a:custGeom>
              <a:avLst/>
              <a:gdLst/>
              <a:ahLst/>
              <a:cxnLst/>
              <a:rect l="l" t="t" r="r" b="b"/>
              <a:pathLst>
                <a:path w="4325" h="4721" extrusionOk="0">
                  <a:moveTo>
                    <a:pt x="1295" y="0"/>
                  </a:moveTo>
                  <a:cubicBezTo>
                    <a:pt x="1136" y="0"/>
                    <a:pt x="1043" y="108"/>
                    <a:pt x="1054" y="362"/>
                  </a:cubicBezTo>
                  <a:cubicBezTo>
                    <a:pt x="1054" y="362"/>
                    <a:pt x="1" y="4066"/>
                    <a:pt x="477" y="4541"/>
                  </a:cubicBezTo>
                  <a:cubicBezTo>
                    <a:pt x="606" y="4661"/>
                    <a:pt x="874" y="4721"/>
                    <a:pt x="1208" y="4721"/>
                  </a:cubicBezTo>
                  <a:cubicBezTo>
                    <a:pt x="2106" y="4721"/>
                    <a:pt x="3478" y="4287"/>
                    <a:pt x="3875" y="3420"/>
                  </a:cubicBezTo>
                  <a:cubicBezTo>
                    <a:pt x="4324" y="2465"/>
                    <a:pt x="2057" y="0"/>
                    <a:pt x="12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09" name="Google Shape;309;p33"/>
          <p:cNvGrpSpPr/>
          <p:nvPr/>
        </p:nvGrpSpPr>
        <p:grpSpPr>
          <a:xfrm>
            <a:off x="8101647" y="539481"/>
            <a:ext cx="1157667" cy="1580399"/>
            <a:chOff x="5756700" y="631575"/>
            <a:chExt cx="1208925" cy="1650375"/>
          </a:xfrm>
        </p:grpSpPr>
        <p:sp>
          <p:nvSpPr>
            <p:cNvPr id="310" name="Google Shape;310;p33"/>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1" name="Google Shape;311;p33"/>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2" name="Google Shape;312;p33"/>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13" name="Google Shape;313;p33"/>
          <p:cNvGrpSpPr/>
          <p:nvPr/>
        </p:nvGrpSpPr>
        <p:grpSpPr>
          <a:xfrm>
            <a:off x="7569012" y="3001817"/>
            <a:ext cx="1500922" cy="2467762"/>
            <a:chOff x="7625505" y="3001817"/>
            <a:chExt cx="1500922" cy="2467762"/>
          </a:xfrm>
        </p:grpSpPr>
        <p:grpSp>
          <p:nvGrpSpPr>
            <p:cNvPr id="314" name="Google Shape;314;p33"/>
            <p:cNvGrpSpPr/>
            <p:nvPr/>
          </p:nvGrpSpPr>
          <p:grpSpPr>
            <a:xfrm flipH="1">
              <a:off x="7625505" y="3381613"/>
              <a:ext cx="1382896" cy="2087965"/>
              <a:chOff x="1315600" y="1268625"/>
              <a:chExt cx="808475" cy="1220675"/>
            </a:xfrm>
          </p:grpSpPr>
          <p:sp>
            <p:nvSpPr>
              <p:cNvPr id="315" name="Google Shape;315;p33"/>
              <p:cNvSpPr/>
              <p:nvPr/>
            </p:nvSpPr>
            <p:spPr>
              <a:xfrm>
                <a:off x="1521850" y="1268625"/>
                <a:ext cx="552600" cy="389850"/>
              </a:xfrm>
              <a:custGeom>
                <a:avLst/>
                <a:gdLst/>
                <a:ahLst/>
                <a:cxnLst/>
                <a:rect l="l" t="t" r="r" b="b"/>
                <a:pathLst>
                  <a:path w="22104" h="15594" extrusionOk="0">
                    <a:moveTo>
                      <a:pt x="10643" y="0"/>
                    </a:moveTo>
                    <a:cubicBezTo>
                      <a:pt x="8860" y="0"/>
                      <a:pt x="8211" y="1974"/>
                      <a:pt x="8211" y="1974"/>
                    </a:cubicBezTo>
                    <a:cubicBezTo>
                      <a:pt x="8211" y="1974"/>
                      <a:pt x="7471" y="973"/>
                      <a:pt x="5975" y="973"/>
                    </a:cubicBezTo>
                    <a:cubicBezTo>
                      <a:pt x="5470" y="973"/>
                      <a:pt x="4880" y="1086"/>
                      <a:pt x="4203" y="1390"/>
                    </a:cubicBezTo>
                    <a:cubicBezTo>
                      <a:pt x="1557" y="2597"/>
                      <a:pt x="3075" y="5788"/>
                      <a:pt x="3075" y="5788"/>
                    </a:cubicBezTo>
                    <a:cubicBezTo>
                      <a:pt x="3075" y="5788"/>
                      <a:pt x="545" y="6449"/>
                      <a:pt x="935" y="8667"/>
                    </a:cubicBezTo>
                    <a:cubicBezTo>
                      <a:pt x="1051" y="9562"/>
                      <a:pt x="1752" y="10341"/>
                      <a:pt x="2647" y="10613"/>
                    </a:cubicBezTo>
                    <a:cubicBezTo>
                      <a:pt x="2647" y="10613"/>
                      <a:pt x="1" y="12208"/>
                      <a:pt x="2686" y="14427"/>
                    </a:cubicBezTo>
                    <a:cubicBezTo>
                      <a:pt x="3474" y="15127"/>
                      <a:pt x="4634" y="15215"/>
                      <a:pt x="5165" y="15215"/>
                    </a:cubicBezTo>
                    <a:cubicBezTo>
                      <a:pt x="5342" y="15215"/>
                      <a:pt x="5449" y="15205"/>
                      <a:pt x="5449" y="15205"/>
                    </a:cubicBezTo>
                    <a:lnTo>
                      <a:pt x="17667" y="15594"/>
                    </a:lnTo>
                    <a:cubicBezTo>
                      <a:pt x="18952" y="15594"/>
                      <a:pt x="20158" y="14855"/>
                      <a:pt x="20742" y="13726"/>
                    </a:cubicBezTo>
                    <a:cubicBezTo>
                      <a:pt x="21325" y="12714"/>
                      <a:pt x="21131" y="11430"/>
                      <a:pt x="20275" y="10652"/>
                    </a:cubicBezTo>
                    <a:cubicBezTo>
                      <a:pt x="20275" y="10652"/>
                      <a:pt x="22104" y="9990"/>
                      <a:pt x="21792" y="7578"/>
                    </a:cubicBezTo>
                    <a:cubicBezTo>
                      <a:pt x="21547" y="5913"/>
                      <a:pt x="20325" y="5665"/>
                      <a:pt x="19618" y="5665"/>
                    </a:cubicBezTo>
                    <a:cubicBezTo>
                      <a:pt x="19316" y="5665"/>
                      <a:pt x="19107" y="5710"/>
                      <a:pt x="19107" y="5710"/>
                    </a:cubicBezTo>
                    <a:cubicBezTo>
                      <a:pt x="19652" y="4037"/>
                      <a:pt x="18913" y="2247"/>
                      <a:pt x="17356" y="1390"/>
                    </a:cubicBezTo>
                    <a:cubicBezTo>
                      <a:pt x="17024" y="1183"/>
                      <a:pt x="16705" y="1101"/>
                      <a:pt x="16410" y="1101"/>
                    </a:cubicBezTo>
                    <a:cubicBezTo>
                      <a:pt x="15324" y="1101"/>
                      <a:pt x="14554" y="2208"/>
                      <a:pt x="14554" y="2208"/>
                    </a:cubicBezTo>
                    <a:cubicBezTo>
                      <a:pt x="14554" y="2208"/>
                      <a:pt x="13932" y="885"/>
                      <a:pt x="11519" y="145"/>
                    </a:cubicBezTo>
                    <a:cubicBezTo>
                      <a:pt x="11201" y="44"/>
                      <a:pt x="10909" y="0"/>
                      <a:pt x="106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6" name="Google Shape;316;p33"/>
              <p:cNvSpPr/>
              <p:nvPr/>
            </p:nvSpPr>
            <p:spPr>
              <a:xfrm>
                <a:off x="1589950" y="2141000"/>
                <a:ext cx="258200" cy="342450"/>
              </a:xfrm>
              <a:custGeom>
                <a:avLst/>
                <a:gdLst/>
                <a:ahLst/>
                <a:cxnLst/>
                <a:rect l="l" t="t" r="r" b="b"/>
                <a:pathLst>
                  <a:path w="10328" h="13698" extrusionOk="0">
                    <a:moveTo>
                      <a:pt x="584" y="0"/>
                    </a:moveTo>
                    <a:lnTo>
                      <a:pt x="1" y="4864"/>
                    </a:lnTo>
                    <a:cubicBezTo>
                      <a:pt x="2569" y="6032"/>
                      <a:pt x="7472" y="13698"/>
                      <a:pt x="7472" y="13698"/>
                    </a:cubicBezTo>
                    <a:cubicBezTo>
                      <a:pt x="8406" y="13270"/>
                      <a:pt x="9340" y="12803"/>
                      <a:pt x="10235" y="12297"/>
                    </a:cubicBezTo>
                    <a:cubicBezTo>
                      <a:pt x="10328" y="12232"/>
                      <a:pt x="10326" y="12206"/>
                      <a:pt x="10262" y="12206"/>
                    </a:cubicBezTo>
                    <a:cubicBezTo>
                      <a:pt x="9975" y="12206"/>
                      <a:pt x="8445" y="12725"/>
                      <a:pt x="8445" y="12725"/>
                    </a:cubicBezTo>
                    <a:cubicBezTo>
                      <a:pt x="8445" y="12725"/>
                      <a:pt x="7978" y="7705"/>
                      <a:pt x="5721" y="4475"/>
                    </a:cubicBezTo>
                    <a:cubicBezTo>
                      <a:pt x="4398" y="2568"/>
                      <a:pt x="2647" y="1051"/>
                      <a:pt x="58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7" name="Google Shape;317;p33"/>
              <p:cNvSpPr/>
              <p:nvPr/>
            </p:nvSpPr>
            <p:spPr>
              <a:xfrm>
                <a:off x="1748525" y="2427000"/>
                <a:ext cx="111900" cy="62300"/>
              </a:xfrm>
              <a:custGeom>
                <a:avLst/>
                <a:gdLst/>
                <a:ahLst/>
                <a:cxnLst/>
                <a:rect l="l" t="t" r="r" b="b"/>
                <a:pathLst>
                  <a:path w="4476" h="2492" extrusionOk="0">
                    <a:moveTo>
                      <a:pt x="2102" y="1"/>
                    </a:moveTo>
                    <a:lnTo>
                      <a:pt x="1" y="896"/>
                    </a:lnTo>
                    <a:lnTo>
                      <a:pt x="779" y="2491"/>
                    </a:lnTo>
                    <a:lnTo>
                      <a:pt x="4476" y="779"/>
                    </a:lnTo>
                    <a:cubicBezTo>
                      <a:pt x="4230" y="458"/>
                      <a:pt x="3709" y="375"/>
                      <a:pt x="3238" y="375"/>
                    </a:cubicBezTo>
                    <a:cubicBezTo>
                      <a:pt x="2739" y="375"/>
                      <a:pt x="2296" y="468"/>
                      <a:pt x="2296" y="468"/>
                    </a:cubicBezTo>
                    <a:lnTo>
                      <a:pt x="21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8" name="Google Shape;318;p33"/>
              <p:cNvSpPr/>
              <p:nvPr/>
            </p:nvSpPr>
            <p:spPr>
              <a:xfrm>
                <a:off x="1790350" y="2430175"/>
                <a:ext cx="16575" cy="16300"/>
              </a:xfrm>
              <a:custGeom>
                <a:avLst/>
                <a:gdLst/>
                <a:ahLst/>
                <a:cxnLst/>
                <a:rect l="l" t="t" r="r" b="b"/>
                <a:pathLst>
                  <a:path w="663" h="652" extrusionOk="0">
                    <a:moveTo>
                      <a:pt x="565" y="0"/>
                    </a:moveTo>
                    <a:cubicBezTo>
                      <a:pt x="546" y="0"/>
                      <a:pt x="526" y="10"/>
                      <a:pt x="507" y="29"/>
                    </a:cubicBezTo>
                    <a:lnTo>
                      <a:pt x="40" y="535"/>
                    </a:lnTo>
                    <a:cubicBezTo>
                      <a:pt x="1" y="574"/>
                      <a:pt x="1" y="613"/>
                      <a:pt x="40" y="652"/>
                    </a:cubicBezTo>
                    <a:lnTo>
                      <a:pt x="118" y="652"/>
                    </a:lnTo>
                    <a:lnTo>
                      <a:pt x="623" y="107"/>
                    </a:lnTo>
                    <a:cubicBezTo>
                      <a:pt x="662" y="107"/>
                      <a:pt x="662" y="29"/>
                      <a:pt x="623" y="29"/>
                    </a:cubicBezTo>
                    <a:cubicBezTo>
                      <a:pt x="604" y="10"/>
                      <a:pt x="584" y="0"/>
                      <a:pt x="5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9" name="Google Shape;319;p33"/>
              <p:cNvSpPr/>
              <p:nvPr/>
            </p:nvSpPr>
            <p:spPr>
              <a:xfrm>
                <a:off x="1799125" y="2433075"/>
                <a:ext cx="13625" cy="21200"/>
              </a:xfrm>
              <a:custGeom>
                <a:avLst/>
                <a:gdLst/>
                <a:ahLst/>
                <a:cxnLst/>
                <a:rect l="l" t="t" r="r" b="b"/>
                <a:pathLst>
                  <a:path w="545" h="848" extrusionOk="0">
                    <a:moveTo>
                      <a:pt x="413" y="1"/>
                    </a:moveTo>
                    <a:cubicBezTo>
                      <a:pt x="399" y="1"/>
                      <a:pt x="389" y="11"/>
                      <a:pt x="389" y="30"/>
                    </a:cubicBezTo>
                    <a:lnTo>
                      <a:pt x="0" y="731"/>
                    </a:lnTo>
                    <a:cubicBezTo>
                      <a:pt x="0" y="769"/>
                      <a:pt x="0" y="808"/>
                      <a:pt x="39" y="847"/>
                    </a:cubicBezTo>
                    <a:lnTo>
                      <a:pt x="78" y="847"/>
                    </a:lnTo>
                    <a:cubicBezTo>
                      <a:pt x="117" y="847"/>
                      <a:pt x="156" y="808"/>
                      <a:pt x="156" y="808"/>
                    </a:cubicBezTo>
                    <a:lnTo>
                      <a:pt x="506" y="108"/>
                    </a:lnTo>
                    <a:cubicBezTo>
                      <a:pt x="545" y="69"/>
                      <a:pt x="506" y="30"/>
                      <a:pt x="467" y="30"/>
                    </a:cubicBezTo>
                    <a:cubicBezTo>
                      <a:pt x="448" y="11"/>
                      <a:pt x="428" y="1"/>
                      <a:pt x="4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0" name="Google Shape;320;p33"/>
              <p:cNvSpPr/>
              <p:nvPr/>
            </p:nvSpPr>
            <p:spPr>
              <a:xfrm>
                <a:off x="1814675" y="2434800"/>
                <a:ext cx="7800" cy="18900"/>
              </a:xfrm>
              <a:custGeom>
                <a:avLst/>
                <a:gdLst/>
                <a:ahLst/>
                <a:cxnLst/>
                <a:rect l="l" t="t" r="r" b="b"/>
                <a:pathLst>
                  <a:path w="312" h="756" extrusionOk="0">
                    <a:moveTo>
                      <a:pt x="234" y="0"/>
                    </a:moveTo>
                    <a:cubicBezTo>
                      <a:pt x="195" y="0"/>
                      <a:pt x="156" y="0"/>
                      <a:pt x="156" y="39"/>
                    </a:cubicBezTo>
                    <a:lnTo>
                      <a:pt x="1" y="662"/>
                    </a:lnTo>
                    <a:cubicBezTo>
                      <a:pt x="1" y="700"/>
                      <a:pt x="40" y="739"/>
                      <a:pt x="78" y="739"/>
                    </a:cubicBezTo>
                    <a:cubicBezTo>
                      <a:pt x="90" y="751"/>
                      <a:pt x="101" y="756"/>
                      <a:pt x="112" y="756"/>
                    </a:cubicBezTo>
                    <a:cubicBezTo>
                      <a:pt x="137" y="756"/>
                      <a:pt x="156" y="728"/>
                      <a:pt x="156" y="700"/>
                    </a:cubicBezTo>
                    <a:lnTo>
                      <a:pt x="312" y="78"/>
                    </a:lnTo>
                    <a:cubicBezTo>
                      <a:pt x="312" y="39"/>
                      <a:pt x="273" y="0"/>
                      <a:pt x="2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1" name="Google Shape;321;p33"/>
              <p:cNvSpPr/>
              <p:nvPr/>
            </p:nvSpPr>
            <p:spPr>
              <a:xfrm>
                <a:off x="1730050" y="2088450"/>
                <a:ext cx="308000" cy="293825"/>
              </a:xfrm>
              <a:custGeom>
                <a:avLst/>
                <a:gdLst/>
                <a:ahLst/>
                <a:cxnLst/>
                <a:rect l="l" t="t" r="r" b="b"/>
                <a:pathLst>
                  <a:path w="12320" h="11753" extrusionOk="0">
                    <a:moveTo>
                      <a:pt x="0" y="1"/>
                    </a:moveTo>
                    <a:lnTo>
                      <a:pt x="545" y="4904"/>
                    </a:lnTo>
                    <a:cubicBezTo>
                      <a:pt x="3347" y="5410"/>
                      <a:pt x="9884" y="11753"/>
                      <a:pt x="9884" y="11753"/>
                    </a:cubicBezTo>
                    <a:cubicBezTo>
                      <a:pt x="10701" y="11130"/>
                      <a:pt x="11519" y="10469"/>
                      <a:pt x="12258" y="9729"/>
                    </a:cubicBezTo>
                    <a:cubicBezTo>
                      <a:pt x="12314" y="9668"/>
                      <a:pt x="12319" y="9642"/>
                      <a:pt x="12288" y="9642"/>
                    </a:cubicBezTo>
                    <a:cubicBezTo>
                      <a:pt x="12100" y="9642"/>
                      <a:pt x="10585" y="10585"/>
                      <a:pt x="10585" y="10585"/>
                    </a:cubicBezTo>
                    <a:cubicBezTo>
                      <a:pt x="10585" y="10585"/>
                      <a:pt x="8989" y="5760"/>
                      <a:pt x="6032" y="3153"/>
                    </a:cubicBezTo>
                    <a:cubicBezTo>
                      <a:pt x="4320" y="1635"/>
                      <a:pt x="2257" y="546"/>
                      <a:pt x="0"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2" name="Google Shape;322;p33"/>
              <p:cNvSpPr/>
              <p:nvPr/>
            </p:nvSpPr>
            <p:spPr>
              <a:xfrm>
                <a:off x="1942125" y="2320975"/>
                <a:ext cx="108000" cy="68125"/>
              </a:xfrm>
              <a:custGeom>
                <a:avLst/>
                <a:gdLst/>
                <a:ahLst/>
                <a:cxnLst/>
                <a:rect l="l" t="t" r="r" b="b"/>
                <a:pathLst>
                  <a:path w="4320" h="2725" extrusionOk="0">
                    <a:moveTo>
                      <a:pt x="1829" y="0"/>
                    </a:moveTo>
                    <a:lnTo>
                      <a:pt x="0" y="1362"/>
                    </a:lnTo>
                    <a:lnTo>
                      <a:pt x="1129" y="2724"/>
                    </a:lnTo>
                    <a:lnTo>
                      <a:pt x="4320" y="234"/>
                    </a:lnTo>
                    <a:cubicBezTo>
                      <a:pt x="4144" y="99"/>
                      <a:pt x="3906" y="50"/>
                      <a:pt x="3650" y="50"/>
                    </a:cubicBezTo>
                    <a:cubicBezTo>
                      <a:pt x="2942" y="50"/>
                      <a:pt x="2102" y="428"/>
                      <a:pt x="2102" y="428"/>
                    </a:cubicBezTo>
                    <a:lnTo>
                      <a:pt x="1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3" name="Google Shape;323;p33"/>
              <p:cNvSpPr/>
              <p:nvPr/>
            </p:nvSpPr>
            <p:spPr>
              <a:xfrm>
                <a:off x="1981025" y="2322500"/>
                <a:ext cx="12675" cy="19900"/>
              </a:xfrm>
              <a:custGeom>
                <a:avLst/>
                <a:gdLst/>
                <a:ahLst/>
                <a:cxnLst/>
                <a:rect l="l" t="t" r="r" b="b"/>
                <a:pathLst>
                  <a:path w="507" h="796" extrusionOk="0">
                    <a:moveTo>
                      <a:pt x="434" y="1"/>
                    </a:moveTo>
                    <a:cubicBezTo>
                      <a:pt x="406" y="1"/>
                      <a:pt x="379" y="28"/>
                      <a:pt x="351" y="56"/>
                    </a:cubicBezTo>
                    <a:lnTo>
                      <a:pt x="1" y="678"/>
                    </a:lnTo>
                    <a:cubicBezTo>
                      <a:pt x="1" y="717"/>
                      <a:pt x="1" y="756"/>
                      <a:pt x="40" y="795"/>
                    </a:cubicBezTo>
                    <a:lnTo>
                      <a:pt x="79" y="795"/>
                    </a:lnTo>
                    <a:cubicBezTo>
                      <a:pt x="118" y="795"/>
                      <a:pt x="157" y="756"/>
                      <a:pt x="157" y="756"/>
                    </a:cubicBezTo>
                    <a:lnTo>
                      <a:pt x="507" y="134"/>
                    </a:lnTo>
                    <a:cubicBezTo>
                      <a:pt x="507" y="95"/>
                      <a:pt x="507" y="56"/>
                      <a:pt x="468" y="17"/>
                    </a:cubicBezTo>
                    <a:cubicBezTo>
                      <a:pt x="456" y="6"/>
                      <a:pt x="445" y="1"/>
                      <a:pt x="4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4" name="Google Shape;324;p33"/>
              <p:cNvSpPr/>
              <p:nvPr/>
            </p:nvSpPr>
            <p:spPr>
              <a:xfrm>
                <a:off x="1390525" y="1711975"/>
                <a:ext cx="408625" cy="431950"/>
              </a:xfrm>
              <a:custGeom>
                <a:avLst/>
                <a:gdLst/>
                <a:ahLst/>
                <a:cxnLst/>
                <a:rect l="l" t="t" r="r" b="b"/>
                <a:pathLst>
                  <a:path w="16345" h="17278" extrusionOk="0">
                    <a:moveTo>
                      <a:pt x="7861" y="0"/>
                    </a:moveTo>
                    <a:cubicBezTo>
                      <a:pt x="7861" y="0"/>
                      <a:pt x="0" y="4436"/>
                      <a:pt x="3658" y="17278"/>
                    </a:cubicBezTo>
                    <a:cubicBezTo>
                      <a:pt x="3658" y="17278"/>
                      <a:pt x="11207" y="17083"/>
                      <a:pt x="15955" y="15566"/>
                    </a:cubicBezTo>
                    <a:cubicBezTo>
                      <a:pt x="15955" y="15566"/>
                      <a:pt x="16344" y="7511"/>
                      <a:pt x="16266" y="4787"/>
                    </a:cubicBezTo>
                    <a:cubicBezTo>
                      <a:pt x="16266" y="4787"/>
                      <a:pt x="9456" y="1090"/>
                      <a:pt x="7861" y="0"/>
                    </a:cubicBezTo>
                    <a:close/>
                  </a:path>
                </a:pathLst>
              </a:custGeom>
              <a:gradFill>
                <a:gsLst>
                  <a:gs pos="0">
                    <a:schemeClr val="accent4"/>
                  </a:gs>
                  <a:gs pos="50000">
                    <a:schemeClr val="accent4"/>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5" name="Google Shape;325;p33"/>
              <p:cNvSpPr/>
              <p:nvPr/>
            </p:nvSpPr>
            <p:spPr>
              <a:xfrm>
                <a:off x="1817600" y="1668525"/>
                <a:ext cx="306475" cy="249900"/>
              </a:xfrm>
              <a:custGeom>
                <a:avLst/>
                <a:gdLst/>
                <a:ahLst/>
                <a:cxnLst/>
                <a:rect l="l" t="t" r="r" b="b"/>
                <a:pathLst>
                  <a:path w="12259" h="9996" extrusionOk="0">
                    <a:moveTo>
                      <a:pt x="11053" y="0"/>
                    </a:moveTo>
                    <a:cubicBezTo>
                      <a:pt x="10834" y="0"/>
                      <a:pt x="10118" y="1738"/>
                      <a:pt x="10118" y="1738"/>
                    </a:cubicBezTo>
                    <a:cubicBezTo>
                      <a:pt x="10118" y="1738"/>
                      <a:pt x="10196" y="143"/>
                      <a:pt x="9884" y="65"/>
                    </a:cubicBezTo>
                    <a:cubicBezTo>
                      <a:pt x="9881" y="65"/>
                      <a:pt x="9878" y="64"/>
                      <a:pt x="9875" y="64"/>
                    </a:cubicBezTo>
                    <a:cubicBezTo>
                      <a:pt x="9530" y="64"/>
                      <a:pt x="9301" y="2205"/>
                      <a:pt x="9301" y="2205"/>
                    </a:cubicBezTo>
                    <a:cubicBezTo>
                      <a:pt x="9301" y="2205"/>
                      <a:pt x="8862" y="1034"/>
                      <a:pt x="8658" y="1034"/>
                    </a:cubicBezTo>
                    <a:cubicBezTo>
                      <a:pt x="8651" y="1034"/>
                      <a:pt x="8645" y="1035"/>
                      <a:pt x="8639" y="1038"/>
                    </a:cubicBezTo>
                    <a:cubicBezTo>
                      <a:pt x="8445" y="1116"/>
                      <a:pt x="8795" y="2711"/>
                      <a:pt x="8795" y="2711"/>
                    </a:cubicBezTo>
                    <a:cubicBezTo>
                      <a:pt x="7639" y="5441"/>
                      <a:pt x="2402" y="5679"/>
                      <a:pt x="606" y="5679"/>
                    </a:cubicBezTo>
                    <a:cubicBezTo>
                      <a:pt x="226" y="5679"/>
                      <a:pt x="0" y="5668"/>
                      <a:pt x="0" y="5668"/>
                    </a:cubicBezTo>
                    <a:lnTo>
                      <a:pt x="0" y="5668"/>
                    </a:lnTo>
                    <a:lnTo>
                      <a:pt x="467" y="9988"/>
                    </a:lnTo>
                    <a:cubicBezTo>
                      <a:pt x="647" y="9993"/>
                      <a:pt x="823" y="9996"/>
                      <a:pt x="996" y="9996"/>
                    </a:cubicBezTo>
                    <a:cubicBezTo>
                      <a:pt x="9605" y="9996"/>
                      <a:pt x="10390" y="3489"/>
                      <a:pt x="10390" y="3489"/>
                    </a:cubicBezTo>
                    <a:cubicBezTo>
                      <a:pt x="10390" y="3489"/>
                      <a:pt x="12103" y="2672"/>
                      <a:pt x="11908" y="2322"/>
                    </a:cubicBezTo>
                    <a:cubicBezTo>
                      <a:pt x="11867" y="2249"/>
                      <a:pt x="11798" y="2220"/>
                      <a:pt x="11713" y="2220"/>
                    </a:cubicBezTo>
                    <a:cubicBezTo>
                      <a:pt x="11393" y="2220"/>
                      <a:pt x="10857" y="2633"/>
                      <a:pt x="10857" y="2633"/>
                    </a:cubicBezTo>
                    <a:cubicBezTo>
                      <a:pt x="10857" y="2633"/>
                      <a:pt x="12258" y="1271"/>
                      <a:pt x="11947" y="921"/>
                    </a:cubicBezTo>
                    <a:cubicBezTo>
                      <a:pt x="11912" y="882"/>
                      <a:pt x="11871" y="865"/>
                      <a:pt x="11825" y="865"/>
                    </a:cubicBezTo>
                    <a:cubicBezTo>
                      <a:pt x="11456" y="865"/>
                      <a:pt x="10779" y="1972"/>
                      <a:pt x="10779" y="1972"/>
                    </a:cubicBezTo>
                    <a:cubicBezTo>
                      <a:pt x="10779" y="1972"/>
                      <a:pt x="11246" y="298"/>
                      <a:pt x="11091" y="26"/>
                    </a:cubicBezTo>
                    <a:cubicBezTo>
                      <a:pt x="11081" y="8"/>
                      <a:pt x="11068" y="0"/>
                      <a:pt x="11053"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6" name="Google Shape;326;p33"/>
              <p:cNvSpPr/>
              <p:nvPr/>
            </p:nvSpPr>
            <p:spPr>
              <a:xfrm>
                <a:off x="2048150" y="1721950"/>
                <a:ext cx="16575" cy="21175"/>
              </a:xfrm>
              <a:custGeom>
                <a:avLst/>
                <a:gdLst/>
                <a:ahLst/>
                <a:cxnLst/>
                <a:rect l="l" t="t" r="r" b="b"/>
                <a:pathLst>
                  <a:path w="663" h="847" extrusionOk="0">
                    <a:moveTo>
                      <a:pt x="98" y="0"/>
                    </a:moveTo>
                    <a:cubicBezTo>
                      <a:pt x="79" y="0"/>
                      <a:pt x="59" y="10"/>
                      <a:pt x="40" y="29"/>
                    </a:cubicBezTo>
                    <a:cubicBezTo>
                      <a:pt x="1" y="29"/>
                      <a:pt x="1" y="107"/>
                      <a:pt x="40" y="146"/>
                    </a:cubicBezTo>
                    <a:cubicBezTo>
                      <a:pt x="468" y="418"/>
                      <a:pt x="351" y="730"/>
                      <a:pt x="351" y="730"/>
                    </a:cubicBezTo>
                    <a:cubicBezTo>
                      <a:pt x="351" y="769"/>
                      <a:pt x="390" y="846"/>
                      <a:pt x="429" y="846"/>
                    </a:cubicBezTo>
                    <a:cubicBezTo>
                      <a:pt x="468" y="846"/>
                      <a:pt x="507" y="846"/>
                      <a:pt x="546" y="808"/>
                    </a:cubicBezTo>
                    <a:cubicBezTo>
                      <a:pt x="546" y="808"/>
                      <a:pt x="662" y="379"/>
                      <a:pt x="157" y="29"/>
                    </a:cubicBezTo>
                    <a:cubicBezTo>
                      <a:pt x="137" y="10"/>
                      <a:pt x="118" y="0"/>
                      <a:pt x="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7" name="Google Shape;327;p33"/>
              <p:cNvSpPr/>
              <p:nvPr/>
            </p:nvSpPr>
            <p:spPr>
              <a:xfrm>
                <a:off x="1315600" y="1414275"/>
                <a:ext cx="235475" cy="365825"/>
              </a:xfrm>
              <a:custGeom>
                <a:avLst/>
                <a:gdLst/>
                <a:ahLst/>
                <a:cxnLst/>
                <a:rect l="l" t="t" r="r" b="b"/>
                <a:pathLst>
                  <a:path w="9419" h="14633" extrusionOk="0">
                    <a:moveTo>
                      <a:pt x="6019" y="0"/>
                    </a:moveTo>
                    <a:cubicBezTo>
                      <a:pt x="5561" y="0"/>
                      <a:pt x="5332" y="1907"/>
                      <a:pt x="5332" y="1907"/>
                    </a:cubicBezTo>
                    <a:cubicBezTo>
                      <a:pt x="5332" y="1907"/>
                      <a:pt x="5332" y="895"/>
                      <a:pt x="4964" y="895"/>
                    </a:cubicBezTo>
                    <a:cubicBezTo>
                      <a:pt x="4957" y="895"/>
                      <a:pt x="4950" y="895"/>
                      <a:pt x="4943" y="896"/>
                    </a:cubicBezTo>
                    <a:cubicBezTo>
                      <a:pt x="4554" y="935"/>
                      <a:pt x="4904" y="2802"/>
                      <a:pt x="4904" y="2802"/>
                    </a:cubicBezTo>
                    <a:cubicBezTo>
                      <a:pt x="4904" y="2802"/>
                      <a:pt x="1" y="7511"/>
                      <a:pt x="5682" y="14632"/>
                    </a:cubicBezTo>
                    <a:lnTo>
                      <a:pt x="9418" y="12414"/>
                    </a:lnTo>
                    <a:cubicBezTo>
                      <a:pt x="9418" y="12414"/>
                      <a:pt x="4709" y="6694"/>
                      <a:pt x="6538" y="3581"/>
                    </a:cubicBezTo>
                    <a:cubicBezTo>
                      <a:pt x="6538" y="3581"/>
                      <a:pt x="8017" y="2919"/>
                      <a:pt x="7939" y="2686"/>
                    </a:cubicBezTo>
                    <a:cubicBezTo>
                      <a:pt x="7932" y="2647"/>
                      <a:pt x="7874" y="2631"/>
                      <a:pt x="7787" y="2631"/>
                    </a:cubicBezTo>
                    <a:cubicBezTo>
                      <a:pt x="7438" y="2631"/>
                      <a:pt x="6616" y="2880"/>
                      <a:pt x="6616" y="2880"/>
                    </a:cubicBezTo>
                    <a:cubicBezTo>
                      <a:pt x="6616" y="2880"/>
                      <a:pt x="8212" y="1363"/>
                      <a:pt x="7978" y="1168"/>
                    </a:cubicBezTo>
                    <a:cubicBezTo>
                      <a:pt x="7950" y="1144"/>
                      <a:pt x="7912" y="1133"/>
                      <a:pt x="7866" y="1133"/>
                    </a:cubicBezTo>
                    <a:cubicBezTo>
                      <a:pt x="7469" y="1133"/>
                      <a:pt x="6500" y="1946"/>
                      <a:pt x="6500" y="1946"/>
                    </a:cubicBezTo>
                    <a:cubicBezTo>
                      <a:pt x="6500" y="1946"/>
                      <a:pt x="7566" y="156"/>
                      <a:pt x="7287" y="156"/>
                    </a:cubicBezTo>
                    <a:cubicBezTo>
                      <a:pt x="7284" y="156"/>
                      <a:pt x="7281" y="156"/>
                      <a:pt x="7278" y="156"/>
                    </a:cubicBezTo>
                    <a:cubicBezTo>
                      <a:pt x="6966" y="195"/>
                      <a:pt x="5916" y="1557"/>
                      <a:pt x="5916" y="1557"/>
                    </a:cubicBezTo>
                    <a:cubicBezTo>
                      <a:pt x="5916" y="1557"/>
                      <a:pt x="6500" y="78"/>
                      <a:pt x="6033" y="1"/>
                    </a:cubicBezTo>
                    <a:cubicBezTo>
                      <a:pt x="6028" y="0"/>
                      <a:pt x="6023" y="0"/>
                      <a:pt x="6019"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8" name="Google Shape;328;p33"/>
              <p:cNvSpPr/>
              <p:nvPr/>
            </p:nvSpPr>
            <p:spPr>
              <a:xfrm>
                <a:off x="1459600" y="1482950"/>
                <a:ext cx="24325" cy="9175"/>
              </a:xfrm>
              <a:custGeom>
                <a:avLst/>
                <a:gdLst/>
                <a:ahLst/>
                <a:cxnLst/>
                <a:rect l="l" t="t" r="r" b="b"/>
                <a:pathLst>
                  <a:path w="973" h="367" extrusionOk="0">
                    <a:moveTo>
                      <a:pt x="582" y="1"/>
                    </a:moveTo>
                    <a:cubicBezTo>
                      <a:pt x="213" y="1"/>
                      <a:pt x="39" y="250"/>
                      <a:pt x="39" y="250"/>
                    </a:cubicBezTo>
                    <a:cubicBezTo>
                      <a:pt x="0" y="250"/>
                      <a:pt x="0" y="328"/>
                      <a:pt x="39" y="367"/>
                    </a:cubicBezTo>
                    <a:lnTo>
                      <a:pt x="78" y="367"/>
                    </a:lnTo>
                    <a:cubicBezTo>
                      <a:pt x="117" y="367"/>
                      <a:pt x="156" y="367"/>
                      <a:pt x="195" y="328"/>
                    </a:cubicBezTo>
                    <a:cubicBezTo>
                      <a:pt x="195" y="328"/>
                      <a:pt x="312" y="163"/>
                      <a:pt x="584" y="163"/>
                    </a:cubicBezTo>
                    <a:cubicBezTo>
                      <a:pt x="662" y="163"/>
                      <a:pt x="752" y="176"/>
                      <a:pt x="856" y="211"/>
                    </a:cubicBezTo>
                    <a:cubicBezTo>
                      <a:pt x="895" y="211"/>
                      <a:pt x="934" y="211"/>
                      <a:pt x="973" y="172"/>
                    </a:cubicBezTo>
                    <a:cubicBezTo>
                      <a:pt x="973" y="133"/>
                      <a:pt x="973" y="94"/>
                      <a:pt x="895" y="55"/>
                    </a:cubicBezTo>
                    <a:cubicBezTo>
                      <a:pt x="778" y="16"/>
                      <a:pt x="674" y="1"/>
                      <a:pt x="5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9" name="Google Shape;329;p33"/>
              <p:cNvSpPr/>
              <p:nvPr/>
            </p:nvSpPr>
            <p:spPr>
              <a:xfrm>
                <a:off x="1481975" y="2101100"/>
                <a:ext cx="390125" cy="212100"/>
              </a:xfrm>
              <a:custGeom>
                <a:avLst/>
                <a:gdLst/>
                <a:ahLst/>
                <a:cxnLst/>
                <a:rect l="l" t="t" r="r" b="b"/>
                <a:pathLst>
                  <a:path w="15605" h="8484" extrusionOk="0">
                    <a:moveTo>
                      <a:pt x="0" y="1674"/>
                    </a:moveTo>
                    <a:cubicBezTo>
                      <a:pt x="0" y="1674"/>
                      <a:pt x="0" y="1674"/>
                      <a:pt x="0" y="1674"/>
                    </a:cubicBezTo>
                    <a:lnTo>
                      <a:pt x="0" y="1674"/>
                    </a:lnTo>
                    <a:cubicBezTo>
                      <a:pt x="0" y="1674"/>
                      <a:pt x="0" y="1674"/>
                      <a:pt x="0" y="1674"/>
                    </a:cubicBezTo>
                    <a:close/>
                    <a:moveTo>
                      <a:pt x="12063" y="1"/>
                    </a:moveTo>
                    <a:cubicBezTo>
                      <a:pt x="9340" y="1022"/>
                      <a:pt x="513" y="1676"/>
                      <a:pt x="22" y="1676"/>
                    </a:cubicBezTo>
                    <a:cubicBezTo>
                      <a:pt x="9" y="1676"/>
                      <a:pt x="2" y="1675"/>
                      <a:pt x="0" y="1674"/>
                    </a:cubicBezTo>
                    <a:lnTo>
                      <a:pt x="0" y="1674"/>
                    </a:lnTo>
                    <a:cubicBezTo>
                      <a:pt x="1946" y="4087"/>
                      <a:pt x="5915" y="8484"/>
                      <a:pt x="5915" y="8484"/>
                    </a:cubicBezTo>
                    <a:cubicBezTo>
                      <a:pt x="6966" y="7861"/>
                      <a:pt x="10935" y="5838"/>
                      <a:pt x="10935" y="5838"/>
                    </a:cubicBezTo>
                    <a:cubicBezTo>
                      <a:pt x="10468" y="4631"/>
                      <a:pt x="8678" y="2958"/>
                      <a:pt x="8678" y="2958"/>
                    </a:cubicBezTo>
                    <a:lnTo>
                      <a:pt x="8678" y="2958"/>
                    </a:lnTo>
                    <a:cubicBezTo>
                      <a:pt x="9690" y="3697"/>
                      <a:pt x="10624" y="4515"/>
                      <a:pt x="11480" y="5449"/>
                    </a:cubicBezTo>
                    <a:lnTo>
                      <a:pt x="15605" y="2335"/>
                    </a:lnTo>
                    <a:cubicBezTo>
                      <a:pt x="14554" y="1363"/>
                      <a:pt x="13386" y="584"/>
                      <a:pt x="120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0" name="Google Shape;330;p33"/>
              <p:cNvSpPr/>
              <p:nvPr/>
            </p:nvSpPr>
            <p:spPr>
              <a:xfrm>
                <a:off x="1508225" y="2151925"/>
                <a:ext cx="137200" cy="143775"/>
              </a:xfrm>
              <a:custGeom>
                <a:avLst/>
                <a:gdLst/>
                <a:ahLst/>
                <a:cxnLst/>
                <a:rect l="l" t="t" r="r" b="b"/>
                <a:pathLst>
                  <a:path w="5488" h="5751" extrusionOk="0">
                    <a:moveTo>
                      <a:pt x="59" y="1"/>
                    </a:moveTo>
                    <a:cubicBezTo>
                      <a:pt x="40" y="1"/>
                      <a:pt x="20" y="11"/>
                      <a:pt x="1" y="30"/>
                    </a:cubicBezTo>
                    <a:cubicBezTo>
                      <a:pt x="1" y="69"/>
                      <a:pt x="1" y="108"/>
                      <a:pt x="1" y="147"/>
                    </a:cubicBezTo>
                    <a:cubicBezTo>
                      <a:pt x="79" y="186"/>
                      <a:pt x="4398" y="3493"/>
                      <a:pt x="5332" y="5711"/>
                    </a:cubicBezTo>
                    <a:cubicBezTo>
                      <a:pt x="5332" y="5711"/>
                      <a:pt x="5371" y="5750"/>
                      <a:pt x="5410" y="5750"/>
                    </a:cubicBezTo>
                    <a:lnTo>
                      <a:pt x="5449" y="5750"/>
                    </a:lnTo>
                    <a:cubicBezTo>
                      <a:pt x="5488" y="5750"/>
                      <a:pt x="5488" y="5673"/>
                      <a:pt x="5488" y="5634"/>
                    </a:cubicBezTo>
                    <a:cubicBezTo>
                      <a:pt x="4554" y="3416"/>
                      <a:pt x="312" y="147"/>
                      <a:pt x="118" y="30"/>
                    </a:cubicBezTo>
                    <a:cubicBezTo>
                      <a:pt x="98" y="11"/>
                      <a:pt x="79" y="1"/>
                      <a:pt x="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1" name="Google Shape;331;p33"/>
              <p:cNvSpPr/>
              <p:nvPr/>
            </p:nvSpPr>
            <p:spPr>
              <a:xfrm>
                <a:off x="1653650" y="2121775"/>
                <a:ext cx="46250" cy="45275"/>
              </a:xfrm>
              <a:custGeom>
                <a:avLst/>
                <a:gdLst/>
                <a:ahLst/>
                <a:cxnLst/>
                <a:rect l="l" t="t" r="r" b="b"/>
                <a:pathLst>
                  <a:path w="1850" h="1811" extrusionOk="0">
                    <a:moveTo>
                      <a:pt x="1208" y="1"/>
                    </a:moveTo>
                    <a:cubicBezTo>
                      <a:pt x="1188" y="1"/>
                      <a:pt x="1169" y="10"/>
                      <a:pt x="1149" y="30"/>
                    </a:cubicBezTo>
                    <a:cubicBezTo>
                      <a:pt x="1110" y="69"/>
                      <a:pt x="1110" y="108"/>
                      <a:pt x="1149" y="146"/>
                    </a:cubicBezTo>
                    <a:cubicBezTo>
                      <a:pt x="1422" y="575"/>
                      <a:pt x="1577" y="1003"/>
                      <a:pt x="1694" y="1508"/>
                    </a:cubicBezTo>
                    <a:lnTo>
                      <a:pt x="177" y="263"/>
                    </a:lnTo>
                    <a:cubicBezTo>
                      <a:pt x="149" y="245"/>
                      <a:pt x="124" y="238"/>
                      <a:pt x="103" y="238"/>
                    </a:cubicBezTo>
                    <a:cubicBezTo>
                      <a:pt x="32" y="238"/>
                      <a:pt x="0" y="320"/>
                      <a:pt x="60" y="380"/>
                    </a:cubicBezTo>
                    <a:lnTo>
                      <a:pt x="1733" y="1781"/>
                    </a:lnTo>
                    <a:cubicBezTo>
                      <a:pt x="1753" y="1800"/>
                      <a:pt x="1762" y="1810"/>
                      <a:pt x="1772" y="1810"/>
                    </a:cubicBezTo>
                    <a:cubicBezTo>
                      <a:pt x="1782" y="1810"/>
                      <a:pt x="1791" y="1800"/>
                      <a:pt x="1811" y="1781"/>
                    </a:cubicBezTo>
                    <a:cubicBezTo>
                      <a:pt x="1811" y="1781"/>
                      <a:pt x="1811" y="1781"/>
                      <a:pt x="1811" y="1742"/>
                    </a:cubicBezTo>
                    <a:cubicBezTo>
                      <a:pt x="1850" y="1742"/>
                      <a:pt x="1850" y="1703"/>
                      <a:pt x="1850" y="1664"/>
                    </a:cubicBezTo>
                    <a:cubicBezTo>
                      <a:pt x="1772" y="1080"/>
                      <a:pt x="1577" y="536"/>
                      <a:pt x="1266" y="30"/>
                    </a:cubicBezTo>
                    <a:cubicBezTo>
                      <a:pt x="1247" y="10"/>
                      <a:pt x="1227" y="1"/>
                      <a:pt x="12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2" name="Google Shape;332;p33"/>
              <p:cNvSpPr/>
              <p:nvPr/>
            </p:nvSpPr>
            <p:spPr>
              <a:xfrm>
                <a:off x="1566600" y="2133775"/>
                <a:ext cx="22400" cy="61725"/>
              </a:xfrm>
              <a:custGeom>
                <a:avLst/>
                <a:gdLst/>
                <a:ahLst/>
                <a:cxnLst/>
                <a:rect l="l" t="t" r="r" b="b"/>
                <a:pathLst>
                  <a:path w="896" h="2469" extrusionOk="0">
                    <a:moveTo>
                      <a:pt x="548" y="1"/>
                    </a:moveTo>
                    <a:cubicBezTo>
                      <a:pt x="533" y="1"/>
                      <a:pt x="518" y="5"/>
                      <a:pt x="507" y="17"/>
                    </a:cubicBezTo>
                    <a:cubicBezTo>
                      <a:pt x="468" y="17"/>
                      <a:pt x="468" y="56"/>
                      <a:pt x="468" y="95"/>
                    </a:cubicBezTo>
                    <a:cubicBezTo>
                      <a:pt x="701" y="873"/>
                      <a:pt x="545" y="1729"/>
                      <a:pt x="40" y="2352"/>
                    </a:cubicBezTo>
                    <a:cubicBezTo>
                      <a:pt x="1" y="2352"/>
                      <a:pt x="1" y="2429"/>
                      <a:pt x="40" y="2429"/>
                    </a:cubicBezTo>
                    <a:cubicBezTo>
                      <a:pt x="40" y="2449"/>
                      <a:pt x="49" y="2459"/>
                      <a:pt x="59" y="2459"/>
                    </a:cubicBezTo>
                    <a:cubicBezTo>
                      <a:pt x="69" y="2459"/>
                      <a:pt x="78" y="2449"/>
                      <a:pt x="78" y="2429"/>
                    </a:cubicBezTo>
                    <a:cubicBezTo>
                      <a:pt x="78" y="2468"/>
                      <a:pt x="117" y="2468"/>
                      <a:pt x="117" y="2468"/>
                    </a:cubicBezTo>
                    <a:cubicBezTo>
                      <a:pt x="701" y="1807"/>
                      <a:pt x="896" y="873"/>
                      <a:pt x="623" y="56"/>
                    </a:cubicBezTo>
                    <a:cubicBezTo>
                      <a:pt x="623" y="28"/>
                      <a:pt x="584" y="1"/>
                      <a:pt x="5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3" name="Google Shape;333;p33"/>
              <p:cNvSpPr/>
              <p:nvPr/>
            </p:nvSpPr>
            <p:spPr>
              <a:xfrm>
                <a:off x="1752425" y="2109125"/>
                <a:ext cx="72000" cy="25075"/>
              </a:xfrm>
              <a:custGeom>
                <a:avLst/>
                <a:gdLst/>
                <a:ahLst/>
                <a:cxnLst/>
                <a:rect l="l" t="t" r="r" b="b"/>
                <a:pathLst>
                  <a:path w="2880" h="1003" extrusionOk="0">
                    <a:moveTo>
                      <a:pt x="97" y="1"/>
                    </a:moveTo>
                    <a:cubicBezTo>
                      <a:pt x="78" y="1"/>
                      <a:pt x="59" y="10"/>
                      <a:pt x="39" y="30"/>
                    </a:cubicBezTo>
                    <a:cubicBezTo>
                      <a:pt x="0" y="30"/>
                      <a:pt x="0" y="108"/>
                      <a:pt x="39" y="147"/>
                    </a:cubicBezTo>
                    <a:cubicBezTo>
                      <a:pt x="623" y="652"/>
                      <a:pt x="1401" y="964"/>
                      <a:pt x="2179" y="1003"/>
                    </a:cubicBezTo>
                    <a:cubicBezTo>
                      <a:pt x="2413" y="1003"/>
                      <a:pt x="2607" y="964"/>
                      <a:pt x="2802" y="886"/>
                    </a:cubicBezTo>
                    <a:cubicBezTo>
                      <a:pt x="2841" y="886"/>
                      <a:pt x="2880" y="847"/>
                      <a:pt x="2841" y="808"/>
                    </a:cubicBezTo>
                    <a:cubicBezTo>
                      <a:pt x="2841" y="730"/>
                      <a:pt x="2802" y="730"/>
                      <a:pt x="2763" y="730"/>
                    </a:cubicBezTo>
                    <a:cubicBezTo>
                      <a:pt x="2561" y="818"/>
                      <a:pt x="2350" y="854"/>
                      <a:pt x="2140" y="854"/>
                    </a:cubicBezTo>
                    <a:cubicBezTo>
                      <a:pt x="1140" y="854"/>
                      <a:pt x="156" y="30"/>
                      <a:pt x="156" y="30"/>
                    </a:cubicBezTo>
                    <a:cubicBezTo>
                      <a:pt x="136" y="10"/>
                      <a:pt x="117" y="1"/>
                      <a:pt x="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4" name="Google Shape;334;p33"/>
              <p:cNvSpPr/>
              <p:nvPr/>
            </p:nvSpPr>
            <p:spPr>
              <a:xfrm>
                <a:off x="1781600" y="2099400"/>
                <a:ext cx="82725" cy="70550"/>
              </a:xfrm>
              <a:custGeom>
                <a:avLst/>
                <a:gdLst/>
                <a:ahLst/>
                <a:cxnLst/>
                <a:rect l="l" t="t" r="r" b="b"/>
                <a:pathLst>
                  <a:path w="3309" h="2822" extrusionOk="0">
                    <a:moveTo>
                      <a:pt x="98" y="1"/>
                    </a:moveTo>
                    <a:cubicBezTo>
                      <a:pt x="78" y="1"/>
                      <a:pt x="59" y="10"/>
                      <a:pt x="39" y="30"/>
                    </a:cubicBezTo>
                    <a:cubicBezTo>
                      <a:pt x="1" y="30"/>
                      <a:pt x="1" y="108"/>
                      <a:pt x="39" y="108"/>
                    </a:cubicBezTo>
                    <a:cubicBezTo>
                      <a:pt x="1285" y="1041"/>
                      <a:pt x="3153" y="2793"/>
                      <a:pt x="3153" y="2793"/>
                    </a:cubicBezTo>
                    <a:lnTo>
                      <a:pt x="3230" y="2793"/>
                    </a:lnTo>
                    <a:cubicBezTo>
                      <a:pt x="3230" y="2812"/>
                      <a:pt x="3240" y="2822"/>
                      <a:pt x="3250" y="2822"/>
                    </a:cubicBezTo>
                    <a:cubicBezTo>
                      <a:pt x="3260" y="2822"/>
                      <a:pt x="3269" y="2812"/>
                      <a:pt x="3269" y="2793"/>
                    </a:cubicBezTo>
                    <a:cubicBezTo>
                      <a:pt x="3308" y="2754"/>
                      <a:pt x="3308" y="2715"/>
                      <a:pt x="3269" y="2676"/>
                    </a:cubicBezTo>
                    <a:cubicBezTo>
                      <a:pt x="3269" y="2676"/>
                      <a:pt x="1401" y="925"/>
                      <a:pt x="156" y="30"/>
                    </a:cubicBezTo>
                    <a:cubicBezTo>
                      <a:pt x="137" y="10"/>
                      <a:pt x="117" y="1"/>
                      <a:pt x="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5" name="Google Shape;335;p33"/>
              <p:cNvSpPr/>
              <p:nvPr/>
            </p:nvSpPr>
            <p:spPr>
              <a:xfrm>
                <a:off x="1379825" y="1640725"/>
                <a:ext cx="235450" cy="224600"/>
              </a:xfrm>
              <a:custGeom>
                <a:avLst/>
                <a:gdLst/>
                <a:ahLst/>
                <a:cxnLst/>
                <a:rect l="l" t="t" r="r" b="b"/>
                <a:pathLst>
                  <a:path w="9418" h="8984" extrusionOk="0">
                    <a:moveTo>
                      <a:pt x="5191" y="0"/>
                    </a:moveTo>
                    <a:cubicBezTo>
                      <a:pt x="4273" y="0"/>
                      <a:pt x="1090" y="2189"/>
                      <a:pt x="1090" y="2189"/>
                    </a:cubicBezTo>
                    <a:cubicBezTo>
                      <a:pt x="0" y="2902"/>
                      <a:pt x="2864" y="8984"/>
                      <a:pt x="4324" y="8984"/>
                    </a:cubicBezTo>
                    <a:cubicBezTo>
                      <a:pt x="4376" y="8984"/>
                      <a:pt x="4427" y="8976"/>
                      <a:pt x="4475" y="8960"/>
                    </a:cubicBezTo>
                    <a:cubicBezTo>
                      <a:pt x="5837" y="8454"/>
                      <a:pt x="9417" y="3551"/>
                      <a:pt x="9417" y="3551"/>
                    </a:cubicBezTo>
                    <a:cubicBezTo>
                      <a:pt x="9417" y="3551"/>
                      <a:pt x="5954" y="476"/>
                      <a:pt x="5370" y="48"/>
                    </a:cubicBezTo>
                    <a:cubicBezTo>
                      <a:pt x="5328" y="15"/>
                      <a:pt x="5268" y="0"/>
                      <a:pt x="51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6" name="Google Shape;336;p33"/>
              <p:cNvSpPr/>
              <p:nvPr/>
            </p:nvSpPr>
            <p:spPr>
              <a:xfrm>
                <a:off x="1724200" y="1799525"/>
                <a:ext cx="185800" cy="158300"/>
              </a:xfrm>
              <a:custGeom>
                <a:avLst/>
                <a:gdLst/>
                <a:ahLst/>
                <a:cxnLst/>
                <a:rect l="l" t="t" r="r" b="b"/>
                <a:pathLst>
                  <a:path w="7432" h="6332" extrusionOk="0">
                    <a:moveTo>
                      <a:pt x="623" y="0"/>
                    </a:moveTo>
                    <a:cubicBezTo>
                      <a:pt x="623" y="0"/>
                      <a:pt x="1" y="5682"/>
                      <a:pt x="429" y="6149"/>
                    </a:cubicBezTo>
                    <a:cubicBezTo>
                      <a:pt x="539" y="6279"/>
                      <a:pt x="1011" y="6332"/>
                      <a:pt x="1656" y="6332"/>
                    </a:cubicBezTo>
                    <a:cubicBezTo>
                      <a:pt x="3517" y="6332"/>
                      <a:pt x="6823" y="5893"/>
                      <a:pt x="7083" y="5604"/>
                    </a:cubicBezTo>
                    <a:cubicBezTo>
                      <a:pt x="7432" y="5178"/>
                      <a:pt x="7356" y="234"/>
                      <a:pt x="6240" y="234"/>
                    </a:cubicBezTo>
                    <a:cubicBezTo>
                      <a:pt x="6236" y="234"/>
                      <a:pt x="6231" y="234"/>
                      <a:pt x="6227" y="234"/>
                    </a:cubicBezTo>
                    <a:cubicBezTo>
                      <a:pt x="6101" y="243"/>
                      <a:pt x="5935" y="246"/>
                      <a:pt x="5737" y="246"/>
                    </a:cubicBezTo>
                    <a:cubicBezTo>
                      <a:pt x="4159" y="246"/>
                      <a:pt x="623" y="0"/>
                      <a:pt x="6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7" name="Google Shape;337;p33"/>
              <p:cNvSpPr/>
              <p:nvPr/>
            </p:nvSpPr>
            <p:spPr>
              <a:xfrm>
                <a:off x="1578575" y="1428200"/>
                <a:ext cx="428750" cy="343825"/>
              </a:xfrm>
              <a:custGeom>
                <a:avLst/>
                <a:gdLst/>
                <a:ahLst/>
                <a:cxnLst/>
                <a:rect l="l" t="t" r="r" b="b"/>
                <a:pathLst>
                  <a:path w="17150" h="13753" extrusionOk="0">
                    <a:moveTo>
                      <a:pt x="9064" y="0"/>
                    </a:moveTo>
                    <a:cubicBezTo>
                      <a:pt x="5966" y="0"/>
                      <a:pt x="3685" y="2245"/>
                      <a:pt x="3685" y="2245"/>
                    </a:cubicBezTo>
                    <a:cubicBezTo>
                      <a:pt x="1" y="6419"/>
                      <a:pt x="3908" y="13752"/>
                      <a:pt x="9020" y="13752"/>
                    </a:cubicBezTo>
                    <a:cubicBezTo>
                      <a:pt x="9199" y="13752"/>
                      <a:pt x="9380" y="13743"/>
                      <a:pt x="9561" y="13725"/>
                    </a:cubicBezTo>
                    <a:cubicBezTo>
                      <a:pt x="16410" y="13024"/>
                      <a:pt x="17150" y="4930"/>
                      <a:pt x="13842" y="1973"/>
                    </a:cubicBezTo>
                    <a:cubicBezTo>
                      <a:pt x="12170" y="501"/>
                      <a:pt x="10526" y="0"/>
                      <a:pt x="906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8" name="Google Shape;338;p33"/>
              <p:cNvSpPr/>
              <p:nvPr/>
            </p:nvSpPr>
            <p:spPr>
              <a:xfrm>
                <a:off x="1608425" y="1674025"/>
                <a:ext cx="127475" cy="144950"/>
              </a:xfrm>
              <a:custGeom>
                <a:avLst/>
                <a:gdLst/>
                <a:ahLst/>
                <a:cxnLst/>
                <a:rect l="l" t="t" r="r" b="b"/>
                <a:pathLst>
                  <a:path w="5099" h="5798" extrusionOk="0">
                    <a:moveTo>
                      <a:pt x="3464" y="1"/>
                    </a:moveTo>
                    <a:lnTo>
                      <a:pt x="1402" y="2880"/>
                    </a:lnTo>
                    <a:lnTo>
                      <a:pt x="429" y="2296"/>
                    </a:lnTo>
                    <a:lnTo>
                      <a:pt x="429" y="2296"/>
                    </a:lnTo>
                    <a:cubicBezTo>
                      <a:pt x="429" y="2297"/>
                      <a:pt x="1" y="5098"/>
                      <a:pt x="2453" y="5682"/>
                    </a:cubicBezTo>
                    <a:cubicBezTo>
                      <a:pt x="2765" y="5763"/>
                      <a:pt x="3040" y="5797"/>
                      <a:pt x="3282" y="5797"/>
                    </a:cubicBezTo>
                    <a:cubicBezTo>
                      <a:pt x="4548" y="5797"/>
                      <a:pt x="4904" y="4865"/>
                      <a:pt x="4904" y="4865"/>
                    </a:cubicBezTo>
                    <a:lnTo>
                      <a:pt x="4087" y="4398"/>
                    </a:lnTo>
                    <a:lnTo>
                      <a:pt x="5099" y="1713"/>
                    </a:lnTo>
                    <a:lnTo>
                      <a:pt x="3464" y="1"/>
                    </a:ln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9" name="Google Shape;339;p33"/>
              <p:cNvSpPr/>
              <p:nvPr/>
            </p:nvSpPr>
            <p:spPr>
              <a:xfrm>
                <a:off x="1785500" y="1660400"/>
                <a:ext cx="66175" cy="50625"/>
              </a:xfrm>
              <a:custGeom>
                <a:avLst/>
                <a:gdLst/>
                <a:ahLst/>
                <a:cxnLst/>
                <a:rect l="l" t="t" r="r" b="b"/>
                <a:pathLst>
                  <a:path w="2647" h="2025" extrusionOk="0">
                    <a:moveTo>
                      <a:pt x="195" y="1"/>
                    </a:moveTo>
                    <a:cubicBezTo>
                      <a:pt x="156" y="1"/>
                      <a:pt x="117" y="40"/>
                      <a:pt x="117" y="79"/>
                    </a:cubicBezTo>
                    <a:cubicBezTo>
                      <a:pt x="117" y="117"/>
                      <a:pt x="0" y="1168"/>
                      <a:pt x="428" y="1713"/>
                    </a:cubicBezTo>
                    <a:cubicBezTo>
                      <a:pt x="545" y="1869"/>
                      <a:pt x="778" y="1985"/>
                      <a:pt x="973" y="2024"/>
                    </a:cubicBezTo>
                    <a:lnTo>
                      <a:pt x="1129" y="2024"/>
                    </a:lnTo>
                    <a:cubicBezTo>
                      <a:pt x="1751" y="1946"/>
                      <a:pt x="2335" y="1557"/>
                      <a:pt x="2646" y="1013"/>
                    </a:cubicBezTo>
                    <a:cubicBezTo>
                      <a:pt x="2646" y="974"/>
                      <a:pt x="2646" y="935"/>
                      <a:pt x="2607" y="896"/>
                    </a:cubicBezTo>
                    <a:cubicBezTo>
                      <a:pt x="2569" y="896"/>
                      <a:pt x="2530" y="896"/>
                      <a:pt x="2491" y="935"/>
                    </a:cubicBezTo>
                    <a:cubicBezTo>
                      <a:pt x="2491" y="935"/>
                      <a:pt x="2004" y="1839"/>
                      <a:pt x="1161" y="1839"/>
                    </a:cubicBezTo>
                    <a:cubicBezTo>
                      <a:pt x="1113" y="1839"/>
                      <a:pt x="1063" y="1836"/>
                      <a:pt x="1012" y="1830"/>
                    </a:cubicBezTo>
                    <a:cubicBezTo>
                      <a:pt x="817" y="1830"/>
                      <a:pt x="662" y="1752"/>
                      <a:pt x="545" y="1596"/>
                    </a:cubicBezTo>
                    <a:cubicBezTo>
                      <a:pt x="156" y="1129"/>
                      <a:pt x="273" y="79"/>
                      <a:pt x="273" y="79"/>
                    </a:cubicBezTo>
                    <a:cubicBezTo>
                      <a:pt x="273" y="40"/>
                      <a:pt x="234" y="1"/>
                      <a:pt x="1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0" name="Google Shape;340;p33"/>
              <p:cNvSpPr/>
              <p:nvPr/>
            </p:nvSpPr>
            <p:spPr>
              <a:xfrm>
                <a:off x="1749500" y="1583475"/>
                <a:ext cx="41850" cy="34975"/>
              </a:xfrm>
              <a:custGeom>
                <a:avLst/>
                <a:gdLst/>
                <a:ahLst/>
                <a:cxnLst/>
                <a:rect l="l" t="t" r="r" b="b"/>
                <a:pathLst>
                  <a:path w="1674" h="1399" extrusionOk="0">
                    <a:moveTo>
                      <a:pt x="1000" y="0"/>
                    </a:moveTo>
                    <a:cubicBezTo>
                      <a:pt x="978" y="0"/>
                      <a:pt x="956" y="1"/>
                      <a:pt x="934" y="4"/>
                    </a:cubicBezTo>
                    <a:cubicBezTo>
                      <a:pt x="312" y="4"/>
                      <a:pt x="0" y="782"/>
                      <a:pt x="467" y="1210"/>
                    </a:cubicBezTo>
                    <a:cubicBezTo>
                      <a:pt x="610" y="1341"/>
                      <a:pt x="778" y="1399"/>
                      <a:pt x="942" y="1399"/>
                    </a:cubicBezTo>
                    <a:cubicBezTo>
                      <a:pt x="1317" y="1399"/>
                      <a:pt x="1674" y="1098"/>
                      <a:pt x="1674" y="665"/>
                    </a:cubicBezTo>
                    <a:cubicBezTo>
                      <a:pt x="1637" y="298"/>
                      <a:pt x="1358" y="0"/>
                      <a:pt x="10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1" name="Google Shape;341;p33"/>
              <p:cNvSpPr/>
              <p:nvPr/>
            </p:nvSpPr>
            <p:spPr>
              <a:xfrm>
                <a:off x="1870125" y="1613625"/>
                <a:ext cx="40900" cy="35225"/>
              </a:xfrm>
              <a:custGeom>
                <a:avLst/>
                <a:gdLst/>
                <a:ahLst/>
                <a:cxnLst/>
                <a:rect l="l" t="t" r="r" b="b"/>
                <a:pathLst>
                  <a:path w="1636" h="1409" extrusionOk="0">
                    <a:moveTo>
                      <a:pt x="994" y="1"/>
                    </a:moveTo>
                    <a:cubicBezTo>
                      <a:pt x="974" y="1"/>
                      <a:pt x="955" y="2"/>
                      <a:pt x="935" y="4"/>
                    </a:cubicBezTo>
                    <a:cubicBezTo>
                      <a:pt x="273" y="4"/>
                      <a:pt x="1" y="782"/>
                      <a:pt x="429" y="1210"/>
                    </a:cubicBezTo>
                    <a:cubicBezTo>
                      <a:pt x="578" y="1347"/>
                      <a:pt x="754" y="1408"/>
                      <a:pt x="926" y="1408"/>
                    </a:cubicBezTo>
                    <a:cubicBezTo>
                      <a:pt x="1292" y="1408"/>
                      <a:pt x="1635" y="1128"/>
                      <a:pt x="1635" y="704"/>
                    </a:cubicBezTo>
                    <a:cubicBezTo>
                      <a:pt x="1635" y="335"/>
                      <a:pt x="1355" y="1"/>
                      <a:pt x="99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2" name="Google Shape;342;p33"/>
              <p:cNvSpPr/>
              <p:nvPr/>
            </p:nvSpPr>
            <p:spPr>
              <a:xfrm>
                <a:off x="1586050" y="1723650"/>
                <a:ext cx="154725" cy="114800"/>
              </a:xfrm>
              <a:custGeom>
                <a:avLst/>
                <a:gdLst/>
                <a:ahLst/>
                <a:cxnLst/>
                <a:rect l="l" t="t" r="r" b="b"/>
                <a:pathLst>
                  <a:path w="6189" h="4592" extrusionOk="0">
                    <a:moveTo>
                      <a:pt x="546" y="0"/>
                    </a:moveTo>
                    <a:cubicBezTo>
                      <a:pt x="507" y="0"/>
                      <a:pt x="429" y="0"/>
                      <a:pt x="429" y="39"/>
                    </a:cubicBezTo>
                    <a:cubicBezTo>
                      <a:pt x="429" y="78"/>
                      <a:pt x="1" y="3230"/>
                      <a:pt x="2336" y="4203"/>
                    </a:cubicBezTo>
                    <a:cubicBezTo>
                      <a:pt x="2881" y="4436"/>
                      <a:pt x="3425" y="4592"/>
                      <a:pt x="4009" y="4592"/>
                    </a:cubicBezTo>
                    <a:cubicBezTo>
                      <a:pt x="4904" y="4553"/>
                      <a:pt x="5721" y="4086"/>
                      <a:pt x="6188" y="3308"/>
                    </a:cubicBezTo>
                    <a:cubicBezTo>
                      <a:pt x="6188" y="3269"/>
                      <a:pt x="6188" y="3230"/>
                      <a:pt x="6149" y="3191"/>
                    </a:cubicBezTo>
                    <a:cubicBezTo>
                      <a:pt x="6110" y="3191"/>
                      <a:pt x="6071" y="3191"/>
                      <a:pt x="6033" y="3230"/>
                    </a:cubicBezTo>
                    <a:cubicBezTo>
                      <a:pt x="6002" y="3290"/>
                      <a:pt x="5434" y="4426"/>
                      <a:pt x="3948" y="4426"/>
                    </a:cubicBezTo>
                    <a:cubicBezTo>
                      <a:pt x="3517" y="4426"/>
                      <a:pt x="3008" y="4331"/>
                      <a:pt x="2414" y="4086"/>
                    </a:cubicBezTo>
                    <a:cubicBezTo>
                      <a:pt x="1441" y="3658"/>
                      <a:pt x="779" y="2763"/>
                      <a:pt x="662" y="1751"/>
                    </a:cubicBezTo>
                    <a:cubicBezTo>
                      <a:pt x="546" y="1206"/>
                      <a:pt x="546" y="623"/>
                      <a:pt x="585" y="78"/>
                    </a:cubicBezTo>
                    <a:cubicBezTo>
                      <a:pt x="585" y="39"/>
                      <a:pt x="585" y="0"/>
                      <a:pt x="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3" name="Google Shape;343;p33"/>
              <p:cNvSpPr/>
              <p:nvPr/>
            </p:nvSpPr>
            <p:spPr>
              <a:xfrm>
                <a:off x="1789375" y="1829675"/>
                <a:ext cx="9775" cy="117750"/>
              </a:xfrm>
              <a:custGeom>
                <a:avLst/>
                <a:gdLst/>
                <a:ahLst/>
                <a:cxnLst/>
                <a:rect l="l" t="t" r="r" b="b"/>
                <a:pathLst>
                  <a:path w="391" h="4710" extrusionOk="0">
                    <a:moveTo>
                      <a:pt x="312" y="1"/>
                    </a:moveTo>
                    <a:cubicBezTo>
                      <a:pt x="273" y="1"/>
                      <a:pt x="234" y="1"/>
                      <a:pt x="234" y="79"/>
                    </a:cubicBezTo>
                    <a:cubicBezTo>
                      <a:pt x="79" y="1557"/>
                      <a:pt x="1" y="3114"/>
                      <a:pt x="40" y="4631"/>
                    </a:cubicBezTo>
                    <a:cubicBezTo>
                      <a:pt x="40" y="4670"/>
                      <a:pt x="79" y="4709"/>
                      <a:pt x="118" y="4709"/>
                    </a:cubicBezTo>
                    <a:cubicBezTo>
                      <a:pt x="157" y="4709"/>
                      <a:pt x="195" y="4670"/>
                      <a:pt x="195" y="4631"/>
                    </a:cubicBezTo>
                    <a:cubicBezTo>
                      <a:pt x="157" y="3114"/>
                      <a:pt x="234" y="1596"/>
                      <a:pt x="390" y="79"/>
                    </a:cubicBezTo>
                    <a:cubicBezTo>
                      <a:pt x="390" y="40"/>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4" name="Google Shape;344;p33"/>
              <p:cNvSpPr/>
              <p:nvPr/>
            </p:nvSpPr>
            <p:spPr>
              <a:xfrm>
                <a:off x="1659025" y="1700300"/>
                <a:ext cx="65200" cy="65200"/>
              </a:xfrm>
              <a:custGeom>
                <a:avLst/>
                <a:gdLst/>
                <a:ahLst/>
                <a:cxnLst/>
                <a:rect l="l" t="t" r="r" b="b"/>
                <a:pathLst>
                  <a:path w="2608" h="2608" extrusionOk="0">
                    <a:moveTo>
                      <a:pt x="623" y="0"/>
                    </a:moveTo>
                    <a:lnTo>
                      <a:pt x="0" y="934"/>
                    </a:lnTo>
                    <a:lnTo>
                      <a:pt x="2335" y="2607"/>
                    </a:lnTo>
                    <a:lnTo>
                      <a:pt x="2608" y="1907"/>
                    </a:lnTo>
                    <a:cubicBezTo>
                      <a:pt x="1752" y="1479"/>
                      <a:pt x="1090" y="817"/>
                      <a:pt x="623" y="0"/>
                    </a:cubicBezTo>
                    <a:close/>
                  </a:path>
                </a:pathLst>
              </a:custGeom>
              <a:solidFill>
                <a:srgbClr val="5021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5" name="Google Shape;345;p33"/>
              <p:cNvSpPr/>
              <p:nvPr/>
            </p:nvSpPr>
            <p:spPr>
              <a:xfrm>
                <a:off x="1576325" y="1359550"/>
                <a:ext cx="464075" cy="236825"/>
              </a:xfrm>
              <a:custGeom>
                <a:avLst/>
                <a:gdLst/>
                <a:ahLst/>
                <a:cxnLst/>
                <a:rect l="l" t="t" r="r" b="b"/>
                <a:pathLst>
                  <a:path w="18563" h="9473" extrusionOk="0">
                    <a:moveTo>
                      <a:pt x="7607" y="0"/>
                    </a:moveTo>
                    <a:cubicBezTo>
                      <a:pt x="6882" y="0"/>
                      <a:pt x="6071" y="147"/>
                      <a:pt x="5176" y="516"/>
                    </a:cubicBezTo>
                    <a:cubicBezTo>
                      <a:pt x="701" y="2345"/>
                      <a:pt x="1" y="6587"/>
                      <a:pt x="1402" y="8922"/>
                    </a:cubicBezTo>
                    <a:cubicBezTo>
                      <a:pt x="1402" y="8922"/>
                      <a:pt x="2158" y="9063"/>
                      <a:pt x="3091" y="9063"/>
                    </a:cubicBezTo>
                    <a:cubicBezTo>
                      <a:pt x="3990" y="9063"/>
                      <a:pt x="5053" y="8932"/>
                      <a:pt x="5760" y="8416"/>
                    </a:cubicBezTo>
                    <a:cubicBezTo>
                      <a:pt x="7161" y="7404"/>
                      <a:pt x="6227" y="4369"/>
                      <a:pt x="8484" y="3746"/>
                    </a:cubicBezTo>
                    <a:cubicBezTo>
                      <a:pt x="8759" y="3674"/>
                      <a:pt x="9006" y="3642"/>
                      <a:pt x="9229" y="3642"/>
                    </a:cubicBezTo>
                    <a:cubicBezTo>
                      <a:pt x="10802" y="3642"/>
                      <a:pt x="11130" y="5225"/>
                      <a:pt x="11130" y="5225"/>
                    </a:cubicBezTo>
                    <a:cubicBezTo>
                      <a:pt x="11130" y="5225"/>
                      <a:pt x="12229" y="4500"/>
                      <a:pt x="13176" y="4500"/>
                    </a:cubicBezTo>
                    <a:cubicBezTo>
                      <a:pt x="13451" y="4500"/>
                      <a:pt x="13713" y="4561"/>
                      <a:pt x="13932" y="4719"/>
                    </a:cubicBezTo>
                    <a:cubicBezTo>
                      <a:pt x="16248" y="6466"/>
                      <a:pt x="13303" y="9472"/>
                      <a:pt x="15690" y="9472"/>
                    </a:cubicBezTo>
                    <a:cubicBezTo>
                      <a:pt x="15749" y="9472"/>
                      <a:pt x="15812" y="9470"/>
                      <a:pt x="15878" y="9466"/>
                    </a:cubicBezTo>
                    <a:cubicBezTo>
                      <a:pt x="18563" y="9311"/>
                      <a:pt x="18096" y="7015"/>
                      <a:pt x="18096" y="7015"/>
                    </a:cubicBezTo>
                    <a:cubicBezTo>
                      <a:pt x="17706" y="7015"/>
                      <a:pt x="17317" y="6820"/>
                      <a:pt x="17123" y="6509"/>
                    </a:cubicBezTo>
                    <a:cubicBezTo>
                      <a:pt x="16682" y="6000"/>
                      <a:pt x="17928" y="2027"/>
                      <a:pt x="14045" y="2027"/>
                    </a:cubicBezTo>
                    <a:cubicBezTo>
                      <a:pt x="13476" y="2027"/>
                      <a:pt x="12797" y="2112"/>
                      <a:pt x="11986" y="2306"/>
                    </a:cubicBezTo>
                    <a:cubicBezTo>
                      <a:pt x="11986" y="2306"/>
                      <a:pt x="10474" y="0"/>
                      <a:pt x="76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6" name="Google Shape;346;p33"/>
              <p:cNvSpPr/>
              <p:nvPr/>
            </p:nvSpPr>
            <p:spPr>
              <a:xfrm>
                <a:off x="1558825" y="1550075"/>
                <a:ext cx="106050" cy="100275"/>
              </a:xfrm>
              <a:custGeom>
                <a:avLst/>
                <a:gdLst/>
                <a:ahLst/>
                <a:cxnLst/>
                <a:rect l="l" t="t" r="r" b="b"/>
                <a:pathLst>
                  <a:path w="4242" h="4011" extrusionOk="0">
                    <a:moveTo>
                      <a:pt x="3075" y="1"/>
                    </a:moveTo>
                    <a:cubicBezTo>
                      <a:pt x="2858" y="1"/>
                      <a:pt x="2601" y="86"/>
                      <a:pt x="2296" y="289"/>
                    </a:cubicBezTo>
                    <a:cubicBezTo>
                      <a:pt x="0" y="1884"/>
                      <a:pt x="1946" y="3713"/>
                      <a:pt x="3075" y="3986"/>
                    </a:cubicBezTo>
                    <a:cubicBezTo>
                      <a:pt x="3146" y="4003"/>
                      <a:pt x="3213" y="4011"/>
                      <a:pt x="3275" y="4011"/>
                    </a:cubicBezTo>
                    <a:cubicBezTo>
                      <a:pt x="4208" y="4011"/>
                      <a:pt x="4242" y="2235"/>
                      <a:pt x="4242" y="2235"/>
                    </a:cubicBezTo>
                    <a:cubicBezTo>
                      <a:pt x="4242" y="2235"/>
                      <a:pt x="4187" y="1"/>
                      <a:pt x="3075"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7" name="Google Shape;347;p33"/>
              <p:cNvSpPr/>
              <p:nvPr/>
            </p:nvSpPr>
            <p:spPr>
              <a:xfrm>
                <a:off x="1617200" y="1569575"/>
                <a:ext cx="25300" cy="61100"/>
              </a:xfrm>
              <a:custGeom>
                <a:avLst/>
                <a:gdLst/>
                <a:ahLst/>
                <a:cxnLst/>
                <a:rect l="l" t="t" r="r" b="b"/>
                <a:pathLst>
                  <a:path w="1012" h="2444" extrusionOk="0">
                    <a:moveTo>
                      <a:pt x="193" y="1"/>
                    </a:moveTo>
                    <a:cubicBezTo>
                      <a:pt x="154" y="1"/>
                      <a:pt x="115" y="6"/>
                      <a:pt x="78" y="15"/>
                    </a:cubicBezTo>
                    <a:cubicBezTo>
                      <a:pt x="39" y="15"/>
                      <a:pt x="0" y="54"/>
                      <a:pt x="0" y="93"/>
                    </a:cubicBezTo>
                    <a:cubicBezTo>
                      <a:pt x="39" y="132"/>
                      <a:pt x="78" y="170"/>
                      <a:pt x="117" y="170"/>
                    </a:cubicBezTo>
                    <a:cubicBezTo>
                      <a:pt x="146" y="161"/>
                      <a:pt x="175" y="156"/>
                      <a:pt x="204" y="156"/>
                    </a:cubicBezTo>
                    <a:cubicBezTo>
                      <a:pt x="290" y="156"/>
                      <a:pt x="370" y="200"/>
                      <a:pt x="428" y="287"/>
                    </a:cubicBezTo>
                    <a:cubicBezTo>
                      <a:pt x="662" y="482"/>
                      <a:pt x="856" y="988"/>
                      <a:pt x="662" y="2350"/>
                    </a:cubicBezTo>
                    <a:cubicBezTo>
                      <a:pt x="662" y="2389"/>
                      <a:pt x="701" y="2427"/>
                      <a:pt x="740" y="2427"/>
                    </a:cubicBezTo>
                    <a:cubicBezTo>
                      <a:pt x="751" y="2439"/>
                      <a:pt x="762" y="2444"/>
                      <a:pt x="774" y="2444"/>
                    </a:cubicBezTo>
                    <a:cubicBezTo>
                      <a:pt x="801" y="2444"/>
                      <a:pt x="829" y="2416"/>
                      <a:pt x="856" y="2389"/>
                    </a:cubicBezTo>
                    <a:cubicBezTo>
                      <a:pt x="1012" y="1221"/>
                      <a:pt x="895" y="482"/>
                      <a:pt x="545" y="170"/>
                    </a:cubicBezTo>
                    <a:cubicBezTo>
                      <a:pt x="456" y="52"/>
                      <a:pt x="321" y="1"/>
                      <a:pt x="193" y="1"/>
                    </a:cubicBezTo>
                    <a:close/>
                  </a:path>
                </a:pathLst>
              </a:custGeom>
              <a:solidFill>
                <a:srgbClr val="2E25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8" name="Google Shape;348;p33"/>
              <p:cNvSpPr/>
              <p:nvPr/>
            </p:nvSpPr>
            <p:spPr>
              <a:xfrm>
                <a:off x="1823425" y="1616625"/>
                <a:ext cx="36025" cy="60350"/>
              </a:xfrm>
              <a:custGeom>
                <a:avLst/>
                <a:gdLst/>
                <a:ahLst/>
                <a:cxnLst/>
                <a:rect l="l" t="t" r="r" b="b"/>
                <a:pathLst>
                  <a:path w="1441" h="2414" extrusionOk="0">
                    <a:moveTo>
                      <a:pt x="390" y="1"/>
                    </a:moveTo>
                    <a:cubicBezTo>
                      <a:pt x="351" y="1"/>
                      <a:pt x="312" y="40"/>
                      <a:pt x="312" y="78"/>
                    </a:cubicBezTo>
                    <a:lnTo>
                      <a:pt x="79" y="1402"/>
                    </a:lnTo>
                    <a:cubicBezTo>
                      <a:pt x="79" y="1440"/>
                      <a:pt x="79" y="1440"/>
                      <a:pt x="79" y="1479"/>
                    </a:cubicBezTo>
                    <a:cubicBezTo>
                      <a:pt x="79" y="1479"/>
                      <a:pt x="118" y="1518"/>
                      <a:pt x="157" y="1518"/>
                    </a:cubicBezTo>
                    <a:lnTo>
                      <a:pt x="1129" y="1596"/>
                    </a:lnTo>
                    <a:lnTo>
                      <a:pt x="40" y="2258"/>
                    </a:lnTo>
                    <a:cubicBezTo>
                      <a:pt x="1" y="2297"/>
                      <a:pt x="1" y="2335"/>
                      <a:pt x="40" y="2374"/>
                    </a:cubicBezTo>
                    <a:cubicBezTo>
                      <a:pt x="40" y="2413"/>
                      <a:pt x="79" y="2413"/>
                      <a:pt x="79" y="2413"/>
                    </a:cubicBezTo>
                    <a:lnTo>
                      <a:pt x="118" y="2413"/>
                    </a:lnTo>
                    <a:lnTo>
                      <a:pt x="1402" y="1596"/>
                    </a:lnTo>
                    <a:cubicBezTo>
                      <a:pt x="1441" y="1596"/>
                      <a:pt x="1441" y="1557"/>
                      <a:pt x="1441" y="1518"/>
                    </a:cubicBezTo>
                    <a:cubicBezTo>
                      <a:pt x="1441" y="1479"/>
                      <a:pt x="1402" y="1440"/>
                      <a:pt x="1363" y="1440"/>
                    </a:cubicBezTo>
                    <a:lnTo>
                      <a:pt x="234" y="1363"/>
                    </a:lnTo>
                    <a:lnTo>
                      <a:pt x="468" y="117"/>
                    </a:lnTo>
                    <a:cubicBezTo>
                      <a:pt x="468" y="78"/>
                      <a:pt x="429" y="1"/>
                      <a:pt x="3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9" name="Google Shape;349;p33"/>
              <p:cNvSpPr/>
              <p:nvPr/>
            </p:nvSpPr>
            <p:spPr>
              <a:xfrm>
                <a:off x="1487800" y="1723000"/>
                <a:ext cx="66700" cy="120325"/>
              </a:xfrm>
              <a:custGeom>
                <a:avLst/>
                <a:gdLst/>
                <a:ahLst/>
                <a:cxnLst/>
                <a:rect l="l" t="t" r="r" b="b"/>
                <a:pathLst>
                  <a:path w="2668" h="4813" extrusionOk="0">
                    <a:moveTo>
                      <a:pt x="2549" y="0"/>
                    </a:moveTo>
                    <a:cubicBezTo>
                      <a:pt x="2529" y="0"/>
                      <a:pt x="2509" y="8"/>
                      <a:pt x="2491" y="26"/>
                    </a:cubicBezTo>
                    <a:cubicBezTo>
                      <a:pt x="1285" y="1349"/>
                      <a:pt x="429" y="2984"/>
                      <a:pt x="40" y="4735"/>
                    </a:cubicBezTo>
                    <a:cubicBezTo>
                      <a:pt x="1" y="4774"/>
                      <a:pt x="40" y="4813"/>
                      <a:pt x="78" y="4813"/>
                    </a:cubicBezTo>
                    <a:cubicBezTo>
                      <a:pt x="117" y="4813"/>
                      <a:pt x="156" y="4774"/>
                      <a:pt x="195" y="4735"/>
                    </a:cubicBezTo>
                    <a:cubicBezTo>
                      <a:pt x="584" y="3022"/>
                      <a:pt x="1402" y="1427"/>
                      <a:pt x="2608" y="143"/>
                    </a:cubicBezTo>
                    <a:cubicBezTo>
                      <a:pt x="2668" y="83"/>
                      <a:pt x="2613" y="0"/>
                      <a:pt x="25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0" name="Google Shape;350;p33"/>
              <p:cNvSpPr/>
              <p:nvPr/>
            </p:nvSpPr>
            <p:spPr>
              <a:xfrm>
                <a:off x="1991725" y="2324850"/>
                <a:ext cx="9775" cy="22800"/>
              </a:xfrm>
              <a:custGeom>
                <a:avLst/>
                <a:gdLst/>
                <a:ahLst/>
                <a:cxnLst/>
                <a:rect l="l" t="t" r="r" b="b"/>
                <a:pathLst>
                  <a:path w="391" h="912" extrusionOk="0">
                    <a:moveTo>
                      <a:pt x="312" y="1"/>
                    </a:moveTo>
                    <a:cubicBezTo>
                      <a:pt x="273" y="1"/>
                      <a:pt x="234" y="40"/>
                      <a:pt x="195" y="79"/>
                    </a:cubicBezTo>
                    <a:lnTo>
                      <a:pt x="1" y="818"/>
                    </a:lnTo>
                    <a:cubicBezTo>
                      <a:pt x="1" y="857"/>
                      <a:pt x="40" y="896"/>
                      <a:pt x="79" y="896"/>
                    </a:cubicBezTo>
                    <a:cubicBezTo>
                      <a:pt x="90" y="907"/>
                      <a:pt x="102" y="912"/>
                      <a:pt x="113" y="912"/>
                    </a:cubicBezTo>
                    <a:cubicBezTo>
                      <a:pt x="140" y="912"/>
                      <a:pt x="168" y="884"/>
                      <a:pt x="195" y="857"/>
                    </a:cubicBezTo>
                    <a:lnTo>
                      <a:pt x="351" y="118"/>
                    </a:lnTo>
                    <a:cubicBezTo>
                      <a:pt x="390" y="79"/>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1" name="Google Shape;351;p33"/>
              <p:cNvSpPr/>
              <p:nvPr/>
            </p:nvSpPr>
            <p:spPr>
              <a:xfrm>
                <a:off x="2006325" y="2323875"/>
                <a:ext cx="3925" cy="19500"/>
              </a:xfrm>
              <a:custGeom>
                <a:avLst/>
                <a:gdLst/>
                <a:ahLst/>
                <a:cxnLst/>
                <a:rect l="l" t="t" r="r" b="b"/>
                <a:pathLst>
                  <a:path w="157" h="780" extrusionOk="0">
                    <a:moveTo>
                      <a:pt x="78" y="1"/>
                    </a:moveTo>
                    <a:cubicBezTo>
                      <a:pt x="40" y="1"/>
                      <a:pt x="1" y="40"/>
                      <a:pt x="1" y="118"/>
                    </a:cubicBezTo>
                    <a:lnTo>
                      <a:pt x="1" y="701"/>
                    </a:lnTo>
                    <a:cubicBezTo>
                      <a:pt x="1" y="740"/>
                      <a:pt x="40" y="779"/>
                      <a:pt x="78" y="779"/>
                    </a:cubicBezTo>
                    <a:cubicBezTo>
                      <a:pt x="117" y="779"/>
                      <a:pt x="156" y="740"/>
                      <a:pt x="156" y="701"/>
                    </a:cubicBezTo>
                    <a:lnTo>
                      <a:pt x="156" y="79"/>
                    </a:lnTo>
                    <a:cubicBezTo>
                      <a:pt x="156" y="40"/>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52" name="Google Shape;352;p33"/>
            <p:cNvSpPr/>
            <p:nvPr/>
          </p:nvSpPr>
          <p:spPr>
            <a:xfrm rot="-900058">
              <a:off x="8248683" y="3094786"/>
              <a:ext cx="805652" cy="663289"/>
            </a:xfrm>
            <a:custGeom>
              <a:avLst/>
              <a:gdLst/>
              <a:ahLst/>
              <a:cxnLst/>
              <a:rect l="l" t="t" r="r" b="b"/>
              <a:pathLst>
                <a:path w="79897" h="65763" extrusionOk="0">
                  <a:moveTo>
                    <a:pt x="75243" y="8917"/>
                  </a:moveTo>
                  <a:cubicBezTo>
                    <a:pt x="74895" y="8525"/>
                    <a:pt x="74547" y="8134"/>
                    <a:pt x="74199" y="7743"/>
                  </a:cubicBezTo>
                  <a:lnTo>
                    <a:pt x="73982" y="7525"/>
                  </a:lnTo>
                  <a:cubicBezTo>
                    <a:pt x="73547" y="7090"/>
                    <a:pt x="73069" y="6655"/>
                    <a:pt x="72590" y="6264"/>
                  </a:cubicBezTo>
                  <a:cubicBezTo>
                    <a:pt x="66066" y="827"/>
                    <a:pt x="56889" y="1"/>
                    <a:pt x="49495" y="4133"/>
                  </a:cubicBezTo>
                  <a:lnTo>
                    <a:pt x="49495" y="4133"/>
                  </a:lnTo>
                  <a:cubicBezTo>
                    <a:pt x="46451" y="5829"/>
                    <a:pt x="43928" y="8264"/>
                    <a:pt x="42101" y="11222"/>
                  </a:cubicBezTo>
                  <a:cubicBezTo>
                    <a:pt x="41580" y="12005"/>
                    <a:pt x="41145" y="12875"/>
                    <a:pt x="40753" y="13745"/>
                  </a:cubicBezTo>
                  <a:cubicBezTo>
                    <a:pt x="40623" y="14049"/>
                    <a:pt x="40536" y="14354"/>
                    <a:pt x="40405" y="14658"/>
                  </a:cubicBezTo>
                  <a:cubicBezTo>
                    <a:pt x="40318" y="14832"/>
                    <a:pt x="40275" y="15049"/>
                    <a:pt x="40188" y="15267"/>
                  </a:cubicBezTo>
                  <a:cubicBezTo>
                    <a:pt x="40144" y="15441"/>
                    <a:pt x="40057" y="15615"/>
                    <a:pt x="39970" y="15832"/>
                  </a:cubicBezTo>
                  <a:cubicBezTo>
                    <a:pt x="39840" y="15354"/>
                    <a:pt x="39666" y="14832"/>
                    <a:pt x="39448" y="14354"/>
                  </a:cubicBezTo>
                  <a:cubicBezTo>
                    <a:pt x="39231" y="13875"/>
                    <a:pt x="39057" y="13397"/>
                    <a:pt x="38839" y="12962"/>
                  </a:cubicBezTo>
                  <a:cubicBezTo>
                    <a:pt x="37491" y="10222"/>
                    <a:pt x="35534" y="7830"/>
                    <a:pt x="33185" y="5959"/>
                  </a:cubicBezTo>
                  <a:cubicBezTo>
                    <a:pt x="32794" y="5655"/>
                    <a:pt x="32359" y="5350"/>
                    <a:pt x="31968" y="5046"/>
                  </a:cubicBezTo>
                  <a:cubicBezTo>
                    <a:pt x="30184" y="3828"/>
                    <a:pt x="28227" y="2915"/>
                    <a:pt x="26183" y="2349"/>
                  </a:cubicBezTo>
                  <a:lnTo>
                    <a:pt x="26183" y="2349"/>
                  </a:lnTo>
                  <a:cubicBezTo>
                    <a:pt x="25705" y="2219"/>
                    <a:pt x="25270" y="2088"/>
                    <a:pt x="24791" y="1958"/>
                  </a:cubicBezTo>
                  <a:cubicBezTo>
                    <a:pt x="23834" y="1784"/>
                    <a:pt x="22877" y="1654"/>
                    <a:pt x="21921" y="1567"/>
                  </a:cubicBezTo>
                  <a:cubicBezTo>
                    <a:pt x="21442" y="1523"/>
                    <a:pt x="20964" y="1523"/>
                    <a:pt x="20442" y="1523"/>
                  </a:cubicBezTo>
                  <a:lnTo>
                    <a:pt x="20442" y="1523"/>
                  </a:lnTo>
                  <a:cubicBezTo>
                    <a:pt x="19833" y="1523"/>
                    <a:pt x="19224" y="1523"/>
                    <a:pt x="18615" y="1610"/>
                  </a:cubicBezTo>
                  <a:cubicBezTo>
                    <a:pt x="18006" y="1697"/>
                    <a:pt x="17397" y="1741"/>
                    <a:pt x="16788" y="1827"/>
                  </a:cubicBezTo>
                  <a:lnTo>
                    <a:pt x="16788" y="1827"/>
                  </a:lnTo>
                  <a:cubicBezTo>
                    <a:pt x="13744" y="2393"/>
                    <a:pt x="10830" y="3654"/>
                    <a:pt x="8307" y="5524"/>
                  </a:cubicBezTo>
                  <a:cubicBezTo>
                    <a:pt x="8046" y="5698"/>
                    <a:pt x="7785" y="5916"/>
                    <a:pt x="7524" y="6133"/>
                  </a:cubicBezTo>
                  <a:cubicBezTo>
                    <a:pt x="7307" y="6351"/>
                    <a:pt x="7046" y="6568"/>
                    <a:pt x="6785" y="6786"/>
                  </a:cubicBezTo>
                  <a:cubicBezTo>
                    <a:pt x="6524" y="7003"/>
                    <a:pt x="6437" y="7047"/>
                    <a:pt x="6307" y="7221"/>
                  </a:cubicBezTo>
                  <a:cubicBezTo>
                    <a:pt x="4480" y="8917"/>
                    <a:pt x="3045" y="10961"/>
                    <a:pt x="2001" y="13223"/>
                  </a:cubicBezTo>
                  <a:lnTo>
                    <a:pt x="2001" y="13223"/>
                  </a:lnTo>
                  <a:cubicBezTo>
                    <a:pt x="1653" y="13875"/>
                    <a:pt x="1392" y="14571"/>
                    <a:pt x="1131" y="15267"/>
                  </a:cubicBezTo>
                  <a:cubicBezTo>
                    <a:pt x="1000" y="15615"/>
                    <a:pt x="913" y="15963"/>
                    <a:pt x="783" y="16354"/>
                  </a:cubicBezTo>
                  <a:cubicBezTo>
                    <a:pt x="261" y="18181"/>
                    <a:pt x="0" y="20095"/>
                    <a:pt x="0" y="22008"/>
                  </a:cubicBezTo>
                  <a:cubicBezTo>
                    <a:pt x="0" y="22356"/>
                    <a:pt x="0" y="22748"/>
                    <a:pt x="44" y="23096"/>
                  </a:cubicBezTo>
                  <a:lnTo>
                    <a:pt x="44" y="23139"/>
                  </a:lnTo>
                  <a:lnTo>
                    <a:pt x="44" y="23226"/>
                  </a:lnTo>
                  <a:lnTo>
                    <a:pt x="44" y="23400"/>
                  </a:lnTo>
                  <a:lnTo>
                    <a:pt x="44" y="23400"/>
                  </a:lnTo>
                  <a:cubicBezTo>
                    <a:pt x="87" y="24009"/>
                    <a:pt x="131" y="24618"/>
                    <a:pt x="261" y="25227"/>
                  </a:cubicBezTo>
                  <a:cubicBezTo>
                    <a:pt x="261" y="25357"/>
                    <a:pt x="305" y="25488"/>
                    <a:pt x="305" y="25618"/>
                  </a:cubicBezTo>
                  <a:cubicBezTo>
                    <a:pt x="305" y="25749"/>
                    <a:pt x="391" y="26010"/>
                    <a:pt x="391" y="26140"/>
                  </a:cubicBezTo>
                  <a:cubicBezTo>
                    <a:pt x="1174" y="29707"/>
                    <a:pt x="2610" y="33099"/>
                    <a:pt x="4654" y="36144"/>
                  </a:cubicBezTo>
                  <a:lnTo>
                    <a:pt x="4654" y="36144"/>
                  </a:lnTo>
                  <a:cubicBezTo>
                    <a:pt x="4741" y="36274"/>
                    <a:pt x="4828" y="36405"/>
                    <a:pt x="4871" y="36535"/>
                  </a:cubicBezTo>
                  <a:lnTo>
                    <a:pt x="5045" y="36796"/>
                  </a:lnTo>
                  <a:cubicBezTo>
                    <a:pt x="5306" y="37187"/>
                    <a:pt x="5567" y="37579"/>
                    <a:pt x="5828" y="37927"/>
                  </a:cubicBezTo>
                  <a:cubicBezTo>
                    <a:pt x="7481" y="40275"/>
                    <a:pt x="9308" y="42450"/>
                    <a:pt x="11265" y="44451"/>
                  </a:cubicBezTo>
                  <a:lnTo>
                    <a:pt x="12309" y="45495"/>
                  </a:lnTo>
                  <a:cubicBezTo>
                    <a:pt x="13352" y="46538"/>
                    <a:pt x="14440" y="47582"/>
                    <a:pt x="15571" y="48539"/>
                  </a:cubicBezTo>
                  <a:lnTo>
                    <a:pt x="15571" y="48539"/>
                  </a:lnTo>
                  <a:cubicBezTo>
                    <a:pt x="16266" y="49235"/>
                    <a:pt x="17006" y="49844"/>
                    <a:pt x="17789" y="50496"/>
                  </a:cubicBezTo>
                  <a:cubicBezTo>
                    <a:pt x="18528" y="51105"/>
                    <a:pt x="19268" y="51714"/>
                    <a:pt x="20050" y="52323"/>
                  </a:cubicBezTo>
                  <a:cubicBezTo>
                    <a:pt x="24095" y="55542"/>
                    <a:pt x="28358" y="58499"/>
                    <a:pt x="32794" y="61196"/>
                  </a:cubicBezTo>
                  <a:lnTo>
                    <a:pt x="32794" y="61196"/>
                  </a:lnTo>
                  <a:cubicBezTo>
                    <a:pt x="37535" y="64110"/>
                    <a:pt x="40884" y="65762"/>
                    <a:pt x="40884" y="65762"/>
                  </a:cubicBezTo>
                  <a:cubicBezTo>
                    <a:pt x="40884" y="65762"/>
                    <a:pt x="43928" y="64153"/>
                    <a:pt x="48321" y="61370"/>
                  </a:cubicBezTo>
                  <a:cubicBezTo>
                    <a:pt x="49930" y="60326"/>
                    <a:pt x="51757" y="59108"/>
                    <a:pt x="53671" y="57760"/>
                  </a:cubicBezTo>
                  <a:cubicBezTo>
                    <a:pt x="56063" y="56063"/>
                    <a:pt x="58629" y="54150"/>
                    <a:pt x="61151" y="52019"/>
                  </a:cubicBezTo>
                  <a:lnTo>
                    <a:pt x="61151" y="52019"/>
                  </a:lnTo>
                  <a:cubicBezTo>
                    <a:pt x="63022" y="50453"/>
                    <a:pt x="64892" y="48757"/>
                    <a:pt x="66675" y="46973"/>
                  </a:cubicBezTo>
                  <a:cubicBezTo>
                    <a:pt x="67588" y="46104"/>
                    <a:pt x="68458" y="45190"/>
                    <a:pt x="69285" y="44277"/>
                  </a:cubicBezTo>
                  <a:cubicBezTo>
                    <a:pt x="70415" y="43059"/>
                    <a:pt x="71503" y="41754"/>
                    <a:pt x="72503" y="40449"/>
                  </a:cubicBezTo>
                  <a:cubicBezTo>
                    <a:pt x="72764" y="40145"/>
                    <a:pt x="72982" y="39797"/>
                    <a:pt x="73243" y="39493"/>
                  </a:cubicBezTo>
                  <a:cubicBezTo>
                    <a:pt x="73721" y="38840"/>
                    <a:pt x="74199" y="38144"/>
                    <a:pt x="74634" y="37492"/>
                  </a:cubicBezTo>
                  <a:lnTo>
                    <a:pt x="74634" y="37492"/>
                  </a:lnTo>
                  <a:cubicBezTo>
                    <a:pt x="77635" y="32925"/>
                    <a:pt x="79636" y="28054"/>
                    <a:pt x="79897" y="23052"/>
                  </a:cubicBezTo>
                  <a:lnTo>
                    <a:pt x="79897" y="22052"/>
                  </a:lnTo>
                  <a:lnTo>
                    <a:pt x="79897" y="22008"/>
                  </a:lnTo>
                  <a:cubicBezTo>
                    <a:pt x="79897" y="17224"/>
                    <a:pt x="78288" y="12614"/>
                    <a:pt x="75243" y="8917"/>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53" name="Google Shape;353;p33"/>
          <p:cNvGrpSpPr/>
          <p:nvPr/>
        </p:nvGrpSpPr>
        <p:grpSpPr>
          <a:xfrm>
            <a:off x="-318974" y="401315"/>
            <a:ext cx="2841690" cy="1786891"/>
            <a:chOff x="-242774" y="401315"/>
            <a:chExt cx="2841690" cy="1786891"/>
          </a:xfrm>
        </p:grpSpPr>
        <p:grpSp>
          <p:nvGrpSpPr>
            <p:cNvPr id="354" name="Google Shape;354;p33"/>
            <p:cNvGrpSpPr/>
            <p:nvPr/>
          </p:nvGrpSpPr>
          <p:grpSpPr>
            <a:xfrm>
              <a:off x="-242774" y="401315"/>
              <a:ext cx="2126932" cy="1786891"/>
              <a:chOff x="4035675" y="371500"/>
              <a:chExt cx="1190625" cy="1000275"/>
            </a:xfrm>
          </p:grpSpPr>
          <p:sp>
            <p:nvSpPr>
              <p:cNvPr id="355" name="Google Shape;355;p33"/>
              <p:cNvSpPr/>
              <p:nvPr/>
            </p:nvSpPr>
            <p:spPr>
              <a:xfrm>
                <a:off x="4164950" y="1204150"/>
                <a:ext cx="346475" cy="167625"/>
              </a:xfrm>
              <a:custGeom>
                <a:avLst/>
                <a:gdLst/>
                <a:ahLst/>
                <a:cxnLst/>
                <a:rect l="l" t="t" r="r" b="b"/>
                <a:pathLst>
                  <a:path w="13859" h="6705" extrusionOk="0">
                    <a:moveTo>
                      <a:pt x="9500" y="0"/>
                    </a:moveTo>
                    <a:cubicBezTo>
                      <a:pt x="8575" y="2752"/>
                      <a:pt x="6170" y="3349"/>
                      <a:pt x="4254" y="3349"/>
                    </a:cubicBezTo>
                    <a:cubicBezTo>
                      <a:pt x="2783" y="3349"/>
                      <a:pt x="1600" y="2997"/>
                      <a:pt x="1600" y="2997"/>
                    </a:cubicBezTo>
                    <a:cubicBezTo>
                      <a:pt x="1600" y="2997"/>
                      <a:pt x="5" y="5643"/>
                      <a:pt x="5" y="6226"/>
                    </a:cubicBezTo>
                    <a:cubicBezTo>
                      <a:pt x="1" y="6293"/>
                      <a:pt x="7" y="6323"/>
                      <a:pt x="23" y="6323"/>
                    </a:cubicBezTo>
                    <a:cubicBezTo>
                      <a:pt x="142" y="6323"/>
                      <a:pt x="783" y="4553"/>
                      <a:pt x="783" y="4553"/>
                    </a:cubicBezTo>
                    <a:cubicBezTo>
                      <a:pt x="783" y="4553"/>
                      <a:pt x="4011" y="6705"/>
                      <a:pt x="7746" y="6705"/>
                    </a:cubicBezTo>
                    <a:cubicBezTo>
                      <a:pt x="7902" y="6705"/>
                      <a:pt x="8059" y="6701"/>
                      <a:pt x="8216" y="6693"/>
                    </a:cubicBezTo>
                    <a:cubicBezTo>
                      <a:pt x="12963" y="6460"/>
                      <a:pt x="13858" y="1323"/>
                      <a:pt x="13858" y="1323"/>
                    </a:cubicBezTo>
                    <a:lnTo>
                      <a:pt x="9500" y="0"/>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6" name="Google Shape;356;p33"/>
              <p:cNvSpPr/>
              <p:nvPr/>
            </p:nvSpPr>
            <p:spPr>
              <a:xfrm>
                <a:off x="4157275" y="1273225"/>
                <a:ext cx="68125" cy="98300"/>
              </a:xfrm>
              <a:custGeom>
                <a:avLst/>
                <a:gdLst/>
                <a:ahLst/>
                <a:cxnLst/>
                <a:rect l="l" t="t" r="r" b="b"/>
                <a:pathLst>
                  <a:path w="2725" h="3932" extrusionOk="0">
                    <a:moveTo>
                      <a:pt x="974" y="0"/>
                    </a:moveTo>
                    <a:lnTo>
                      <a:pt x="1" y="3930"/>
                    </a:lnTo>
                    <a:cubicBezTo>
                      <a:pt x="11" y="3931"/>
                      <a:pt x="22" y="3931"/>
                      <a:pt x="33" y="3931"/>
                    </a:cubicBezTo>
                    <a:cubicBezTo>
                      <a:pt x="839" y="3931"/>
                      <a:pt x="1635" y="2491"/>
                      <a:pt x="1635" y="2491"/>
                    </a:cubicBezTo>
                    <a:lnTo>
                      <a:pt x="2102" y="2607"/>
                    </a:lnTo>
                    <a:lnTo>
                      <a:pt x="2725" y="428"/>
                    </a:lnTo>
                    <a:lnTo>
                      <a:pt x="97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7" name="Google Shape;357;p33"/>
              <p:cNvSpPr/>
              <p:nvPr/>
            </p:nvSpPr>
            <p:spPr>
              <a:xfrm>
                <a:off x="4200075" y="1318950"/>
                <a:ext cx="6850" cy="21425"/>
              </a:xfrm>
              <a:custGeom>
                <a:avLst/>
                <a:gdLst/>
                <a:ahLst/>
                <a:cxnLst/>
                <a:rect l="l" t="t" r="r" b="b"/>
                <a:pathLst>
                  <a:path w="274" h="857" extrusionOk="0">
                    <a:moveTo>
                      <a:pt x="79" y="0"/>
                    </a:moveTo>
                    <a:cubicBezTo>
                      <a:pt x="40" y="0"/>
                      <a:pt x="1" y="39"/>
                      <a:pt x="1" y="78"/>
                    </a:cubicBezTo>
                    <a:lnTo>
                      <a:pt x="118" y="778"/>
                    </a:lnTo>
                    <a:cubicBezTo>
                      <a:pt x="118" y="817"/>
                      <a:pt x="157" y="856"/>
                      <a:pt x="157" y="856"/>
                    </a:cubicBezTo>
                    <a:lnTo>
                      <a:pt x="195" y="856"/>
                    </a:lnTo>
                    <a:cubicBezTo>
                      <a:pt x="234" y="856"/>
                      <a:pt x="273" y="817"/>
                      <a:pt x="273" y="778"/>
                    </a:cubicBezTo>
                    <a:lnTo>
                      <a:pt x="157" y="78"/>
                    </a:lnTo>
                    <a:cubicBezTo>
                      <a:pt x="157" y="0"/>
                      <a:pt x="118" y="0"/>
                      <a:pt x="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8" name="Google Shape;358;p33"/>
              <p:cNvSpPr/>
              <p:nvPr/>
            </p:nvSpPr>
            <p:spPr>
              <a:xfrm>
                <a:off x="4188400" y="1321450"/>
                <a:ext cx="11700" cy="21600"/>
              </a:xfrm>
              <a:custGeom>
                <a:avLst/>
                <a:gdLst/>
                <a:ahLst/>
                <a:cxnLst/>
                <a:rect l="l" t="t" r="r" b="b"/>
                <a:pathLst>
                  <a:path w="468" h="864" extrusionOk="0">
                    <a:moveTo>
                      <a:pt x="113" y="1"/>
                    </a:moveTo>
                    <a:cubicBezTo>
                      <a:pt x="102" y="1"/>
                      <a:pt x="90" y="5"/>
                      <a:pt x="79" y="17"/>
                    </a:cubicBezTo>
                    <a:cubicBezTo>
                      <a:pt x="40" y="17"/>
                      <a:pt x="1" y="56"/>
                      <a:pt x="40" y="95"/>
                    </a:cubicBezTo>
                    <a:lnTo>
                      <a:pt x="351" y="795"/>
                    </a:lnTo>
                    <a:cubicBezTo>
                      <a:pt x="351" y="834"/>
                      <a:pt x="351" y="834"/>
                      <a:pt x="351" y="834"/>
                    </a:cubicBezTo>
                    <a:cubicBezTo>
                      <a:pt x="371" y="853"/>
                      <a:pt x="380" y="863"/>
                      <a:pt x="390" y="863"/>
                    </a:cubicBezTo>
                    <a:cubicBezTo>
                      <a:pt x="400" y="863"/>
                      <a:pt x="410" y="853"/>
                      <a:pt x="429" y="834"/>
                    </a:cubicBezTo>
                    <a:cubicBezTo>
                      <a:pt x="468" y="834"/>
                      <a:pt x="468" y="795"/>
                      <a:pt x="468" y="756"/>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9" name="Google Shape;359;p33"/>
              <p:cNvSpPr/>
              <p:nvPr/>
            </p:nvSpPr>
            <p:spPr>
              <a:xfrm>
                <a:off x="4178150" y="1332900"/>
                <a:ext cx="15150" cy="16225"/>
              </a:xfrm>
              <a:custGeom>
                <a:avLst/>
                <a:gdLst/>
                <a:ahLst/>
                <a:cxnLst/>
                <a:rect l="l" t="t" r="r" b="b"/>
                <a:pathLst>
                  <a:path w="606" h="649" extrusionOk="0">
                    <a:moveTo>
                      <a:pt x="120" y="0"/>
                    </a:moveTo>
                    <a:cubicBezTo>
                      <a:pt x="56" y="0"/>
                      <a:pt x="1" y="83"/>
                      <a:pt x="61" y="143"/>
                    </a:cubicBezTo>
                    <a:lnTo>
                      <a:pt x="450" y="648"/>
                    </a:lnTo>
                    <a:lnTo>
                      <a:pt x="567" y="648"/>
                    </a:lnTo>
                    <a:cubicBezTo>
                      <a:pt x="605" y="609"/>
                      <a:pt x="605" y="571"/>
                      <a:pt x="567" y="532"/>
                    </a:cubicBezTo>
                    <a:lnTo>
                      <a:pt x="177" y="26"/>
                    </a:lnTo>
                    <a:cubicBezTo>
                      <a:pt x="159" y="8"/>
                      <a:pt x="139" y="0"/>
                      <a:pt x="1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0" name="Google Shape;360;p33"/>
              <p:cNvSpPr/>
              <p:nvPr/>
            </p:nvSpPr>
            <p:spPr>
              <a:xfrm>
                <a:off x="4042475" y="1009575"/>
                <a:ext cx="391125" cy="121675"/>
              </a:xfrm>
              <a:custGeom>
                <a:avLst/>
                <a:gdLst/>
                <a:ahLst/>
                <a:cxnLst/>
                <a:rect l="l" t="t" r="r" b="b"/>
                <a:pathLst>
                  <a:path w="15645" h="4867" extrusionOk="0">
                    <a:moveTo>
                      <a:pt x="12064" y="1"/>
                    </a:moveTo>
                    <a:cubicBezTo>
                      <a:pt x="10723" y="734"/>
                      <a:pt x="7487" y="903"/>
                      <a:pt x="4785" y="903"/>
                    </a:cubicBezTo>
                    <a:cubicBezTo>
                      <a:pt x="2469" y="903"/>
                      <a:pt x="546" y="779"/>
                      <a:pt x="546" y="779"/>
                    </a:cubicBezTo>
                    <a:cubicBezTo>
                      <a:pt x="312" y="1791"/>
                      <a:pt x="118" y="2802"/>
                      <a:pt x="1" y="3853"/>
                    </a:cubicBezTo>
                    <a:cubicBezTo>
                      <a:pt x="1" y="3918"/>
                      <a:pt x="10" y="3947"/>
                      <a:pt x="26" y="3947"/>
                    </a:cubicBezTo>
                    <a:cubicBezTo>
                      <a:pt x="156" y="3947"/>
                      <a:pt x="740" y="2102"/>
                      <a:pt x="740" y="2102"/>
                    </a:cubicBezTo>
                    <a:cubicBezTo>
                      <a:pt x="740" y="2102"/>
                      <a:pt x="5060" y="4748"/>
                      <a:pt x="8990" y="4865"/>
                    </a:cubicBezTo>
                    <a:cubicBezTo>
                      <a:pt x="9078" y="4866"/>
                      <a:pt x="9166" y="4867"/>
                      <a:pt x="9254" y="4867"/>
                    </a:cubicBezTo>
                    <a:cubicBezTo>
                      <a:pt x="11462" y="4867"/>
                      <a:pt x="13661" y="4396"/>
                      <a:pt x="15644" y="3386"/>
                    </a:cubicBezTo>
                    <a:lnTo>
                      <a:pt x="12064"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1" name="Google Shape;361;p33"/>
              <p:cNvSpPr/>
              <p:nvPr/>
            </p:nvSpPr>
            <p:spPr>
              <a:xfrm>
                <a:off x="4230250" y="969700"/>
                <a:ext cx="326900" cy="383325"/>
              </a:xfrm>
              <a:custGeom>
                <a:avLst/>
                <a:gdLst/>
                <a:ahLst/>
                <a:cxnLst/>
                <a:rect l="l" t="t" r="r" b="b"/>
                <a:pathLst>
                  <a:path w="13076" h="15333" extrusionOk="0">
                    <a:moveTo>
                      <a:pt x="5448" y="0"/>
                    </a:moveTo>
                    <a:cubicBezTo>
                      <a:pt x="5448" y="0"/>
                      <a:pt x="1207" y="2101"/>
                      <a:pt x="0" y="2101"/>
                    </a:cubicBezTo>
                    <a:cubicBezTo>
                      <a:pt x="0" y="2101"/>
                      <a:pt x="584" y="6265"/>
                      <a:pt x="1401" y="7433"/>
                    </a:cubicBezTo>
                    <a:cubicBezTo>
                      <a:pt x="1401" y="7433"/>
                      <a:pt x="2102" y="7720"/>
                      <a:pt x="3223" y="7720"/>
                    </a:cubicBezTo>
                    <a:cubicBezTo>
                      <a:pt x="4165" y="7720"/>
                      <a:pt x="5403" y="7517"/>
                      <a:pt x="6771" y="6771"/>
                    </a:cubicBezTo>
                    <a:lnTo>
                      <a:pt x="6771" y="6771"/>
                    </a:lnTo>
                    <a:lnTo>
                      <a:pt x="3502" y="11168"/>
                    </a:lnTo>
                    <a:cubicBezTo>
                      <a:pt x="3502" y="11168"/>
                      <a:pt x="6966" y="13581"/>
                      <a:pt x="9028" y="15332"/>
                    </a:cubicBezTo>
                    <a:cubicBezTo>
                      <a:pt x="9028" y="15332"/>
                      <a:pt x="12803" y="11363"/>
                      <a:pt x="13075" y="9417"/>
                    </a:cubicBezTo>
                    <a:cubicBezTo>
                      <a:pt x="13075" y="9417"/>
                      <a:pt x="7861" y="4164"/>
                      <a:pt x="54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2" name="Google Shape;362;p33"/>
              <p:cNvSpPr/>
              <p:nvPr/>
            </p:nvSpPr>
            <p:spPr>
              <a:xfrm>
                <a:off x="4305150" y="779000"/>
                <a:ext cx="454350" cy="494250"/>
              </a:xfrm>
              <a:custGeom>
                <a:avLst/>
                <a:gdLst/>
                <a:ahLst/>
                <a:cxnLst/>
                <a:rect l="l" t="t" r="r" b="b"/>
                <a:pathLst>
                  <a:path w="18174" h="19770" extrusionOk="0">
                    <a:moveTo>
                      <a:pt x="11908" y="1"/>
                    </a:moveTo>
                    <a:cubicBezTo>
                      <a:pt x="8133" y="2958"/>
                      <a:pt x="4164" y="5682"/>
                      <a:pt x="1" y="8095"/>
                    </a:cubicBezTo>
                    <a:cubicBezTo>
                      <a:pt x="1440" y="15878"/>
                      <a:pt x="9379" y="19769"/>
                      <a:pt x="9379" y="19769"/>
                    </a:cubicBezTo>
                    <a:cubicBezTo>
                      <a:pt x="12920" y="16384"/>
                      <a:pt x="18173" y="7745"/>
                      <a:pt x="18173" y="7745"/>
                    </a:cubicBezTo>
                    <a:cubicBezTo>
                      <a:pt x="14126" y="2219"/>
                      <a:pt x="11908" y="40"/>
                      <a:pt x="11908" y="1"/>
                    </a:cubicBezTo>
                    <a:close/>
                  </a:path>
                </a:pathLst>
              </a:custGeom>
              <a:gradFill>
                <a:gsLst>
                  <a:gs pos="0">
                    <a:schemeClr val="accent1"/>
                  </a:gs>
                  <a:gs pos="5000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3" name="Google Shape;363;p33"/>
              <p:cNvSpPr/>
              <p:nvPr/>
            </p:nvSpPr>
            <p:spPr>
              <a:xfrm>
                <a:off x="4249975" y="659325"/>
                <a:ext cx="357750" cy="198500"/>
              </a:xfrm>
              <a:custGeom>
                <a:avLst/>
                <a:gdLst/>
                <a:ahLst/>
                <a:cxnLst/>
                <a:rect l="l" t="t" r="r" b="b"/>
                <a:pathLst>
                  <a:path w="14310" h="7940" extrusionOk="0">
                    <a:moveTo>
                      <a:pt x="1640" y="1"/>
                    </a:moveTo>
                    <a:cubicBezTo>
                      <a:pt x="1554" y="1"/>
                      <a:pt x="1493" y="24"/>
                      <a:pt x="1468" y="79"/>
                    </a:cubicBezTo>
                    <a:cubicBezTo>
                      <a:pt x="1313" y="469"/>
                      <a:pt x="2324" y="780"/>
                      <a:pt x="2324" y="780"/>
                    </a:cubicBezTo>
                    <a:cubicBezTo>
                      <a:pt x="2324" y="780"/>
                      <a:pt x="1526" y="601"/>
                      <a:pt x="931" y="601"/>
                    </a:cubicBezTo>
                    <a:cubicBezTo>
                      <a:pt x="606" y="601"/>
                      <a:pt x="342" y="654"/>
                      <a:pt x="301" y="819"/>
                    </a:cubicBezTo>
                    <a:cubicBezTo>
                      <a:pt x="213" y="1169"/>
                      <a:pt x="1111" y="1213"/>
                      <a:pt x="1565" y="1213"/>
                    </a:cubicBezTo>
                    <a:cubicBezTo>
                      <a:pt x="1716" y="1213"/>
                      <a:pt x="1818" y="1208"/>
                      <a:pt x="1818" y="1208"/>
                    </a:cubicBezTo>
                    <a:lnTo>
                      <a:pt x="1818" y="1208"/>
                    </a:lnTo>
                    <a:cubicBezTo>
                      <a:pt x="1818" y="1208"/>
                      <a:pt x="145" y="1753"/>
                      <a:pt x="28" y="2064"/>
                    </a:cubicBezTo>
                    <a:cubicBezTo>
                      <a:pt x="1" y="2137"/>
                      <a:pt x="96" y="2165"/>
                      <a:pt x="258" y="2165"/>
                    </a:cubicBezTo>
                    <a:cubicBezTo>
                      <a:pt x="784" y="2165"/>
                      <a:pt x="2013" y="1870"/>
                      <a:pt x="2013" y="1869"/>
                    </a:cubicBezTo>
                    <a:lnTo>
                      <a:pt x="2013" y="1869"/>
                    </a:lnTo>
                    <a:cubicBezTo>
                      <a:pt x="2013" y="1870"/>
                      <a:pt x="690" y="2764"/>
                      <a:pt x="768" y="3037"/>
                    </a:cubicBezTo>
                    <a:cubicBezTo>
                      <a:pt x="783" y="3077"/>
                      <a:pt x="828" y="3095"/>
                      <a:pt x="896" y="3095"/>
                    </a:cubicBezTo>
                    <a:cubicBezTo>
                      <a:pt x="1354" y="3095"/>
                      <a:pt x="2830" y="2298"/>
                      <a:pt x="2830" y="2298"/>
                    </a:cubicBezTo>
                    <a:lnTo>
                      <a:pt x="2830" y="2298"/>
                    </a:lnTo>
                    <a:cubicBezTo>
                      <a:pt x="2830" y="2298"/>
                      <a:pt x="2091" y="3387"/>
                      <a:pt x="2246" y="3504"/>
                    </a:cubicBezTo>
                    <a:cubicBezTo>
                      <a:pt x="2256" y="3509"/>
                      <a:pt x="2267" y="3512"/>
                      <a:pt x="2280" y="3512"/>
                    </a:cubicBezTo>
                    <a:cubicBezTo>
                      <a:pt x="2546" y="3512"/>
                      <a:pt x="3570" y="2453"/>
                      <a:pt x="3570" y="2453"/>
                    </a:cubicBezTo>
                    <a:cubicBezTo>
                      <a:pt x="3774" y="2408"/>
                      <a:pt x="3981" y="2386"/>
                      <a:pt x="4187" y="2386"/>
                    </a:cubicBezTo>
                    <a:cubicBezTo>
                      <a:pt x="7518" y="2386"/>
                      <a:pt x="11002" y="7940"/>
                      <a:pt x="11002" y="7940"/>
                    </a:cubicBezTo>
                    <a:lnTo>
                      <a:pt x="14310" y="5099"/>
                    </a:lnTo>
                    <a:cubicBezTo>
                      <a:pt x="11577" y="947"/>
                      <a:pt x="8544" y="1"/>
                      <a:pt x="6348" y="1"/>
                    </a:cubicBezTo>
                    <a:cubicBezTo>
                      <a:pt x="4510" y="1"/>
                      <a:pt x="3258" y="663"/>
                      <a:pt x="3258" y="663"/>
                    </a:cubicBezTo>
                    <a:cubicBezTo>
                      <a:pt x="3258" y="663"/>
                      <a:pt x="2099" y="1"/>
                      <a:pt x="1640" y="1"/>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4" name="Google Shape;364;p33"/>
              <p:cNvSpPr/>
              <p:nvPr/>
            </p:nvSpPr>
            <p:spPr>
              <a:xfrm>
                <a:off x="4035675" y="1019300"/>
                <a:ext cx="64225" cy="99250"/>
              </a:xfrm>
              <a:custGeom>
                <a:avLst/>
                <a:gdLst/>
                <a:ahLst/>
                <a:cxnLst/>
                <a:rect l="l" t="t" r="r" b="b"/>
                <a:pathLst>
                  <a:path w="2569" h="3970" extrusionOk="0">
                    <a:moveTo>
                      <a:pt x="818" y="1"/>
                    </a:moveTo>
                    <a:lnTo>
                      <a:pt x="0" y="3970"/>
                    </a:lnTo>
                    <a:cubicBezTo>
                      <a:pt x="818" y="3931"/>
                      <a:pt x="1557" y="2413"/>
                      <a:pt x="1557" y="2413"/>
                    </a:cubicBezTo>
                    <a:lnTo>
                      <a:pt x="2063" y="2530"/>
                    </a:lnTo>
                    <a:lnTo>
                      <a:pt x="2569" y="312"/>
                    </a:lnTo>
                    <a:lnTo>
                      <a:pt x="81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5" name="Google Shape;365;p33"/>
              <p:cNvSpPr/>
              <p:nvPr/>
            </p:nvSpPr>
            <p:spPr>
              <a:xfrm>
                <a:off x="4075550" y="1063650"/>
                <a:ext cx="7825" cy="20850"/>
              </a:xfrm>
              <a:custGeom>
                <a:avLst/>
                <a:gdLst/>
                <a:ahLst/>
                <a:cxnLst/>
                <a:rect l="l" t="t" r="r" b="b"/>
                <a:pathLst>
                  <a:path w="313" h="834" extrusionOk="0">
                    <a:moveTo>
                      <a:pt x="113" y="1"/>
                    </a:moveTo>
                    <a:cubicBezTo>
                      <a:pt x="102" y="1"/>
                      <a:pt x="90" y="5"/>
                      <a:pt x="79" y="17"/>
                    </a:cubicBezTo>
                    <a:cubicBezTo>
                      <a:pt x="40" y="17"/>
                      <a:pt x="1" y="56"/>
                      <a:pt x="40" y="95"/>
                    </a:cubicBezTo>
                    <a:lnTo>
                      <a:pt x="157" y="795"/>
                    </a:lnTo>
                    <a:cubicBezTo>
                      <a:pt x="157" y="795"/>
                      <a:pt x="195" y="795"/>
                      <a:pt x="195" y="834"/>
                    </a:cubicBezTo>
                    <a:lnTo>
                      <a:pt x="273" y="834"/>
                    </a:lnTo>
                    <a:cubicBezTo>
                      <a:pt x="312" y="795"/>
                      <a:pt x="312" y="756"/>
                      <a:pt x="312" y="717"/>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6" name="Google Shape;366;p33"/>
              <p:cNvSpPr/>
              <p:nvPr/>
            </p:nvSpPr>
            <p:spPr>
              <a:xfrm>
                <a:off x="4063875" y="1066000"/>
                <a:ext cx="13650" cy="21425"/>
              </a:xfrm>
              <a:custGeom>
                <a:avLst/>
                <a:gdLst/>
                <a:ahLst/>
                <a:cxnLst/>
                <a:rect l="l" t="t" r="r" b="b"/>
                <a:pathLst>
                  <a:path w="546" h="857" extrusionOk="0">
                    <a:moveTo>
                      <a:pt x="79" y="1"/>
                    </a:moveTo>
                    <a:cubicBezTo>
                      <a:pt x="40" y="39"/>
                      <a:pt x="1" y="78"/>
                      <a:pt x="40" y="117"/>
                    </a:cubicBezTo>
                    <a:lnTo>
                      <a:pt x="351" y="818"/>
                    </a:lnTo>
                    <a:cubicBezTo>
                      <a:pt x="390" y="818"/>
                      <a:pt x="390" y="818"/>
                      <a:pt x="429" y="857"/>
                    </a:cubicBezTo>
                    <a:lnTo>
                      <a:pt x="468" y="857"/>
                    </a:lnTo>
                    <a:cubicBezTo>
                      <a:pt x="507" y="818"/>
                      <a:pt x="546" y="779"/>
                      <a:pt x="507" y="740"/>
                    </a:cubicBezTo>
                    <a:lnTo>
                      <a:pt x="196" y="39"/>
                    </a:lnTo>
                    <a:cubicBezTo>
                      <a:pt x="157" y="1"/>
                      <a:pt x="118" y="1"/>
                      <a:pt x="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7" name="Google Shape;367;p33"/>
              <p:cNvSpPr/>
              <p:nvPr/>
            </p:nvSpPr>
            <p:spPr>
              <a:xfrm>
                <a:off x="4054625" y="1078975"/>
                <a:ext cx="15125" cy="15025"/>
              </a:xfrm>
              <a:custGeom>
                <a:avLst/>
                <a:gdLst/>
                <a:ahLst/>
                <a:cxnLst/>
                <a:rect l="l" t="t" r="r" b="b"/>
                <a:pathLst>
                  <a:path w="605" h="601" extrusionOk="0">
                    <a:moveTo>
                      <a:pt x="117" y="0"/>
                    </a:moveTo>
                    <a:cubicBezTo>
                      <a:pt x="54" y="0"/>
                      <a:pt x="1" y="75"/>
                      <a:pt x="60" y="104"/>
                    </a:cubicBezTo>
                    <a:lnTo>
                      <a:pt x="488" y="571"/>
                    </a:lnTo>
                    <a:lnTo>
                      <a:pt x="527" y="571"/>
                    </a:lnTo>
                    <a:cubicBezTo>
                      <a:pt x="527" y="591"/>
                      <a:pt x="536" y="600"/>
                      <a:pt x="551" y="600"/>
                    </a:cubicBezTo>
                    <a:cubicBezTo>
                      <a:pt x="566" y="600"/>
                      <a:pt x="585" y="591"/>
                      <a:pt x="604" y="571"/>
                    </a:cubicBezTo>
                    <a:cubicBezTo>
                      <a:pt x="604" y="571"/>
                      <a:pt x="604" y="493"/>
                      <a:pt x="604" y="454"/>
                    </a:cubicBezTo>
                    <a:lnTo>
                      <a:pt x="176" y="26"/>
                    </a:lnTo>
                    <a:cubicBezTo>
                      <a:pt x="158" y="8"/>
                      <a:pt x="137" y="0"/>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8" name="Google Shape;368;p33"/>
              <p:cNvSpPr/>
              <p:nvPr/>
            </p:nvSpPr>
            <p:spPr>
              <a:xfrm>
                <a:off x="4735150" y="999850"/>
                <a:ext cx="364175" cy="176450"/>
              </a:xfrm>
              <a:custGeom>
                <a:avLst/>
                <a:gdLst/>
                <a:ahLst/>
                <a:cxnLst/>
                <a:rect l="l" t="t" r="r" b="b"/>
                <a:pathLst>
                  <a:path w="14567" h="7058" extrusionOk="0">
                    <a:moveTo>
                      <a:pt x="2685" y="0"/>
                    </a:moveTo>
                    <a:lnTo>
                      <a:pt x="0" y="3425"/>
                    </a:lnTo>
                    <a:cubicBezTo>
                      <a:pt x="2747" y="6255"/>
                      <a:pt x="5296" y="7058"/>
                      <a:pt x="7304" y="7058"/>
                    </a:cubicBezTo>
                    <a:cubicBezTo>
                      <a:pt x="9934" y="7058"/>
                      <a:pt x="11636" y="5682"/>
                      <a:pt x="11636" y="5682"/>
                    </a:cubicBezTo>
                    <a:cubicBezTo>
                      <a:pt x="11636" y="5682"/>
                      <a:pt x="12664" y="6010"/>
                      <a:pt x="13212" y="6010"/>
                    </a:cubicBezTo>
                    <a:cubicBezTo>
                      <a:pt x="13394" y="6010"/>
                      <a:pt x="13523" y="5974"/>
                      <a:pt x="13542" y="5876"/>
                    </a:cubicBezTo>
                    <a:cubicBezTo>
                      <a:pt x="13620" y="5487"/>
                      <a:pt x="12570" y="5370"/>
                      <a:pt x="12569" y="5370"/>
                    </a:cubicBezTo>
                    <a:lnTo>
                      <a:pt x="12569" y="5370"/>
                    </a:lnTo>
                    <a:cubicBezTo>
                      <a:pt x="12570" y="5370"/>
                      <a:pt x="12608" y="5371"/>
                      <a:pt x="12675" y="5371"/>
                    </a:cubicBezTo>
                    <a:cubicBezTo>
                      <a:pt x="13076" y="5371"/>
                      <a:pt x="14482" y="5343"/>
                      <a:pt x="14515" y="4942"/>
                    </a:cubicBezTo>
                    <a:cubicBezTo>
                      <a:pt x="14515" y="4755"/>
                      <a:pt x="14300" y="4695"/>
                      <a:pt x="14030" y="4695"/>
                    </a:cubicBezTo>
                    <a:cubicBezTo>
                      <a:pt x="13574" y="4695"/>
                      <a:pt x="12959" y="4865"/>
                      <a:pt x="12959" y="4865"/>
                    </a:cubicBezTo>
                    <a:cubicBezTo>
                      <a:pt x="12959" y="4865"/>
                      <a:pt x="14476" y="3970"/>
                      <a:pt x="14554" y="3658"/>
                    </a:cubicBezTo>
                    <a:cubicBezTo>
                      <a:pt x="14566" y="3610"/>
                      <a:pt x="14529" y="3590"/>
                      <a:pt x="14458" y="3590"/>
                    </a:cubicBezTo>
                    <a:cubicBezTo>
                      <a:pt x="14068" y="3590"/>
                      <a:pt x="12647" y="4203"/>
                      <a:pt x="12647" y="4203"/>
                    </a:cubicBezTo>
                    <a:cubicBezTo>
                      <a:pt x="12647" y="4203"/>
                      <a:pt x="13776" y="3113"/>
                      <a:pt x="13620" y="2841"/>
                    </a:cubicBezTo>
                    <a:cubicBezTo>
                      <a:pt x="13603" y="2817"/>
                      <a:pt x="13574" y="2806"/>
                      <a:pt x="13535" y="2806"/>
                    </a:cubicBezTo>
                    <a:cubicBezTo>
                      <a:pt x="13136" y="2806"/>
                      <a:pt x="11713" y="3970"/>
                      <a:pt x="11713" y="3970"/>
                    </a:cubicBezTo>
                    <a:cubicBezTo>
                      <a:pt x="11713" y="3970"/>
                      <a:pt x="12258" y="2763"/>
                      <a:pt x="12064" y="2685"/>
                    </a:cubicBezTo>
                    <a:cubicBezTo>
                      <a:pt x="12058" y="2683"/>
                      <a:pt x="12052" y="2682"/>
                      <a:pt x="12046" y="2682"/>
                    </a:cubicBezTo>
                    <a:cubicBezTo>
                      <a:pt x="11822" y="2682"/>
                      <a:pt x="11013" y="3970"/>
                      <a:pt x="11013" y="3970"/>
                    </a:cubicBezTo>
                    <a:cubicBezTo>
                      <a:pt x="10620" y="4139"/>
                      <a:pt x="10204" y="4213"/>
                      <a:pt x="9777" y="4213"/>
                    </a:cubicBezTo>
                    <a:cubicBezTo>
                      <a:pt x="6565" y="4213"/>
                      <a:pt x="2685" y="0"/>
                      <a:pt x="2685"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9" name="Google Shape;369;p33"/>
              <p:cNvSpPr/>
              <p:nvPr/>
            </p:nvSpPr>
            <p:spPr>
              <a:xfrm>
                <a:off x="5020200" y="1097125"/>
                <a:ext cx="12650" cy="23125"/>
              </a:xfrm>
              <a:custGeom>
                <a:avLst/>
                <a:gdLst/>
                <a:ahLst/>
                <a:cxnLst/>
                <a:rect l="l" t="t" r="r" b="b"/>
                <a:pathLst>
                  <a:path w="506" h="925" extrusionOk="0">
                    <a:moveTo>
                      <a:pt x="311" y="1"/>
                    </a:moveTo>
                    <a:cubicBezTo>
                      <a:pt x="272" y="1"/>
                      <a:pt x="234" y="79"/>
                      <a:pt x="234" y="117"/>
                    </a:cubicBezTo>
                    <a:cubicBezTo>
                      <a:pt x="350" y="584"/>
                      <a:pt x="78" y="779"/>
                      <a:pt x="39" y="779"/>
                    </a:cubicBezTo>
                    <a:cubicBezTo>
                      <a:pt x="0" y="779"/>
                      <a:pt x="0" y="857"/>
                      <a:pt x="39" y="896"/>
                    </a:cubicBezTo>
                    <a:lnTo>
                      <a:pt x="78" y="896"/>
                    </a:lnTo>
                    <a:cubicBezTo>
                      <a:pt x="78" y="915"/>
                      <a:pt x="88" y="925"/>
                      <a:pt x="97" y="925"/>
                    </a:cubicBezTo>
                    <a:cubicBezTo>
                      <a:pt x="107" y="925"/>
                      <a:pt x="117" y="915"/>
                      <a:pt x="117" y="896"/>
                    </a:cubicBezTo>
                    <a:cubicBezTo>
                      <a:pt x="117" y="896"/>
                      <a:pt x="506" y="701"/>
                      <a:pt x="389" y="79"/>
                    </a:cubicBezTo>
                    <a:cubicBezTo>
                      <a:pt x="389" y="40"/>
                      <a:pt x="350" y="1"/>
                      <a:pt x="3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0" name="Google Shape;370;p33"/>
              <p:cNvSpPr/>
              <p:nvPr/>
            </p:nvSpPr>
            <p:spPr>
              <a:xfrm>
                <a:off x="4438425" y="698275"/>
                <a:ext cx="202375" cy="208225"/>
              </a:xfrm>
              <a:custGeom>
                <a:avLst/>
                <a:gdLst/>
                <a:ahLst/>
                <a:cxnLst/>
                <a:rect l="l" t="t" r="r" b="b"/>
                <a:pathLst>
                  <a:path w="8095" h="8329" extrusionOk="0">
                    <a:moveTo>
                      <a:pt x="3542" y="0"/>
                    </a:moveTo>
                    <a:cubicBezTo>
                      <a:pt x="3542" y="0"/>
                      <a:pt x="623" y="2763"/>
                      <a:pt x="1" y="3892"/>
                    </a:cubicBezTo>
                    <a:cubicBezTo>
                      <a:pt x="1" y="3892"/>
                      <a:pt x="2374" y="7433"/>
                      <a:pt x="2997" y="8328"/>
                    </a:cubicBezTo>
                    <a:cubicBezTo>
                      <a:pt x="2997" y="8328"/>
                      <a:pt x="2997" y="8328"/>
                      <a:pt x="2998" y="8328"/>
                    </a:cubicBezTo>
                    <a:cubicBezTo>
                      <a:pt x="3074" y="8328"/>
                      <a:pt x="7593" y="6061"/>
                      <a:pt x="8095" y="4864"/>
                    </a:cubicBezTo>
                    <a:cubicBezTo>
                      <a:pt x="8095" y="4864"/>
                      <a:pt x="4904" y="817"/>
                      <a:pt x="35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1" name="Google Shape;371;p33"/>
              <p:cNvSpPr/>
              <p:nvPr/>
            </p:nvSpPr>
            <p:spPr>
              <a:xfrm>
                <a:off x="4628125" y="919100"/>
                <a:ext cx="198500" cy="208225"/>
              </a:xfrm>
              <a:custGeom>
                <a:avLst/>
                <a:gdLst/>
                <a:ahLst/>
                <a:cxnLst/>
                <a:rect l="l" t="t" r="r" b="b"/>
                <a:pathLst>
                  <a:path w="7940" h="8329" extrusionOk="0">
                    <a:moveTo>
                      <a:pt x="3698" y="1"/>
                    </a:moveTo>
                    <a:cubicBezTo>
                      <a:pt x="3698" y="1"/>
                      <a:pt x="234" y="3542"/>
                      <a:pt x="1" y="4865"/>
                    </a:cubicBezTo>
                    <a:cubicBezTo>
                      <a:pt x="1" y="4865"/>
                      <a:pt x="3814" y="7822"/>
                      <a:pt x="5332" y="8328"/>
                    </a:cubicBezTo>
                    <a:cubicBezTo>
                      <a:pt x="5332" y="8328"/>
                      <a:pt x="7589" y="5020"/>
                      <a:pt x="7939" y="3775"/>
                    </a:cubicBezTo>
                    <a:cubicBezTo>
                      <a:pt x="7939" y="3775"/>
                      <a:pt x="4515" y="740"/>
                      <a:pt x="36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2" name="Google Shape;372;p33"/>
              <p:cNvSpPr/>
              <p:nvPr/>
            </p:nvSpPr>
            <p:spPr>
              <a:xfrm>
                <a:off x="4592325" y="371500"/>
                <a:ext cx="290725" cy="256800"/>
              </a:xfrm>
              <a:custGeom>
                <a:avLst/>
                <a:gdLst/>
                <a:ahLst/>
                <a:cxnLst/>
                <a:rect l="l" t="t" r="r" b="b"/>
                <a:pathLst>
                  <a:path w="11629" h="10272" extrusionOk="0">
                    <a:moveTo>
                      <a:pt x="5554" y="1"/>
                    </a:moveTo>
                    <a:cubicBezTo>
                      <a:pt x="5406" y="1"/>
                      <a:pt x="5240" y="12"/>
                      <a:pt x="5052" y="35"/>
                    </a:cubicBezTo>
                    <a:cubicBezTo>
                      <a:pt x="3344" y="272"/>
                      <a:pt x="3073" y="1271"/>
                      <a:pt x="3077" y="1895"/>
                    </a:cubicBezTo>
                    <a:lnTo>
                      <a:pt x="3077" y="1895"/>
                    </a:lnTo>
                    <a:cubicBezTo>
                      <a:pt x="3017" y="1752"/>
                      <a:pt x="2906" y="1634"/>
                      <a:pt x="2706" y="1634"/>
                    </a:cubicBezTo>
                    <a:cubicBezTo>
                      <a:pt x="2474" y="1634"/>
                      <a:pt x="2122" y="1793"/>
                      <a:pt x="1589" y="2253"/>
                    </a:cubicBezTo>
                    <a:cubicBezTo>
                      <a:pt x="1" y="3594"/>
                      <a:pt x="1964" y="4679"/>
                      <a:pt x="2344" y="4870"/>
                    </a:cubicBezTo>
                    <a:lnTo>
                      <a:pt x="2344" y="4870"/>
                    </a:lnTo>
                    <a:cubicBezTo>
                      <a:pt x="2208" y="4807"/>
                      <a:pt x="1863" y="4665"/>
                      <a:pt x="1522" y="4665"/>
                    </a:cubicBezTo>
                    <a:cubicBezTo>
                      <a:pt x="981" y="4665"/>
                      <a:pt x="449" y="5021"/>
                      <a:pt x="771" y="6611"/>
                    </a:cubicBezTo>
                    <a:cubicBezTo>
                      <a:pt x="1013" y="7746"/>
                      <a:pt x="1467" y="8092"/>
                      <a:pt x="1931" y="8092"/>
                    </a:cubicBezTo>
                    <a:cubicBezTo>
                      <a:pt x="2078" y="8092"/>
                      <a:pt x="2225" y="8058"/>
                      <a:pt x="2368" y="8002"/>
                    </a:cubicBezTo>
                    <a:lnTo>
                      <a:pt x="2368" y="8002"/>
                    </a:lnTo>
                    <a:cubicBezTo>
                      <a:pt x="2424" y="8302"/>
                      <a:pt x="2694" y="8718"/>
                      <a:pt x="3340" y="9297"/>
                    </a:cubicBezTo>
                    <a:cubicBezTo>
                      <a:pt x="3925" y="9840"/>
                      <a:pt x="4428" y="10041"/>
                      <a:pt x="4853" y="10041"/>
                    </a:cubicBezTo>
                    <a:cubicBezTo>
                      <a:pt x="5727" y="10041"/>
                      <a:pt x="6266" y="9193"/>
                      <a:pt x="6489" y="8747"/>
                    </a:cubicBezTo>
                    <a:lnTo>
                      <a:pt x="6489" y="8747"/>
                    </a:lnTo>
                    <a:cubicBezTo>
                      <a:pt x="6289" y="9246"/>
                      <a:pt x="5998" y="10272"/>
                      <a:pt x="6969" y="10272"/>
                    </a:cubicBezTo>
                    <a:cubicBezTo>
                      <a:pt x="7222" y="10272"/>
                      <a:pt x="7561" y="10202"/>
                      <a:pt x="8009" y="10036"/>
                    </a:cubicBezTo>
                    <a:cubicBezTo>
                      <a:pt x="10481" y="9096"/>
                      <a:pt x="10617" y="6537"/>
                      <a:pt x="8780" y="6537"/>
                    </a:cubicBezTo>
                    <a:cubicBezTo>
                      <a:pt x="8563" y="6537"/>
                      <a:pt x="8319" y="6572"/>
                      <a:pt x="8048" y="6650"/>
                    </a:cubicBezTo>
                    <a:cubicBezTo>
                      <a:pt x="8048" y="6650"/>
                      <a:pt x="11628" y="5094"/>
                      <a:pt x="10694" y="3031"/>
                    </a:cubicBezTo>
                    <a:cubicBezTo>
                      <a:pt x="10312" y="2172"/>
                      <a:pt x="9878" y="1918"/>
                      <a:pt x="9498" y="1918"/>
                    </a:cubicBezTo>
                    <a:cubicBezTo>
                      <a:pt x="9306" y="1918"/>
                      <a:pt x="9127" y="1983"/>
                      <a:pt x="8976" y="2068"/>
                    </a:cubicBezTo>
                    <a:lnTo>
                      <a:pt x="8976" y="2068"/>
                    </a:lnTo>
                    <a:cubicBezTo>
                      <a:pt x="9353" y="1672"/>
                      <a:pt x="9634" y="1054"/>
                      <a:pt x="8321" y="658"/>
                    </a:cubicBezTo>
                    <a:cubicBezTo>
                      <a:pt x="7989" y="566"/>
                      <a:pt x="7711" y="527"/>
                      <a:pt x="7479" y="527"/>
                    </a:cubicBezTo>
                    <a:cubicBezTo>
                      <a:pt x="7050" y="527"/>
                      <a:pt x="6776" y="660"/>
                      <a:pt x="6601" y="834"/>
                    </a:cubicBezTo>
                    <a:lnTo>
                      <a:pt x="6601" y="834"/>
                    </a:lnTo>
                    <a:cubicBezTo>
                      <a:pt x="6649" y="420"/>
                      <a:pt x="6471" y="1"/>
                      <a:pt x="5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3" name="Google Shape;373;p33"/>
              <p:cNvSpPr/>
              <p:nvPr/>
            </p:nvSpPr>
            <p:spPr>
              <a:xfrm>
                <a:off x="4937150" y="650650"/>
                <a:ext cx="289150" cy="254000"/>
              </a:xfrm>
              <a:custGeom>
                <a:avLst/>
                <a:gdLst/>
                <a:ahLst/>
                <a:cxnLst/>
                <a:rect l="l" t="t" r="r" b="b"/>
                <a:pathLst>
                  <a:path w="11566" h="10160" extrusionOk="0">
                    <a:moveTo>
                      <a:pt x="5137" y="0"/>
                    </a:moveTo>
                    <a:cubicBezTo>
                      <a:pt x="3675" y="0"/>
                      <a:pt x="3506" y="1375"/>
                      <a:pt x="3504" y="1996"/>
                    </a:cubicBezTo>
                    <a:lnTo>
                      <a:pt x="3504" y="1996"/>
                    </a:lnTo>
                    <a:cubicBezTo>
                      <a:pt x="3466" y="1547"/>
                      <a:pt x="3321" y="748"/>
                      <a:pt x="2768" y="748"/>
                    </a:cubicBezTo>
                    <a:cubicBezTo>
                      <a:pt x="2487" y="748"/>
                      <a:pt x="2101" y="954"/>
                      <a:pt x="1571" y="1516"/>
                    </a:cubicBezTo>
                    <a:cubicBezTo>
                      <a:pt x="1" y="3177"/>
                      <a:pt x="539" y="5189"/>
                      <a:pt x="1787" y="5189"/>
                    </a:cubicBezTo>
                    <a:cubicBezTo>
                      <a:pt x="2147" y="5189"/>
                      <a:pt x="2566" y="5021"/>
                      <a:pt x="3011" y="4629"/>
                    </a:cubicBezTo>
                    <a:lnTo>
                      <a:pt x="3011" y="4629"/>
                    </a:lnTo>
                    <a:cubicBezTo>
                      <a:pt x="3010" y="4630"/>
                      <a:pt x="443" y="7587"/>
                      <a:pt x="2194" y="9026"/>
                    </a:cubicBezTo>
                    <a:cubicBezTo>
                      <a:pt x="2681" y="9427"/>
                      <a:pt x="3068" y="9571"/>
                      <a:pt x="3374" y="9571"/>
                    </a:cubicBezTo>
                    <a:cubicBezTo>
                      <a:pt x="3758" y="9571"/>
                      <a:pt x="4014" y="9344"/>
                      <a:pt x="4175" y="9109"/>
                    </a:cubicBezTo>
                    <a:lnTo>
                      <a:pt x="4175" y="9109"/>
                    </a:lnTo>
                    <a:cubicBezTo>
                      <a:pt x="4023" y="9564"/>
                      <a:pt x="3997" y="10160"/>
                      <a:pt x="4904" y="10160"/>
                    </a:cubicBezTo>
                    <a:cubicBezTo>
                      <a:pt x="5042" y="10160"/>
                      <a:pt x="5201" y="10146"/>
                      <a:pt x="5384" y="10116"/>
                    </a:cubicBezTo>
                    <a:cubicBezTo>
                      <a:pt x="6342" y="9945"/>
                      <a:pt x="6729" y="9586"/>
                      <a:pt x="6861" y="9237"/>
                    </a:cubicBezTo>
                    <a:lnTo>
                      <a:pt x="6861" y="9237"/>
                    </a:lnTo>
                    <a:cubicBezTo>
                      <a:pt x="6954" y="9489"/>
                      <a:pt x="7137" y="9697"/>
                      <a:pt x="7487" y="9697"/>
                    </a:cubicBezTo>
                    <a:cubicBezTo>
                      <a:pt x="7754" y="9697"/>
                      <a:pt x="8118" y="9576"/>
                      <a:pt x="8614" y="9260"/>
                    </a:cubicBezTo>
                    <a:cubicBezTo>
                      <a:pt x="10033" y="8314"/>
                      <a:pt x="9838" y="7297"/>
                      <a:pt x="9561" y="6737"/>
                    </a:cubicBezTo>
                    <a:lnTo>
                      <a:pt x="9561" y="6737"/>
                    </a:lnTo>
                    <a:cubicBezTo>
                      <a:pt x="9640" y="6807"/>
                      <a:pt x="9734" y="6857"/>
                      <a:pt x="9842" y="6857"/>
                    </a:cubicBezTo>
                    <a:cubicBezTo>
                      <a:pt x="10084" y="6857"/>
                      <a:pt x="10394" y="6604"/>
                      <a:pt x="10755" y="5758"/>
                    </a:cubicBezTo>
                    <a:cubicBezTo>
                      <a:pt x="11566" y="3854"/>
                      <a:pt x="9342" y="3739"/>
                      <a:pt x="8917" y="3734"/>
                    </a:cubicBezTo>
                    <a:lnTo>
                      <a:pt x="8917" y="3734"/>
                    </a:lnTo>
                    <a:cubicBezTo>
                      <a:pt x="9309" y="3725"/>
                      <a:pt x="11195" y="3575"/>
                      <a:pt x="9548" y="1438"/>
                    </a:cubicBezTo>
                    <a:cubicBezTo>
                      <a:pt x="9031" y="777"/>
                      <a:pt x="8594" y="541"/>
                      <a:pt x="8234" y="541"/>
                    </a:cubicBezTo>
                    <a:cubicBezTo>
                      <a:pt x="7947" y="541"/>
                      <a:pt x="7709" y="691"/>
                      <a:pt x="7517" y="898"/>
                    </a:cubicBezTo>
                    <a:lnTo>
                      <a:pt x="7517" y="898"/>
                    </a:lnTo>
                    <a:cubicBezTo>
                      <a:pt x="7333" y="653"/>
                      <a:pt x="6909" y="396"/>
                      <a:pt x="6085" y="154"/>
                    </a:cubicBezTo>
                    <a:cubicBezTo>
                      <a:pt x="5720" y="47"/>
                      <a:pt x="5406" y="0"/>
                      <a:pt x="51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4" name="Google Shape;374;p33"/>
              <p:cNvSpPr/>
              <p:nvPr/>
            </p:nvSpPr>
            <p:spPr>
              <a:xfrm>
                <a:off x="4736300" y="554900"/>
                <a:ext cx="251800" cy="129850"/>
              </a:xfrm>
              <a:custGeom>
                <a:avLst/>
                <a:gdLst/>
                <a:ahLst/>
                <a:cxnLst/>
                <a:rect l="l" t="t" r="r" b="b"/>
                <a:pathLst>
                  <a:path w="10072" h="5194" extrusionOk="0">
                    <a:moveTo>
                      <a:pt x="4815" y="1"/>
                    </a:moveTo>
                    <a:cubicBezTo>
                      <a:pt x="1967" y="1"/>
                      <a:pt x="1" y="2726"/>
                      <a:pt x="227" y="3128"/>
                    </a:cubicBezTo>
                    <a:cubicBezTo>
                      <a:pt x="780" y="4173"/>
                      <a:pt x="3541" y="5193"/>
                      <a:pt x="5693" y="5193"/>
                    </a:cubicBezTo>
                    <a:cubicBezTo>
                      <a:pt x="6267" y="5193"/>
                      <a:pt x="6797" y="5121"/>
                      <a:pt x="7231" y="4957"/>
                    </a:cubicBezTo>
                    <a:cubicBezTo>
                      <a:pt x="9761" y="3984"/>
                      <a:pt x="10072" y="3284"/>
                      <a:pt x="10072" y="3284"/>
                    </a:cubicBezTo>
                    <a:cubicBezTo>
                      <a:pt x="8199" y="818"/>
                      <a:pt x="6375" y="1"/>
                      <a:pt x="4815" y="1"/>
                    </a:cubicBezTo>
                    <a:close/>
                  </a:path>
                </a:pathLst>
              </a:custGeom>
              <a:solidFill>
                <a:srgbClr val="2E24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5" name="Google Shape;375;p33"/>
              <p:cNvSpPr/>
              <p:nvPr/>
            </p:nvSpPr>
            <p:spPr>
              <a:xfrm>
                <a:off x="4493875" y="798075"/>
                <a:ext cx="101200" cy="61700"/>
              </a:xfrm>
              <a:custGeom>
                <a:avLst/>
                <a:gdLst/>
                <a:ahLst/>
                <a:cxnLst/>
                <a:rect l="l" t="t" r="r" b="b"/>
                <a:pathLst>
                  <a:path w="4048" h="2468" extrusionOk="0">
                    <a:moveTo>
                      <a:pt x="3964" y="0"/>
                    </a:moveTo>
                    <a:cubicBezTo>
                      <a:pt x="3954" y="0"/>
                      <a:pt x="3942" y="5"/>
                      <a:pt x="3931" y="16"/>
                    </a:cubicBezTo>
                    <a:cubicBezTo>
                      <a:pt x="3892" y="16"/>
                      <a:pt x="1402" y="795"/>
                      <a:pt x="40" y="2351"/>
                    </a:cubicBezTo>
                    <a:cubicBezTo>
                      <a:pt x="1" y="2390"/>
                      <a:pt x="1" y="2429"/>
                      <a:pt x="40" y="2468"/>
                    </a:cubicBezTo>
                    <a:lnTo>
                      <a:pt x="156" y="2468"/>
                    </a:lnTo>
                    <a:cubicBezTo>
                      <a:pt x="1480" y="911"/>
                      <a:pt x="3931" y="172"/>
                      <a:pt x="3970" y="172"/>
                    </a:cubicBezTo>
                    <a:cubicBezTo>
                      <a:pt x="4009" y="133"/>
                      <a:pt x="4048" y="94"/>
                      <a:pt x="4009" y="55"/>
                    </a:cubicBezTo>
                    <a:cubicBezTo>
                      <a:pt x="4009" y="28"/>
                      <a:pt x="3989" y="0"/>
                      <a:pt x="396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6" name="Google Shape;376;p33"/>
              <p:cNvSpPr/>
              <p:nvPr/>
            </p:nvSpPr>
            <p:spPr>
              <a:xfrm>
                <a:off x="4599925" y="836000"/>
                <a:ext cx="106050" cy="112550"/>
              </a:xfrm>
              <a:custGeom>
                <a:avLst/>
                <a:gdLst/>
                <a:ahLst/>
                <a:cxnLst/>
                <a:rect l="l" t="t" r="r" b="b"/>
                <a:pathLst>
                  <a:path w="4242" h="4502" extrusionOk="0">
                    <a:moveTo>
                      <a:pt x="861" y="1"/>
                    </a:moveTo>
                    <a:cubicBezTo>
                      <a:pt x="834" y="1"/>
                      <a:pt x="806" y="28"/>
                      <a:pt x="779" y="56"/>
                    </a:cubicBezTo>
                    <a:cubicBezTo>
                      <a:pt x="779" y="56"/>
                      <a:pt x="0" y="1885"/>
                      <a:pt x="1207" y="3325"/>
                    </a:cubicBezTo>
                    <a:cubicBezTo>
                      <a:pt x="1518" y="3714"/>
                      <a:pt x="1907" y="4025"/>
                      <a:pt x="2374" y="4220"/>
                    </a:cubicBezTo>
                    <a:cubicBezTo>
                      <a:pt x="2830" y="4415"/>
                      <a:pt x="3341" y="4502"/>
                      <a:pt x="3861" y="4502"/>
                    </a:cubicBezTo>
                    <a:cubicBezTo>
                      <a:pt x="3962" y="4502"/>
                      <a:pt x="4063" y="4498"/>
                      <a:pt x="4164" y="4492"/>
                    </a:cubicBezTo>
                    <a:cubicBezTo>
                      <a:pt x="4203" y="4492"/>
                      <a:pt x="4242" y="4453"/>
                      <a:pt x="4203" y="4414"/>
                    </a:cubicBezTo>
                    <a:cubicBezTo>
                      <a:pt x="4203" y="4336"/>
                      <a:pt x="4164" y="4336"/>
                      <a:pt x="4125" y="4336"/>
                    </a:cubicBezTo>
                    <a:cubicBezTo>
                      <a:pt x="4010" y="4349"/>
                      <a:pt x="3896" y="4355"/>
                      <a:pt x="3781" y="4355"/>
                    </a:cubicBezTo>
                    <a:cubicBezTo>
                      <a:pt x="2849" y="4355"/>
                      <a:pt x="1947" y="3940"/>
                      <a:pt x="1323" y="3247"/>
                    </a:cubicBezTo>
                    <a:cubicBezTo>
                      <a:pt x="195" y="1885"/>
                      <a:pt x="934" y="134"/>
                      <a:pt x="934" y="134"/>
                    </a:cubicBezTo>
                    <a:cubicBezTo>
                      <a:pt x="934" y="95"/>
                      <a:pt x="934" y="17"/>
                      <a:pt x="895" y="17"/>
                    </a:cubicBezTo>
                    <a:cubicBezTo>
                      <a:pt x="884" y="5"/>
                      <a:pt x="873" y="1"/>
                      <a:pt x="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7" name="Google Shape;377;p33"/>
              <p:cNvSpPr/>
              <p:nvPr/>
            </p:nvSpPr>
            <p:spPr>
              <a:xfrm>
                <a:off x="4690400" y="953150"/>
                <a:ext cx="54500" cy="120100"/>
              </a:xfrm>
              <a:custGeom>
                <a:avLst/>
                <a:gdLst/>
                <a:ahLst/>
                <a:cxnLst/>
                <a:rect l="l" t="t" r="r" b="b"/>
                <a:pathLst>
                  <a:path w="2180" h="4804" extrusionOk="0">
                    <a:moveTo>
                      <a:pt x="2102" y="1"/>
                    </a:moveTo>
                    <a:cubicBezTo>
                      <a:pt x="2063" y="1"/>
                      <a:pt x="2024" y="39"/>
                      <a:pt x="2024" y="78"/>
                    </a:cubicBezTo>
                    <a:cubicBezTo>
                      <a:pt x="2024" y="78"/>
                      <a:pt x="1829" y="1946"/>
                      <a:pt x="39" y="4670"/>
                    </a:cubicBezTo>
                    <a:cubicBezTo>
                      <a:pt x="0" y="4709"/>
                      <a:pt x="39" y="4748"/>
                      <a:pt x="78" y="4787"/>
                    </a:cubicBezTo>
                    <a:cubicBezTo>
                      <a:pt x="90" y="4798"/>
                      <a:pt x="101" y="4803"/>
                      <a:pt x="111" y="4803"/>
                    </a:cubicBezTo>
                    <a:cubicBezTo>
                      <a:pt x="137" y="4803"/>
                      <a:pt x="156" y="4776"/>
                      <a:pt x="156" y="4748"/>
                    </a:cubicBezTo>
                    <a:cubicBezTo>
                      <a:pt x="1985" y="1985"/>
                      <a:pt x="2180" y="117"/>
                      <a:pt x="2180" y="78"/>
                    </a:cubicBezTo>
                    <a:cubicBezTo>
                      <a:pt x="2180" y="39"/>
                      <a:pt x="2141" y="1"/>
                      <a:pt x="21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8" name="Google Shape;378;p33"/>
              <p:cNvSpPr/>
              <p:nvPr/>
            </p:nvSpPr>
            <p:spPr>
              <a:xfrm>
                <a:off x="4602850" y="491675"/>
                <a:ext cx="506875" cy="418800"/>
              </a:xfrm>
              <a:custGeom>
                <a:avLst/>
                <a:gdLst/>
                <a:ahLst/>
                <a:cxnLst/>
                <a:rect l="l" t="t" r="r" b="b"/>
                <a:pathLst>
                  <a:path w="20275" h="16752" extrusionOk="0">
                    <a:moveTo>
                      <a:pt x="10279" y="1"/>
                    </a:moveTo>
                    <a:cubicBezTo>
                      <a:pt x="8186" y="1"/>
                      <a:pt x="6105" y="1030"/>
                      <a:pt x="4358" y="2738"/>
                    </a:cubicBezTo>
                    <a:cubicBezTo>
                      <a:pt x="0" y="7058"/>
                      <a:pt x="1829" y="12817"/>
                      <a:pt x="6888" y="15852"/>
                    </a:cubicBezTo>
                    <a:cubicBezTo>
                      <a:pt x="7956" y="16497"/>
                      <a:pt x="8995" y="16751"/>
                      <a:pt x="9971" y="16751"/>
                    </a:cubicBezTo>
                    <a:cubicBezTo>
                      <a:pt x="13650" y="16751"/>
                      <a:pt x="16422" y="13128"/>
                      <a:pt x="16422" y="13128"/>
                    </a:cubicBezTo>
                    <a:cubicBezTo>
                      <a:pt x="16422" y="13128"/>
                      <a:pt x="20274" y="9354"/>
                      <a:pt x="16655" y="3984"/>
                    </a:cubicBezTo>
                    <a:cubicBezTo>
                      <a:pt x="14782" y="1185"/>
                      <a:pt x="12524" y="1"/>
                      <a:pt x="10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9" name="Google Shape;379;p33"/>
              <p:cNvSpPr/>
              <p:nvPr/>
            </p:nvSpPr>
            <p:spPr>
              <a:xfrm>
                <a:off x="4626200" y="580125"/>
                <a:ext cx="421675" cy="343400"/>
              </a:xfrm>
              <a:custGeom>
                <a:avLst/>
                <a:gdLst/>
                <a:ahLst/>
                <a:cxnLst/>
                <a:rect l="l" t="t" r="r" b="b"/>
                <a:pathLst>
                  <a:path w="16867" h="13736" extrusionOk="0">
                    <a:moveTo>
                      <a:pt x="8723" y="0"/>
                    </a:moveTo>
                    <a:cubicBezTo>
                      <a:pt x="6569" y="0"/>
                      <a:pt x="4864" y="913"/>
                      <a:pt x="4864" y="913"/>
                    </a:cubicBezTo>
                    <a:cubicBezTo>
                      <a:pt x="0" y="4026"/>
                      <a:pt x="1985" y="12587"/>
                      <a:pt x="7316" y="13598"/>
                    </a:cubicBezTo>
                    <a:cubicBezTo>
                      <a:pt x="7822" y="13692"/>
                      <a:pt x="8307" y="13736"/>
                      <a:pt x="8770" y="13736"/>
                    </a:cubicBezTo>
                    <a:cubicBezTo>
                      <a:pt x="14499" y="13736"/>
                      <a:pt x="16867" y="7009"/>
                      <a:pt x="14670" y="3481"/>
                    </a:cubicBezTo>
                    <a:cubicBezTo>
                      <a:pt x="12927" y="728"/>
                      <a:pt x="10646" y="0"/>
                      <a:pt x="8723"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0" name="Google Shape;380;p33"/>
              <p:cNvSpPr/>
              <p:nvPr/>
            </p:nvSpPr>
            <p:spPr>
              <a:xfrm>
                <a:off x="4607700" y="792625"/>
                <a:ext cx="139150" cy="137300"/>
              </a:xfrm>
              <a:custGeom>
                <a:avLst/>
                <a:gdLst/>
                <a:ahLst/>
                <a:cxnLst/>
                <a:rect l="l" t="t" r="r" b="b"/>
                <a:pathLst>
                  <a:path w="5566" h="5492" extrusionOk="0">
                    <a:moveTo>
                      <a:pt x="4437" y="1"/>
                    </a:moveTo>
                    <a:lnTo>
                      <a:pt x="2063" y="1869"/>
                    </a:lnTo>
                    <a:lnTo>
                      <a:pt x="1324" y="1090"/>
                    </a:lnTo>
                    <a:lnTo>
                      <a:pt x="1324" y="1090"/>
                    </a:lnTo>
                    <a:cubicBezTo>
                      <a:pt x="1324" y="1091"/>
                      <a:pt x="1" y="3775"/>
                      <a:pt x="2219" y="5060"/>
                    </a:cubicBezTo>
                    <a:cubicBezTo>
                      <a:pt x="2790" y="5384"/>
                      <a:pt x="3235" y="5492"/>
                      <a:pt x="3575" y="5492"/>
                    </a:cubicBezTo>
                    <a:cubicBezTo>
                      <a:pt x="4255" y="5492"/>
                      <a:pt x="4515" y="5060"/>
                      <a:pt x="4515" y="5060"/>
                    </a:cubicBezTo>
                    <a:lnTo>
                      <a:pt x="3892" y="4242"/>
                    </a:lnTo>
                    <a:lnTo>
                      <a:pt x="5565" y="2063"/>
                    </a:lnTo>
                    <a:lnTo>
                      <a:pt x="4437"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1" name="Google Shape;381;p33"/>
              <p:cNvSpPr/>
              <p:nvPr/>
            </p:nvSpPr>
            <p:spPr>
              <a:xfrm>
                <a:off x="4798375" y="790875"/>
                <a:ext cx="63275" cy="57625"/>
              </a:xfrm>
              <a:custGeom>
                <a:avLst/>
                <a:gdLst/>
                <a:ahLst/>
                <a:cxnLst/>
                <a:rect l="l" t="t" r="r" b="b"/>
                <a:pathLst>
                  <a:path w="2531" h="2305" extrusionOk="0">
                    <a:moveTo>
                      <a:pt x="616" y="1"/>
                    </a:moveTo>
                    <a:cubicBezTo>
                      <a:pt x="592" y="1"/>
                      <a:pt x="567" y="10"/>
                      <a:pt x="546" y="32"/>
                    </a:cubicBezTo>
                    <a:cubicBezTo>
                      <a:pt x="546" y="71"/>
                      <a:pt x="1" y="1005"/>
                      <a:pt x="156" y="1666"/>
                    </a:cubicBezTo>
                    <a:cubicBezTo>
                      <a:pt x="234" y="1861"/>
                      <a:pt x="351" y="2055"/>
                      <a:pt x="546" y="2172"/>
                    </a:cubicBezTo>
                    <a:lnTo>
                      <a:pt x="701" y="2211"/>
                    </a:lnTo>
                    <a:cubicBezTo>
                      <a:pt x="891" y="2274"/>
                      <a:pt x="1094" y="2305"/>
                      <a:pt x="1298" y="2305"/>
                    </a:cubicBezTo>
                    <a:cubicBezTo>
                      <a:pt x="1721" y="2305"/>
                      <a:pt x="2150" y="2175"/>
                      <a:pt x="2491" y="1939"/>
                    </a:cubicBezTo>
                    <a:cubicBezTo>
                      <a:pt x="2530" y="1900"/>
                      <a:pt x="2530" y="1861"/>
                      <a:pt x="2491" y="1822"/>
                    </a:cubicBezTo>
                    <a:cubicBezTo>
                      <a:pt x="2472" y="1802"/>
                      <a:pt x="2452" y="1793"/>
                      <a:pt x="2433" y="1793"/>
                    </a:cubicBezTo>
                    <a:cubicBezTo>
                      <a:pt x="2413" y="1793"/>
                      <a:pt x="2394" y="1802"/>
                      <a:pt x="2374" y="1822"/>
                    </a:cubicBezTo>
                    <a:cubicBezTo>
                      <a:pt x="2374" y="1822"/>
                      <a:pt x="1864" y="2183"/>
                      <a:pt x="1268" y="2183"/>
                    </a:cubicBezTo>
                    <a:cubicBezTo>
                      <a:pt x="1058" y="2183"/>
                      <a:pt x="837" y="2138"/>
                      <a:pt x="623" y="2016"/>
                    </a:cubicBezTo>
                    <a:cubicBezTo>
                      <a:pt x="468" y="1939"/>
                      <a:pt x="351" y="1783"/>
                      <a:pt x="312" y="1627"/>
                    </a:cubicBezTo>
                    <a:cubicBezTo>
                      <a:pt x="156" y="1044"/>
                      <a:pt x="701" y="149"/>
                      <a:pt x="701" y="149"/>
                    </a:cubicBezTo>
                    <a:cubicBezTo>
                      <a:pt x="729" y="64"/>
                      <a:pt x="676" y="1"/>
                      <a:pt x="6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2" name="Google Shape;382;p33"/>
              <p:cNvSpPr/>
              <p:nvPr/>
            </p:nvSpPr>
            <p:spPr>
              <a:xfrm>
                <a:off x="4803300" y="712100"/>
                <a:ext cx="40825" cy="35575"/>
              </a:xfrm>
              <a:custGeom>
                <a:avLst/>
                <a:gdLst/>
                <a:ahLst/>
                <a:cxnLst/>
                <a:rect l="l" t="t" r="r" b="b"/>
                <a:pathLst>
                  <a:path w="1633" h="1423" extrusionOk="0">
                    <a:moveTo>
                      <a:pt x="826" y="1"/>
                    </a:moveTo>
                    <a:cubicBezTo>
                      <a:pt x="364" y="1"/>
                      <a:pt x="0" y="483"/>
                      <a:pt x="193" y="965"/>
                    </a:cubicBezTo>
                    <a:cubicBezTo>
                      <a:pt x="314" y="1266"/>
                      <a:pt x="590" y="1423"/>
                      <a:pt x="861" y="1423"/>
                    </a:cubicBezTo>
                    <a:cubicBezTo>
                      <a:pt x="1115" y="1423"/>
                      <a:pt x="1364" y="1286"/>
                      <a:pt x="1477" y="1004"/>
                    </a:cubicBezTo>
                    <a:cubicBezTo>
                      <a:pt x="1633" y="615"/>
                      <a:pt x="1477" y="225"/>
                      <a:pt x="1127" y="70"/>
                    </a:cubicBezTo>
                    <a:cubicBezTo>
                      <a:pt x="1025" y="22"/>
                      <a:pt x="923"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3" name="Google Shape;383;p33"/>
              <p:cNvSpPr/>
              <p:nvPr/>
            </p:nvSpPr>
            <p:spPr>
              <a:xfrm>
                <a:off x="4899600" y="789925"/>
                <a:ext cx="41825" cy="35075"/>
              </a:xfrm>
              <a:custGeom>
                <a:avLst/>
                <a:gdLst/>
                <a:ahLst/>
                <a:cxnLst/>
                <a:rect l="l" t="t" r="r" b="b"/>
                <a:pathLst>
                  <a:path w="1673" h="1403" extrusionOk="0">
                    <a:moveTo>
                      <a:pt x="826" y="1"/>
                    </a:moveTo>
                    <a:cubicBezTo>
                      <a:pt x="365" y="1"/>
                      <a:pt x="1" y="483"/>
                      <a:pt x="193" y="965"/>
                    </a:cubicBezTo>
                    <a:cubicBezTo>
                      <a:pt x="310" y="1257"/>
                      <a:pt x="582" y="1403"/>
                      <a:pt x="855" y="1403"/>
                    </a:cubicBezTo>
                    <a:cubicBezTo>
                      <a:pt x="1127" y="1403"/>
                      <a:pt x="1400" y="1257"/>
                      <a:pt x="1516" y="965"/>
                    </a:cubicBezTo>
                    <a:cubicBezTo>
                      <a:pt x="1672" y="615"/>
                      <a:pt x="1516" y="187"/>
                      <a:pt x="1127" y="70"/>
                    </a:cubicBezTo>
                    <a:cubicBezTo>
                      <a:pt x="1026" y="22"/>
                      <a:pt x="924"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4" name="Google Shape;384;p33"/>
              <p:cNvSpPr/>
              <p:nvPr/>
            </p:nvSpPr>
            <p:spPr>
              <a:xfrm>
                <a:off x="4608675" y="655825"/>
                <a:ext cx="116725" cy="98750"/>
              </a:xfrm>
              <a:custGeom>
                <a:avLst/>
                <a:gdLst/>
                <a:ahLst/>
                <a:cxnLst/>
                <a:rect l="l" t="t" r="r" b="b"/>
                <a:pathLst>
                  <a:path w="4669" h="3950" extrusionOk="0">
                    <a:moveTo>
                      <a:pt x="3248" y="0"/>
                    </a:moveTo>
                    <a:cubicBezTo>
                      <a:pt x="3088" y="0"/>
                      <a:pt x="2902" y="32"/>
                      <a:pt x="2686" y="103"/>
                    </a:cubicBezTo>
                    <a:cubicBezTo>
                      <a:pt x="1" y="959"/>
                      <a:pt x="1363" y="3255"/>
                      <a:pt x="2374" y="3838"/>
                    </a:cubicBezTo>
                    <a:cubicBezTo>
                      <a:pt x="2503" y="3916"/>
                      <a:pt x="2627" y="3949"/>
                      <a:pt x="2744" y="3949"/>
                    </a:cubicBezTo>
                    <a:cubicBezTo>
                      <a:pt x="3511" y="3949"/>
                      <a:pt x="4009" y="2515"/>
                      <a:pt x="4009" y="2515"/>
                    </a:cubicBezTo>
                    <a:cubicBezTo>
                      <a:pt x="4009" y="2515"/>
                      <a:pt x="4669" y="0"/>
                      <a:pt x="3248"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5" name="Google Shape;385;p33"/>
              <p:cNvSpPr/>
              <p:nvPr/>
            </p:nvSpPr>
            <p:spPr>
              <a:xfrm>
                <a:off x="4840225" y="769275"/>
                <a:ext cx="40875" cy="52575"/>
              </a:xfrm>
              <a:custGeom>
                <a:avLst/>
                <a:gdLst/>
                <a:ahLst/>
                <a:cxnLst/>
                <a:rect l="l" t="t" r="r" b="b"/>
                <a:pathLst>
                  <a:path w="1635" h="2103" extrusionOk="0">
                    <a:moveTo>
                      <a:pt x="1206" y="1"/>
                    </a:moveTo>
                    <a:lnTo>
                      <a:pt x="467" y="1129"/>
                    </a:lnTo>
                    <a:cubicBezTo>
                      <a:pt x="467" y="1168"/>
                      <a:pt x="467" y="1168"/>
                      <a:pt x="467" y="1207"/>
                    </a:cubicBezTo>
                    <a:cubicBezTo>
                      <a:pt x="467" y="1246"/>
                      <a:pt x="467" y="1246"/>
                      <a:pt x="506" y="1246"/>
                    </a:cubicBezTo>
                    <a:lnTo>
                      <a:pt x="1323" y="1752"/>
                    </a:lnTo>
                    <a:lnTo>
                      <a:pt x="78" y="1908"/>
                    </a:lnTo>
                    <a:cubicBezTo>
                      <a:pt x="39" y="1908"/>
                      <a:pt x="0" y="1947"/>
                      <a:pt x="0" y="1985"/>
                    </a:cubicBezTo>
                    <a:cubicBezTo>
                      <a:pt x="0" y="2024"/>
                      <a:pt x="0" y="2063"/>
                      <a:pt x="0" y="2102"/>
                    </a:cubicBezTo>
                    <a:lnTo>
                      <a:pt x="39" y="2102"/>
                    </a:lnTo>
                    <a:lnTo>
                      <a:pt x="1557" y="1908"/>
                    </a:lnTo>
                    <a:cubicBezTo>
                      <a:pt x="1596" y="1908"/>
                      <a:pt x="1634" y="1869"/>
                      <a:pt x="1634" y="1830"/>
                    </a:cubicBezTo>
                    <a:cubicBezTo>
                      <a:pt x="1634" y="1791"/>
                      <a:pt x="1596" y="1752"/>
                      <a:pt x="1596" y="1752"/>
                    </a:cubicBezTo>
                    <a:lnTo>
                      <a:pt x="623" y="1207"/>
                    </a:lnTo>
                    <a:lnTo>
                      <a:pt x="1362" y="118"/>
                    </a:lnTo>
                    <a:cubicBezTo>
                      <a:pt x="1362" y="79"/>
                      <a:pt x="1362" y="40"/>
                      <a:pt x="13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6" name="Google Shape;386;p33"/>
              <p:cNvSpPr/>
              <p:nvPr/>
            </p:nvSpPr>
            <p:spPr>
              <a:xfrm>
                <a:off x="4689100" y="571075"/>
                <a:ext cx="116925" cy="130450"/>
              </a:xfrm>
              <a:custGeom>
                <a:avLst/>
                <a:gdLst/>
                <a:ahLst/>
                <a:cxnLst/>
                <a:rect l="l" t="t" r="r" b="b"/>
                <a:pathLst>
                  <a:path w="4677" h="5218" extrusionOk="0">
                    <a:moveTo>
                      <a:pt x="3270" y="0"/>
                    </a:moveTo>
                    <a:cubicBezTo>
                      <a:pt x="2867" y="0"/>
                      <a:pt x="2401" y="98"/>
                      <a:pt x="1959" y="224"/>
                    </a:cubicBezTo>
                    <a:cubicBezTo>
                      <a:pt x="564" y="591"/>
                      <a:pt x="0" y="5218"/>
                      <a:pt x="268" y="5218"/>
                    </a:cubicBezTo>
                    <a:cubicBezTo>
                      <a:pt x="284" y="5218"/>
                      <a:pt x="303" y="5201"/>
                      <a:pt x="325" y="5166"/>
                    </a:cubicBezTo>
                    <a:cubicBezTo>
                      <a:pt x="1220" y="3687"/>
                      <a:pt x="2582" y="2559"/>
                      <a:pt x="4177" y="1897"/>
                    </a:cubicBezTo>
                    <a:cubicBezTo>
                      <a:pt x="4677" y="424"/>
                      <a:pt x="4110" y="0"/>
                      <a:pt x="32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7" name="Google Shape;387;p33"/>
              <p:cNvSpPr/>
              <p:nvPr/>
            </p:nvSpPr>
            <p:spPr>
              <a:xfrm>
                <a:off x="4741175" y="535200"/>
                <a:ext cx="251800" cy="130075"/>
              </a:xfrm>
              <a:custGeom>
                <a:avLst/>
                <a:gdLst/>
                <a:ahLst/>
                <a:cxnLst/>
                <a:rect l="l" t="t" r="r" b="b"/>
                <a:pathLst>
                  <a:path w="10072" h="5203" extrusionOk="0">
                    <a:moveTo>
                      <a:pt x="4801" y="1"/>
                    </a:moveTo>
                    <a:cubicBezTo>
                      <a:pt x="1961" y="1"/>
                      <a:pt x="0" y="2711"/>
                      <a:pt x="226" y="3138"/>
                    </a:cubicBezTo>
                    <a:cubicBezTo>
                      <a:pt x="779" y="4182"/>
                      <a:pt x="3540" y="5203"/>
                      <a:pt x="5693" y="5203"/>
                    </a:cubicBezTo>
                    <a:cubicBezTo>
                      <a:pt x="6266" y="5203"/>
                      <a:pt x="6797" y="5130"/>
                      <a:pt x="7231" y="4967"/>
                    </a:cubicBezTo>
                    <a:cubicBezTo>
                      <a:pt x="9760" y="3994"/>
                      <a:pt x="10071" y="3293"/>
                      <a:pt x="10071" y="3293"/>
                    </a:cubicBezTo>
                    <a:cubicBezTo>
                      <a:pt x="8193" y="821"/>
                      <a:pt x="6364" y="1"/>
                      <a:pt x="48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8" name="Google Shape;388;p33"/>
              <p:cNvSpPr/>
              <p:nvPr/>
            </p:nvSpPr>
            <p:spPr>
              <a:xfrm>
                <a:off x="4947225" y="617500"/>
                <a:ext cx="156925" cy="210225"/>
              </a:xfrm>
              <a:custGeom>
                <a:avLst/>
                <a:gdLst/>
                <a:ahLst/>
                <a:cxnLst/>
                <a:rect l="l" t="t" r="r" b="b"/>
                <a:pathLst>
                  <a:path w="6277" h="8409" extrusionOk="0">
                    <a:moveTo>
                      <a:pt x="1819" y="1"/>
                    </a:moveTo>
                    <a:cubicBezTo>
                      <a:pt x="1732" y="1"/>
                      <a:pt x="1088" y="68"/>
                      <a:pt x="545" y="1986"/>
                    </a:cubicBezTo>
                    <a:cubicBezTo>
                      <a:pt x="1" y="4048"/>
                      <a:pt x="1129" y="7784"/>
                      <a:pt x="2024" y="8368"/>
                    </a:cubicBezTo>
                    <a:cubicBezTo>
                      <a:pt x="2067" y="8396"/>
                      <a:pt x="2115" y="8409"/>
                      <a:pt x="2169" y="8409"/>
                    </a:cubicBezTo>
                    <a:cubicBezTo>
                      <a:pt x="3241" y="8409"/>
                      <a:pt x="6277" y="3040"/>
                      <a:pt x="1829" y="1"/>
                    </a:cubicBezTo>
                    <a:cubicBezTo>
                      <a:pt x="1829" y="1"/>
                      <a:pt x="1826" y="1"/>
                      <a:pt x="18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9" name="Google Shape;389;p33"/>
              <p:cNvSpPr/>
              <p:nvPr/>
            </p:nvSpPr>
            <p:spPr>
              <a:xfrm>
                <a:off x="4667050" y="676875"/>
                <a:ext cx="20450" cy="54500"/>
              </a:xfrm>
              <a:custGeom>
                <a:avLst/>
                <a:gdLst/>
                <a:ahLst/>
                <a:cxnLst/>
                <a:rect l="l" t="t" r="r" b="b"/>
                <a:pathLst>
                  <a:path w="818" h="2180" extrusionOk="0">
                    <a:moveTo>
                      <a:pt x="117" y="0"/>
                    </a:moveTo>
                    <a:cubicBezTo>
                      <a:pt x="78" y="0"/>
                      <a:pt x="39" y="39"/>
                      <a:pt x="39" y="78"/>
                    </a:cubicBezTo>
                    <a:cubicBezTo>
                      <a:pt x="0" y="117"/>
                      <a:pt x="39" y="156"/>
                      <a:pt x="78" y="156"/>
                    </a:cubicBezTo>
                    <a:cubicBezTo>
                      <a:pt x="78" y="156"/>
                      <a:pt x="623" y="311"/>
                      <a:pt x="584" y="2101"/>
                    </a:cubicBezTo>
                    <a:cubicBezTo>
                      <a:pt x="584" y="2140"/>
                      <a:pt x="584" y="2179"/>
                      <a:pt x="623" y="2179"/>
                    </a:cubicBezTo>
                    <a:lnTo>
                      <a:pt x="662" y="2179"/>
                    </a:lnTo>
                    <a:cubicBezTo>
                      <a:pt x="701" y="2179"/>
                      <a:pt x="740" y="2140"/>
                      <a:pt x="740" y="2101"/>
                    </a:cubicBezTo>
                    <a:cubicBezTo>
                      <a:pt x="818" y="156"/>
                      <a:pt x="195" y="39"/>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0" name="Google Shape;390;p33"/>
              <p:cNvSpPr/>
              <p:nvPr/>
            </p:nvSpPr>
            <p:spPr>
              <a:xfrm>
                <a:off x="4239975" y="1018150"/>
                <a:ext cx="78550" cy="22575"/>
              </a:xfrm>
              <a:custGeom>
                <a:avLst/>
                <a:gdLst/>
                <a:ahLst/>
                <a:cxnLst/>
                <a:rect l="l" t="t" r="r" b="b"/>
                <a:pathLst>
                  <a:path w="3142" h="903" extrusionOk="0">
                    <a:moveTo>
                      <a:pt x="3028" y="0"/>
                    </a:moveTo>
                    <a:cubicBezTo>
                      <a:pt x="3018" y="0"/>
                      <a:pt x="3007" y="2"/>
                      <a:pt x="2997" y="8"/>
                    </a:cubicBezTo>
                    <a:cubicBezTo>
                      <a:pt x="2102" y="436"/>
                      <a:pt x="1090" y="708"/>
                      <a:pt x="78" y="747"/>
                    </a:cubicBezTo>
                    <a:cubicBezTo>
                      <a:pt x="39" y="747"/>
                      <a:pt x="0" y="786"/>
                      <a:pt x="0" y="825"/>
                    </a:cubicBezTo>
                    <a:cubicBezTo>
                      <a:pt x="0" y="864"/>
                      <a:pt x="0" y="864"/>
                      <a:pt x="0" y="903"/>
                    </a:cubicBezTo>
                    <a:lnTo>
                      <a:pt x="78" y="903"/>
                    </a:lnTo>
                    <a:cubicBezTo>
                      <a:pt x="1090" y="864"/>
                      <a:pt x="2141" y="591"/>
                      <a:pt x="3075" y="163"/>
                    </a:cubicBezTo>
                    <a:cubicBezTo>
                      <a:pt x="3142" y="96"/>
                      <a:pt x="3093" y="0"/>
                      <a:pt x="30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1" name="Google Shape;391;p33"/>
              <p:cNvSpPr/>
              <p:nvPr/>
            </p:nvSpPr>
            <p:spPr>
              <a:xfrm>
                <a:off x="4242900" y="1028050"/>
                <a:ext cx="33100" cy="124550"/>
              </a:xfrm>
              <a:custGeom>
                <a:avLst/>
                <a:gdLst/>
                <a:ahLst/>
                <a:cxnLst/>
                <a:rect l="l" t="t" r="r" b="b"/>
                <a:pathLst>
                  <a:path w="1324" h="4982" extrusionOk="0">
                    <a:moveTo>
                      <a:pt x="78" y="1"/>
                    </a:moveTo>
                    <a:cubicBezTo>
                      <a:pt x="39" y="1"/>
                      <a:pt x="0" y="40"/>
                      <a:pt x="0" y="79"/>
                    </a:cubicBezTo>
                    <a:cubicBezTo>
                      <a:pt x="272" y="1752"/>
                      <a:pt x="662" y="3347"/>
                      <a:pt x="1167" y="4943"/>
                    </a:cubicBezTo>
                    <a:cubicBezTo>
                      <a:pt x="1167" y="4982"/>
                      <a:pt x="1206" y="4982"/>
                      <a:pt x="1206" y="4982"/>
                    </a:cubicBezTo>
                    <a:lnTo>
                      <a:pt x="1245" y="4982"/>
                    </a:lnTo>
                    <a:cubicBezTo>
                      <a:pt x="1323" y="4982"/>
                      <a:pt x="1323" y="4943"/>
                      <a:pt x="1323" y="4904"/>
                    </a:cubicBezTo>
                    <a:cubicBezTo>
                      <a:pt x="817" y="3309"/>
                      <a:pt x="428" y="1713"/>
                      <a:pt x="156" y="79"/>
                    </a:cubicBezTo>
                    <a:cubicBezTo>
                      <a:pt x="156" y="1"/>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2" name="Google Shape;392;p33"/>
              <p:cNvSpPr/>
              <p:nvPr/>
            </p:nvSpPr>
            <p:spPr>
              <a:xfrm>
                <a:off x="4338225" y="1236500"/>
                <a:ext cx="127200" cy="96275"/>
              </a:xfrm>
              <a:custGeom>
                <a:avLst/>
                <a:gdLst/>
                <a:ahLst/>
                <a:cxnLst/>
                <a:rect l="l" t="t" r="r" b="b"/>
                <a:pathLst>
                  <a:path w="5088" h="3851" extrusionOk="0">
                    <a:moveTo>
                      <a:pt x="74" y="0"/>
                    </a:moveTo>
                    <a:cubicBezTo>
                      <a:pt x="49" y="0"/>
                      <a:pt x="20" y="10"/>
                      <a:pt x="1" y="29"/>
                    </a:cubicBezTo>
                    <a:cubicBezTo>
                      <a:pt x="1" y="68"/>
                      <a:pt x="1" y="107"/>
                      <a:pt x="1" y="146"/>
                    </a:cubicBezTo>
                    <a:cubicBezTo>
                      <a:pt x="1557" y="1547"/>
                      <a:pt x="3192" y="2753"/>
                      <a:pt x="4943" y="3843"/>
                    </a:cubicBezTo>
                    <a:lnTo>
                      <a:pt x="4982" y="3843"/>
                    </a:lnTo>
                    <a:cubicBezTo>
                      <a:pt x="4992" y="3848"/>
                      <a:pt x="5003" y="3851"/>
                      <a:pt x="5012" y="3851"/>
                    </a:cubicBezTo>
                    <a:cubicBezTo>
                      <a:pt x="5068" y="3851"/>
                      <a:pt x="5087" y="3760"/>
                      <a:pt x="5020" y="3726"/>
                    </a:cubicBezTo>
                    <a:cubicBezTo>
                      <a:pt x="3308" y="2637"/>
                      <a:pt x="1635" y="1391"/>
                      <a:pt x="117" y="29"/>
                    </a:cubicBezTo>
                    <a:cubicBezTo>
                      <a:pt x="117" y="10"/>
                      <a:pt x="98" y="0"/>
                      <a:pt x="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3" name="Google Shape;393;p33"/>
              <p:cNvSpPr/>
              <p:nvPr/>
            </p:nvSpPr>
            <p:spPr>
              <a:xfrm>
                <a:off x="4437450" y="1253025"/>
                <a:ext cx="73975" cy="88325"/>
              </a:xfrm>
              <a:custGeom>
                <a:avLst/>
                <a:gdLst/>
                <a:ahLst/>
                <a:cxnLst/>
                <a:rect l="l" t="t" r="r" b="b"/>
                <a:pathLst>
                  <a:path w="2959" h="3533" extrusionOk="0">
                    <a:moveTo>
                      <a:pt x="2861" y="1"/>
                    </a:moveTo>
                    <a:cubicBezTo>
                      <a:pt x="2841" y="1"/>
                      <a:pt x="2822" y="10"/>
                      <a:pt x="2803" y="30"/>
                    </a:cubicBezTo>
                    <a:cubicBezTo>
                      <a:pt x="2803" y="30"/>
                      <a:pt x="857" y="2871"/>
                      <a:pt x="40" y="3415"/>
                    </a:cubicBezTo>
                    <a:cubicBezTo>
                      <a:pt x="1" y="3454"/>
                      <a:pt x="1" y="3493"/>
                      <a:pt x="40" y="3532"/>
                    </a:cubicBezTo>
                    <a:lnTo>
                      <a:pt x="118" y="3532"/>
                    </a:lnTo>
                    <a:cubicBezTo>
                      <a:pt x="935" y="2987"/>
                      <a:pt x="2841" y="224"/>
                      <a:pt x="2919" y="108"/>
                    </a:cubicBezTo>
                    <a:cubicBezTo>
                      <a:pt x="2958" y="69"/>
                      <a:pt x="2958" y="30"/>
                      <a:pt x="2919" y="30"/>
                    </a:cubicBezTo>
                    <a:cubicBezTo>
                      <a:pt x="2900" y="10"/>
                      <a:pt x="2880" y="1"/>
                      <a:pt x="2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94" name="Google Shape;394;p33"/>
            <p:cNvSpPr/>
            <p:nvPr/>
          </p:nvSpPr>
          <p:spPr>
            <a:xfrm rot="-899413">
              <a:off x="1525671" y="1338028"/>
              <a:ext cx="1027160" cy="491297"/>
            </a:xfrm>
            <a:custGeom>
              <a:avLst/>
              <a:gdLst/>
              <a:ahLst/>
              <a:cxnLst/>
              <a:rect l="l" t="t" r="r" b="b"/>
              <a:pathLst>
                <a:path w="80815" h="38669" extrusionOk="0">
                  <a:moveTo>
                    <a:pt x="61456" y="1"/>
                  </a:moveTo>
                  <a:cubicBezTo>
                    <a:pt x="54549" y="1"/>
                    <a:pt x="45827" y="6706"/>
                    <a:pt x="40483" y="11546"/>
                  </a:cubicBezTo>
                  <a:cubicBezTo>
                    <a:pt x="35038" y="6706"/>
                    <a:pt x="26266" y="1"/>
                    <a:pt x="19359" y="1"/>
                  </a:cubicBezTo>
                  <a:cubicBezTo>
                    <a:pt x="8672" y="1"/>
                    <a:pt x="0" y="8672"/>
                    <a:pt x="0" y="19360"/>
                  </a:cubicBezTo>
                  <a:cubicBezTo>
                    <a:pt x="0" y="29997"/>
                    <a:pt x="8672" y="38669"/>
                    <a:pt x="19359" y="38669"/>
                  </a:cubicBezTo>
                  <a:cubicBezTo>
                    <a:pt x="26266" y="38669"/>
                    <a:pt x="35038" y="32014"/>
                    <a:pt x="40483" y="27174"/>
                  </a:cubicBezTo>
                  <a:cubicBezTo>
                    <a:pt x="45827" y="32014"/>
                    <a:pt x="54498" y="38669"/>
                    <a:pt x="61456" y="38669"/>
                  </a:cubicBezTo>
                  <a:cubicBezTo>
                    <a:pt x="72144" y="38669"/>
                    <a:pt x="80815" y="29997"/>
                    <a:pt x="80815" y="19360"/>
                  </a:cubicBezTo>
                  <a:cubicBezTo>
                    <a:pt x="80815" y="8672"/>
                    <a:pt x="72144" y="1"/>
                    <a:pt x="61456" y="1"/>
                  </a:cubicBezTo>
                  <a:close/>
                  <a:moveTo>
                    <a:pt x="19359" y="27325"/>
                  </a:moveTo>
                  <a:cubicBezTo>
                    <a:pt x="14923" y="27325"/>
                    <a:pt x="11344" y="23746"/>
                    <a:pt x="11344" y="19360"/>
                  </a:cubicBezTo>
                  <a:cubicBezTo>
                    <a:pt x="11344" y="14923"/>
                    <a:pt x="14923" y="11344"/>
                    <a:pt x="19359" y="11344"/>
                  </a:cubicBezTo>
                  <a:cubicBezTo>
                    <a:pt x="21477" y="11344"/>
                    <a:pt x="26922" y="14772"/>
                    <a:pt x="32165" y="19360"/>
                  </a:cubicBezTo>
                  <a:cubicBezTo>
                    <a:pt x="26871" y="23897"/>
                    <a:pt x="21477" y="27325"/>
                    <a:pt x="19359" y="27325"/>
                  </a:cubicBezTo>
                  <a:close/>
                  <a:moveTo>
                    <a:pt x="61456" y="27325"/>
                  </a:moveTo>
                  <a:cubicBezTo>
                    <a:pt x="59288" y="27325"/>
                    <a:pt x="53994" y="23897"/>
                    <a:pt x="48751" y="19360"/>
                  </a:cubicBezTo>
                  <a:cubicBezTo>
                    <a:pt x="53692" y="15075"/>
                    <a:pt x="59187" y="11344"/>
                    <a:pt x="61456" y="11344"/>
                  </a:cubicBezTo>
                  <a:cubicBezTo>
                    <a:pt x="65892" y="11344"/>
                    <a:pt x="69472" y="14923"/>
                    <a:pt x="69472" y="19360"/>
                  </a:cubicBezTo>
                  <a:cubicBezTo>
                    <a:pt x="69472" y="23746"/>
                    <a:pt x="65892" y="27325"/>
                    <a:pt x="61456" y="27325"/>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15"/>
        <p:cNvGrpSpPr/>
        <p:nvPr/>
      </p:nvGrpSpPr>
      <p:grpSpPr>
        <a:xfrm>
          <a:off x="0" y="0"/>
          <a:ext cx="0" cy="0"/>
          <a:chOff x="0" y="0"/>
          <a:chExt cx="0" cy="0"/>
        </a:xfrm>
      </p:grpSpPr>
      <p:sp>
        <p:nvSpPr>
          <p:cNvPr id="16" name="Rectangle 15">
            <a:extLst>
              <a:ext uri="{FF2B5EF4-FFF2-40B4-BE49-F238E27FC236}">
                <a16:creationId xmlns:a16="http://schemas.microsoft.com/office/drawing/2014/main" id="{1C7F2A0F-12FF-B796-5B8B-C1854B0B4A08}"/>
              </a:ext>
            </a:extLst>
          </p:cNvPr>
          <p:cNvSpPr/>
          <p:nvPr/>
        </p:nvSpPr>
        <p:spPr>
          <a:xfrm>
            <a:off x="525712" y="2322773"/>
            <a:ext cx="8208518" cy="2572108"/>
          </a:xfrm>
          <a:prstGeom prst="rect">
            <a:avLst/>
          </a:prstGeom>
          <a:solidFill>
            <a:srgbClr val="FFFFFF"/>
          </a:solidFill>
          <a:ln w="38100">
            <a:solidFill>
              <a:schemeClr val="accent6">
                <a:lumMod val="50000"/>
              </a:schemeClr>
            </a:solidFill>
          </a:ln>
        </p:spPr>
        <p:style>
          <a:lnRef idx="2">
            <a:schemeClr val="dk1"/>
          </a:lnRef>
          <a:fillRef idx="1">
            <a:schemeClr val="lt1"/>
          </a:fillRef>
          <a:effectRef idx="0">
            <a:schemeClr val="dk1"/>
          </a:effectRef>
          <a:fontRef idx="minor">
            <a:schemeClr val="dk1"/>
          </a:fontRef>
        </p:style>
        <p:txBody>
          <a:bodyPr lIns="365760" rIns="18288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r>
              <a:rPr lang="vi-VN" sz="2200">
                <a:solidFill>
                  <a:srgbClr val="000000"/>
                </a:solidFill>
                <a:cs typeface="Arial" panose="020B0604020202020204" pitchFamily="34" charset="0"/>
              </a:rPr>
              <a:t>Em chọn đồ chơi nào để viết hướng dẫn?</a:t>
            </a:r>
          </a:p>
          <a:p>
            <a:pPr marL="342900" indent="-342900">
              <a:lnSpc>
                <a:spcPct val="150000"/>
              </a:lnSpc>
              <a:buFont typeface="Arial" panose="020B0604020202020204" pitchFamily="34" charset="0"/>
              <a:buChar char="•"/>
            </a:pPr>
            <a:r>
              <a:rPr lang="vi-VN" sz="2200">
                <a:solidFill>
                  <a:srgbClr val="000000"/>
                </a:solidFill>
                <a:cs typeface="Arial" panose="020B0604020202020204" pitchFamily="34" charset="0"/>
              </a:rPr>
              <a:t>Đồ chơi đó được làm bằng gì?</a:t>
            </a:r>
          </a:p>
          <a:p>
            <a:pPr marL="342900" indent="-342900">
              <a:lnSpc>
                <a:spcPct val="150000"/>
              </a:lnSpc>
              <a:buFont typeface="Arial" panose="020B0604020202020204" pitchFamily="34" charset="0"/>
              <a:buChar char="•"/>
            </a:pPr>
            <a:r>
              <a:rPr lang="vi-VN" sz="2200">
                <a:solidFill>
                  <a:srgbClr val="000000"/>
                </a:solidFill>
                <a:cs typeface="Arial" panose="020B0604020202020204" pitchFamily="34" charset="0"/>
              </a:rPr>
              <a:t>Cần chuẩn bị dụng cụ, vật liệu gì để làm đồ chơi?</a:t>
            </a:r>
          </a:p>
          <a:p>
            <a:pPr marL="342900" indent="-342900">
              <a:lnSpc>
                <a:spcPct val="150000"/>
              </a:lnSpc>
              <a:buFont typeface="Arial" panose="020B0604020202020204" pitchFamily="34" charset="0"/>
              <a:buChar char="•"/>
            </a:pPr>
            <a:r>
              <a:rPr lang="vi-VN" sz="2200">
                <a:solidFill>
                  <a:srgbClr val="000000"/>
                </a:solidFill>
                <a:cs typeface="Arial" panose="020B0604020202020204" pitchFamily="34" charset="0"/>
              </a:rPr>
              <a:t>Khi làm đồ chơi, cần thực hiện những bước nào?</a:t>
            </a:r>
          </a:p>
        </p:txBody>
      </p:sp>
      <p:sp>
        <p:nvSpPr>
          <p:cNvPr id="17" name="Arrow: Pentagon 18">
            <a:extLst>
              <a:ext uri="{FF2B5EF4-FFF2-40B4-BE49-F238E27FC236}">
                <a16:creationId xmlns:a16="http://schemas.microsoft.com/office/drawing/2014/main" id="{ED9E9F7A-14C3-7A04-524B-A681E3CB78F7}"/>
              </a:ext>
            </a:extLst>
          </p:cNvPr>
          <p:cNvSpPr/>
          <p:nvPr/>
        </p:nvSpPr>
        <p:spPr>
          <a:xfrm>
            <a:off x="805636" y="1961370"/>
            <a:ext cx="4007251" cy="527524"/>
          </a:xfrm>
          <a:prstGeom prst="homePlate">
            <a:avLst>
              <a:gd name="adj" fmla="val 85161"/>
            </a:avLst>
          </a:prstGeom>
          <a:solidFill>
            <a:schemeClr val="bg2">
              <a:lumMod val="25000"/>
            </a:schemeClr>
          </a:solidFill>
          <a:ln w="38100">
            <a:solidFill>
              <a:schemeClr val="bg2">
                <a:lumMod val="10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b="1">
                <a:solidFill>
                  <a:srgbClr val="FFFFFF"/>
                </a:solidFill>
                <a:latin typeface="+mj-lt"/>
                <a:cs typeface="Arial" panose="020B0604020202020204" pitchFamily="34" charset="0"/>
              </a:rPr>
              <a:t>  Thảo luận nhóm đô</a:t>
            </a:r>
            <a:r>
              <a:rPr lang="vi-VN" sz="2400" b="1">
                <a:solidFill>
                  <a:srgbClr val="FFFFFF"/>
                </a:solidFill>
                <a:latin typeface="+mj-lt"/>
                <a:cs typeface="Arial" panose="020B0604020202020204" pitchFamily="34" charset="0"/>
              </a:rPr>
              <a:t>i</a:t>
            </a:r>
            <a:endParaRPr lang="en-US" sz="2400" b="1" dirty="0">
              <a:solidFill>
                <a:srgbClr val="FFFFFF"/>
              </a:solidFill>
              <a:latin typeface="+mj-lt"/>
              <a:cs typeface="Arial" panose="020B0604020202020204" pitchFamily="34" charset="0"/>
            </a:endParaRPr>
          </a:p>
        </p:txBody>
      </p:sp>
      <p:grpSp>
        <p:nvGrpSpPr>
          <p:cNvPr id="419" name="Google Shape;419;p35"/>
          <p:cNvGrpSpPr/>
          <p:nvPr/>
        </p:nvGrpSpPr>
        <p:grpSpPr>
          <a:xfrm>
            <a:off x="8046311" y="3826131"/>
            <a:ext cx="1146303" cy="1564886"/>
            <a:chOff x="5756700" y="631575"/>
            <a:chExt cx="1208925" cy="1650375"/>
          </a:xfrm>
        </p:grpSpPr>
        <p:sp>
          <p:nvSpPr>
            <p:cNvPr id="420" name="Google Shape;420;p35"/>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35"/>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35"/>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 name="Google Shape;302;p33"/>
          <p:cNvSpPr txBox="1">
            <a:spLocks noGrp="1"/>
          </p:cNvSpPr>
          <p:nvPr>
            <p:ph type="title"/>
          </p:nvPr>
        </p:nvSpPr>
        <p:spPr>
          <a:xfrm>
            <a:off x="1909421" y="176245"/>
            <a:ext cx="5441100" cy="751179"/>
          </a:xfrm>
          <a:prstGeom prst="rect">
            <a:avLst/>
          </a:prstGeom>
        </p:spPr>
        <p:txBody>
          <a:bodyPr spcFirstLastPara="1" wrap="square" lIns="91425" tIns="91425" rIns="91425" bIns="91425" anchor="ctr" anchorCtr="0">
            <a:noAutofit/>
          </a:bodyPr>
          <a:lstStyle/>
          <a:p>
            <a:pPr lvl="0"/>
            <a:r>
              <a:rPr lang="en-US" sz="3600" b="1">
                <a:solidFill>
                  <a:schemeClr val="bg1">
                    <a:lumMod val="25000"/>
                  </a:schemeClr>
                </a:solidFill>
                <a:latin typeface="+mn-lt"/>
                <a:ea typeface="+mn-ea"/>
                <a:cs typeface="Arial" panose="020B0604020202020204" pitchFamily="34" charset="0"/>
                <a:sym typeface="Arial"/>
              </a:rPr>
              <a:t>CHUẨN BỊ</a:t>
            </a:r>
            <a:endParaRPr sz="3600" b="1">
              <a:solidFill>
                <a:schemeClr val="bg1">
                  <a:lumMod val="25000"/>
                </a:schemeClr>
              </a:solidFill>
              <a:latin typeface="+mn-lt"/>
              <a:ea typeface="+mn-ea"/>
              <a:cs typeface="Arial" panose="020B0604020202020204" pitchFamily="34" charset="0"/>
              <a:sym typeface="Arial"/>
            </a:endParaRPr>
          </a:p>
        </p:txBody>
      </p:sp>
      <p:sp>
        <p:nvSpPr>
          <p:cNvPr id="4" name="Rounded Rectangle 3"/>
          <p:cNvSpPr/>
          <p:nvPr/>
        </p:nvSpPr>
        <p:spPr>
          <a:xfrm>
            <a:off x="525713" y="1066432"/>
            <a:ext cx="8208518" cy="616922"/>
          </a:xfrm>
          <a:prstGeom prst="roundRect">
            <a:avLst/>
          </a:prstGeom>
          <a:solidFill>
            <a:schemeClr val="accent6"/>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vi-VN" sz="2200">
                <a:solidFill>
                  <a:schemeClr val="accent5"/>
                </a:solidFill>
              </a:rPr>
              <a:t>Viết hướng dẫn các bước làm một đồ chơi mà em yêu thích. </a:t>
            </a:r>
            <a:endParaRPr lang="en-US" sz="2200">
              <a:solidFill>
                <a:schemeClr val="accent5"/>
              </a:solidFill>
            </a:endParaRPr>
          </a:p>
        </p:txBody>
      </p:sp>
      <p:grpSp>
        <p:nvGrpSpPr>
          <p:cNvPr id="423" name="Google Shape;423;p35"/>
          <p:cNvGrpSpPr/>
          <p:nvPr/>
        </p:nvGrpSpPr>
        <p:grpSpPr>
          <a:xfrm flipH="1">
            <a:off x="-48496" y="253919"/>
            <a:ext cx="1146303" cy="1564886"/>
            <a:chOff x="5756700" y="631575"/>
            <a:chExt cx="1208925" cy="1650375"/>
          </a:xfrm>
        </p:grpSpPr>
        <p:sp>
          <p:nvSpPr>
            <p:cNvPr id="424" name="Google Shape;424;p35"/>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5"/>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1"/>
                </a:gs>
                <a:gs pos="100000">
                  <a:schemeClr val="l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5"/>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anim calcmode="lin" valueType="num">
                                      <p:cBhvr>
                                        <p:cTn id="13" dur="500" fill="hold"/>
                                        <p:tgtEl>
                                          <p:spTgt spid="17"/>
                                        </p:tgtEl>
                                        <p:attrNameLst>
                                          <p:attrName>ppt_x</p:attrName>
                                        </p:attrNameLst>
                                      </p:cBhvr>
                                      <p:tavLst>
                                        <p:tav tm="0">
                                          <p:val>
                                            <p:strVal val="#ppt_x"/>
                                          </p:val>
                                        </p:tav>
                                        <p:tav tm="100000">
                                          <p:val>
                                            <p:strVal val="#ppt_x"/>
                                          </p:val>
                                        </p:tav>
                                      </p:tavLst>
                                    </p:anim>
                                    <p:anim calcmode="lin" valueType="num">
                                      <p:cBhvr>
                                        <p:cTn id="14" dur="500" fill="hold"/>
                                        <p:tgtEl>
                                          <p:spTgt spid="1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anim calcmode="lin" valueType="num">
                                      <p:cBhvr>
                                        <p:cTn id="18" dur="500" fill="hold"/>
                                        <p:tgtEl>
                                          <p:spTgt spid="16"/>
                                        </p:tgtEl>
                                        <p:attrNameLst>
                                          <p:attrName>ppt_x</p:attrName>
                                        </p:attrNameLst>
                                      </p:cBhvr>
                                      <p:tavLst>
                                        <p:tav tm="0">
                                          <p:val>
                                            <p:strVal val="#ppt_x"/>
                                          </p:val>
                                        </p:tav>
                                        <p:tav tm="100000">
                                          <p:val>
                                            <p:strVal val="#ppt_x"/>
                                          </p:val>
                                        </p:tav>
                                      </p:tavLst>
                                    </p:anim>
                                    <p:anim calcmode="lin" valueType="num">
                                      <p:cBhvr>
                                        <p:cTn id="19" dur="5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2"/>
        <p:cNvGrpSpPr/>
        <p:nvPr/>
      </p:nvGrpSpPr>
      <p:grpSpPr>
        <a:xfrm>
          <a:off x="0" y="0"/>
          <a:ext cx="0" cy="0"/>
          <a:chOff x="0" y="0"/>
          <a:chExt cx="0" cy="0"/>
        </a:xfrm>
      </p:grpSpPr>
      <p:sp>
        <p:nvSpPr>
          <p:cNvPr id="16" name="Rounded Rectangle 15"/>
          <p:cNvSpPr/>
          <p:nvPr/>
        </p:nvSpPr>
        <p:spPr>
          <a:xfrm>
            <a:off x="657143" y="1517105"/>
            <a:ext cx="7909341" cy="3271463"/>
          </a:xfrm>
          <a:prstGeom prst="roundRect">
            <a:avLst/>
          </a:prstGeom>
          <a:solidFill>
            <a:schemeClr val="accent6"/>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0" name="Google Shape;470;p37"/>
          <p:cNvGrpSpPr/>
          <p:nvPr/>
        </p:nvGrpSpPr>
        <p:grpSpPr>
          <a:xfrm rot="2381116" flipH="1">
            <a:off x="-18298" y="284224"/>
            <a:ext cx="861491" cy="1657378"/>
            <a:chOff x="274650" y="3357950"/>
            <a:chExt cx="861450" cy="1657300"/>
          </a:xfrm>
        </p:grpSpPr>
        <p:sp>
          <p:nvSpPr>
            <p:cNvPr id="471" name="Google Shape;471;p37"/>
            <p:cNvSpPr/>
            <p:nvPr/>
          </p:nvSpPr>
          <p:spPr>
            <a:xfrm>
              <a:off x="501475" y="3889600"/>
              <a:ext cx="279525" cy="1125650"/>
            </a:xfrm>
            <a:custGeom>
              <a:avLst/>
              <a:gdLst/>
              <a:ahLst/>
              <a:cxnLst/>
              <a:rect l="l" t="t" r="r" b="b"/>
              <a:pathLst>
                <a:path w="11181" h="45026" extrusionOk="0">
                  <a:moveTo>
                    <a:pt x="1903" y="24351"/>
                  </a:moveTo>
                  <a:cubicBezTo>
                    <a:pt x="2855" y="24486"/>
                    <a:pt x="4146" y="25404"/>
                    <a:pt x="5369" y="26797"/>
                  </a:cubicBezTo>
                  <a:cubicBezTo>
                    <a:pt x="4409" y="27247"/>
                    <a:pt x="3449" y="27475"/>
                    <a:pt x="2644" y="27475"/>
                  </a:cubicBezTo>
                  <a:cubicBezTo>
                    <a:pt x="2110" y="27475"/>
                    <a:pt x="1644" y="27374"/>
                    <a:pt x="1292" y="27171"/>
                  </a:cubicBezTo>
                  <a:cubicBezTo>
                    <a:pt x="646" y="26831"/>
                    <a:pt x="408" y="26186"/>
                    <a:pt x="578" y="25336"/>
                  </a:cubicBezTo>
                  <a:cubicBezTo>
                    <a:pt x="714" y="24724"/>
                    <a:pt x="1020" y="24418"/>
                    <a:pt x="1495" y="24351"/>
                  </a:cubicBezTo>
                  <a:close/>
                  <a:moveTo>
                    <a:pt x="9842" y="0"/>
                  </a:moveTo>
                  <a:cubicBezTo>
                    <a:pt x="9800" y="0"/>
                    <a:pt x="9757" y="16"/>
                    <a:pt x="9719" y="54"/>
                  </a:cubicBezTo>
                  <a:cubicBezTo>
                    <a:pt x="8530" y="1311"/>
                    <a:pt x="7612" y="2840"/>
                    <a:pt x="7068" y="4505"/>
                  </a:cubicBezTo>
                  <a:cubicBezTo>
                    <a:pt x="6185" y="7088"/>
                    <a:pt x="5675" y="11302"/>
                    <a:pt x="8360" y="16603"/>
                  </a:cubicBezTo>
                  <a:cubicBezTo>
                    <a:pt x="10738" y="21156"/>
                    <a:pt x="8835" y="24045"/>
                    <a:pt x="7476" y="25370"/>
                  </a:cubicBezTo>
                  <a:cubicBezTo>
                    <a:pt x="6966" y="25846"/>
                    <a:pt x="6355" y="26287"/>
                    <a:pt x="5743" y="26627"/>
                  </a:cubicBezTo>
                  <a:cubicBezTo>
                    <a:pt x="4318" y="24944"/>
                    <a:pt x="2740" y="23970"/>
                    <a:pt x="1653" y="23970"/>
                  </a:cubicBezTo>
                  <a:cubicBezTo>
                    <a:pt x="1599" y="23970"/>
                    <a:pt x="1547" y="23972"/>
                    <a:pt x="1495" y="23977"/>
                  </a:cubicBezTo>
                  <a:cubicBezTo>
                    <a:pt x="816" y="24045"/>
                    <a:pt x="272" y="24588"/>
                    <a:pt x="204" y="25268"/>
                  </a:cubicBezTo>
                  <a:cubicBezTo>
                    <a:pt x="0" y="26287"/>
                    <a:pt x="306" y="27103"/>
                    <a:pt x="1122" y="27511"/>
                  </a:cubicBezTo>
                  <a:cubicBezTo>
                    <a:pt x="1542" y="27747"/>
                    <a:pt x="2065" y="27857"/>
                    <a:pt x="2642" y="27857"/>
                  </a:cubicBezTo>
                  <a:cubicBezTo>
                    <a:pt x="3556" y="27857"/>
                    <a:pt x="4607" y="27582"/>
                    <a:pt x="5607" y="27103"/>
                  </a:cubicBezTo>
                  <a:cubicBezTo>
                    <a:pt x="6389" y="28088"/>
                    <a:pt x="7068" y="29210"/>
                    <a:pt x="7544" y="30399"/>
                  </a:cubicBezTo>
                  <a:cubicBezTo>
                    <a:pt x="8869" y="33424"/>
                    <a:pt x="10093" y="39336"/>
                    <a:pt x="3840" y="44671"/>
                  </a:cubicBezTo>
                  <a:cubicBezTo>
                    <a:pt x="3738" y="44739"/>
                    <a:pt x="3738" y="44875"/>
                    <a:pt x="3840" y="44943"/>
                  </a:cubicBezTo>
                  <a:cubicBezTo>
                    <a:pt x="3874" y="44977"/>
                    <a:pt x="3908" y="45011"/>
                    <a:pt x="3942" y="45011"/>
                  </a:cubicBezTo>
                  <a:cubicBezTo>
                    <a:pt x="3962" y="45021"/>
                    <a:pt x="3982" y="45025"/>
                    <a:pt x="4001" y="45025"/>
                  </a:cubicBezTo>
                  <a:cubicBezTo>
                    <a:pt x="4047" y="45025"/>
                    <a:pt x="4088" y="45001"/>
                    <a:pt x="4112" y="44977"/>
                  </a:cubicBezTo>
                  <a:cubicBezTo>
                    <a:pt x="10806" y="39302"/>
                    <a:pt x="9039" y="32812"/>
                    <a:pt x="7952" y="30263"/>
                  </a:cubicBezTo>
                  <a:cubicBezTo>
                    <a:pt x="7442" y="29074"/>
                    <a:pt x="6763" y="27953"/>
                    <a:pt x="5981" y="26933"/>
                  </a:cubicBezTo>
                  <a:cubicBezTo>
                    <a:pt x="6627" y="26593"/>
                    <a:pt x="7204" y="26152"/>
                    <a:pt x="7748" y="25642"/>
                  </a:cubicBezTo>
                  <a:cubicBezTo>
                    <a:pt x="9175" y="24249"/>
                    <a:pt x="11180" y="21224"/>
                    <a:pt x="8700" y="16399"/>
                  </a:cubicBezTo>
                  <a:cubicBezTo>
                    <a:pt x="3670" y="6578"/>
                    <a:pt x="9923" y="394"/>
                    <a:pt x="9991" y="326"/>
                  </a:cubicBezTo>
                  <a:cubicBezTo>
                    <a:pt x="10123" y="194"/>
                    <a:pt x="9988" y="0"/>
                    <a:pt x="9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37"/>
            <p:cNvSpPr/>
            <p:nvPr/>
          </p:nvSpPr>
          <p:spPr>
            <a:xfrm>
              <a:off x="274650" y="3357950"/>
              <a:ext cx="861450" cy="890950"/>
            </a:xfrm>
            <a:custGeom>
              <a:avLst/>
              <a:gdLst/>
              <a:ahLst/>
              <a:cxnLst/>
              <a:rect l="l" t="t" r="r" b="b"/>
              <a:pathLst>
                <a:path w="34458" h="35638" extrusionOk="0">
                  <a:moveTo>
                    <a:pt x="17709" y="1"/>
                  </a:moveTo>
                  <a:cubicBezTo>
                    <a:pt x="9781" y="1"/>
                    <a:pt x="2710" y="6534"/>
                    <a:pt x="1427" y="15543"/>
                  </a:cubicBezTo>
                  <a:cubicBezTo>
                    <a:pt x="0" y="25296"/>
                    <a:pt x="5947" y="34233"/>
                    <a:pt x="14680" y="35490"/>
                  </a:cubicBezTo>
                  <a:cubicBezTo>
                    <a:pt x="15371" y="35590"/>
                    <a:pt x="16059" y="35638"/>
                    <a:pt x="16740" y="35638"/>
                  </a:cubicBezTo>
                  <a:cubicBezTo>
                    <a:pt x="24672" y="35638"/>
                    <a:pt x="31747" y="29078"/>
                    <a:pt x="33030" y="20097"/>
                  </a:cubicBezTo>
                  <a:cubicBezTo>
                    <a:pt x="34457" y="10344"/>
                    <a:pt x="28511" y="1407"/>
                    <a:pt x="19777" y="149"/>
                  </a:cubicBezTo>
                  <a:cubicBezTo>
                    <a:pt x="19084" y="50"/>
                    <a:pt x="18393" y="1"/>
                    <a:pt x="17709" y="1"/>
                  </a:cubicBezTo>
                  <a:close/>
                </a:path>
              </a:pathLst>
            </a:custGeom>
            <a:gradFill>
              <a:gsLst>
                <a:gs pos="0">
                  <a:schemeClr val="accent2"/>
                </a:gs>
                <a:gs pos="100000">
                  <a:schemeClr val="accent3"/>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37"/>
            <p:cNvSpPr/>
            <p:nvPr/>
          </p:nvSpPr>
          <p:spPr>
            <a:xfrm>
              <a:off x="653525" y="4207275"/>
              <a:ext cx="108125" cy="118025"/>
            </a:xfrm>
            <a:custGeom>
              <a:avLst/>
              <a:gdLst/>
              <a:ahLst/>
              <a:cxnLst/>
              <a:rect l="l" t="t" r="r" b="b"/>
              <a:pathLst>
                <a:path w="4325" h="4721" extrusionOk="0">
                  <a:moveTo>
                    <a:pt x="1295" y="0"/>
                  </a:moveTo>
                  <a:cubicBezTo>
                    <a:pt x="1136" y="0"/>
                    <a:pt x="1043" y="108"/>
                    <a:pt x="1054" y="362"/>
                  </a:cubicBezTo>
                  <a:cubicBezTo>
                    <a:pt x="1054" y="362"/>
                    <a:pt x="1" y="4066"/>
                    <a:pt x="477" y="4541"/>
                  </a:cubicBezTo>
                  <a:cubicBezTo>
                    <a:pt x="606" y="4661"/>
                    <a:pt x="874" y="4721"/>
                    <a:pt x="1208" y="4721"/>
                  </a:cubicBezTo>
                  <a:cubicBezTo>
                    <a:pt x="2106" y="4721"/>
                    <a:pt x="3478" y="4287"/>
                    <a:pt x="3875" y="3420"/>
                  </a:cubicBezTo>
                  <a:cubicBezTo>
                    <a:pt x="4324" y="2465"/>
                    <a:pt x="2057" y="0"/>
                    <a:pt x="12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Rectangle 35"/>
          <p:cNvSpPr/>
          <p:nvPr/>
        </p:nvSpPr>
        <p:spPr>
          <a:xfrm>
            <a:off x="3781318" y="765927"/>
            <a:ext cx="2197446" cy="577850"/>
          </a:xfrm>
          <a:prstGeom prst="rect">
            <a:avLst/>
          </a:prstGeom>
        </p:spPr>
        <p:txBody>
          <a:bodyPr wrap="square">
            <a:spAutoFit/>
          </a:bodyPr>
          <a:lstStyle/>
          <a:p>
            <a:pPr>
              <a:lnSpc>
                <a:spcPct val="150000"/>
              </a:lnSpc>
            </a:pPr>
            <a:r>
              <a:rPr lang="en-US" sz="2400" b="1" u="sng">
                <a:solidFill>
                  <a:schemeClr val="bg1">
                    <a:lumMod val="10000"/>
                  </a:schemeClr>
                </a:solidFill>
                <a:latin typeface="+mn-lt"/>
                <a:ea typeface="Grandstander Black"/>
                <a:cs typeface="Grandstander Black"/>
                <a:sym typeface="Grandstander Black"/>
              </a:rPr>
              <a:t>Tham khảo:</a:t>
            </a:r>
          </a:p>
        </p:txBody>
      </p:sp>
      <p:sp>
        <p:nvSpPr>
          <p:cNvPr id="37" name="Google Shape;302;p33"/>
          <p:cNvSpPr txBox="1">
            <a:spLocks noGrp="1"/>
          </p:cNvSpPr>
          <p:nvPr>
            <p:ph type="title"/>
          </p:nvPr>
        </p:nvSpPr>
        <p:spPr>
          <a:xfrm>
            <a:off x="1909421" y="176245"/>
            <a:ext cx="5441100" cy="751179"/>
          </a:xfrm>
          <a:prstGeom prst="rect">
            <a:avLst/>
          </a:prstGeom>
        </p:spPr>
        <p:txBody>
          <a:bodyPr spcFirstLastPara="1" wrap="square" lIns="91425" tIns="91425" rIns="91425" bIns="91425" anchor="ctr" anchorCtr="0">
            <a:noAutofit/>
          </a:bodyPr>
          <a:lstStyle/>
          <a:p>
            <a:pPr lvl="0"/>
            <a:r>
              <a:rPr lang="en-US" sz="3600" b="1">
                <a:solidFill>
                  <a:schemeClr val="bg1">
                    <a:lumMod val="25000"/>
                  </a:schemeClr>
                </a:solidFill>
                <a:latin typeface="+mn-lt"/>
                <a:ea typeface="+mn-ea"/>
                <a:cs typeface="Arial" panose="020B0604020202020204" pitchFamily="34" charset="0"/>
                <a:sym typeface="Arial"/>
              </a:rPr>
              <a:t>CHUẨN BỊ</a:t>
            </a:r>
            <a:endParaRPr sz="3600" b="1">
              <a:solidFill>
                <a:schemeClr val="bg1">
                  <a:lumMod val="25000"/>
                </a:schemeClr>
              </a:solidFill>
              <a:latin typeface="+mn-lt"/>
              <a:ea typeface="+mn-ea"/>
              <a:cs typeface="Arial" panose="020B0604020202020204" pitchFamily="34" charset="0"/>
              <a:sym typeface="Arial"/>
            </a:endParaRPr>
          </a:p>
        </p:txBody>
      </p:sp>
      <p:sp>
        <p:nvSpPr>
          <p:cNvPr id="15" name="Rectangle 14"/>
          <p:cNvSpPr/>
          <p:nvPr/>
        </p:nvSpPr>
        <p:spPr>
          <a:xfrm>
            <a:off x="759034" y="1707728"/>
            <a:ext cx="7711198" cy="2862322"/>
          </a:xfrm>
          <a:prstGeom prst="rect">
            <a:avLst/>
          </a:prstGeom>
        </p:spPr>
        <p:txBody>
          <a:bodyPr wrap="square">
            <a:spAutoFit/>
          </a:bodyPr>
          <a:lstStyle/>
          <a:p>
            <a:pPr marL="457200" indent="-457200" algn="just">
              <a:lnSpc>
                <a:spcPct val="150000"/>
              </a:lnSpc>
              <a:buFont typeface="+mj-lt"/>
              <a:buAutoNum type="arabicPeriod"/>
            </a:pPr>
            <a:r>
              <a:rPr lang="en-US" sz="2400">
                <a:latin typeface="+mn-lt"/>
                <a:ea typeface="+mn-ea"/>
                <a:cs typeface="Arial" panose="020B0604020202020204" pitchFamily="34" charset="0"/>
              </a:rPr>
              <a:t>Em chọn làm một chú gà con để </a:t>
            </a:r>
            <a:r>
              <a:rPr lang="vi-VN" sz="2400">
                <a:cs typeface="Arial" panose="020B0604020202020204" pitchFamily="34" charset="0"/>
              </a:rPr>
              <a:t>viết</a:t>
            </a:r>
            <a:r>
              <a:rPr lang="en-US" sz="2400">
                <a:latin typeface="+mn-lt"/>
                <a:ea typeface="+mn-ea"/>
                <a:cs typeface="Arial" panose="020B0604020202020204" pitchFamily="34" charset="0"/>
              </a:rPr>
              <a:t> hướng dẫn.</a:t>
            </a:r>
          </a:p>
          <a:p>
            <a:pPr marL="457200" indent="-457200" algn="just">
              <a:lnSpc>
                <a:spcPct val="150000"/>
              </a:lnSpc>
              <a:buFont typeface="+mj-lt"/>
              <a:buAutoNum type="arabicPeriod"/>
            </a:pPr>
            <a:r>
              <a:rPr lang="vi-VN" sz="2400">
                <a:latin typeface="+mn-lt"/>
                <a:ea typeface="+mn-ea"/>
                <a:cs typeface="Arial" panose="020B0604020202020204" pitchFamily="34" charset="0"/>
              </a:rPr>
              <a:t>Em chọn đồ chơi là</a:t>
            </a:r>
            <a:r>
              <a:rPr lang="en-US" sz="2400">
                <a:latin typeface="+mn-lt"/>
                <a:ea typeface="+mn-ea"/>
                <a:cs typeface="Arial" panose="020B0604020202020204" pitchFamily="34" charset="0"/>
              </a:rPr>
              <a:t>m</a:t>
            </a:r>
            <a:r>
              <a:rPr lang="vi-VN" sz="2400">
                <a:latin typeface="+mn-lt"/>
                <a:ea typeface="+mn-ea"/>
                <a:cs typeface="Arial" panose="020B0604020202020204" pitchFamily="34" charset="0"/>
              </a:rPr>
              <a:t> bằng giấy để viết hướng dẫn.</a:t>
            </a:r>
          </a:p>
          <a:p>
            <a:pPr marL="457200" indent="-457200" algn="just">
              <a:lnSpc>
                <a:spcPct val="150000"/>
              </a:lnSpc>
              <a:buFont typeface="+mj-lt"/>
              <a:buAutoNum type="arabicPeriod"/>
            </a:pPr>
            <a:r>
              <a:rPr lang="vi-VN" sz="2400">
                <a:latin typeface="+mn-lt"/>
                <a:ea typeface="+mn-ea"/>
                <a:cs typeface="Arial" panose="020B0604020202020204" pitchFamily="34" charset="0"/>
              </a:rPr>
              <a:t>Cần chuẩn bị dụng cụ, vật liệu :</a:t>
            </a:r>
          </a:p>
          <a:p>
            <a:pPr algn="just">
              <a:lnSpc>
                <a:spcPct val="150000"/>
              </a:lnSpc>
            </a:pPr>
            <a:r>
              <a:rPr lang="en-US" sz="2400">
                <a:latin typeface="+mn-lt"/>
                <a:ea typeface="+mn-ea"/>
                <a:cs typeface="Arial" panose="020B0604020202020204" pitchFamily="34" charset="0"/>
              </a:rPr>
              <a:t>-</a:t>
            </a:r>
            <a:r>
              <a:rPr lang="vi-VN" sz="2400">
                <a:latin typeface="+mn-lt"/>
                <a:ea typeface="+mn-ea"/>
                <a:cs typeface="Arial" panose="020B0604020202020204" pitchFamily="34" charset="0"/>
              </a:rPr>
              <a:t> Giấy màu, giấy trắng</a:t>
            </a:r>
          </a:p>
          <a:p>
            <a:pPr algn="just">
              <a:lnSpc>
                <a:spcPct val="150000"/>
              </a:lnSpc>
            </a:pPr>
            <a:r>
              <a:rPr lang="en-US" sz="2400">
                <a:latin typeface="+mn-lt"/>
                <a:ea typeface="+mn-ea"/>
                <a:cs typeface="Arial" panose="020B0604020202020204" pitchFamily="34" charset="0"/>
              </a:rPr>
              <a:t>-</a:t>
            </a:r>
            <a:r>
              <a:rPr lang="vi-VN" sz="2400">
                <a:latin typeface="+mn-lt"/>
                <a:ea typeface="+mn-ea"/>
                <a:cs typeface="Arial" panose="020B0604020202020204" pitchFamily="34" charset="0"/>
              </a:rPr>
              <a:t> Kéo và bút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fade">
                                      <p:cBhvr>
                                        <p:cTn id="7" dur="500"/>
                                        <p:tgtEl>
                                          <p:spTgt spid="3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36"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2"/>
        <p:cNvGrpSpPr/>
        <p:nvPr/>
      </p:nvGrpSpPr>
      <p:grpSpPr>
        <a:xfrm>
          <a:off x="0" y="0"/>
          <a:ext cx="0" cy="0"/>
          <a:chOff x="0" y="0"/>
          <a:chExt cx="0" cy="0"/>
        </a:xfrm>
      </p:grpSpPr>
      <p:sp>
        <p:nvSpPr>
          <p:cNvPr id="9" name="Rounded Rectangle 8"/>
          <p:cNvSpPr/>
          <p:nvPr/>
        </p:nvSpPr>
        <p:spPr>
          <a:xfrm>
            <a:off x="330599" y="1392956"/>
            <a:ext cx="8598743" cy="3532493"/>
          </a:xfrm>
          <a:prstGeom prst="roundRect">
            <a:avLst>
              <a:gd name="adj" fmla="val 10783"/>
            </a:avLst>
          </a:prstGeom>
          <a:solidFill>
            <a:schemeClr val="accent6"/>
          </a:solidFill>
          <a:ln>
            <a:solidFill>
              <a:schemeClr val="bg1">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0" name="Google Shape;470;p37"/>
          <p:cNvGrpSpPr/>
          <p:nvPr/>
        </p:nvGrpSpPr>
        <p:grpSpPr>
          <a:xfrm rot="2381116" flipH="1">
            <a:off x="-18298" y="284224"/>
            <a:ext cx="861491" cy="1657378"/>
            <a:chOff x="274650" y="3357950"/>
            <a:chExt cx="861450" cy="1657300"/>
          </a:xfrm>
        </p:grpSpPr>
        <p:sp>
          <p:nvSpPr>
            <p:cNvPr id="471" name="Google Shape;471;p37"/>
            <p:cNvSpPr/>
            <p:nvPr/>
          </p:nvSpPr>
          <p:spPr>
            <a:xfrm>
              <a:off x="501475" y="3889600"/>
              <a:ext cx="279525" cy="1125650"/>
            </a:xfrm>
            <a:custGeom>
              <a:avLst/>
              <a:gdLst/>
              <a:ahLst/>
              <a:cxnLst/>
              <a:rect l="l" t="t" r="r" b="b"/>
              <a:pathLst>
                <a:path w="11181" h="45026" extrusionOk="0">
                  <a:moveTo>
                    <a:pt x="1903" y="24351"/>
                  </a:moveTo>
                  <a:cubicBezTo>
                    <a:pt x="2855" y="24486"/>
                    <a:pt x="4146" y="25404"/>
                    <a:pt x="5369" y="26797"/>
                  </a:cubicBezTo>
                  <a:cubicBezTo>
                    <a:pt x="4409" y="27247"/>
                    <a:pt x="3449" y="27475"/>
                    <a:pt x="2644" y="27475"/>
                  </a:cubicBezTo>
                  <a:cubicBezTo>
                    <a:pt x="2110" y="27475"/>
                    <a:pt x="1644" y="27374"/>
                    <a:pt x="1292" y="27171"/>
                  </a:cubicBezTo>
                  <a:cubicBezTo>
                    <a:pt x="646" y="26831"/>
                    <a:pt x="408" y="26186"/>
                    <a:pt x="578" y="25336"/>
                  </a:cubicBezTo>
                  <a:cubicBezTo>
                    <a:pt x="714" y="24724"/>
                    <a:pt x="1020" y="24418"/>
                    <a:pt x="1495" y="24351"/>
                  </a:cubicBezTo>
                  <a:close/>
                  <a:moveTo>
                    <a:pt x="9842" y="0"/>
                  </a:moveTo>
                  <a:cubicBezTo>
                    <a:pt x="9800" y="0"/>
                    <a:pt x="9757" y="16"/>
                    <a:pt x="9719" y="54"/>
                  </a:cubicBezTo>
                  <a:cubicBezTo>
                    <a:pt x="8530" y="1311"/>
                    <a:pt x="7612" y="2840"/>
                    <a:pt x="7068" y="4505"/>
                  </a:cubicBezTo>
                  <a:cubicBezTo>
                    <a:pt x="6185" y="7088"/>
                    <a:pt x="5675" y="11302"/>
                    <a:pt x="8360" y="16603"/>
                  </a:cubicBezTo>
                  <a:cubicBezTo>
                    <a:pt x="10738" y="21156"/>
                    <a:pt x="8835" y="24045"/>
                    <a:pt x="7476" y="25370"/>
                  </a:cubicBezTo>
                  <a:cubicBezTo>
                    <a:pt x="6966" y="25846"/>
                    <a:pt x="6355" y="26287"/>
                    <a:pt x="5743" y="26627"/>
                  </a:cubicBezTo>
                  <a:cubicBezTo>
                    <a:pt x="4318" y="24944"/>
                    <a:pt x="2740" y="23970"/>
                    <a:pt x="1653" y="23970"/>
                  </a:cubicBezTo>
                  <a:cubicBezTo>
                    <a:pt x="1599" y="23970"/>
                    <a:pt x="1547" y="23972"/>
                    <a:pt x="1495" y="23977"/>
                  </a:cubicBezTo>
                  <a:cubicBezTo>
                    <a:pt x="816" y="24045"/>
                    <a:pt x="272" y="24588"/>
                    <a:pt x="204" y="25268"/>
                  </a:cubicBezTo>
                  <a:cubicBezTo>
                    <a:pt x="0" y="26287"/>
                    <a:pt x="306" y="27103"/>
                    <a:pt x="1122" y="27511"/>
                  </a:cubicBezTo>
                  <a:cubicBezTo>
                    <a:pt x="1542" y="27747"/>
                    <a:pt x="2065" y="27857"/>
                    <a:pt x="2642" y="27857"/>
                  </a:cubicBezTo>
                  <a:cubicBezTo>
                    <a:pt x="3556" y="27857"/>
                    <a:pt x="4607" y="27582"/>
                    <a:pt x="5607" y="27103"/>
                  </a:cubicBezTo>
                  <a:cubicBezTo>
                    <a:pt x="6389" y="28088"/>
                    <a:pt x="7068" y="29210"/>
                    <a:pt x="7544" y="30399"/>
                  </a:cubicBezTo>
                  <a:cubicBezTo>
                    <a:pt x="8869" y="33424"/>
                    <a:pt x="10093" y="39336"/>
                    <a:pt x="3840" y="44671"/>
                  </a:cubicBezTo>
                  <a:cubicBezTo>
                    <a:pt x="3738" y="44739"/>
                    <a:pt x="3738" y="44875"/>
                    <a:pt x="3840" y="44943"/>
                  </a:cubicBezTo>
                  <a:cubicBezTo>
                    <a:pt x="3874" y="44977"/>
                    <a:pt x="3908" y="45011"/>
                    <a:pt x="3942" y="45011"/>
                  </a:cubicBezTo>
                  <a:cubicBezTo>
                    <a:pt x="3962" y="45021"/>
                    <a:pt x="3982" y="45025"/>
                    <a:pt x="4001" y="45025"/>
                  </a:cubicBezTo>
                  <a:cubicBezTo>
                    <a:pt x="4047" y="45025"/>
                    <a:pt x="4088" y="45001"/>
                    <a:pt x="4112" y="44977"/>
                  </a:cubicBezTo>
                  <a:cubicBezTo>
                    <a:pt x="10806" y="39302"/>
                    <a:pt x="9039" y="32812"/>
                    <a:pt x="7952" y="30263"/>
                  </a:cubicBezTo>
                  <a:cubicBezTo>
                    <a:pt x="7442" y="29074"/>
                    <a:pt x="6763" y="27953"/>
                    <a:pt x="5981" y="26933"/>
                  </a:cubicBezTo>
                  <a:cubicBezTo>
                    <a:pt x="6627" y="26593"/>
                    <a:pt x="7204" y="26152"/>
                    <a:pt x="7748" y="25642"/>
                  </a:cubicBezTo>
                  <a:cubicBezTo>
                    <a:pt x="9175" y="24249"/>
                    <a:pt x="11180" y="21224"/>
                    <a:pt x="8700" y="16399"/>
                  </a:cubicBezTo>
                  <a:cubicBezTo>
                    <a:pt x="3670" y="6578"/>
                    <a:pt x="9923" y="394"/>
                    <a:pt x="9991" y="326"/>
                  </a:cubicBezTo>
                  <a:cubicBezTo>
                    <a:pt x="10123" y="194"/>
                    <a:pt x="9988" y="0"/>
                    <a:pt x="9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37"/>
            <p:cNvSpPr/>
            <p:nvPr/>
          </p:nvSpPr>
          <p:spPr>
            <a:xfrm>
              <a:off x="274650" y="3357950"/>
              <a:ext cx="861450" cy="890950"/>
            </a:xfrm>
            <a:custGeom>
              <a:avLst/>
              <a:gdLst/>
              <a:ahLst/>
              <a:cxnLst/>
              <a:rect l="l" t="t" r="r" b="b"/>
              <a:pathLst>
                <a:path w="34458" h="35638" extrusionOk="0">
                  <a:moveTo>
                    <a:pt x="17709" y="1"/>
                  </a:moveTo>
                  <a:cubicBezTo>
                    <a:pt x="9781" y="1"/>
                    <a:pt x="2710" y="6534"/>
                    <a:pt x="1427" y="15543"/>
                  </a:cubicBezTo>
                  <a:cubicBezTo>
                    <a:pt x="0" y="25296"/>
                    <a:pt x="5947" y="34233"/>
                    <a:pt x="14680" y="35490"/>
                  </a:cubicBezTo>
                  <a:cubicBezTo>
                    <a:pt x="15371" y="35590"/>
                    <a:pt x="16059" y="35638"/>
                    <a:pt x="16740" y="35638"/>
                  </a:cubicBezTo>
                  <a:cubicBezTo>
                    <a:pt x="24672" y="35638"/>
                    <a:pt x="31747" y="29078"/>
                    <a:pt x="33030" y="20097"/>
                  </a:cubicBezTo>
                  <a:cubicBezTo>
                    <a:pt x="34457" y="10344"/>
                    <a:pt x="28511" y="1407"/>
                    <a:pt x="19777" y="149"/>
                  </a:cubicBezTo>
                  <a:cubicBezTo>
                    <a:pt x="19084" y="50"/>
                    <a:pt x="18393" y="1"/>
                    <a:pt x="17709" y="1"/>
                  </a:cubicBezTo>
                  <a:close/>
                </a:path>
              </a:pathLst>
            </a:custGeom>
            <a:gradFill>
              <a:gsLst>
                <a:gs pos="0">
                  <a:schemeClr val="accent2"/>
                </a:gs>
                <a:gs pos="100000">
                  <a:schemeClr val="accent3"/>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3" name="Google Shape;473;p37"/>
            <p:cNvSpPr/>
            <p:nvPr/>
          </p:nvSpPr>
          <p:spPr>
            <a:xfrm>
              <a:off x="653525" y="4207275"/>
              <a:ext cx="108125" cy="118025"/>
            </a:xfrm>
            <a:custGeom>
              <a:avLst/>
              <a:gdLst/>
              <a:ahLst/>
              <a:cxnLst/>
              <a:rect l="l" t="t" r="r" b="b"/>
              <a:pathLst>
                <a:path w="4325" h="4721" extrusionOk="0">
                  <a:moveTo>
                    <a:pt x="1295" y="0"/>
                  </a:moveTo>
                  <a:cubicBezTo>
                    <a:pt x="1136" y="0"/>
                    <a:pt x="1043" y="108"/>
                    <a:pt x="1054" y="362"/>
                  </a:cubicBezTo>
                  <a:cubicBezTo>
                    <a:pt x="1054" y="362"/>
                    <a:pt x="1" y="4066"/>
                    <a:pt x="477" y="4541"/>
                  </a:cubicBezTo>
                  <a:cubicBezTo>
                    <a:pt x="606" y="4661"/>
                    <a:pt x="874" y="4721"/>
                    <a:pt x="1208" y="4721"/>
                  </a:cubicBezTo>
                  <a:cubicBezTo>
                    <a:pt x="2106" y="4721"/>
                    <a:pt x="3478" y="4287"/>
                    <a:pt x="3875" y="3420"/>
                  </a:cubicBezTo>
                  <a:cubicBezTo>
                    <a:pt x="4324" y="2465"/>
                    <a:pt x="2057" y="0"/>
                    <a:pt x="12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Rectangle 35"/>
          <p:cNvSpPr/>
          <p:nvPr/>
        </p:nvSpPr>
        <p:spPr>
          <a:xfrm>
            <a:off x="3473277" y="641777"/>
            <a:ext cx="2197446" cy="577850"/>
          </a:xfrm>
          <a:prstGeom prst="rect">
            <a:avLst/>
          </a:prstGeom>
        </p:spPr>
        <p:txBody>
          <a:bodyPr wrap="square">
            <a:spAutoFit/>
          </a:bodyPr>
          <a:lstStyle/>
          <a:p>
            <a:pPr algn="ctr">
              <a:lnSpc>
                <a:spcPct val="150000"/>
              </a:lnSpc>
            </a:pPr>
            <a:r>
              <a:rPr lang="en-US" sz="2400" b="1" u="sng">
                <a:solidFill>
                  <a:schemeClr val="bg1">
                    <a:lumMod val="10000"/>
                  </a:schemeClr>
                </a:solidFill>
                <a:latin typeface="+mn-lt"/>
                <a:ea typeface="Grandstander Black"/>
                <a:cs typeface="Grandstander Black"/>
                <a:sym typeface="Grandstander Black"/>
              </a:rPr>
              <a:t>Tham khảo:</a:t>
            </a:r>
          </a:p>
        </p:txBody>
      </p:sp>
      <p:sp>
        <p:nvSpPr>
          <p:cNvPr id="37" name="Google Shape;302;p33"/>
          <p:cNvSpPr txBox="1">
            <a:spLocks noGrp="1"/>
          </p:cNvSpPr>
          <p:nvPr>
            <p:ph type="title"/>
          </p:nvPr>
        </p:nvSpPr>
        <p:spPr>
          <a:xfrm>
            <a:off x="1851450" y="16329"/>
            <a:ext cx="5441100" cy="751179"/>
          </a:xfrm>
          <a:prstGeom prst="rect">
            <a:avLst/>
          </a:prstGeom>
        </p:spPr>
        <p:txBody>
          <a:bodyPr spcFirstLastPara="1" wrap="square" lIns="91425" tIns="91425" rIns="91425" bIns="91425" anchor="ctr" anchorCtr="0">
            <a:noAutofit/>
          </a:bodyPr>
          <a:lstStyle/>
          <a:p>
            <a:pPr lvl="0"/>
            <a:r>
              <a:rPr lang="en-US" sz="3600" b="1">
                <a:solidFill>
                  <a:schemeClr val="bg1">
                    <a:lumMod val="25000"/>
                  </a:schemeClr>
                </a:solidFill>
                <a:latin typeface="+mn-lt"/>
                <a:ea typeface="+mn-ea"/>
                <a:cs typeface="Arial" panose="020B0604020202020204" pitchFamily="34" charset="0"/>
                <a:sym typeface="Arial"/>
              </a:rPr>
              <a:t>CHUẨN BỊ</a:t>
            </a:r>
            <a:endParaRPr sz="3600" b="1">
              <a:solidFill>
                <a:schemeClr val="bg1">
                  <a:lumMod val="25000"/>
                </a:schemeClr>
              </a:solidFill>
              <a:latin typeface="+mn-lt"/>
              <a:ea typeface="+mn-ea"/>
              <a:cs typeface="Arial" panose="020B0604020202020204" pitchFamily="34" charset="0"/>
              <a:sym typeface="Arial"/>
            </a:endParaRPr>
          </a:p>
        </p:txBody>
      </p:sp>
      <p:sp>
        <p:nvSpPr>
          <p:cNvPr id="15" name="Rectangle 14"/>
          <p:cNvSpPr/>
          <p:nvPr/>
        </p:nvSpPr>
        <p:spPr>
          <a:xfrm>
            <a:off x="578333" y="1509607"/>
            <a:ext cx="8103273" cy="3323987"/>
          </a:xfrm>
          <a:prstGeom prst="rect">
            <a:avLst/>
          </a:prstGeom>
        </p:spPr>
        <p:txBody>
          <a:bodyPr wrap="square">
            <a:spAutoFit/>
          </a:bodyPr>
          <a:lstStyle/>
          <a:p>
            <a:pPr algn="just">
              <a:lnSpc>
                <a:spcPct val="150000"/>
              </a:lnSpc>
            </a:pPr>
            <a:r>
              <a:rPr lang="en-US" sz="2000" b="1">
                <a:latin typeface="+mn-lt"/>
                <a:ea typeface="+mn-ea"/>
                <a:cs typeface="Arial" panose="020B0604020202020204" pitchFamily="34" charset="0"/>
              </a:rPr>
              <a:t>4.</a:t>
            </a:r>
            <a:r>
              <a:rPr lang="vi-VN" sz="2000" b="1">
                <a:latin typeface="+mn-lt"/>
                <a:ea typeface="+mn-ea"/>
                <a:cs typeface="Arial" panose="020B0604020202020204" pitchFamily="34" charset="0"/>
              </a:rPr>
              <a:t> </a:t>
            </a:r>
            <a:r>
              <a:rPr lang="vi-VN" sz="2000">
                <a:latin typeface="+mn-lt"/>
                <a:ea typeface="+mn-ea"/>
                <a:cs typeface="Arial" panose="020B0604020202020204" pitchFamily="34" charset="0"/>
              </a:rPr>
              <a:t>Khi làm đồ chơi cần thực hiện những bước:</a:t>
            </a:r>
          </a:p>
          <a:p>
            <a:pPr algn="just">
              <a:lnSpc>
                <a:spcPct val="150000"/>
              </a:lnSpc>
            </a:pPr>
            <a:r>
              <a:rPr lang="vi-VN" sz="2000" b="1">
                <a:latin typeface="+mn-lt"/>
                <a:ea typeface="+mn-ea"/>
                <a:cs typeface="Arial" panose="020B0604020202020204" pitchFamily="34" charset="0"/>
              </a:rPr>
              <a:t>Bước 1: </a:t>
            </a:r>
            <a:r>
              <a:rPr lang="vi-VN" sz="2000">
                <a:latin typeface="+mn-lt"/>
                <a:ea typeface="+mn-ea"/>
                <a:cs typeface="Arial" panose="020B0604020202020204" pitchFamily="34" charset="0"/>
              </a:rPr>
              <a:t>Vẽ lên giấy màu trắng các hình bên dưới. Sau đó, áp giấy màu vàng lên giấy trắng và cắt theo những hình đấy. Phần mỏ gà và phần đế dùng giấy màu cam. </a:t>
            </a:r>
            <a:r>
              <a:rPr lang="en-US" sz="2000">
                <a:latin typeface="+mn-lt"/>
                <a:ea typeface="+mn-ea"/>
                <a:cs typeface="Arial" panose="020B0604020202020204" pitchFamily="34" charset="0"/>
              </a:rPr>
              <a:t>G</a:t>
            </a:r>
            <a:r>
              <a:rPr lang="vi-VN" sz="2000">
                <a:latin typeface="+mn-lt"/>
                <a:ea typeface="+mn-ea"/>
                <a:cs typeface="Arial" panose="020B0604020202020204" pitchFamily="34" charset="0"/>
              </a:rPr>
              <a:t>ấp giấy </a:t>
            </a:r>
            <a:r>
              <a:rPr lang="en-US" sz="2000">
                <a:latin typeface="+mn-lt"/>
                <a:ea typeface="+mn-ea"/>
                <a:cs typeface="Arial" panose="020B0604020202020204" pitchFamily="34" charset="0"/>
              </a:rPr>
              <a:t>ở n</a:t>
            </a:r>
            <a:r>
              <a:rPr lang="vi-VN" sz="2000">
                <a:latin typeface="+mn-lt"/>
                <a:ea typeface="+mn-ea"/>
                <a:cs typeface="Arial" panose="020B0604020202020204" pitchFamily="34" charset="0"/>
              </a:rPr>
              <a:t>hững chỗ vẽ nét đứ</a:t>
            </a:r>
            <a:r>
              <a:rPr lang="en-US" sz="2000">
                <a:latin typeface="+mn-lt"/>
                <a:ea typeface="+mn-ea"/>
                <a:cs typeface="Arial" panose="020B0604020202020204" pitchFamily="34" charset="0"/>
              </a:rPr>
              <a:t>t.</a:t>
            </a:r>
            <a:endParaRPr lang="vi-VN" sz="2000">
              <a:latin typeface="+mn-lt"/>
              <a:ea typeface="+mn-ea"/>
              <a:cs typeface="Arial" panose="020B0604020202020204" pitchFamily="34" charset="0"/>
            </a:endParaRPr>
          </a:p>
          <a:p>
            <a:pPr algn="just">
              <a:lnSpc>
                <a:spcPct val="150000"/>
              </a:lnSpc>
            </a:pPr>
            <a:r>
              <a:rPr lang="vi-VN" sz="2000" b="1">
                <a:latin typeface="+mn-lt"/>
                <a:ea typeface="+mn-ea"/>
                <a:cs typeface="Arial" panose="020B0604020202020204" pitchFamily="34" charset="0"/>
              </a:rPr>
              <a:t>Bước 2: </a:t>
            </a:r>
            <a:r>
              <a:rPr lang="vi-VN" sz="2000">
                <a:latin typeface="+mn-lt"/>
                <a:ea typeface="+mn-ea"/>
                <a:cs typeface="Arial" panose="020B0604020202020204" pitchFamily="34" charset="0"/>
              </a:rPr>
              <a:t>Dán thành từng vòng tròn rồi dán nối với nhau </a:t>
            </a:r>
          </a:p>
          <a:p>
            <a:pPr algn="just">
              <a:lnSpc>
                <a:spcPct val="150000"/>
              </a:lnSpc>
            </a:pPr>
            <a:r>
              <a:rPr lang="vi-VN" sz="2000" b="1">
                <a:latin typeface="+mn-lt"/>
                <a:ea typeface="+mn-ea"/>
                <a:cs typeface="Arial" panose="020B0604020202020204" pitchFamily="34" charset="0"/>
              </a:rPr>
              <a:t>Bước 3: </a:t>
            </a:r>
            <a:r>
              <a:rPr lang="vi-VN" sz="2000">
                <a:latin typeface="+mn-lt"/>
                <a:ea typeface="+mn-ea"/>
                <a:cs typeface="Arial" panose="020B0604020202020204" pitchFamily="34" charset="0"/>
              </a:rPr>
              <a:t>Dán mỏ, dán cánh như hình 2 bên dưới</a:t>
            </a:r>
          </a:p>
          <a:p>
            <a:pPr algn="just">
              <a:lnSpc>
                <a:spcPct val="150000"/>
              </a:lnSpc>
            </a:pPr>
            <a:r>
              <a:rPr lang="vi-VN" sz="2000" b="1">
                <a:latin typeface="+mn-lt"/>
                <a:ea typeface="+mn-ea"/>
                <a:cs typeface="Arial" panose="020B0604020202020204" pitchFamily="34" charset="0"/>
              </a:rPr>
              <a:t>Bước 4: </a:t>
            </a:r>
            <a:r>
              <a:rPr lang="en-US" sz="2000">
                <a:latin typeface="+mn-lt"/>
                <a:ea typeface="+mn-ea"/>
                <a:cs typeface="Arial" panose="020B0604020202020204" pitchFamily="34" charset="0"/>
              </a:rPr>
              <a:t>Dùng bút v</a:t>
            </a:r>
            <a:r>
              <a:rPr lang="vi-VN" sz="2000">
                <a:latin typeface="+mn-lt"/>
                <a:ea typeface="+mn-ea"/>
                <a:cs typeface="Arial" panose="020B0604020202020204" pitchFamily="34" charset="0"/>
              </a:rPr>
              <a:t>ẽ mắt </a:t>
            </a:r>
            <a:r>
              <a:rPr lang="en-US" sz="2000">
                <a:latin typeface="+mn-lt"/>
                <a:ea typeface="+mn-ea"/>
                <a:cs typeface="Arial" panose="020B0604020202020204" pitchFamily="34" charset="0"/>
              </a:rPr>
              <a:t>cho gà</a:t>
            </a:r>
            <a:endParaRPr lang="vi-VN" sz="2000">
              <a:latin typeface="+mn-lt"/>
              <a:ea typeface="+mn-ea"/>
              <a:cs typeface="Arial" panose="020B0604020202020204" pitchFamily="34" charset="0"/>
            </a:endParaRPr>
          </a:p>
        </p:txBody>
      </p:sp>
    </p:spTree>
    <p:extLst>
      <p:ext uri="{BB962C8B-B14F-4D97-AF65-F5344CB8AC3E}">
        <p14:creationId xmlns:p14="http://schemas.microsoft.com/office/powerpoint/2010/main" val="2065966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33"/>
          <p:cNvSpPr/>
          <p:nvPr/>
        </p:nvSpPr>
        <p:spPr>
          <a:xfrm flipH="1">
            <a:off x="3782047" y="1293397"/>
            <a:ext cx="1313100" cy="125397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2" name="Google Shape;302;p33"/>
          <p:cNvSpPr txBox="1">
            <a:spLocks noGrp="1"/>
          </p:cNvSpPr>
          <p:nvPr>
            <p:ph type="title"/>
          </p:nvPr>
        </p:nvSpPr>
        <p:spPr>
          <a:xfrm>
            <a:off x="1692612" y="2413126"/>
            <a:ext cx="5441100" cy="1743900"/>
          </a:xfrm>
          <a:prstGeom prst="rect">
            <a:avLst/>
          </a:prstGeom>
        </p:spPr>
        <p:txBody>
          <a:bodyPr spcFirstLastPara="1" wrap="square" lIns="91425" tIns="91425" rIns="91425" bIns="91425" anchor="ctr" anchorCtr="0">
            <a:noAutofit/>
          </a:bodyPr>
          <a:lstStyle/>
          <a:p>
            <a:pPr lvl="0"/>
            <a:r>
              <a:rPr lang="en-US" sz="7200" b="1">
                <a:solidFill>
                  <a:schemeClr val="bg1">
                    <a:lumMod val="10000"/>
                  </a:schemeClr>
                </a:solidFill>
                <a:latin typeface="+mj-lt"/>
              </a:rPr>
              <a:t>LẬP DÀN Ý </a:t>
            </a:r>
          </a:p>
        </p:txBody>
      </p:sp>
      <p:sp>
        <p:nvSpPr>
          <p:cNvPr id="303" name="Google Shape;303;p33"/>
          <p:cNvSpPr txBox="1">
            <a:spLocks noGrp="1"/>
          </p:cNvSpPr>
          <p:nvPr>
            <p:ph type="title" idx="2"/>
          </p:nvPr>
        </p:nvSpPr>
        <p:spPr>
          <a:xfrm>
            <a:off x="3796739" y="1463533"/>
            <a:ext cx="1313100" cy="92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b="1">
                <a:solidFill>
                  <a:schemeClr val="bg1">
                    <a:lumMod val="10000"/>
                  </a:schemeClr>
                </a:solidFill>
                <a:latin typeface="+mj-lt"/>
              </a:rPr>
              <a:t>02</a:t>
            </a:r>
            <a:endParaRPr sz="6000" b="1">
              <a:solidFill>
                <a:schemeClr val="bg1">
                  <a:lumMod val="10000"/>
                </a:schemeClr>
              </a:solidFill>
              <a:latin typeface="+mj-lt"/>
            </a:endParaRPr>
          </a:p>
        </p:txBody>
      </p:sp>
      <p:grpSp>
        <p:nvGrpSpPr>
          <p:cNvPr id="305" name="Google Shape;305;p33"/>
          <p:cNvGrpSpPr/>
          <p:nvPr/>
        </p:nvGrpSpPr>
        <p:grpSpPr>
          <a:xfrm>
            <a:off x="291650" y="3779925"/>
            <a:ext cx="861450" cy="1657300"/>
            <a:chOff x="274650" y="3357950"/>
            <a:chExt cx="861450" cy="1657300"/>
          </a:xfrm>
        </p:grpSpPr>
        <p:sp>
          <p:nvSpPr>
            <p:cNvPr id="306" name="Google Shape;306;p33"/>
            <p:cNvSpPr/>
            <p:nvPr/>
          </p:nvSpPr>
          <p:spPr>
            <a:xfrm>
              <a:off x="501475" y="3889600"/>
              <a:ext cx="279525" cy="1125650"/>
            </a:xfrm>
            <a:custGeom>
              <a:avLst/>
              <a:gdLst/>
              <a:ahLst/>
              <a:cxnLst/>
              <a:rect l="l" t="t" r="r" b="b"/>
              <a:pathLst>
                <a:path w="11181" h="45026" extrusionOk="0">
                  <a:moveTo>
                    <a:pt x="1903" y="24351"/>
                  </a:moveTo>
                  <a:cubicBezTo>
                    <a:pt x="2855" y="24486"/>
                    <a:pt x="4146" y="25404"/>
                    <a:pt x="5369" y="26797"/>
                  </a:cubicBezTo>
                  <a:cubicBezTo>
                    <a:pt x="4409" y="27247"/>
                    <a:pt x="3449" y="27475"/>
                    <a:pt x="2644" y="27475"/>
                  </a:cubicBezTo>
                  <a:cubicBezTo>
                    <a:pt x="2110" y="27475"/>
                    <a:pt x="1644" y="27374"/>
                    <a:pt x="1292" y="27171"/>
                  </a:cubicBezTo>
                  <a:cubicBezTo>
                    <a:pt x="646" y="26831"/>
                    <a:pt x="408" y="26186"/>
                    <a:pt x="578" y="25336"/>
                  </a:cubicBezTo>
                  <a:cubicBezTo>
                    <a:pt x="714" y="24724"/>
                    <a:pt x="1020" y="24418"/>
                    <a:pt x="1495" y="24351"/>
                  </a:cubicBezTo>
                  <a:close/>
                  <a:moveTo>
                    <a:pt x="9842" y="0"/>
                  </a:moveTo>
                  <a:cubicBezTo>
                    <a:pt x="9800" y="0"/>
                    <a:pt x="9757" y="16"/>
                    <a:pt x="9719" y="54"/>
                  </a:cubicBezTo>
                  <a:cubicBezTo>
                    <a:pt x="8530" y="1311"/>
                    <a:pt x="7612" y="2840"/>
                    <a:pt x="7068" y="4505"/>
                  </a:cubicBezTo>
                  <a:cubicBezTo>
                    <a:pt x="6185" y="7088"/>
                    <a:pt x="5675" y="11302"/>
                    <a:pt x="8360" y="16603"/>
                  </a:cubicBezTo>
                  <a:cubicBezTo>
                    <a:pt x="10738" y="21156"/>
                    <a:pt x="8835" y="24045"/>
                    <a:pt x="7476" y="25370"/>
                  </a:cubicBezTo>
                  <a:cubicBezTo>
                    <a:pt x="6966" y="25846"/>
                    <a:pt x="6355" y="26287"/>
                    <a:pt x="5743" y="26627"/>
                  </a:cubicBezTo>
                  <a:cubicBezTo>
                    <a:pt x="4318" y="24944"/>
                    <a:pt x="2740" y="23970"/>
                    <a:pt x="1653" y="23970"/>
                  </a:cubicBezTo>
                  <a:cubicBezTo>
                    <a:pt x="1599" y="23970"/>
                    <a:pt x="1547" y="23972"/>
                    <a:pt x="1495" y="23977"/>
                  </a:cubicBezTo>
                  <a:cubicBezTo>
                    <a:pt x="816" y="24045"/>
                    <a:pt x="272" y="24588"/>
                    <a:pt x="204" y="25268"/>
                  </a:cubicBezTo>
                  <a:cubicBezTo>
                    <a:pt x="0" y="26287"/>
                    <a:pt x="306" y="27103"/>
                    <a:pt x="1122" y="27511"/>
                  </a:cubicBezTo>
                  <a:cubicBezTo>
                    <a:pt x="1542" y="27747"/>
                    <a:pt x="2065" y="27857"/>
                    <a:pt x="2642" y="27857"/>
                  </a:cubicBezTo>
                  <a:cubicBezTo>
                    <a:pt x="3556" y="27857"/>
                    <a:pt x="4607" y="27582"/>
                    <a:pt x="5607" y="27103"/>
                  </a:cubicBezTo>
                  <a:cubicBezTo>
                    <a:pt x="6389" y="28088"/>
                    <a:pt x="7068" y="29210"/>
                    <a:pt x="7544" y="30399"/>
                  </a:cubicBezTo>
                  <a:cubicBezTo>
                    <a:pt x="8869" y="33424"/>
                    <a:pt x="10093" y="39336"/>
                    <a:pt x="3840" y="44671"/>
                  </a:cubicBezTo>
                  <a:cubicBezTo>
                    <a:pt x="3738" y="44739"/>
                    <a:pt x="3738" y="44875"/>
                    <a:pt x="3840" y="44943"/>
                  </a:cubicBezTo>
                  <a:cubicBezTo>
                    <a:pt x="3874" y="44977"/>
                    <a:pt x="3908" y="45011"/>
                    <a:pt x="3942" y="45011"/>
                  </a:cubicBezTo>
                  <a:cubicBezTo>
                    <a:pt x="3962" y="45021"/>
                    <a:pt x="3982" y="45025"/>
                    <a:pt x="4001" y="45025"/>
                  </a:cubicBezTo>
                  <a:cubicBezTo>
                    <a:pt x="4047" y="45025"/>
                    <a:pt x="4088" y="45001"/>
                    <a:pt x="4112" y="44977"/>
                  </a:cubicBezTo>
                  <a:cubicBezTo>
                    <a:pt x="10806" y="39302"/>
                    <a:pt x="9039" y="32812"/>
                    <a:pt x="7952" y="30263"/>
                  </a:cubicBezTo>
                  <a:cubicBezTo>
                    <a:pt x="7442" y="29074"/>
                    <a:pt x="6763" y="27953"/>
                    <a:pt x="5981" y="26933"/>
                  </a:cubicBezTo>
                  <a:cubicBezTo>
                    <a:pt x="6627" y="26593"/>
                    <a:pt x="7204" y="26152"/>
                    <a:pt x="7748" y="25642"/>
                  </a:cubicBezTo>
                  <a:cubicBezTo>
                    <a:pt x="9175" y="24249"/>
                    <a:pt x="11180" y="21224"/>
                    <a:pt x="8700" y="16399"/>
                  </a:cubicBezTo>
                  <a:cubicBezTo>
                    <a:pt x="3670" y="6578"/>
                    <a:pt x="9923" y="394"/>
                    <a:pt x="9991" y="326"/>
                  </a:cubicBezTo>
                  <a:cubicBezTo>
                    <a:pt x="10123" y="194"/>
                    <a:pt x="9988" y="0"/>
                    <a:pt x="98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7" name="Google Shape;307;p33"/>
            <p:cNvSpPr/>
            <p:nvPr/>
          </p:nvSpPr>
          <p:spPr>
            <a:xfrm>
              <a:off x="274650" y="3357950"/>
              <a:ext cx="861450" cy="890950"/>
            </a:xfrm>
            <a:custGeom>
              <a:avLst/>
              <a:gdLst/>
              <a:ahLst/>
              <a:cxnLst/>
              <a:rect l="l" t="t" r="r" b="b"/>
              <a:pathLst>
                <a:path w="34458" h="35638" extrusionOk="0">
                  <a:moveTo>
                    <a:pt x="17709" y="1"/>
                  </a:moveTo>
                  <a:cubicBezTo>
                    <a:pt x="9781" y="1"/>
                    <a:pt x="2710" y="6534"/>
                    <a:pt x="1427" y="15543"/>
                  </a:cubicBezTo>
                  <a:cubicBezTo>
                    <a:pt x="0" y="25296"/>
                    <a:pt x="5947" y="34233"/>
                    <a:pt x="14680" y="35490"/>
                  </a:cubicBezTo>
                  <a:cubicBezTo>
                    <a:pt x="15371" y="35590"/>
                    <a:pt x="16059" y="35638"/>
                    <a:pt x="16740" y="35638"/>
                  </a:cubicBezTo>
                  <a:cubicBezTo>
                    <a:pt x="24672" y="35638"/>
                    <a:pt x="31747" y="29078"/>
                    <a:pt x="33030" y="20097"/>
                  </a:cubicBezTo>
                  <a:cubicBezTo>
                    <a:pt x="34457" y="10344"/>
                    <a:pt x="28511" y="1407"/>
                    <a:pt x="19777" y="149"/>
                  </a:cubicBezTo>
                  <a:cubicBezTo>
                    <a:pt x="19084" y="50"/>
                    <a:pt x="18393" y="1"/>
                    <a:pt x="17709" y="1"/>
                  </a:cubicBezTo>
                  <a:close/>
                </a:path>
              </a:pathLst>
            </a:custGeom>
            <a:gradFill>
              <a:gsLst>
                <a:gs pos="0">
                  <a:schemeClr val="dk2"/>
                </a:gs>
                <a:gs pos="100000">
                  <a:schemeClr val="accent4"/>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08" name="Google Shape;308;p33"/>
            <p:cNvSpPr/>
            <p:nvPr/>
          </p:nvSpPr>
          <p:spPr>
            <a:xfrm>
              <a:off x="653525" y="4207275"/>
              <a:ext cx="108125" cy="118025"/>
            </a:xfrm>
            <a:custGeom>
              <a:avLst/>
              <a:gdLst/>
              <a:ahLst/>
              <a:cxnLst/>
              <a:rect l="l" t="t" r="r" b="b"/>
              <a:pathLst>
                <a:path w="4325" h="4721" extrusionOk="0">
                  <a:moveTo>
                    <a:pt x="1295" y="0"/>
                  </a:moveTo>
                  <a:cubicBezTo>
                    <a:pt x="1136" y="0"/>
                    <a:pt x="1043" y="108"/>
                    <a:pt x="1054" y="362"/>
                  </a:cubicBezTo>
                  <a:cubicBezTo>
                    <a:pt x="1054" y="362"/>
                    <a:pt x="1" y="4066"/>
                    <a:pt x="477" y="4541"/>
                  </a:cubicBezTo>
                  <a:cubicBezTo>
                    <a:pt x="606" y="4661"/>
                    <a:pt x="874" y="4721"/>
                    <a:pt x="1208" y="4721"/>
                  </a:cubicBezTo>
                  <a:cubicBezTo>
                    <a:pt x="2106" y="4721"/>
                    <a:pt x="3478" y="4287"/>
                    <a:pt x="3875" y="3420"/>
                  </a:cubicBezTo>
                  <a:cubicBezTo>
                    <a:pt x="4324" y="2465"/>
                    <a:pt x="2057" y="0"/>
                    <a:pt x="12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09" name="Google Shape;309;p33"/>
          <p:cNvGrpSpPr/>
          <p:nvPr/>
        </p:nvGrpSpPr>
        <p:grpSpPr>
          <a:xfrm>
            <a:off x="8101647" y="539481"/>
            <a:ext cx="1157667" cy="1580399"/>
            <a:chOff x="5756700" y="631575"/>
            <a:chExt cx="1208925" cy="1650375"/>
          </a:xfrm>
        </p:grpSpPr>
        <p:sp>
          <p:nvSpPr>
            <p:cNvPr id="310" name="Google Shape;310;p33"/>
            <p:cNvSpPr/>
            <p:nvPr/>
          </p:nvSpPr>
          <p:spPr>
            <a:xfrm>
              <a:off x="6312300" y="1163075"/>
              <a:ext cx="653325" cy="1118875"/>
            </a:xfrm>
            <a:custGeom>
              <a:avLst/>
              <a:gdLst/>
              <a:ahLst/>
              <a:cxnLst/>
              <a:rect l="l" t="t" r="r" b="b"/>
              <a:pathLst>
                <a:path w="26133" h="44755" extrusionOk="0">
                  <a:moveTo>
                    <a:pt x="10771" y="26783"/>
                  </a:moveTo>
                  <a:cubicBezTo>
                    <a:pt x="11618" y="26783"/>
                    <a:pt x="12614" y="26936"/>
                    <a:pt x="13661" y="27254"/>
                  </a:cubicBezTo>
                  <a:cubicBezTo>
                    <a:pt x="12675" y="28885"/>
                    <a:pt x="11282" y="29938"/>
                    <a:pt x="10195" y="30040"/>
                  </a:cubicBezTo>
                  <a:cubicBezTo>
                    <a:pt x="10166" y="30041"/>
                    <a:pt x="10137" y="30042"/>
                    <a:pt x="10108" y="30042"/>
                  </a:cubicBezTo>
                  <a:cubicBezTo>
                    <a:pt x="9338" y="30042"/>
                    <a:pt x="8788" y="29601"/>
                    <a:pt x="8428" y="28749"/>
                  </a:cubicBezTo>
                  <a:cubicBezTo>
                    <a:pt x="8190" y="28171"/>
                    <a:pt x="8258" y="27662"/>
                    <a:pt x="8700" y="27322"/>
                  </a:cubicBezTo>
                  <a:cubicBezTo>
                    <a:pt x="8802" y="27220"/>
                    <a:pt x="8937" y="27152"/>
                    <a:pt x="9039" y="27084"/>
                  </a:cubicBezTo>
                  <a:cubicBezTo>
                    <a:pt x="9483" y="26885"/>
                    <a:pt x="10077" y="26783"/>
                    <a:pt x="10771" y="26783"/>
                  </a:cubicBezTo>
                  <a:close/>
                  <a:moveTo>
                    <a:pt x="1854" y="0"/>
                  </a:moveTo>
                  <a:cubicBezTo>
                    <a:pt x="1758" y="0"/>
                    <a:pt x="1661" y="54"/>
                    <a:pt x="1631" y="171"/>
                  </a:cubicBezTo>
                  <a:cubicBezTo>
                    <a:pt x="1292" y="2040"/>
                    <a:pt x="1394" y="3976"/>
                    <a:pt x="1869" y="5811"/>
                  </a:cubicBezTo>
                  <a:cubicBezTo>
                    <a:pt x="2617" y="8734"/>
                    <a:pt x="4690" y="12880"/>
                    <a:pt x="10297" y="16074"/>
                  </a:cubicBezTo>
                  <a:cubicBezTo>
                    <a:pt x="15190" y="18860"/>
                    <a:pt x="15190" y="22632"/>
                    <a:pt x="14748" y="24637"/>
                  </a:cubicBezTo>
                  <a:cubicBezTo>
                    <a:pt x="14578" y="25385"/>
                    <a:pt x="14273" y="26132"/>
                    <a:pt x="13899" y="26846"/>
                  </a:cubicBezTo>
                  <a:cubicBezTo>
                    <a:pt x="12758" y="26498"/>
                    <a:pt x="11692" y="26334"/>
                    <a:pt x="10785" y="26334"/>
                  </a:cubicBezTo>
                  <a:cubicBezTo>
                    <a:pt x="9747" y="26334"/>
                    <a:pt x="8918" y="26549"/>
                    <a:pt x="8428" y="26948"/>
                  </a:cubicBezTo>
                  <a:cubicBezTo>
                    <a:pt x="7850" y="27424"/>
                    <a:pt x="7714" y="28103"/>
                    <a:pt x="8054" y="28919"/>
                  </a:cubicBezTo>
                  <a:cubicBezTo>
                    <a:pt x="8438" y="29910"/>
                    <a:pt x="9153" y="30420"/>
                    <a:pt x="10057" y="30420"/>
                  </a:cubicBezTo>
                  <a:cubicBezTo>
                    <a:pt x="10113" y="30420"/>
                    <a:pt x="10171" y="30418"/>
                    <a:pt x="10229" y="30414"/>
                  </a:cubicBezTo>
                  <a:cubicBezTo>
                    <a:pt x="11588" y="30312"/>
                    <a:pt x="13083" y="29055"/>
                    <a:pt x="14069" y="27356"/>
                  </a:cubicBezTo>
                  <a:cubicBezTo>
                    <a:pt x="15428" y="27797"/>
                    <a:pt x="16685" y="28409"/>
                    <a:pt x="17875" y="29191"/>
                  </a:cubicBezTo>
                  <a:cubicBezTo>
                    <a:pt x="20865" y="31196"/>
                    <a:pt x="25520" y="35851"/>
                    <a:pt x="22972" y="44482"/>
                  </a:cubicBezTo>
                  <a:cubicBezTo>
                    <a:pt x="22938" y="44584"/>
                    <a:pt x="23006" y="44720"/>
                    <a:pt x="23142" y="44754"/>
                  </a:cubicBezTo>
                  <a:lnTo>
                    <a:pt x="23278" y="44754"/>
                  </a:lnTo>
                  <a:cubicBezTo>
                    <a:pt x="23346" y="44720"/>
                    <a:pt x="23380" y="44652"/>
                    <a:pt x="23414" y="44618"/>
                  </a:cubicBezTo>
                  <a:cubicBezTo>
                    <a:pt x="26132" y="35375"/>
                    <a:pt x="20593" y="30516"/>
                    <a:pt x="18112" y="28851"/>
                  </a:cubicBezTo>
                  <a:cubicBezTo>
                    <a:pt x="16923" y="28069"/>
                    <a:pt x="15666" y="27458"/>
                    <a:pt x="14307" y="26982"/>
                  </a:cubicBezTo>
                  <a:cubicBezTo>
                    <a:pt x="14680" y="26268"/>
                    <a:pt x="14986" y="25521"/>
                    <a:pt x="15156" y="24739"/>
                  </a:cubicBezTo>
                  <a:cubicBezTo>
                    <a:pt x="15632" y="22632"/>
                    <a:pt x="15632" y="18622"/>
                    <a:pt x="10535" y="15734"/>
                  </a:cubicBezTo>
                  <a:cubicBezTo>
                    <a:pt x="0" y="9753"/>
                    <a:pt x="2039" y="340"/>
                    <a:pt x="2073" y="273"/>
                  </a:cubicBezTo>
                  <a:cubicBezTo>
                    <a:pt x="2112" y="97"/>
                    <a:pt x="1984" y="0"/>
                    <a:pt x="18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1" name="Google Shape;311;p33"/>
            <p:cNvSpPr/>
            <p:nvPr/>
          </p:nvSpPr>
          <p:spPr>
            <a:xfrm>
              <a:off x="5756700" y="631575"/>
              <a:ext cx="1018625" cy="958525"/>
            </a:xfrm>
            <a:custGeom>
              <a:avLst/>
              <a:gdLst/>
              <a:ahLst/>
              <a:cxnLst/>
              <a:rect l="l" t="t" r="r" b="b"/>
              <a:pathLst>
                <a:path w="40745" h="38341" extrusionOk="0">
                  <a:moveTo>
                    <a:pt x="18848" y="0"/>
                  </a:moveTo>
                  <a:cubicBezTo>
                    <a:pt x="16568" y="0"/>
                    <a:pt x="14288" y="477"/>
                    <a:pt x="12132" y="1484"/>
                  </a:cubicBezTo>
                  <a:cubicBezTo>
                    <a:pt x="3399" y="5561"/>
                    <a:pt x="0" y="16775"/>
                    <a:pt x="4554" y="26528"/>
                  </a:cubicBezTo>
                  <a:cubicBezTo>
                    <a:pt x="7984" y="33900"/>
                    <a:pt x="14942" y="38341"/>
                    <a:pt x="21900" y="38341"/>
                  </a:cubicBezTo>
                  <a:cubicBezTo>
                    <a:pt x="24179" y="38341"/>
                    <a:pt x="26458" y="37864"/>
                    <a:pt x="28613" y="36858"/>
                  </a:cubicBezTo>
                  <a:cubicBezTo>
                    <a:pt x="37346" y="32780"/>
                    <a:pt x="40744" y="21567"/>
                    <a:pt x="36191" y="11780"/>
                  </a:cubicBezTo>
                  <a:cubicBezTo>
                    <a:pt x="32761" y="4435"/>
                    <a:pt x="25805" y="0"/>
                    <a:pt x="18848" y="0"/>
                  </a:cubicBezTo>
                  <a:close/>
                </a:path>
              </a:pathLst>
            </a:cu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2" name="Google Shape;312;p33"/>
            <p:cNvSpPr/>
            <p:nvPr/>
          </p:nvSpPr>
          <p:spPr>
            <a:xfrm>
              <a:off x="6482200" y="1488475"/>
              <a:ext cx="123025" cy="119125"/>
            </a:xfrm>
            <a:custGeom>
              <a:avLst/>
              <a:gdLst/>
              <a:ahLst/>
              <a:cxnLst/>
              <a:rect l="l" t="t" r="r" b="b"/>
              <a:pathLst>
                <a:path w="4921" h="4765" extrusionOk="0">
                  <a:moveTo>
                    <a:pt x="920" y="0"/>
                  </a:moveTo>
                  <a:cubicBezTo>
                    <a:pt x="328" y="0"/>
                    <a:pt x="0" y="172"/>
                    <a:pt x="306" y="577"/>
                  </a:cubicBezTo>
                  <a:cubicBezTo>
                    <a:pt x="306" y="577"/>
                    <a:pt x="1530" y="4621"/>
                    <a:pt x="2243" y="4757"/>
                  </a:cubicBezTo>
                  <a:cubicBezTo>
                    <a:pt x="2269" y="4762"/>
                    <a:pt x="2297" y="4764"/>
                    <a:pt x="2326" y="4764"/>
                  </a:cubicBezTo>
                  <a:cubicBezTo>
                    <a:pt x="3098" y="4764"/>
                    <a:pt x="4921" y="3075"/>
                    <a:pt x="4724" y="1733"/>
                  </a:cubicBezTo>
                  <a:cubicBezTo>
                    <a:pt x="4586" y="765"/>
                    <a:pt x="2166" y="0"/>
                    <a:pt x="9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13" name="Google Shape;313;p33"/>
          <p:cNvGrpSpPr/>
          <p:nvPr/>
        </p:nvGrpSpPr>
        <p:grpSpPr>
          <a:xfrm>
            <a:off x="7569012" y="3001817"/>
            <a:ext cx="1500922" cy="2467762"/>
            <a:chOff x="7625505" y="3001817"/>
            <a:chExt cx="1500922" cy="2467762"/>
          </a:xfrm>
        </p:grpSpPr>
        <p:grpSp>
          <p:nvGrpSpPr>
            <p:cNvPr id="314" name="Google Shape;314;p33"/>
            <p:cNvGrpSpPr/>
            <p:nvPr/>
          </p:nvGrpSpPr>
          <p:grpSpPr>
            <a:xfrm flipH="1">
              <a:off x="7625505" y="3381613"/>
              <a:ext cx="1382896" cy="2087965"/>
              <a:chOff x="1315600" y="1268625"/>
              <a:chExt cx="808475" cy="1220675"/>
            </a:xfrm>
          </p:grpSpPr>
          <p:sp>
            <p:nvSpPr>
              <p:cNvPr id="315" name="Google Shape;315;p33"/>
              <p:cNvSpPr/>
              <p:nvPr/>
            </p:nvSpPr>
            <p:spPr>
              <a:xfrm>
                <a:off x="1521850" y="1268625"/>
                <a:ext cx="552600" cy="389850"/>
              </a:xfrm>
              <a:custGeom>
                <a:avLst/>
                <a:gdLst/>
                <a:ahLst/>
                <a:cxnLst/>
                <a:rect l="l" t="t" r="r" b="b"/>
                <a:pathLst>
                  <a:path w="22104" h="15594" extrusionOk="0">
                    <a:moveTo>
                      <a:pt x="10643" y="0"/>
                    </a:moveTo>
                    <a:cubicBezTo>
                      <a:pt x="8860" y="0"/>
                      <a:pt x="8211" y="1974"/>
                      <a:pt x="8211" y="1974"/>
                    </a:cubicBezTo>
                    <a:cubicBezTo>
                      <a:pt x="8211" y="1974"/>
                      <a:pt x="7471" y="973"/>
                      <a:pt x="5975" y="973"/>
                    </a:cubicBezTo>
                    <a:cubicBezTo>
                      <a:pt x="5470" y="973"/>
                      <a:pt x="4880" y="1086"/>
                      <a:pt x="4203" y="1390"/>
                    </a:cubicBezTo>
                    <a:cubicBezTo>
                      <a:pt x="1557" y="2597"/>
                      <a:pt x="3075" y="5788"/>
                      <a:pt x="3075" y="5788"/>
                    </a:cubicBezTo>
                    <a:cubicBezTo>
                      <a:pt x="3075" y="5788"/>
                      <a:pt x="545" y="6449"/>
                      <a:pt x="935" y="8667"/>
                    </a:cubicBezTo>
                    <a:cubicBezTo>
                      <a:pt x="1051" y="9562"/>
                      <a:pt x="1752" y="10341"/>
                      <a:pt x="2647" y="10613"/>
                    </a:cubicBezTo>
                    <a:cubicBezTo>
                      <a:pt x="2647" y="10613"/>
                      <a:pt x="1" y="12208"/>
                      <a:pt x="2686" y="14427"/>
                    </a:cubicBezTo>
                    <a:cubicBezTo>
                      <a:pt x="3474" y="15127"/>
                      <a:pt x="4634" y="15215"/>
                      <a:pt x="5165" y="15215"/>
                    </a:cubicBezTo>
                    <a:cubicBezTo>
                      <a:pt x="5342" y="15215"/>
                      <a:pt x="5449" y="15205"/>
                      <a:pt x="5449" y="15205"/>
                    </a:cubicBezTo>
                    <a:lnTo>
                      <a:pt x="17667" y="15594"/>
                    </a:lnTo>
                    <a:cubicBezTo>
                      <a:pt x="18952" y="15594"/>
                      <a:pt x="20158" y="14855"/>
                      <a:pt x="20742" y="13726"/>
                    </a:cubicBezTo>
                    <a:cubicBezTo>
                      <a:pt x="21325" y="12714"/>
                      <a:pt x="21131" y="11430"/>
                      <a:pt x="20275" y="10652"/>
                    </a:cubicBezTo>
                    <a:cubicBezTo>
                      <a:pt x="20275" y="10652"/>
                      <a:pt x="22104" y="9990"/>
                      <a:pt x="21792" y="7578"/>
                    </a:cubicBezTo>
                    <a:cubicBezTo>
                      <a:pt x="21547" y="5913"/>
                      <a:pt x="20325" y="5665"/>
                      <a:pt x="19618" y="5665"/>
                    </a:cubicBezTo>
                    <a:cubicBezTo>
                      <a:pt x="19316" y="5665"/>
                      <a:pt x="19107" y="5710"/>
                      <a:pt x="19107" y="5710"/>
                    </a:cubicBezTo>
                    <a:cubicBezTo>
                      <a:pt x="19652" y="4037"/>
                      <a:pt x="18913" y="2247"/>
                      <a:pt x="17356" y="1390"/>
                    </a:cubicBezTo>
                    <a:cubicBezTo>
                      <a:pt x="17024" y="1183"/>
                      <a:pt x="16705" y="1101"/>
                      <a:pt x="16410" y="1101"/>
                    </a:cubicBezTo>
                    <a:cubicBezTo>
                      <a:pt x="15324" y="1101"/>
                      <a:pt x="14554" y="2208"/>
                      <a:pt x="14554" y="2208"/>
                    </a:cubicBezTo>
                    <a:cubicBezTo>
                      <a:pt x="14554" y="2208"/>
                      <a:pt x="13932" y="885"/>
                      <a:pt x="11519" y="145"/>
                    </a:cubicBezTo>
                    <a:cubicBezTo>
                      <a:pt x="11201" y="44"/>
                      <a:pt x="10909" y="0"/>
                      <a:pt x="1064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6" name="Google Shape;316;p33"/>
              <p:cNvSpPr/>
              <p:nvPr/>
            </p:nvSpPr>
            <p:spPr>
              <a:xfrm>
                <a:off x="1589950" y="2141000"/>
                <a:ext cx="258200" cy="342450"/>
              </a:xfrm>
              <a:custGeom>
                <a:avLst/>
                <a:gdLst/>
                <a:ahLst/>
                <a:cxnLst/>
                <a:rect l="l" t="t" r="r" b="b"/>
                <a:pathLst>
                  <a:path w="10328" h="13698" extrusionOk="0">
                    <a:moveTo>
                      <a:pt x="584" y="0"/>
                    </a:moveTo>
                    <a:lnTo>
                      <a:pt x="1" y="4864"/>
                    </a:lnTo>
                    <a:cubicBezTo>
                      <a:pt x="2569" y="6032"/>
                      <a:pt x="7472" y="13698"/>
                      <a:pt x="7472" y="13698"/>
                    </a:cubicBezTo>
                    <a:cubicBezTo>
                      <a:pt x="8406" y="13270"/>
                      <a:pt x="9340" y="12803"/>
                      <a:pt x="10235" y="12297"/>
                    </a:cubicBezTo>
                    <a:cubicBezTo>
                      <a:pt x="10328" y="12232"/>
                      <a:pt x="10326" y="12206"/>
                      <a:pt x="10262" y="12206"/>
                    </a:cubicBezTo>
                    <a:cubicBezTo>
                      <a:pt x="9975" y="12206"/>
                      <a:pt x="8445" y="12725"/>
                      <a:pt x="8445" y="12725"/>
                    </a:cubicBezTo>
                    <a:cubicBezTo>
                      <a:pt x="8445" y="12725"/>
                      <a:pt x="7978" y="7705"/>
                      <a:pt x="5721" y="4475"/>
                    </a:cubicBezTo>
                    <a:cubicBezTo>
                      <a:pt x="4398" y="2568"/>
                      <a:pt x="2647" y="1051"/>
                      <a:pt x="58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7" name="Google Shape;317;p33"/>
              <p:cNvSpPr/>
              <p:nvPr/>
            </p:nvSpPr>
            <p:spPr>
              <a:xfrm>
                <a:off x="1748525" y="2427000"/>
                <a:ext cx="111900" cy="62300"/>
              </a:xfrm>
              <a:custGeom>
                <a:avLst/>
                <a:gdLst/>
                <a:ahLst/>
                <a:cxnLst/>
                <a:rect l="l" t="t" r="r" b="b"/>
                <a:pathLst>
                  <a:path w="4476" h="2492" extrusionOk="0">
                    <a:moveTo>
                      <a:pt x="2102" y="1"/>
                    </a:moveTo>
                    <a:lnTo>
                      <a:pt x="1" y="896"/>
                    </a:lnTo>
                    <a:lnTo>
                      <a:pt x="779" y="2491"/>
                    </a:lnTo>
                    <a:lnTo>
                      <a:pt x="4476" y="779"/>
                    </a:lnTo>
                    <a:cubicBezTo>
                      <a:pt x="4230" y="458"/>
                      <a:pt x="3709" y="375"/>
                      <a:pt x="3238" y="375"/>
                    </a:cubicBezTo>
                    <a:cubicBezTo>
                      <a:pt x="2739" y="375"/>
                      <a:pt x="2296" y="468"/>
                      <a:pt x="2296" y="468"/>
                    </a:cubicBezTo>
                    <a:lnTo>
                      <a:pt x="210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8" name="Google Shape;318;p33"/>
              <p:cNvSpPr/>
              <p:nvPr/>
            </p:nvSpPr>
            <p:spPr>
              <a:xfrm>
                <a:off x="1790350" y="2430175"/>
                <a:ext cx="16575" cy="16300"/>
              </a:xfrm>
              <a:custGeom>
                <a:avLst/>
                <a:gdLst/>
                <a:ahLst/>
                <a:cxnLst/>
                <a:rect l="l" t="t" r="r" b="b"/>
                <a:pathLst>
                  <a:path w="663" h="652" extrusionOk="0">
                    <a:moveTo>
                      <a:pt x="565" y="0"/>
                    </a:moveTo>
                    <a:cubicBezTo>
                      <a:pt x="546" y="0"/>
                      <a:pt x="526" y="10"/>
                      <a:pt x="507" y="29"/>
                    </a:cubicBezTo>
                    <a:lnTo>
                      <a:pt x="40" y="535"/>
                    </a:lnTo>
                    <a:cubicBezTo>
                      <a:pt x="1" y="574"/>
                      <a:pt x="1" y="613"/>
                      <a:pt x="40" y="652"/>
                    </a:cubicBezTo>
                    <a:lnTo>
                      <a:pt x="118" y="652"/>
                    </a:lnTo>
                    <a:lnTo>
                      <a:pt x="623" y="107"/>
                    </a:lnTo>
                    <a:cubicBezTo>
                      <a:pt x="662" y="107"/>
                      <a:pt x="662" y="29"/>
                      <a:pt x="623" y="29"/>
                    </a:cubicBezTo>
                    <a:cubicBezTo>
                      <a:pt x="604" y="10"/>
                      <a:pt x="584" y="0"/>
                      <a:pt x="56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19" name="Google Shape;319;p33"/>
              <p:cNvSpPr/>
              <p:nvPr/>
            </p:nvSpPr>
            <p:spPr>
              <a:xfrm>
                <a:off x="1799125" y="2433075"/>
                <a:ext cx="13625" cy="21200"/>
              </a:xfrm>
              <a:custGeom>
                <a:avLst/>
                <a:gdLst/>
                <a:ahLst/>
                <a:cxnLst/>
                <a:rect l="l" t="t" r="r" b="b"/>
                <a:pathLst>
                  <a:path w="545" h="848" extrusionOk="0">
                    <a:moveTo>
                      <a:pt x="413" y="1"/>
                    </a:moveTo>
                    <a:cubicBezTo>
                      <a:pt x="399" y="1"/>
                      <a:pt x="389" y="11"/>
                      <a:pt x="389" y="30"/>
                    </a:cubicBezTo>
                    <a:lnTo>
                      <a:pt x="0" y="731"/>
                    </a:lnTo>
                    <a:cubicBezTo>
                      <a:pt x="0" y="769"/>
                      <a:pt x="0" y="808"/>
                      <a:pt x="39" y="847"/>
                    </a:cubicBezTo>
                    <a:lnTo>
                      <a:pt x="78" y="847"/>
                    </a:lnTo>
                    <a:cubicBezTo>
                      <a:pt x="117" y="847"/>
                      <a:pt x="156" y="808"/>
                      <a:pt x="156" y="808"/>
                    </a:cubicBezTo>
                    <a:lnTo>
                      <a:pt x="506" y="108"/>
                    </a:lnTo>
                    <a:cubicBezTo>
                      <a:pt x="545" y="69"/>
                      <a:pt x="506" y="30"/>
                      <a:pt x="467" y="30"/>
                    </a:cubicBezTo>
                    <a:cubicBezTo>
                      <a:pt x="448" y="11"/>
                      <a:pt x="428" y="1"/>
                      <a:pt x="4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0" name="Google Shape;320;p33"/>
              <p:cNvSpPr/>
              <p:nvPr/>
            </p:nvSpPr>
            <p:spPr>
              <a:xfrm>
                <a:off x="1814675" y="2434800"/>
                <a:ext cx="7800" cy="18900"/>
              </a:xfrm>
              <a:custGeom>
                <a:avLst/>
                <a:gdLst/>
                <a:ahLst/>
                <a:cxnLst/>
                <a:rect l="l" t="t" r="r" b="b"/>
                <a:pathLst>
                  <a:path w="312" h="756" extrusionOk="0">
                    <a:moveTo>
                      <a:pt x="234" y="0"/>
                    </a:moveTo>
                    <a:cubicBezTo>
                      <a:pt x="195" y="0"/>
                      <a:pt x="156" y="0"/>
                      <a:pt x="156" y="39"/>
                    </a:cubicBezTo>
                    <a:lnTo>
                      <a:pt x="1" y="662"/>
                    </a:lnTo>
                    <a:cubicBezTo>
                      <a:pt x="1" y="700"/>
                      <a:pt x="40" y="739"/>
                      <a:pt x="78" y="739"/>
                    </a:cubicBezTo>
                    <a:cubicBezTo>
                      <a:pt x="90" y="751"/>
                      <a:pt x="101" y="756"/>
                      <a:pt x="112" y="756"/>
                    </a:cubicBezTo>
                    <a:cubicBezTo>
                      <a:pt x="137" y="756"/>
                      <a:pt x="156" y="728"/>
                      <a:pt x="156" y="700"/>
                    </a:cubicBezTo>
                    <a:lnTo>
                      <a:pt x="312" y="78"/>
                    </a:lnTo>
                    <a:cubicBezTo>
                      <a:pt x="312" y="39"/>
                      <a:pt x="273" y="0"/>
                      <a:pt x="2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1" name="Google Shape;321;p33"/>
              <p:cNvSpPr/>
              <p:nvPr/>
            </p:nvSpPr>
            <p:spPr>
              <a:xfrm>
                <a:off x="1730050" y="2088450"/>
                <a:ext cx="308000" cy="293825"/>
              </a:xfrm>
              <a:custGeom>
                <a:avLst/>
                <a:gdLst/>
                <a:ahLst/>
                <a:cxnLst/>
                <a:rect l="l" t="t" r="r" b="b"/>
                <a:pathLst>
                  <a:path w="12320" h="11753" extrusionOk="0">
                    <a:moveTo>
                      <a:pt x="0" y="1"/>
                    </a:moveTo>
                    <a:lnTo>
                      <a:pt x="545" y="4904"/>
                    </a:lnTo>
                    <a:cubicBezTo>
                      <a:pt x="3347" y="5410"/>
                      <a:pt x="9884" y="11753"/>
                      <a:pt x="9884" y="11753"/>
                    </a:cubicBezTo>
                    <a:cubicBezTo>
                      <a:pt x="10701" y="11130"/>
                      <a:pt x="11519" y="10469"/>
                      <a:pt x="12258" y="9729"/>
                    </a:cubicBezTo>
                    <a:cubicBezTo>
                      <a:pt x="12314" y="9668"/>
                      <a:pt x="12319" y="9642"/>
                      <a:pt x="12288" y="9642"/>
                    </a:cubicBezTo>
                    <a:cubicBezTo>
                      <a:pt x="12100" y="9642"/>
                      <a:pt x="10585" y="10585"/>
                      <a:pt x="10585" y="10585"/>
                    </a:cubicBezTo>
                    <a:cubicBezTo>
                      <a:pt x="10585" y="10585"/>
                      <a:pt x="8989" y="5760"/>
                      <a:pt x="6032" y="3153"/>
                    </a:cubicBezTo>
                    <a:cubicBezTo>
                      <a:pt x="4320" y="1635"/>
                      <a:pt x="2257" y="546"/>
                      <a:pt x="0"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2" name="Google Shape;322;p33"/>
              <p:cNvSpPr/>
              <p:nvPr/>
            </p:nvSpPr>
            <p:spPr>
              <a:xfrm>
                <a:off x="1942125" y="2320975"/>
                <a:ext cx="108000" cy="68125"/>
              </a:xfrm>
              <a:custGeom>
                <a:avLst/>
                <a:gdLst/>
                <a:ahLst/>
                <a:cxnLst/>
                <a:rect l="l" t="t" r="r" b="b"/>
                <a:pathLst>
                  <a:path w="4320" h="2725" extrusionOk="0">
                    <a:moveTo>
                      <a:pt x="1829" y="0"/>
                    </a:moveTo>
                    <a:lnTo>
                      <a:pt x="0" y="1362"/>
                    </a:lnTo>
                    <a:lnTo>
                      <a:pt x="1129" y="2724"/>
                    </a:lnTo>
                    <a:lnTo>
                      <a:pt x="4320" y="234"/>
                    </a:lnTo>
                    <a:cubicBezTo>
                      <a:pt x="4144" y="99"/>
                      <a:pt x="3906" y="50"/>
                      <a:pt x="3650" y="50"/>
                    </a:cubicBezTo>
                    <a:cubicBezTo>
                      <a:pt x="2942" y="50"/>
                      <a:pt x="2102" y="428"/>
                      <a:pt x="2102" y="428"/>
                    </a:cubicBezTo>
                    <a:lnTo>
                      <a:pt x="182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3" name="Google Shape;323;p33"/>
              <p:cNvSpPr/>
              <p:nvPr/>
            </p:nvSpPr>
            <p:spPr>
              <a:xfrm>
                <a:off x="1981025" y="2322500"/>
                <a:ext cx="12675" cy="19900"/>
              </a:xfrm>
              <a:custGeom>
                <a:avLst/>
                <a:gdLst/>
                <a:ahLst/>
                <a:cxnLst/>
                <a:rect l="l" t="t" r="r" b="b"/>
                <a:pathLst>
                  <a:path w="507" h="796" extrusionOk="0">
                    <a:moveTo>
                      <a:pt x="434" y="1"/>
                    </a:moveTo>
                    <a:cubicBezTo>
                      <a:pt x="406" y="1"/>
                      <a:pt x="379" y="28"/>
                      <a:pt x="351" y="56"/>
                    </a:cubicBezTo>
                    <a:lnTo>
                      <a:pt x="1" y="678"/>
                    </a:lnTo>
                    <a:cubicBezTo>
                      <a:pt x="1" y="717"/>
                      <a:pt x="1" y="756"/>
                      <a:pt x="40" y="795"/>
                    </a:cubicBezTo>
                    <a:lnTo>
                      <a:pt x="79" y="795"/>
                    </a:lnTo>
                    <a:cubicBezTo>
                      <a:pt x="118" y="795"/>
                      <a:pt x="157" y="756"/>
                      <a:pt x="157" y="756"/>
                    </a:cubicBezTo>
                    <a:lnTo>
                      <a:pt x="507" y="134"/>
                    </a:lnTo>
                    <a:cubicBezTo>
                      <a:pt x="507" y="95"/>
                      <a:pt x="507" y="56"/>
                      <a:pt x="468" y="17"/>
                    </a:cubicBezTo>
                    <a:cubicBezTo>
                      <a:pt x="456" y="6"/>
                      <a:pt x="445" y="1"/>
                      <a:pt x="43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4" name="Google Shape;324;p33"/>
              <p:cNvSpPr/>
              <p:nvPr/>
            </p:nvSpPr>
            <p:spPr>
              <a:xfrm>
                <a:off x="1390525" y="1711975"/>
                <a:ext cx="408625" cy="431950"/>
              </a:xfrm>
              <a:custGeom>
                <a:avLst/>
                <a:gdLst/>
                <a:ahLst/>
                <a:cxnLst/>
                <a:rect l="l" t="t" r="r" b="b"/>
                <a:pathLst>
                  <a:path w="16345" h="17278" extrusionOk="0">
                    <a:moveTo>
                      <a:pt x="7861" y="0"/>
                    </a:moveTo>
                    <a:cubicBezTo>
                      <a:pt x="7861" y="0"/>
                      <a:pt x="0" y="4436"/>
                      <a:pt x="3658" y="17278"/>
                    </a:cubicBezTo>
                    <a:cubicBezTo>
                      <a:pt x="3658" y="17278"/>
                      <a:pt x="11207" y="17083"/>
                      <a:pt x="15955" y="15566"/>
                    </a:cubicBezTo>
                    <a:cubicBezTo>
                      <a:pt x="15955" y="15566"/>
                      <a:pt x="16344" y="7511"/>
                      <a:pt x="16266" y="4787"/>
                    </a:cubicBezTo>
                    <a:cubicBezTo>
                      <a:pt x="16266" y="4787"/>
                      <a:pt x="9456" y="1090"/>
                      <a:pt x="7861" y="0"/>
                    </a:cubicBezTo>
                    <a:close/>
                  </a:path>
                </a:pathLst>
              </a:custGeom>
              <a:gradFill>
                <a:gsLst>
                  <a:gs pos="0">
                    <a:schemeClr val="accent4"/>
                  </a:gs>
                  <a:gs pos="50000">
                    <a:schemeClr val="accent4"/>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5" name="Google Shape;325;p33"/>
              <p:cNvSpPr/>
              <p:nvPr/>
            </p:nvSpPr>
            <p:spPr>
              <a:xfrm>
                <a:off x="1817600" y="1668525"/>
                <a:ext cx="306475" cy="249900"/>
              </a:xfrm>
              <a:custGeom>
                <a:avLst/>
                <a:gdLst/>
                <a:ahLst/>
                <a:cxnLst/>
                <a:rect l="l" t="t" r="r" b="b"/>
                <a:pathLst>
                  <a:path w="12259" h="9996" extrusionOk="0">
                    <a:moveTo>
                      <a:pt x="11053" y="0"/>
                    </a:moveTo>
                    <a:cubicBezTo>
                      <a:pt x="10834" y="0"/>
                      <a:pt x="10118" y="1738"/>
                      <a:pt x="10118" y="1738"/>
                    </a:cubicBezTo>
                    <a:cubicBezTo>
                      <a:pt x="10118" y="1738"/>
                      <a:pt x="10196" y="143"/>
                      <a:pt x="9884" y="65"/>
                    </a:cubicBezTo>
                    <a:cubicBezTo>
                      <a:pt x="9881" y="65"/>
                      <a:pt x="9878" y="64"/>
                      <a:pt x="9875" y="64"/>
                    </a:cubicBezTo>
                    <a:cubicBezTo>
                      <a:pt x="9530" y="64"/>
                      <a:pt x="9301" y="2205"/>
                      <a:pt x="9301" y="2205"/>
                    </a:cubicBezTo>
                    <a:cubicBezTo>
                      <a:pt x="9301" y="2205"/>
                      <a:pt x="8862" y="1034"/>
                      <a:pt x="8658" y="1034"/>
                    </a:cubicBezTo>
                    <a:cubicBezTo>
                      <a:pt x="8651" y="1034"/>
                      <a:pt x="8645" y="1035"/>
                      <a:pt x="8639" y="1038"/>
                    </a:cubicBezTo>
                    <a:cubicBezTo>
                      <a:pt x="8445" y="1116"/>
                      <a:pt x="8795" y="2711"/>
                      <a:pt x="8795" y="2711"/>
                    </a:cubicBezTo>
                    <a:cubicBezTo>
                      <a:pt x="7639" y="5441"/>
                      <a:pt x="2402" y="5679"/>
                      <a:pt x="606" y="5679"/>
                    </a:cubicBezTo>
                    <a:cubicBezTo>
                      <a:pt x="226" y="5679"/>
                      <a:pt x="0" y="5668"/>
                      <a:pt x="0" y="5668"/>
                    </a:cubicBezTo>
                    <a:lnTo>
                      <a:pt x="0" y="5668"/>
                    </a:lnTo>
                    <a:lnTo>
                      <a:pt x="467" y="9988"/>
                    </a:lnTo>
                    <a:cubicBezTo>
                      <a:pt x="647" y="9993"/>
                      <a:pt x="823" y="9996"/>
                      <a:pt x="996" y="9996"/>
                    </a:cubicBezTo>
                    <a:cubicBezTo>
                      <a:pt x="9605" y="9996"/>
                      <a:pt x="10390" y="3489"/>
                      <a:pt x="10390" y="3489"/>
                    </a:cubicBezTo>
                    <a:cubicBezTo>
                      <a:pt x="10390" y="3489"/>
                      <a:pt x="12103" y="2672"/>
                      <a:pt x="11908" y="2322"/>
                    </a:cubicBezTo>
                    <a:cubicBezTo>
                      <a:pt x="11867" y="2249"/>
                      <a:pt x="11798" y="2220"/>
                      <a:pt x="11713" y="2220"/>
                    </a:cubicBezTo>
                    <a:cubicBezTo>
                      <a:pt x="11393" y="2220"/>
                      <a:pt x="10857" y="2633"/>
                      <a:pt x="10857" y="2633"/>
                    </a:cubicBezTo>
                    <a:cubicBezTo>
                      <a:pt x="10857" y="2633"/>
                      <a:pt x="12258" y="1271"/>
                      <a:pt x="11947" y="921"/>
                    </a:cubicBezTo>
                    <a:cubicBezTo>
                      <a:pt x="11912" y="882"/>
                      <a:pt x="11871" y="865"/>
                      <a:pt x="11825" y="865"/>
                    </a:cubicBezTo>
                    <a:cubicBezTo>
                      <a:pt x="11456" y="865"/>
                      <a:pt x="10779" y="1972"/>
                      <a:pt x="10779" y="1972"/>
                    </a:cubicBezTo>
                    <a:cubicBezTo>
                      <a:pt x="10779" y="1972"/>
                      <a:pt x="11246" y="298"/>
                      <a:pt x="11091" y="26"/>
                    </a:cubicBezTo>
                    <a:cubicBezTo>
                      <a:pt x="11081" y="8"/>
                      <a:pt x="11068" y="0"/>
                      <a:pt x="11053"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6" name="Google Shape;326;p33"/>
              <p:cNvSpPr/>
              <p:nvPr/>
            </p:nvSpPr>
            <p:spPr>
              <a:xfrm>
                <a:off x="2048150" y="1721950"/>
                <a:ext cx="16575" cy="21175"/>
              </a:xfrm>
              <a:custGeom>
                <a:avLst/>
                <a:gdLst/>
                <a:ahLst/>
                <a:cxnLst/>
                <a:rect l="l" t="t" r="r" b="b"/>
                <a:pathLst>
                  <a:path w="663" h="847" extrusionOk="0">
                    <a:moveTo>
                      <a:pt x="98" y="0"/>
                    </a:moveTo>
                    <a:cubicBezTo>
                      <a:pt x="79" y="0"/>
                      <a:pt x="59" y="10"/>
                      <a:pt x="40" y="29"/>
                    </a:cubicBezTo>
                    <a:cubicBezTo>
                      <a:pt x="1" y="29"/>
                      <a:pt x="1" y="107"/>
                      <a:pt x="40" y="146"/>
                    </a:cubicBezTo>
                    <a:cubicBezTo>
                      <a:pt x="468" y="418"/>
                      <a:pt x="351" y="730"/>
                      <a:pt x="351" y="730"/>
                    </a:cubicBezTo>
                    <a:cubicBezTo>
                      <a:pt x="351" y="769"/>
                      <a:pt x="390" y="846"/>
                      <a:pt x="429" y="846"/>
                    </a:cubicBezTo>
                    <a:cubicBezTo>
                      <a:pt x="468" y="846"/>
                      <a:pt x="507" y="846"/>
                      <a:pt x="546" y="808"/>
                    </a:cubicBezTo>
                    <a:cubicBezTo>
                      <a:pt x="546" y="808"/>
                      <a:pt x="662" y="379"/>
                      <a:pt x="157" y="29"/>
                    </a:cubicBezTo>
                    <a:cubicBezTo>
                      <a:pt x="137" y="10"/>
                      <a:pt x="118" y="0"/>
                      <a:pt x="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7" name="Google Shape;327;p33"/>
              <p:cNvSpPr/>
              <p:nvPr/>
            </p:nvSpPr>
            <p:spPr>
              <a:xfrm>
                <a:off x="1315600" y="1414275"/>
                <a:ext cx="235475" cy="365825"/>
              </a:xfrm>
              <a:custGeom>
                <a:avLst/>
                <a:gdLst/>
                <a:ahLst/>
                <a:cxnLst/>
                <a:rect l="l" t="t" r="r" b="b"/>
                <a:pathLst>
                  <a:path w="9419" h="14633" extrusionOk="0">
                    <a:moveTo>
                      <a:pt x="6019" y="0"/>
                    </a:moveTo>
                    <a:cubicBezTo>
                      <a:pt x="5561" y="0"/>
                      <a:pt x="5332" y="1907"/>
                      <a:pt x="5332" y="1907"/>
                    </a:cubicBezTo>
                    <a:cubicBezTo>
                      <a:pt x="5332" y="1907"/>
                      <a:pt x="5332" y="895"/>
                      <a:pt x="4964" y="895"/>
                    </a:cubicBezTo>
                    <a:cubicBezTo>
                      <a:pt x="4957" y="895"/>
                      <a:pt x="4950" y="895"/>
                      <a:pt x="4943" y="896"/>
                    </a:cubicBezTo>
                    <a:cubicBezTo>
                      <a:pt x="4554" y="935"/>
                      <a:pt x="4904" y="2802"/>
                      <a:pt x="4904" y="2802"/>
                    </a:cubicBezTo>
                    <a:cubicBezTo>
                      <a:pt x="4904" y="2802"/>
                      <a:pt x="1" y="7511"/>
                      <a:pt x="5682" y="14632"/>
                    </a:cubicBezTo>
                    <a:lnTo>
                      <a:pt x="9418" y="12414"/>
                    </a:lnTo>
                    <a:cubicBezTo>
                      <a:pt x="9418" y="12414"/>
                      <a:pt x="4709" y="6694"/>
                      <a:pt x="6538" y="3581"/>
                    </a:cubicBezTo>
                    <a:cubicBezTo>
                      <a:pt x="6538" y="3581"/>
                      <a:pt x="8017" y="2919"/>
                      <a:pt x="7939" y="2686"/>
                    </a:cubicBezTo>
                    <a:cubicBezTo>
                      <a:pt x="7932" y="2647"/>
                      <a:pt x="7874" y="2631"/>
                      <a:pt x="7787" y="2631"/>
                    </a:cubicBezTo>
                    <a:cubicBezTo>
                      <a:pt x="7438" y="2631"/>
                      <a:pt x="6616" y="2880"/>
                      <a:pt x="6616" y="2880"/>
                    </a:cubicBezTo>
                    <a:cubicBezTo>
                      <a:pt x="6616" y="2880"/>
                      <a:pt x="8212" y="1363"/>
                      <a:pt x="7978" y="1168"/>
                    </a:cubicBezTo>
                    <a:cubicBezTo>
                      <a:pt x="7950" y="1144"/>
                      <a:pt x="7912" y="1133"/>
                      <a:pt x="7866" y="1133"/>
                    </a:cubicBezTo>
                    <a:cubicBezTo>
                      <a:pt x="7469" y="1133"/>
                      <a:pt x="6500" y="1946"/>
                      <a:pt x="6500" y="1946"/>
                    </a:cubicBezTo>
                    <a:cubicBezTo>
                      <a:pt x="6500" y="1946"/>
                      <a:pt x="7566" y="156"/>
                      <a:pt x="7287" y="156"/>
                    </a:cubicBezTo>
                    <a:cubicBezTo>
                      <a:pt x="7284" y="156"/>
                      <a:pt x="7281" y="156"/>
                      <a:pt x="7278" y="156"/>
                    </a:cubicBezTo>
                    <a:cubicBezTo>
                      <a:pt x="6966" y="195"/>
                      <a:pt x="5916" y="1557"/>
                      <a:pt x="5916" y="1557"/>
                    </a:cubicBezTo>
                    <a:cubicBezTo>
                      <a:pt x="5916" y="1557"/>
                      <a:pt x="6500" y="78"/>
                      <a:pt x="6033" y="1"/>
                    </a:cubicBezTo>
                    <a:cubicBezTo>
                      <a:pt x="6028" y="0"/>
                      <a:pt x="6023" y="0"/>
                      <a:pt x="6019"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8" name="Google Shape;328;p33"/>
              <p:cNvSpPr/>
              <p:nvPr/>
            </p:nvSpPr>
            <p:spPr>
              <a:xfrm>
                <a:off x="1459600" y="1482950"/>
                <a:ext cx="24325" cy="9175"/>
              </a:xfrm>
              <a:custGeom>
                <a:avLst/>
                <a:gdLst/>
                <a:ahLst/>
                <a:cxnLst/>
                <a:rect l="l" t="t" r="r" b="b"/>
                <a:pathLst>
                  <a:path w="973" h="367" extrusionOk="0">
                    <a:moveTo>
                      <a:pt x="582" y="1"/>
                    </a:moveTo>
                    <a:cubicBezTo>
                      <a:pt x="213" y="1"/>
                      <a:pt x="39" y="250"/>
                      <a:pt x="39" y="250"/>
                    </a:cubicBezTo>
                    <a:cubicBezTo>
                      <a:pt x="0" y="250"/>
                      <a:pt x="0" y="328"/>
                      <a:pt x="39" y="367"/>
                    </a:cubicBezTo>
                    <a:lnTo>
                      <a:pt x="78" y="367"/>
                    </a:lnTo>
                    <a:cubicBezTo>
                      <a:pt x="117" y="367"/>
                      <a:pt x="156" y="367"/>
                      <a:pt x="195" y="328"/>
                    </a:cubicBezTo>
                    <a:cubicBezTo>
                      <a:pt x="195" y="328"/>
                      <a:pt x="312" y="163"/>
                      <a:pt x="584" y="163"/>
                    </a:cubicBezTo>
                    <a:cubicBezTo>
                      <a:pt x="662" y="163"/>
                      <a:pt x="752" y="176"/>
                      <a:pt x="856" y="211"/>
                    </a:cubicBezTo>
                    <a:cubicBezTo>
                      <a:pt x="895" y="211"/>
                      <a:pt x="934" y="211"/>
                      <a:pt x="973" y="172"/>
                    </a:cubicBezTo>
                    <a:cubicBezTo>
                      <a:pt x="973" y="133"/>
                      <a:pt x="973" y="94"/>
                      <a:pt x="895" y="55"/>
                    </a:cubicBezTo>
                    <a:cubicBezTo>
                      <a:pt x="778" y="16"/>
                      <a:pt x="674" y="1"/>
                      <a:pt x="58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29" name="Google Shape;329;p33"/>
              <p:cNvSpPr/>
              <p:nvPr/>
            </p:nvSpPr>
            <p:spPr>
              <a:xfrm>
                <a:off x="1481975" y="2101100"/>
                <a:ext cx="390125" cy="212100"/>
              </a:xfrm>
              <a:custGeom>
                <a:avLst/>
                <a:gdLst/>
                <a:ahLst/>
                <a:cxnLst/>
                <a:rect l="l" t="t" r="r" b="b"/>
                <a:pathLst>
                  <a:path w="15605" h="8484" extrusionOk="0">
                    <a:moveTo>
                      <a:pt x="0" y="1674"/>
                    </a:moveTo>
                    <a:cubicBezTo>
                      <a:pt x="0" y="1674"/>
                      <a:pt x="0" y="1674"/>
                      <a:pt x="0" y="1674"/>
                    </a:cubicBezTo>
                    <a:lnTo>
                      <a:pt x="0" y="1674"/>
                    </a:lnTo>
                    <a:cubicBezTo>
                      <a:pt x="0" y="1674"/>
                      <a:pt x="0" y="1674"/>
                      <a:pt x="0" y="1674"/>
                    </a:cubicBezTo>
                    <a:close/>
                    <a:moveTo>
                      <a:pt x="12063" y="1"/>
                    </a:moveTo>
                    <a:cubicBezTo>
                      <a:pt x="9340" y="1022"/>
                      <a:pt x="513" y="1676"/>
                      <a:pt x="22" y="1676"/>
                    </a:cubicBezTo>
                    <a:cubicBezTo>
                      <a:pt x="9" y="1676"/>
                      <a:pt x="2" y="1675"/>
                      <a:pt x="0" y="1674"/>
                    </a:cubicBezTo>
                    <a:lnTo>
                      <a:pt x="0" y="1674"/>
                    </a:lnTo>
                    <a:cubicBezTo>
                      <a:pt x="1946" y="4087"/>
                      <a:pt x="5915" y="8484"/>
                      <a:pt x="5915" y="8484"/>
                    </a:cubicBezTo>
                    <a:cubicBezTo>
                      <a:pt x="6966" y="7861"/>
                      <a:pt x="10935" y="5838"/>
                      <a:pt x="10935" y="5838"/>
                    </a:cubicBezTo>
                    <a:cubicBezTo>
                      <a:pt x="10468" y="4631"/>
                      <a:pt x="8678" y="2958"/>
                      <a:pt x="8678" y="2958"/>
                    </a:cubicBezTo>
                    <a:lnTo>
                      <a:pt x="8678" y="2958"/>
                    </a:lnTo>
                    <a:cubicBezTo>
                      <a:pt x="9690" y="3697"/>
                      <a:pt x="10624" y="4515"/>
                      <a:pt x="11480" y="5449"/>
                    </a:cubicBezTo>
                    <a:lnTo>
                      <a:pt x="15605" y="2335"/>
                    </a:lnTo>
                    <a:cubicBezTo>
                      <a:pt x="14554" y="1363"/>
                      <a:pt x="13386" y="584"/>
                      <a:pt x="1206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0" name="Google Shape;330;p33"/>
              <p:cNvSpPr/>
              <p:nvPr/>
            </p:nvSpPr>
            <p:spPr>
              <a:xfrm>
                <a:off x="1508225" y="2151925"/>
                <a:ext cx="137200" cy="143775"/>
              </a:xfrm>
              <a:custGeom>
                <a:avLst/>
                <a:gdLst/>
                <a:ahLst/>
                <a:cxnLst/>
                <a:rect l="l" t="t" r="r" b="b"/>
                <a:pathLst>
                  <a:path w="5488" h="5751" extrusionOk="0">
                    <a:moveTo>
                      <a:pt x="59" y="1"/>
                    </a:moveTo>
                    <a:cubicBezTo>
                      <a:pt x="40" y="1"/>
                      <a:pt x="20" y="11"/>
                      <a:pt x="1" y="30"/>
                    </a:cubicBezTo>
                    <a:cubicBezTo>
                      <a:pt x="1" y="69"/>
                      <a:pt x="1" y="108"/>
                      <a:pt x="1" y="147"/>
                    </a:cubicBezTo>
                    <a:cubicBezTo>
                      <a:pt x="79" y="186"/>
                      <a:pt x="4398" y="3493"/>
                      <a:pt x="5332" y="5711"/>
                    </a:cubicBezTo>
                    <a:cubicBezTo>
                      <a:pt x="5332" y="5711"/>
                      <a:pt x="5371" y="5750"/>
                      <a:pt x="5410" y="5750"/>
                    </a:cubicBezTo>
                    <a:lnTo>
                      <a:pt x="5449" y="5750"/>
                    </a:lnTo>
                    <a:cubicBezTo>
                      <a:pt x="5488" y="5750"/>
                      <a:pt x="5488" y="5673"/>
                      <a:pt x="5488" y="5634"/>
                    </a:cubicBezTo>
                    <a:cubicBezTo>
                      <a:pt x="4554" y="3416"/>
                      <a:pt x="312" y="147"/>
                      <a:pt x="118" y="30"/>
                    </a:cubicBezTo>
                    <a:cubicBezTo>
                      <a:pt x="98" y="11"/>
                      <a:pt x="79" y="1"/>
                      <a:pt x="5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1" name="Google Shape;331;p33"/>
              <p:cNvSpPr/>
              <p:nvPr/>
            </p:nvSpPr>
            <p:spPr>
              <a:xfrm>
                <a:off x="1653650" y="2121775"/>
                <a:ext cx="46250" cy="45275"/>
              </a:xfrm>
              <a:custGeom>
                <a:avLst/>
                <a:gdLst/>
                <a:ahLst/>
                <a:cxnLst/>
                <a:rect l="l" t="t" r="r" b="b"/>
                <a:pathLst>
                  <a:path w="1850" h="1811" extrusionOk="0">
                    <a:moveTo>
                      <a:pt x="1208" y="1"/>
                    </a:moveTo>
                    <a:cubicBezTo>
                      <a:pt x="1188" y="1"/>
                      <a:pt x="1169" y="10"/>
                      <a:pt x="1149" y="30"/>
                    </a:cubicBezTo>
                    <a:cubicBezTo>
                      <a:pt x="1110" y="69"/>
                      <a:pt x="1110" y="108"/>
                      <a:pt x="1149" y="146"/>
                    </a:cubicBezTo>
                    <a:cubicBezTo>
                      <a:pt x="1422" y="575"/>
                      <a:pt x="1577" y="1003"/>
                      <a:pt x="1694" y="1508"/>
                    </a:cubicBezTo>
                    <a:lnTo>
                      <a:pt x="177" y="263"/>
                    </a:lnTo>
                    <a:cubicBezTo>
                      <a:pt x="149" y="245"/>
                      <a:pt x="124" y="238"/>
                      <a:pt x="103" y="238"/>
                    </a:cubicBezTo>
                    <a:cubicBezTo>
                      <a:pt x="32" y="238"/>
                      <a:pt x="0" y="320"/>
                      <a:pt x="60" y="380"/>
                    </a:cubicBezTo>
                    <a:lnTo>
                      <a:pt x="1733" y="1781"/>
                    </a:lnTo>
                    <a:cubicBezTo>
                      <a:pt x="1753" y="1800"/>
                      <a:pt x="1762" y="1810"/>
                      <a:pt x="1772" y="1810"/>
                    </a:cubicBezTo>
                    <a:cubicBezTo>
                      <a:pt x="1782" y="1810"/>
                      <a:pt x="1791" y="1800"/>
                      <a:pt x="1811" y="1781"/>
                    </a:cubicBezTo>
                    <a:cubicBezTo>
                      <a:pt x="1811" y="1781"/>
                      <a:pt x="1811" y="1781"/>
                      <a:pt x="1811" y="1742"/>
                    </a:cubicBezTo>
                    <a:cubicBezTo>
                      <a:pt x="1850" y="1742"/>
                      <a:pt x="1850" y="1703"/>
                      <a:pt x="1850" y="1664"/>
                    </a:cubicBezTo>
                    <a:cubicBezTo>
                      <a:pt x="1772" y="1080"/>
                      <a:pt x="1577" y="536"/>
                      <a:pt x="1266" y="30"/>
                    </a:cubicBezTo>
                    <a:cubicBezTo>
                      <a:pt x="1247" y="10"/>
                      <a:pt x="1227" y="1"/>
                      <a:pt x="120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2" name="Google Shape;332;p33"/>
              <p:cNvSpPr/>
              <p:nvPr/>
            </p:nvSpPr>
            <p:spPr>
              <a:xfrm>
                <a:off x="1566600" y="2133775"/>
                <a:ext cx="22400" cy="61725"/>
              </a:xfrm>
              <a:custGeom>
                <a:avLst/>
                <a:gdLst/>
                <a:ahLst/>
                <a:cxnLst/>
                <a:rect l="l" t="t" r="r" b="b"/>
                <a:pathLst>
                  <a:path w="896" h="2469" extrusionOk="0">
                    <a:moveTo>
                      <a:pt x="548" y="1"/>
                    </a:moveTo>
                    <a:cubicBezTo>
                      <a:pt x="533" y="1"/>
                      <a:pt x="518" y="5"/>
                      <a:pt x="507" y="17"/>
                    </a:cubicBezTo>
                    <a:cubicBezTo>
                      <a:pt x="468" y="17"/>
                      <a:pt x="468" y="56"/>
                      <a:pt x="468" y="95"/>
                    </a:cubicBezTo>
                    <a:cubicBezTo>
                      <a:pt x="701" y="873"/>
                      <a:pt x="545" y="1729"/>
                      <a:pt x="40" y="2352"/>
                    </a:cubicBezTo>
                    <a:cubicBezTo>
                      <a:pt x="1" y="2352"/>
                      <a:pt x="1" y="2429"/>
                      <a:pt x="40" y="2429"/>
                    </a:cubicBezTo>
                    <a:cubicBezTo>
                      <a:pt x="40" y="2449"/>
                      <a:pt x="49" y="2459"/>
                      <a:pt x="59" y="2459"/>
                    </a:cubicBezTo>
                    <a:cubicBezTo>
                      <a:pt x="69" y="2459"/>
                      <a:pt x="78" y="2449"/>
                      <a:pt x="78" y="2429"/>
                    </a:cubicBezTo>
                    <a:cubicBezTo>
                      <a:pt x="78" y="2468"/>
                      <a:pt x="117" y="2468"/>
                      <a:pt x="117" y="2468"/>
                    </a:cubicBezTo>
                    <a:cubicBezTo>
                      <a:pt x="701" y="1807"/>
                      <a:pt x="896" y="873"/>
                      <a:pt x="623" y="56"/>
                    </a:cubicBezTo>
                    <a:cubicBezTo>
                      <a:pt x="623" y="28"/>
                      <a:pt x="584" y="1"/>
                      <a:pt x="5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3" name="Google Shape;333;p33"/>
              <p:cNvSpPr/>
              <p:nvPr/>
            </p:nvSpPr>
            <p:spPr>
              <a:xfrm>
                <a:off x="1752425" y="2109125"/>
                <a:ext cx="72000" cy="25075"/>
              </a:xfrm>
              <a:custGeom>
                <a:avLst/>
                <a:gdLst/>
                <a:ahLst/>
                <a:cxnLst/>
                <a:rect l="l" t="t" r="r" b="b"/>
                <a:pathLst>
                  <a:path w="2880" h="1003" extrusionOk="0">
                    <a:moveTo>
                      <a:pt x="97" y="1"/>
                    </a:moveTo>
                    <a:cubicBezTo>
                      <a:pt x="78" y="1"/>
                      <a:pt x="59" y="10"/>
                      <a:pt x="39" y="30"/>
                    </a:cubicBezTo>
                    <a:cubicBezTo>
                      <a:pt x="0" y="30"/>
                      <a:pt x="0" y="108"/>
                      <a:pt x="39" y="147"/>
                    </a:cubicBezTo>
                    <a:cubicBezTo>
                      <a:pt x="623" y="652"/>
                      <a:pt x="1401" y="964"/>
                      <a:pt x="2179" y="1003"/>
                    </a:cubicBezTo>
                    <a:cubicBezTo>
                      <a:pt x="2413" y="1003"/>
                      <a:pt x="2607" y="964"/>
                      <a:pt x="2802" y="886"/>
                    </a:cubicBezTo>
                    <a:cubicBezTo>
                      <a:pt x="2841" y="886"/>
                      <a:pt x="2880" y="847"/>
                      <a:pt x="2841" y="808"/>
                    </a:cubicBezTo>
                    <a:cubicBezTo>
                      <a:pt x="2841" y="730"/>
                      <a:pt x="2802" y="730"/>
                      <a:pt x="2763" y="730"/>
                    </a:cubicBezTo>
                    <a:cubicBezTo>
                      <a:pt x="2561" y="818"/>
                      <a:pt x="2350" y="854"/>
                      <a:pt x="2140" y="854"/>
                    </a:cubicBezTo>
                    <a:cubicBezTo>
                      <a:pt x="1140" y="854"/>
                      <a:pt x="156" y="30"/>
                      <a:pt x="156" y="30"/>
                    </a:cubicBezTo>
                    <a:cubicBezTo>
                      <a:pt x="136" y="10"/>
                      <a:pt x="117" y="1"/>
                      <a:pt x="9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4" name="Google Shape;334;p33"/>
              <p:cNvSpPr/>
              <p:nvPr/>
            </p:nvSpPr>
            <p:spPr>
              <a:xfrm>
                <a:off x="1781600" y="2099400"/>
                <a:ext cx="82725" cy="70550"/>
              </a:xfrm>
              <a:custGeom>
                <a:avLst/>
                <a:gdLst/>
                <a:ahLst/>
                <a:cxnLst/>
                <a:rect l="l" t="t" r="r" b="b"/>
                <a:pathLst>
                  <a:path w="3309" h="2822" extrusionOk="0">
                    <a:moveTo>
                      <a:pt x="98" y="1"/>
                    </a:moveTo>
                    <a:cubicBezTo>
                      <a:pt x="78" y="1"/>
                      <a:pt x="59" y="10"/>
                      <a:pt x="39" y="30"/>
                    </a:cubicBezTo>
                    <a:cubicBezTo>
                      <a:pt x="1" y="30"/>
                      <a:pt x="1" y="108"/>
                      <a:pt x="39" y="108"/>
                    </a:cubicBezTo>
                    <a:cubicBezTo>
                      <a:pt x="1285" y="1041"/>
                      <a:pt x="3153" y="2793"/>
                      <a:pt x="3153" y="2793"/>
                    </a:cubicBezTo>
                    <a:lnTo>
                      <a:pt x="3230" y="2793"/>
                    </a:lnTo>
                    <a:cubicBezTo>
                      <a:pt x="3230" y="2812"/>
                      <a:pt x="3240" y="2822"/>
                      <a:pt x="3250" y="2822"/>
                    </a:cubicBezTo>
                    <a:cubicBezTo>
                      <a:pt x="3260" y="2822"/>
                      <a:pt x="3269" y="2812"/>
                      <a:pt x="3269" y="2793"/>
                    </a:cubicBezTo>
                    <a:cubicBezTo>
                      <a:pt x="3308" y="2754"/>
                      <a:pt x="3308" y="2715"/>
                      <a:pt x="3269" y="2676"/>
                    </a:cubicBezTo>
                    <a:cubicBezTo>
                      <a:pt x="3269" y="2676"/>
                      <a:pt x="1401" y="925"/>
                      <a:pt x="156" y="30"/>
                    </a:cubicBezTo>
                    <a:cubicBezTo>
                      <a:pt x="137" y="10"/>
                      <a:pt x="117" y="1"/>
                      <a:pt x="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5" name="Google Shape;335;p33"/>
              <p:cNvSpPr/>
              <p:nvPr/>
            </p:nvSpPr>
            <p:spPr>
              <a:xfrm>
                <a:off x="1379825" y="1640725"/>
                <a:ext cx="235450" cy="224600"/>
              </a:xfrm>
              <a:custGeom>
                <a:avLst/>
                <a:gdLst/>
                <a:ahLst/>
                <a:cxnLst/>
                <a:rect l="l" t="t" r="r" b="b"/>
                <a:pathLst>
                  <a:path w="9418" h="8984" extrusionOk="0">
                    <a:moveTo>
                      <a:pt x="5191" y="0"/>
                    </a:moveTo>
                    <a:cubicBezTo>
                      <a:pt x="4273" y="0"/>
                      <a:pt x="1090" y="2189"/>
                      <a:pt x="1090" y="2189"/>
                    </a:cubicBezTo>
                    <a:cubicBezTo>
                      <a:pt x="0" y="2902"/>
                      <a:pt x="2864" y="8984"/>
                      <a:pt x="4324" y="8984"/>
                    </a:cubicBezTo>
                    <a:cubicBezTo>
                      <a:pt x="4376" y="8984"/>
                      <a:pt x="4427" y="8976"/>
                      <a:pt x="4475" y="8960"/>
                    </a:cubicBezTo>
                    <a:cubicBezTo>
                      <a:pt x="5837" y="8454"/>
                      <a:pt x="9417" y="3551"/>
                      <a:pt x="9417" y="3551"/>
                    </a:cubicBezTo>
                    <a:cubicBezTo>
                      <a:pt x="9417" y="3551"/>
                      <a:pt x="5954" y="476"/>
                      <a:pt x="5370" y="48"/>
                    </a:cubicBezTo>
                    <a:cubicBezTo>
                      <a:pt x="5328" y="15"/>
                      <a:pt x="5268" y="0"/>
                      <a:pt x="51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6" name="Google Shape;336;p33"/>
              <p:cNvSpPr/>
              <p:nvPr/>
            </p:nvSpPr>
            <p:spPr>
              <a:xfrm>
                <a:off x="1724200" y="1799525"/>
                <a:ext cx="185800" cy="158300"/>
              </a:xfrm>
              <a:custGeom>
                <a:avLst/>
                <a:gdLst/>
                <a:ahLst/>
                <a:cxnLst/>
                <a:rect l="l" t="t" r="r" b="b"/>
                <a:pathLst>
                  <a:path w="7432" h="6332" extrusionOk="0">
                    <a:moveTo>
                      <a:pt x="623" y="0"/>
                    </a:moveTo>
                    <a:cubicBezTo>
                      <a:pt x="623" y="0"/>
                      <a:pt x="1" y="5682"/>
                      <a:pt x="429" y="6149"/>
                    </a:cubicBezTo>
                    <a:cubicBezTo>
                      <a:pt x="539" y="6279"/>
                      <a:pt x="1011" y="6332"/>
                      <a:pt x="1656" y="6332"/>
                    </a:cubicBezTo>
                    <a:cubicBezTo>
                      <a:pt x="3517" y="6332"/>
                      <a:pt x="6823" y="5893"/>
                      <a:pt x="7083" y="5604"/>
                    </a:cubicBezTo>
                    <a:cubicBezTo>
                      <a:pt x="7432" y="5178"/>
                      <a:pt x="7356" y="234"/>
                      <a:pt x="6240" y="234"/>
                    </a:cubicBezTo>
                    <a:cubicBezTo>
                      <a:pt x="6236" y="234"/>
                      <a:pt x="6231" y="234"/>
                      <a:pt x="6227" y="234"/>
                    </a:cubicBezTo>
                    <a:cubicBezTo>
                      <a:pt x="6101" y="243"/>
                      <a:pt x="5935" y="246"/>
                      <a:pt x="5737" y="246"/>
                    </a:cubicBezTo>
                    <a:cubicBezTo>
                      <a:pt x="4159" y="246"/>
                      <a:pt x="623" y="0"/>
                      <a:pt x="6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7" name="Google Shape;337;p33"/>
              <p:cNvSpPr/>
              <p:nvPr/>
            </p:nvSpPr>
            <p:spPr>
              <a:xfrm>
                <a:off x="1578575" y="1428200"/>
                <a:ext cx="428750" cy="343825"/>
              </a:xfrm>
              <a:custGeom>
                <a:avLst/>
                <a:gdLst/>
                <a:ahLst/>
                <a:cxnLst/>
                <a:rect l="l" t="t" r="r" b="b"/>
                <a:pathLst>
                  <a:path w="17150" h="13753" extrusionOk="0">
                    <a:moveTo>
                      <a:pt x="9064" y="0"/>
                    </a:moveTo>
                    <a:cubicBezTo>
                      <a:pt x="5966" y="0"/>
                      <a:pt x="3685" y="2245"/>
                      <a:pt x="3685" y="2245"/>
                    </a:cubicBezTo>
                    <a:cubicBezTo>
                      <a:pt x="1" y="6419"/>
                      <a:pt x="3908" y="13752"/>
                      <a:pt x="9020" y="13752"/>
                    </a:cubicBezTo>
                    <a:cubicBezTo>
                      <a:pt x="9199" y="13752"/>
                      <a:pt x="9380" y="13743"/>
                      <a:pt x="9561" y="13725"/>
                    </a:cubicBezTo>
                    <a:cubicBezTo>
                      <a:pt x="16410" y="13024"/>
                      <a:pt x="17150" y="4930"/>
                      <a:pt x="13842" y="1973"/>
                    </a:cubicBezTo>
                    <a:cubicBezTo>
                      <a:pt x="12170" y="501"/>
                      <a:pt x="10526" y="0"/>
                      <a:pt x="9064" y="0"/>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8" name="Google Shape;338;p33"/>
              <p:cNvSpPr/>
              <p:nvPr/>
            </p:nvSpPr>
            <p:spPr>
              <a:xfrm>
                <a:off x="1608425" y="1674025"/>
                <a:ext cx="127475" cy="144950"/>
              </a:xfrm>
              <a:custGeom>
                <a:avLst/>
                <a:gdLst/>
                <a:ahLst/>
                <a:cxnLst/>
                <a:rect l="l" t="t" r="r" b="b"/>
                <a:pathLst>
                  <a:path w="5099" h="5798" extrusionOk="0">
                    <a:moveTo>
                      <a:pt x="3464" y="1"/>
                    </a:moveTo>
                    <a:lnTo>
                      <a:pt x="1402" y="2880"/>
                    </a:lnTo>
                    <a:lnTo>
                      <a:pt x="429" y="2296"/>
                    </a:lnTo>
                    <a:lnTo>
                      <a:pt x="429" y="2296"/>
                    </a:lnTo>
                    <a:cubicBezTo>
                      <a:pt x="429" y="2297"/>
                      <a:pt x="1" y="5098"/>
                      <a:pt x="2453" y="5682"/>
                    </a:cubicBezTo>
                    <a:cubicBezTo>
                      <a:pt x="2765" y="5763"/>
                      <a:pt x="3040" y="5797"/>
                      <a:pt x="3282" y="5797"/>
                    </a:cubicBezTo>
                    <a:cubicBezTo>
                      <a:pt x="4548" y="5797"/>
                      <a:pt x="4904" y="4865"/>
                      <a:pt x="4904" y="4865"/>
                    </a:cubicBezTo>
                    <a:lnTo>
                      <a:pt x="4087" y="4398"/>
                    </a:lnTo>
                    <a:lnTo>
                      <a:pt x="5099" y="1713"/>
                    </a:lnTo>
                    <a:lnTo>
                      <a:pt x="3464" y="1"/>
                    </a:ln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39" name="Google Shape;339;p33"/>
              <p:cNvSpPr/>
              <p:nvPr/>
            </p:nvSpPr>
            <p:spPr>
              <a:xfrm>
                <a:off x="1785500" y="1660400"/>
                <a:ext cx="66175" cy="50625"/>
              </a:xfrm>
              <a:custGeom>
                <a:avLst/>
                <a:gdLst/>
                <a:ahLst/>
                <a:cxnLst/>
                <a:rect l="l" t="t" r="r" b="b"/>
                <a:pathLst>
                  <a:path w="2647" h="2025" extrusionOk="0">
                    <a:moveTo>
                      <a:pt x="195" y="1"/>
                    </a:moveTo>
                    <a:cubicBezTo>
                      <a:pt x="156" y="1"/>
                      <a:pt x="117" y="40"/>
                      <a:pt x="117" y="79"/>
                    </a:cubicBezTo>
                    <a:cubicBezTo>
                      <a:pt x="117" y="117"/>
                      <a:pt x="0" y="1168"/>
                      <a:pt x="428" y="1713"/>
                    </a:cubicBezTo>
                    <a:cubicBezTo>
                      <a:pt x="545" y="1869"/>
                      <a:pt x="778" y="1985"/>
                      <a:pt x="973" y="2024"/>
                    </a:cubicBezTo>
                    <a:lnTo>
                      <a:pt x="1129" y="2024"/>
                    </a:lnTo>
                    <a:cubicBezTo>
                      <a:pt x="1751" y="1946"/>
                      <a:pt x="2335" y="1557"/>
                      <a:pt x="2646" y="1013"/>
                    </a:cubicBezTo>
                    <a:cubicBezTo>
                      <a:pt x="2646" y="974"/>
                      <a:pt x="2646" y="935"/>
                      <a:pt x="2607" y="896"/>
                    </a:cubicBezTo>
                    <a:cubicBezTo>
                      <a:pt x="2569" y="896"/>
                      <a:pt x="2530" y="896"/>
                      <a:pt x="2491" y="935"/>
                    </a:cubicBezTo>
                    <a:cubicBezTo>
                      <a:pt x="2491" y="935"/>
                      <a:pt x="2004" y="1839"/>
                      <a:pt x="1161" y="1839"/>
                    </a:cubicBezTo>
                    <a:cubicBezTo>
                      <a:pt x="1113" y="1839"/>
                      <a:pt x="1063" y="1836"/>
                      <a:pt x="1012" y="1830"/>
                    </a:cubicBezTo>
                    <a:cubicBezTo>
                      <a:pt x="817" y="1830"/>
                      <a:pt x="662" y="1752"/>
                      <a:pt x="545" y="1596"/>
                    </a:cubicBezTo>
                    <a:cubicBezTo>
                      <a:pt x="156" y="1129"/>
                      <a:pt x="273" y="79"/>
                      <a:pt x="273" y="79"/>
                    </a:cubicBezTo>
                    <a:cubicBezTo>
                      <a:pt x="273" y="40"/>
                      <a:pt x="234" y="1"/>
                      <a:pt x="19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0" name="Google Shape;340;p33"/>
              <p:cNvSpPr/>
              <p:nvPr/>
            </p:nvSpPr>
            <p:spPr>
              <a:xfrm>
                <a:off x="1749500" y="1583475"/>
                <a:ext cx="41850" cy="34975"/>
              </a:xfrm>
              <a:custGeom>
                <a:avLst/>
                <a:gdLst/>
                <a:ahLst/>
                <a:cxnLst/>
                <a:rect l="l" t="t" r="r" b="b"/>
                <a:pathLst>
                  <a:path w="1674" h="1399" extrusionOk="0">
                    <a:moveTo>
                      <a:pt x="1000" y="0"/>
                    </a:moveTo>
                    <a:cubicBezTo>
                      <a:pt x="978" y="0"/>
                      <a:pt x="956" y="1"/>
                      <a:pt x="934" y="4"/>
                    </a:cubicBezTo>
                    <a:cubicBezTo>
                      <a:pt x="312" y="4"/>
                      <a:pt x="0" y="782"/>
                      <a:pt x="467" y="1210"/>
                    </a:cubicBezTo>
                    <a:cubicBezTo>
                      <a:pt x="610" y="1341"/>
                      <a:pt x="778" y="1399"/>
                      <a:pt x="942" y="1399"/>
                    </a:cubicBezTo>
                    <a:cubicBezTo>
                      <a:pt x="1317" y="1399"/>
                      <a:pt x="1674" y="1098"/>
                      <a:pt x="1674" y="665"/>
                    </a:cubicBezTo>
                    <a:cubicBezTo>
                      <a:pt x="1637" y="298"/>
                      <a:pt x="1358" y="0"/>
                      <a:pt x="10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1" name="Google Shape;341;p33"/>
              <p:cNvSpPr/>
              <p:nvPr/>
            </p:nvSpPr>
            <p:spPr>
              <a:xfrm>
                <a:off x="1870125" y="1613625"/>
                <a:ext cx="40900" cy="35225"/>
              </a:xfrm>
              <a:custGeom>
                <a:avLst/>
                <a:gdLst/>
                <a:ahLst/>
                <a:cxnLst/>
                <a:rect l="l" t="t" r="r" b="b"/>
                <a:pathLst>
                  <a:path w="1636" h="1409" extrusionOk="0">
                    <a:moveTo>
                      <a:pt x="994" y="1"/>
                    </a:moveTo>
                    <a:cubicBezTo>
                      <a:pt x="974" y="1"/>
                      <a:pt x="955" y="2"/>
                      <a:pt x="935" y="4"/>
                    </a:cubicBezTo>
                    <a:cubicBezTo>
                      <a:pt x="273" y="4"/>
                      <a:pt x="1" y="782"/>
                      <a:pt x="429" y="1210"/>
                    </a:cubicBezTo>
                    <a:cubicBezTo>
                      <a:pt x="578" y="1347"/>
                      <a:pt x="754" y="1408"/>
                      <a:pt x="926" y="1408"/>
                    </a:cubicBezTo>
                    <a:cubicBezTo>
                      <a:pt x="1292" y="1408"/>
                      <a:pt x="1635" y="1128"/>
                      <a:pt x="1635" y="704"/>
                    </a:cubicBezTo>
                    <a:cubicBezTo>
                      <a:pt x="1635" y="335"/>
                      <a:pt x="1355" y="1"/>
                      <a:pt x="99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2" name="Google Shape;342;p33"/>
              <p:cNvSpPr/>
              <p:nvPr/>
            </p:nvSpPr>
            <p:spPr>
              <a:xfrm>
                <a:off x="1586050" y="1723650"/>
                <a:ext cx="154725" cy="114800"/>
              </a:xfrm>
              <a:custGeom>
                <a:avLst/>
                <a:gdLst/>
                <a:ahLst/>
                <a:cxnLst/>
                <a:rect l="l" t="t" r="r" b="b"/>
                <a:pathLst>
                  <a:path w="6189" h="4592" extrusionOk="0">
                    <a:moveTo>
                      <a:pt x="546" y="0"/>
                    </a:moveTo>
                    <a:cubicBezTo>
                      <a:pt x="507" y="0"/>
                      <a:pt x="429" y="0"/>
                      <a:pt x="429" y="39"/>
                    </a:cubicBezTo>
                    <a:cubicBezTo>
                      <a:pt x="429" y="78"/>
                      <a:pt x="1" y="3230"/>
                      <a:pt x="2336" y="4203"/>
                    </a:cubicBezTo>
                    <a:cubicBezTo>
                      <a:pt x="2881" y="4436"/>
                      <a:pt x="3425" y="4592"/>
                      <a:pt x="4009" y="4592"/>
                    </a:cubicBezTo>
                    <a:cubicBezTo>
                      <a:pt x="4904" y="4553"/>
                      <a:pt x="5721" y="4086"/>
                      <a:pt x="6188" y="3308"/>
                    </a:cubicBezTo>
                    <a:cubicBezTo>
                      <a:pt x="6188" y="3269"/>
                      <a:pt x="6188" y="3230"/>
                      <a:pt x="6149" y="3191"/>
                    </a:cubicBezTo>
                    <a:cubicBezTo>
                      <a:pt x="6110" y="3191"/>
                      <a:pt x="6071" y="3191"/>
                      <a:pt x="6033" y="3230"/>
                    </a:cubicBezTo>
                    <a:cubicBezTo>
                      <a:pt x="6002" y="3290"/>
                      <a:pt x="5434" y="4426"/>
                      <a:pt x="3948" y="4426"/>
                    </a:cubicBezTo>
                    <a:cubicBezTo>
                      <a:pt x="3517" y="4426"/>
                      <a:pt x="3008" y="4331"/>
                      <a:pt x="2414" y="4086"/>
                    </a:cubicBezTo>
                    <a:cubicBezTo>
                      <a:pt x="1441" y="3658"/>
                      <a:pt x="779" y="2763"/>
                      <a:pt x="662" y="1751"/>
                    </a:cubicBezTo>
                    <a:cubicBezTo>
                      <a:pt x="546" y="1206"/>
                      <a:pt x="546" y="623"/>
                      <a:pt x="585" y="78"/>
                    </a:cubicBezTo>
                    <a:cubicBezTo>
                      <a:pt x="585" y="39"/>
                      <a:pt x="585" y="0"/>
                      <a:pt x="54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3" name="Google Shape;343;p33"/>
              <p:cNvSpPr/>
              <p:nvPr/>
            </p:nvSpPr>
            <p:spPr>
              <a:xfrm>
                <a:off x="1789375" y="1829675"/>
                <a:ext cx="9775" cy="117750"/>
              </a:xfrm>
              <a:custGeom>
                <a:avLst/>
                <a:gdLst/>
                <a:ahLst/>
                <a:cxnLst/>
                <a:rect l="l" t="t" r="r" b="b"/>
                <a:pathLst>
                  <a:path w="391" h="4710" extrusionOk="0">
                    <a:moveTo>
                      <a:pt x="312" y="1"/>
                    </a:moveTo>
                    <a:cubicBezTo>
                      <a:pt x="273" y="1"/>
                      <a:pt x="234" y="1"/>
                      <a:pt x="234" y="79"/>
                    </a:cubicBezTo>
                    <a:cubicBezTo>
                      <a:pt x="79" y="1557"/>
                      <a:pt x="1" y="3114"/>
                      <a:pt x="40" y="4631"/>
                    </a:cubicBezTo>
                    <a:cubicBezTo>
                      <a:pt x="40" y="4670"/>
                      <a:pt x="79" y="4709"/>
                      <a:pt x="118" y="4709"/>
                    </a:cubicBezTo>
                    <a:cubicBezTo>
                      <a:pt x="157" y="4709"/>
                      <a:pt x="195" y="4670"/>
                      <a:pt x="195" y="4631"/>
                    </a:cubicBezTo>
                    <a:cubicBezTo>
                      <a:pt x="157" y="3114"/>
                      <a:pt x="234" y="1596"/>
                      <a:pt x="390" y="79"/>
                    </a:cubicBezTo>
                    <a:cubicBezTo>
                      <a:pt x="390" y="40"/>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4" name="Google Shape;344;p33"/>
              <p:cNvSpPr/>
              <p:nvPr/>
            </p:nvSpPr>
            <p:spPr>
              <a:xfrm>
                <a:off x="1659025" y="1700300"/>
                <a:ext cx="65200" cy="65200"/>
              </a:xfrm>
              <a:custGeom>
                <a:avLst/>
                <a:gdLst/>
                <a:ahLst/>
                <a:cxnLst/>
                <a:rect l="l" t="t" r="r" b="b"/>
                <a:pathLst>
                  <a:path w="2608" h="2608" extrusionOk="0">
                    <a:moveTo>
                      <a:pt x="623" y="0"/>
                    </a:moveTo>
                    <a:lnTo>
                      <a:pt x="0" y="934"/>
                    </a:lnTo>
                    <a:lnTo>
                      <a:pt x="2335" y="2607"/>
                    </a:lnTo>
                    <a:lnTo>
                      <a:pt x="2608" y="1907"/>
                    </a:lnTo>
                    <a:cubicBezTo>
                      <a:pt x="1752" y="1479"/>
                      <a:pt x="1090" y="817"/>
                      <a:pt x="623" y="0"/>
                    </a:cubicBezTo>
                    <a:close/>
                  </a:path>
                </a:pathLst>
              </a:custGeom>
              <a:solidFill>
                <a:srgbClr val="5021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5" name="Google Shape;345;p33"/>
              <p:cNvSpPr/>
              <p:nvPr/>
            </p:nvSpPr>
            <p:spPr>
              <a:xfrm>
                <a:off x="1576325" y="1359550"/>
                <a:ext cx="464075" cy="236825"/>
              </a:xfrm>
              <a:custGeom>
                <a:avLst/>
                <a:gdLst/>
                <a:ahLst/>
                <a:cxnLst/>
                <a:rect l="l" t="t" r="r" b="b"/>
                <a:pathLst>
                  <a:path w="18563" h="9473" extrusionOk="0">
                    <a:moveTo>
                      <a:pt x="7607" y="0"/>
                    </a:moveTo>
                    <a:cubicBezTo>
                      <a:pt x="6882" y="0"/>
                      <a:pt x="6071" y="147"/>
                      <a:pt x="5176" y="516"/>
                    </a:cubicBezTo>
                    <a:cubicBezTo>
                      <a:pt x="701" y="2345"/>
                      <a:pt x="1" y="6587"/>
                      <a:pt x="1402" y="8922"/>
                    </a:cubicBezTo>
                    <a:cubicBezTo>
                      <a:pt x="1402" y="8922"/>
                      <a:pt x="2158" y="9063"/>
                      <a:pt x="3091" y="9063"/>
                    </a:cubicBezTo>
                    <a:cubicBezTo>
                      <a:pt x="3990" y="9063"/>
                      <a:pt x="5053" y="8932"/>
                      <a:pt x="5760" y="8416"/>
                    </a:cubicBezTo>
                    <a:cubicBezTo>
                      <a:pt x="7161" y="7404"/>
                      <a:pt x="6227" y="4369"/>
                      <a:pt x="8484" y="3746"/>
                    </a:cubicBezTo>
                    <a:cubicBezTo>
                      <a:pt x="8759" y="3674"/>
                      <a:pt x="9006" y="3642"/>
                      <a:pt x="9229" y="3642"/>
                    </a:cubicBezTo>
                    <a:cubicBezTo>
                      <a:pt x="10802" y="3642"/>
                      <a:pt x="11130" y="5225"/>
                      <a:pt x="11130" y="5225"/>
                    </a:cubicBezTo>
                    <a:cubicBezTo>
                      <a:pt x="11130" y="5225"/>
                      <a:pt x="12229" y="4500"/>
                      <a:pt x="13176" y="4500"/>
                    </a:cubicBezTo>
                    <a:cubicBezTo>
                      <a:pt x="13451" y="4500"/>
                      <a:pt x="13713" y="4561"/>
                      <a:pt x="13932" y="4719"/>
                    </a:cubicBezTo>
                    <a:cubicBezTo>
                      <a:pt x="16248" y="6466"/>
                      <a:pt x="13303" y="9472"/>
                      <a:pt x="15690" y="9472"/>
                    </a:cubicBezTo>
                    <a:cubicBezTo>
                      <a:pt x="15749" y="9472"/>
                      <a:pt x="15812" y="9470"/>
                      <a:pt x="15878" y="9466"/>
                    </a:cubicBezTo>
                    <a:cubicBezTo>
                      <a:pt x="18563" y="9311"/>
                      <a:pt x="18096" y="7015"/>
                      <a:pt x="18096" y="7015"/>
                    </a:cubicBezTo>
                    <a:cubicBezTo>
                      <a:pt x="17706" y="7015"/>
                      <a:pt x="17317" y="6820"/>
                      <a:pt x="17123" y="6509"/>
                    </a:cubicBezTo>
                    <a:cubicBezTo>
                      <a:pt x="16682" y="6000"/>
                      <a:pt x="17928" y="2027"/>
                      <a:pt x="14045" y="2027"/>
                    </a:cubicBezTo>
                    <a:cubicBezTo>
                      <a:pt x="13476" y="2027"/>
                      <a:pt x="12797" y="2112"/>
                      <a:pt x="11986" y="2306"/>
                    </a:cubicBezTo>
                    <a:cubicBezTo>
                      <a:pt x="11986" y="2306"/>
                      <a:pt x="10474" y="0"/>
                      <a:pt x="760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6" name="Google Shape;346;p33"/>
              <p:cNvSpPr/>
              <p:nvPr/>
            </p:nvSpPr>
            <p:spPr>
              <a:xfrm>
                <a:off x="1558825" y="1550075"/>
                <a:ext cx="106050" cy="100275"/>
              </a:xfrm>
              <a:custGeom>
                <a:avLst/>
                <a:gdLst/>
                <a:ahLst/>
                <a:cxnLst/>
                <a:rect l="l" t="t" r="r" b="b"/>
                <a:pathLst>
                  <a:path w="4242" h="4011" extrusionOk="0">
                    <a:moveTo>
                      <a:pt x="3075" y="1"/>
                    </a:moveTo>
                    <a:cubicBezTo>
                      <a:pt x="2858" y="1"/>
                      <a:pt x="2601" y="86"/>
                      <a:pt x="2296" y="289"/>
                    </a:cubicBezTo>
                    <a:cubicBezTo>
                      <a:pt x="0" y="1884"/>
                      <a:pt x="1946" y="3713"/>
                      <a:pt x="3075" y="3986"/>
                    </a:cubicBezTo>
                    <a:cubicBezTo>
                      <a:pt x="3146" y="4003"/>
                      <a:pt x="3213" y="4011"/>
                      <a:pt x="3275" y="4011"/>
                    </a:cubicBezTo>
                    <a:cubicBezTo>
                      <a:pt x="4208" y="4011"/>
                      <a:pt x="4242" y="2235"/>
                      <a:pt x="4242" y="2235"/>
                    </a:cubicBezTo>
                    <a:cubicBezTo>
                      <a:pt x="4242" y="2235"/>
                      <a:pt x="4187" y="1"/>
                      <a:pt x="3075" y="1"/>
                    </a:cubicBezTo>
                    <a:close/>
                  </a:path>
                </a:pathLst>
              </a:custGeom>
              <a:solidFill>
                <a:srgbClr val="8250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7" name="Google Shape;347;p33"/>
              <p:cNvSpPr/>
              <p:nvPr/>
            </p:nvSpPr>
            <p:spPr>
              <a:xfrm>
                <a:off x="1617200" y="1569575"/>
                <a:ext cx="25300" cy="61100"/>
              </a:xfrm>
              <a:custGeom>
                <a:avLst/>
                <a:gdLst/>
                <a:ahLst/>
                <a:cxnLst/>
                <a:rect l="l" t="t" r="r" b="b"/>
                <a:pathLst>
                  <a:path w="1012" h="2444" extrusionOk="0">
                    <a:moveTo>
                      <a:pt x="193" y="1"/>
                    </a:moveTo>
                    <a:cubicBezTo>
                      <a:pt x="154" y="1"/>
                      <a:pt x="115" y="6"/>
                      <a:pt x="78" y="15"/>
                    </a:cubicBezTo>
                    <a:cubicBezTo>
                      <a:pt x="39" y="15"/>
                      <a:pt x="0" y="54"/>
                      <a:pt x="0" y="93"/>
                    </a:cubicBezTo>
                    <a:cubicBezTo>
                      <a:pt x="39" y="132"/>
                      <a:pt x="78" y="170"/>
                      <a:pt x="117" y="170"/>
                    </a:cubicBezTo>
                    <a:cubicBezTo>
                      <a:pt x="146" y="161"/>
                      <a:pt x="175" y="156"/>
                      <a:pt x="204" y="156"/>
                    </a:cubicBezTo>
                    <a:cubicBezTo>
                      <a:pt x="290" y="156"/>
                      <a:pt x="370" y="200"/>
                      <a:pt x="428" y="287"/>
                    </a:cubicBezTo>
                    <a:cubicBezTo>
                      <a:pt x="662" y="482"/>
                      <a:pt x="856" y="988"/>
                      <a:pt x="662" y="2350"/>
                    </a:cubicBezTo>
                    <a:cubicBezTo>
                      <a:pt x="662" y="2389"/>
                      <a:pt x="701" y="2427"/>
                      <a:pt x="740" y="2427"/>
                    </a:cubicBezTo>
                    <a:cubicBezTo>
                      <a:pt x="751" y="2439"/>
                      <a:pt x="762" y="2444"/>
                      <a:pt x="774" y="2444"/>
                    </a:cubicBezTo>
                    <a:cubicBezTo>
                      <a:pt x="801" y="2444"/>
                      <a:pt x="829" y="2416"/>
                      <a:pt x="856" y="2389"/>
                    </a:cubicBezTo>
                    <a:cubicBezTo>
                      <a:pt x="1012" y="1221"/>
                      <a:pt x="895" y="482"/>
                      <a:pt x="545" y="170"/>
                    </a:cubicBezTo>
                    <a:cubicBezTo>
                      <a:pt x="456" y="52"/>
                      <a:pt x="321" y="1"/>
                      <a:pt x="193" y="1"/>
                    </a:cubicBezTo>
                    <a:close/>
                  </a:path>
                </a:pathLst>
              </a:custGeom>
              <a:solidFill>
                <a:srgbClr val="2E25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8" name="Google Shape;348;p33"/>
              <p:cNvSpPr/>
              <p:nvPr/>
            </p:nvSpPr>
            <p:spPr>
              <a:xfrm>
                <a:off x="1823425" y="1616625"/>
                <a:ext cx="36025" cy="60350"/>
              </a:xfrm>
              <a:custGeom>
                <a:avLst/>
                <a:gdLst/>
                <a:ahLst/>
                <a:cxnLst/>
                <a:rect l="l" t="t" r="r" b="b"/>
                <a:pathLst>
                  <a:path w="1441" h="2414" extrusionOk="0">
                    <a:moveTo>
                      <a:pt x="390" y="1"/>
                    </a:moveTo>
                    <a:cubicBezTo>
                      <a:pt x="351" y="1"/>
                      <a:pt x="312" y="40"/>
                      <a:pt x="312" y="78"/>
                    </a:cubicBezTo>
                    <a:lnTo>
                      <a:pt x="79" y="1402"/>
                    </a:lnTo>
                    <a:cubicBezTo>
                      <a:pt x="79" y="1440"/>
                      <a:pt x="79" y="1440"/>
                      <a:pt x="79" y="1479"/>
                    </a:cubicBezTo>
                    <a:cubicBezTo>
                      <a:pt x="79" y="1479"/>
                      <a:pt x="118" y="1518"/>
                      <a:pt x="157" y="1518"/>
                    </a:cubicBezTo>
                    <a:lnTo>
                      <a:pt x="1129" y="1596"/>
                    </a:lnTo>
                    <a:lnTo>
                      <a:pt x="40" y="2258"/>
                    </a:lnTo>
                    <a:cubicBezTo>
                      <a:pt x="1" y="2297"/>
                      <a:pt x="1" y="2335"/>
                      <a:pt x="40" y="2374"/>
                    </a:cubicBezTo>
                    <a:cubicBezTo>
                      <a:pt x="40" y="2413"/>
                      <a:pt x="79" y="2413"/>
                      <a:pt x="79" y="2413"/>
                    </a:cubicBezTo>
                    <a:lnTo>
                      <a:pt x="118" y="2413"/>
                    </a:lnTo>
                    <a:lnTo>
                      <a:pt x="1402" y="1596"/>
                    </a:lnTo>
                    <a:cubicBezTo>
                      <a:pt x="1441" y="1596"/>
                      <a:pt x="1441" y="1557"/>
                      <a:pt x="1441" y="1518"/>
                    </a:cubicBezTo>
                    <a:cubicBezTo>
                      <a:pt x="1441" y="1479"/>
                      <a:pt x="1402" y="1440"/>
                      <a:pt x="1363" y="1440"/>
                    </a:cubicBezTo>
                    <a:lnTo>
                      <a:pt x="234" y="1363"/>
                    </a:lnTo>
                    <a:lnTo>
                      <a:pt x="468" y="117"/>
                    </a:lnTo>
                    <a:cubicBezTo>
                      <a:pt x="468" y="78"/>
                      <a:pt x="429" y="1"/>
                      <a:pt x="39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49" name="Google Shape;349;p33"/>
              <p:cNvSpPr/>
              <p:nvPr/>
            </p:nvSpPr>
            <p:spPr>
              <a:xfrm>
                <a:off x="1487800" y="1723000"/>
                <a:ext cx="66700" cy="120325"/>
              </a:xfrm>
              <a:custGeom>
                <a:avLst/>
                <a:gdLst/>
                <a:ahLst/>
                <a:cxnLst/>
                <a:rect l="l" t="t" r="r" b="b"/>
                <a:pathLst>
                  <a:path w="2668" h="4813" extrusionOk="0">
                    <a:moveTo>
                      <a:pt x="2549" y="0"/>
                    </a:moveTo>
                    <a:cubicBezTo>
                      <a:pt x="2529" y="0"/>
                      <a:pt x="2509" y="8"/>
                      <a:pt x="2491" y="26"/>
                    </a:cubicBezTo>
                    <a:cubicBezTo>
                      <a:pt x="1285" y="1349"/>
                      <a:pt x="429" y="2984"/>
                      <a:pt x="40" y="4735"/>
                    </a:cubicBezTo>
                    <a:cubicBezTo>
                      <a:pt x="1" y="4774"/>
                      <a:pt x="40" y="4813"/>
                      <a:pt x="78" y="4813"/>
                    </a:cubicBezTo>
                    <a:cubicBezTo>
                      <a:pt x="117" y="4813"/>
                      <a:pt x="156" y="4774"/>
                      <a:pt x="195" y="4735"/>
                    </a:cubicBezTo>
                    <a:cubicBezTo>
                      <a:pt x="584" y="3022"/>
                      <a:pt x="1402" y="1427"/>
                      <a:pt x="2608" y="143"/>
                    </a:cubicBezTo>
                    <a:cubicBezTo>
                      <a:pt x="2668" y="83"/>
                      <a:pt x="2613" y="0"/>
                      <a:pt x="25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0" name="Google Shape;350;p33"/>
              <p:cNvSpPr/>
              <p:nvPr/>
            </p:nvSpPr>
            <p:spPr>
              <a:xfrm>
                <a:off x="1991725" y="2324850"/>
                <a:ext cx="9775" cy="22800"/>
              </a:xfrm>
              <a:custGeom>
                <a:avLst/>
                <a:gdLst/>
                <a:ahLst/>
                <a:cxnLst/>
                <a:rect l="l" t="t" r="r" b="b"/>
                <a:pathLst>
                  <a:path w="391" h="912" extrusionOk="0">
                    <a:moveTo>
                      <a:pt x="312" y="1"/>
                    </a:moveTo>
                    <a:cubicBezTo>
                      <a:pt x="273" y="1"/>
                      <a:pt x="234" y="40"/>
                      <a:pt x="195" y="79"/>
                    </a:cubicBezTo>
                    <a:lnTo>
                      <a:pt x="1" y="818"/>
                    </a:lnTo>
                    <a:cubicBezTo>
                      <a:pt x="1" y="857"/>
                      <a:pt x="40" y="896"/>
                      <a:pt x="79" y="896"/>
                    </a:cubicBezTo>
                    <a:cubicBezTo>
                      <a:pt x="90" y="907"/>
                      <a:pt x="102" y="912"/>
                      <a:pt x="113" y="912"/>
                    </a:cubicBezTo>
                    <a:cubicBezTo>
                      <a:pt x="140" y="912"/>
                      <a:pt x="168" y="884"/>
                      <a:pt x="195" y="857"/>
                    </a:cubicBezTo>
                    <a:lnTo>
                      <a:pt x="351" y="118"/>
                    </a:lnTo>
                    <a:cubicBezTo>
                      <a:pt x="390" y="79"/>
                      <a:pt x="351" y="1"/>
                      <a:pt x="31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1" name="Google Shape;351;p33"/>
              <p:cNvSpPr/>
              <p:nvPr/>
            </p:nvSpPr>
            <p:spPr>
              <a:xfrm>
                <a:off x="2006325" y="2323875"/>
                <a:ext cx="3925" cy="19500"/>
              </a:xfrm>
              <a:custGeom>
                <a:avLst/>
                <a:gdLst/>
                <a:ahLst/>
                <a:cxnLst/>
                <a:rect l="l" t="t" r="r" b="b"/>
                <a:pathLst>
                  <a:path w="157" h="780" extrusionOk="0">
                    <a:moveTo>
                      <a:pt x="78" y="1"/>
                    </a:moveTo>
                    <a:cubicBezTo>
                      <a:pt x="40" y="1"/>
                      <a:pt x="1" y="40"/>
                      <a:pt x="1" y="118"/>
                    </a:cubicBezTo>
                    <a:lnTo>
                      <a:pt x="1" y="701"/>
                    </a:lnTo>
                    <a:cubicBezTo>
                      <a:pt x="1" y="740"/>
                      <a:pt x="40" y="779"/>
                      <a:pt x="78" y="779"/>
                    </a:cubicBezTo>
                    <a:cubicBezTo>
                      <a:pt x="117" y="779"/>
                      <a:pt x="156" y="740"/>
                      <a:pt x="156" y="701"/>
                    </a:cubicBezTo>
                    <a:lnTo>
                      <a:pt x="156" y="79"/>
                    </a:lnTo>
                    <a:cubicBezTo>
                      <a:pt x="156" y="40"/>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52" name="Google Shape;352;p33"/>
            <p:cNvSpPr/>
            <p:nvPr/>
          </p:nvSpPr>
          <p:spPr>
            <a:xfrm rot="-900058">
              <a:off x="8248683" y="3094786"/>
              <a:ext cx="805652" cy="663289"/>
            </a:xfrm>
            <a:custGeom>
              <a:avLst/>
              <a:gdLst/>
              <a:ahLst/>
              <a:cxnLst/>
              <a:rect l="l" t="t" r="r" b="b"/>
              <a:pathLst>
                <a:path w="79897" h="65763" extrusionOk="0">
                  <a:moveTo>
                    <a:pt x="75243" y="8917"/>
                  </a:moveTo>
                  <a:cubicBezTo>
                    <a:pt x="74895" y="8525"/>
                    <a:pt x="74547" y="8134"/>
                    <a:pt x="74199" y="7743"/>
                  </a:cubicBezTo>
                  <a:lnTo>
                    <a:pt x="73982" y="7525"/>
                  </a:lnTo>
                  <a:cubicBezTo>
                    <a:pt x="73547" y="7090"/>
                    <a:pt x="73069" y="6655"/>
                    <a:pt x="72590" y="6264"/>
                  </a:cubicBezTo>
                  <a:cubicBezTo>
                    <a:pt x="66066" y="827"/>
                    <a:pt x="56889" y="1"/>
                    <a:pt x="49495" y="4133"/>
                  </a:cubicBezTo>
                  <a:lnTo>
                    <a:pt x="49495" y="4133"/>
                  </a:lnTo>
                  <a:cubicBezTo>
                    <a:pt x="46451" y="5829"/>
                    <a:pt x="43928" y="8264"/>
                    <a:pt x="42101" y="11222"/>
                  </a:cubicBezTo>
                  <a:cubicBezTo>
                    <a:pt x="41580" y="12005"/>
                    <a:pt x="41145" y="12875"/>
                    <a:pt x="40753" y="13745"/>
                  </a:cubicBezTo>
                  <a:cubicBezTo>
                    <a:pt x="40623" y="14049"/>
                    <a:pt x="40536" y="14354"/>
                    <a:pt x="40405" y="14658"/>
                  </a:cubicBezTo>
                  <a:cubicBezTo>
                    <a:pt x="40318" y="14832"/>
                    <a:pt x="40275" y="15049"/>
                    <a:pt x="40188" y="15267"/>
                  </a:cubicBezTo>
                  <a:cubicBezTo>
                    <a:pt x="40144" y="15441"/>
                    <a:pt x="40057" y="15615"/>
                    <a:pt x="39970" y="15832"/>
                  </a:cubicBezTo>
                  <a:cubicBezTo>
                    <a:pt x="39840" y="15354"/>
                    <a:pt x="39666" y="14832"/>
                    <a:pt x="39448" y="14354"/>
                  </a:cubicBezTo>
                  <a:cubicBezTo>
                    <a:pt x="39231" y="13875"/>
                    <a:pt x="39057" y="13397"/>
                    <a:pt x="38839" y="12962"/>
                  </a:cubicBezTo>
                  <a:cubicBezTo>
                    <a:pt x="37491" y="10222"/>
                    <a:pt x="35534" y="7830"/>
                    <a:pt x="33185" y="5959"/>
                  </a:cubicBezTo>
                  <a:cubicBezTo>
                    <a:pt x="32794" y="5655"/>
                    <a:pt x="32359" y="5350"/>
                    <a:pt x="31968" y="5046"/>
                  </a:cubicBezTo>
                  <a:cubicBezTo>
                    <a:pt x="30184" y="3828"/>
                    <a:pt x="28227" y="2915"/>
                    <a:pt x="26183" y="2349"/>
                  </a:cubicBezTo>
                  <a:lnTo>
                    <a:pt x="26183" y="2349"/>
                  </a:lnTo>
                  <a:cubicBezTo>
                    <a:pt x="25705" y="2219"/>
                    <a:pt x="25270" y="2088"/>
                    <a:pt x="24791" y="1958"/>
                  </a:cubicBezTo>
                  <a:cubicBezTo>
                    <a:pt x="23834" y="1784"/>
                    <a:pt x="22877" y="1654"/>
                    <a:pt x="21921" y="1567"/>
                  </a:cubicBezTo>
                  <a:cubicBezTo>
                    <a:pt x="21442" y="1523"/>
                    <a:pt x="20964" y="1523"/>
                    <a:pt x="20442" y="1523"/>
                  </a:cubicBezTo>
                  <a:lnTo>
                    <a:pt x="20442" y="1523"/>
                  </a:lnTo>
                  <a:cubicBezTo>
                    <a:pt x="19833" y="1523"/>
                    <a:pt x="19224" y="1523"/>
                    <a:pt x="18615" y="1610"/>
                  </a:cubicBezTo>
                  <a:cubicBezTo>
                    <a:pt x="18006" y="1697"/>
                    <a:pt x="17397" y="1741"/>
                    <a:pt x="16788" y="1827"/>
                  </a:cubicBezTo>
                  <a:lnTo>
                    <a:pt x="16788" y="1827"/>
                  </a:lnTo>
                  <a:cubicBezTo>
                    <a:pt x="13744" y="2393"/>
                    <a:pt x="10830" y="3654"/>
                    <a:pt x="8307" y="5524"/>
                  </a:cubicBezTo>
                  <a:cubicBezTo>
                    <a:pt x="8046" y="5698"/>
                    <a:pt x="7785" y="5916"/>
                    <a:pt x="7524" y="6133"/>
                  </a:cubicBezTo>
                  <a:cubicBezTo>
                    <a:pt x="7307" y="6351"/>
                    <a:pt x="7046" y="6568"/>
                    <a:pt x="6785" y="6786"/>
                  </a:cubicBezTo>
                  <a:cubicBezTo>
                    <a:pt x="6524" y="7003"/>
                    <a:pt x="6437" y="7047"/>
                    <a:pt x="6307" y="7221"/>
                  </a:cubicBezTo>
                  <a:cubicBezTo>
                    <a:pt x="4480" y="8917"/>
                    <a:pt x="3045" y="10961"/>
                    <a:pt x="2001" y="13223"/>
                  </a:cubicBezTo>
                  <a:lnTo>
                    <a:pt x="2001" y="13223"/>
                  </a:lnTo>
                  <a:cubicBezTo>
                    <a:pt x="1653" y="13875"/>
                    <a:pt x="1392" y="14571"/>
                    <a:pt x="1131" y="15267"/>
                  </a:cubicBezTo>
                  <a:cubicBezTo>
                    <a:pt x="1000" y="15615"/>
                    <a:pt x="913" y="15963"/>
                    <a:pt x="783" y="16354"/>
                  </a:cubicBezTo>
                  <a:cubicBezTo>
                    <a:pt x="261" y="18181"/>
                    <a:pt x="0" y="20095"/>
                    <a:pt x="0" y="22008"/>
                  </a:cubicBezTo>
                  <a:cubicBezTo>
                    <a:pt x="0" y="22356"/>
                    <a:pt x="0" y="22748"/>
                    <a:pt x="44" y="23096"/>
                  </a:cubicBezTo>
                  <a:lnTo>
                    <a:pt x="44" y="23139"/>
                  </a:lnTo>
                  <a:lnTo>
                    <a:pt x="44" y="23226"/>
                  </a:lnTo>
                  <a:lnTo>
                    <a:pt x="44" y="23400"/>
                  </a:lnTo>
                  <a:lnTo>
                    <a:pt x="44" y="23400"/>
                  </a:lnTo>
                  <a:cubicBezTo>
                    <a:pt x="87" y="24009"/>
                    <a:pt x="131" y="24618"/>
                    <a:pt x="261" y="25227"/>
                  </a:cubicBezTo>
                  <a:cubicBezTo>
                    <a:pt x="261" y="25357"/>
                    <a:pt x="305" y="25488"/>
                    <a:pt x="305" y="25618"/>
                  </a:cubicBezTo>
                  <a:cubicBezTo>
                    <a:pt x="305" y="25749"/>
                    <a:pt x="391" y="26010"/>
                    <a:pt x="391" y="26140"/>
                  </a:cubicBezTo>
                  <a:cubicBezTo>
                    <a:pt x="1174" y="29707"/>
                    <a:pt x="2610" y="33099"/>
                    <a:pt x="4654" y="36144"/>
                  </a:cubicBezTo>
                  <a:lnTo>
                    <a:pt x="4654" y="36144"/>
                  </a:lnTo>
                  <a:cubicBezTo>
                    <a:pt x="4741" y="36274"/>
                    <a:pt x="4828" y="36405"/>
                    <a:pt x="4871" y="36535"/>
                  </a:cubicBezTo>
                  <a:lnTo>
                    <a:pt x="5045" y="36796"/>
                  </a:lnTo>
                  <a:cubicBezTo>
                    <a:pt x="5306" y="37187"/>
                    <a:pt x="5567" y="37579"/>
                    <a:pt x="5828" y="37927"/>
                  </a:cubicBezTo>
                  <a:cubicBezTo>
                    <a:pt x="7481" y="40275"/>
                    <a:pt x="9308" y="42450"/>
                    <a:pt x="11265" y="44451"/>
                  </a:cubicBezTo>
                  <a:lnTo>
                    <a:pt x="12309" y="45495"/>
                  </a:lnTo>
                  <a:cubicBezTo>
                    <a:pt x="13352" y="46538"/>
                    <a:pt x="14440" y="47582"/>
                    <a:pt x="15571" y="48539"/>
                  </a:cubicBezTo>
                  <a:lnTo>
                    <a:pt x="15571" y="48539"/>
                  </a:lnTo>
                  <a:cubicBezTo>
                    <a:pt x="16266" y="49235"/>
                    <a:pt x="17006" y="49844"/>
                    <a:pt x="17789" y="50496"/>
                  </a:cubicBezTo>
                  <a:cubicBezTo>
                    <a:pt x="18528" y="51105"/>
                    <a:pt x="19268" y="51714"/>
                    <a:pt x="20050" y="52323"/>
                  </a:cubicBezTo>
                  <a:cubicBezTo>
                    <a:pt x="24095" y="55542"/>
                    <a:pt x="28358" y="58499"/>
                    <a:pt x="32794" y="61196"/>
                  </a:cubicBezTo>
                  <a:lnTo>
                    <a:pt x="32794" y="61196"/>
                  </a:lnTo>
                  <a:cubicBezTo>
                    <a:pt x="37535" y="64110"/>
                    <a:pt x="40884" y="65762"/>
                    <a:pt x="40884" y="65762"/>
                  </a:cubicBezTo>
                  <a:cubicBezTo>
                    <a:pt x="40884" y="65762"/>
                    <a:pt x="43928" y="64153"/>
                    <a:pt x="48321" y="61370"/>
                  </a:cubicBezTo>
                  <a:cubicBezTo>
                    <a:pt x="49930" y="60326"/>
                    <a:pt x="51757" y="59108"/>
                    <a:pt x="53671" y="57760"/>
                  </a:cubicBezTo>
                  <a:cubicBezTo>
                    <a:pt x="56063" y="56063"/>
                    <a:pt x="58629" y="54150"/>
                    <a:pt x="61151" y="52019"/>
                  </a:cubicBezTo>
                  <a:lnTo>
                    <a:pt x="61151" y="52019"/>
                  </a:lnTo>
                  <a:cubicBezTo>
                    <a:pt x="63022" y="50453"/>
                    <a:pt x="64892" y="48757"/>
                    <a:pt x="66675" y="46973"/>
                  </a:cubicBezTo>
                  <a:cubicBezTo>
                    <a:pt x="67588" y="46104"/>
                    <a:pt x="68458" y="45190"/>
                    <a:pt x="69285" y="44277"/>
                  </a:cubicBezTo>
                  <a:cubicBezTo>
                    <a:pt x="70415" y="43059"/>
                    <a:pt x="71503" y="41754"/>
                    <a:pt x="72503" y="40449"/>
                  </a:cubicBezTo>
                  <a:cubicBezTo>
                    <a:pt x="72764" y="40145"/>
                    <a:pt x="72982" y="39797"/>
                    <a:pt x="73243" y="39493"/>
                  </a:cubicBezTo>
                  <a:cubicBezTo>
                    <a:pt x="73721" y="38840"/>
                    <a:pt x="74199" y="38144"/>
                    <a:pt x="74634" y="37492"/>
                  </a:cubicBezTo>
                  <a:lnTo>
                    <a:pt x="74634" y="37492"/>
                  </a:lnTo>
                  <a:cubicBezTo>
                    <a:pt x="77635" y="32925"/>
                    <a:pt x="79636" y="28054"/>
                    <a:pt x="79897" y="23052"/>
                  </a:cubicBezTo>
                  <a:lnTo>
                    <a:pt x="79897" y="22052"/>
                  </a:lnTo>
                  <a:lnTo>
                    <a:pt x="79897" y="22008"/>
                  </a:lnTo>
                  <a:cubicBezTo>
                    <a:pt x="79897" y="17224"/>
                    <a:pt x="78288" y="12614"/>
                    <a:pt x="75243" y="8917"/>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grpSp>
        <p:nvGrpSpPr>
          <p:cNvPr id="353" name="Google Shape;353;p33"/>
          <p:cNvGrpSpPr/>
          <p:nvPr/>
        </p:nvGrpSpPr>
        <p:grpSpPr>
          <a:xfrm>
            <a:off x="-318974" y="401315"/>
            <a:ext cx="2841690" cy="1786891"/>
            <a:chOff x="-242774" y="401315"/>
            <a:chExt cx="2841690" cy="1786891"/>
          </a:xfrm>
        </p:grpSpPr>
        <p:grpSp>
          <p:nvGrpSpPr>
            <p:cNvPr id="354" name="Google Shape;354;p33"/>
            <p:cNvGrpSpPr/>
            <p:nvPr/>
          </p:nvGrpSpPr>
          <p:grpSpPr>
            <a:xfrm>
              <a:off x="-242774" y="401315"/>
              <a:ext cx="2126932" cy="1786891"/>
              <a:chOff x="4035675" y="371500"/>
              <a:chExt cx="1190625" cy="1000275"/>
            </a:xfrm>
          </p:grpSpPr>
          <p:sp>
            <p:nvSpPr>
              <p:cNvPr id="355" name="Google Shape;355;p33"/>
              <p:cNvSpPr/>
              <p:nvPr/>
            </p:nvSpPr>
            <p:spPr>
              <a:xfrm>
                <a:off x="4164950" y="1204150"/>
                <a:ext cx="346475" cy="167625"/>
              </a:xfrm>
              <a:custGeom>
                <a:avLst/>
                <a:gdLst/>
                <a:ahLst/>
                <a:cxnLst/>
                <a:rect l="l" t="t" r="r" b="b"/>
                <a:pathLst>
                  <a:path w="13859" h="6705" extrusionOk="0">
                    <a:moveTo>
                      <a:pt x="9500" y="0"/>
                    </a:moveTo>
                    <a:cubicBezTo>
                      <a:pt x="8575" y="2752"/>
                      <a:pt x="6170" y="3349"/>
                      <a:pt x="4254" y="3349"/>
                    </a:cubicBezTo>
                    <a:cubicBezTo>
                      <a:pt x="2783" y="3349"/>
                      <a:pt x="1600" y="2997"/>
                      <a:pt x="1600" y="2997"/>
                    </a:cubicBezTo>
                    <a:cubicBezTo>
                      <a:pt x="1600" y="2997"/>
                      <a:pt x="5" y="5643"/>
                      <a:pt x="5" y="6226"/>
                    </a:cubicBezTo>
                    <a:cubicBezTo>
                      <a:pt x="1" y="6293"/>
                      <a:pt x="7" y="6323"/>
                      <a:pt x="23" y="6323"/>
                    </a:cubicBezTo>
                    <a:cubicBezTo>
                      <a:pt x="142" y="6323"/>
                      <a:pt x="783" y="4553"/>
                      <a:pt x="783" y="4553"/>
                    </a:cubicBezTo>
                    <a:cubicBezTo>
                      <a:pt x="783" y="4553"/>
                      <a:pt x="4011" y="6705"/>
                      <a:pt x="7746" y="6705"/>
                    </a:cubicBezTo>
                    <a:cubicBezTo>
                      <a:pt x="7902" y="6705"/>
                      <a:pt x="8059" y="6701"/>
                      <a:pt x="8216" y="6693"/>
                    </a:cubicBezTo>
                    <a:cubicBezTo>
                      <a:pt x="12963" y="6460"/>
                      <a:pt x="13858" y="1323"/>
                      <a:pt x="13858" y="1323"/>
                    </a:cubicBezTo>
                    <a:lnTo>
                      <a:pt x="9500" y="0"/>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6" name="Google Shape;356;p33"/>
              <p:cNvSpPr/>
              <p:nvPr/>
            </p:nvSpPr>
            <p:spPr>
              <a:xfrm>
                <a:off x="4157275" y="1273225"/>
                <a:ext cx="68125" cy="98300"/>
              </a:xfrm>
              <a:custGeom>
                <a:avLst/>
                <a:gdLst/>
                <a:ahLst/>
                <a:cxnLst/>
                <a:rect l="l" t="t" r="r" b="b"/>
                <a:pathLst>
                  <a:path w="2725" h="3932" extrusionOk="0">
                    <a:moveTo>
                      <a:pt x="974" y="0"/>
                    </a:moveTo>
                    <a:lnTo>
                      <a:pt x="1" y="3930"/>
                    </a:lnTo>
                    <a:cubicBezTo>
                      <a:pt x="11" y="3931"/>
                      <a:pt x="22" y="3931"/>
                      <a:pt x="33" y="3931"/>
                    </a:cubicBezTo>
                    <a:cubicBezTo>
                      <a:pt x="839" y="3931"/>
                      <a:pt x="1635" y="2491"/>
                      <a:pt x="1635" y="2491"/>
                    </a:cubicBezTo>
                    <a:lnTo>
                      <a:pt x="2102" y="2607"/>
                    </a:lnTo>
                    <a:lnTo>
                      <a:pt x="2725" y="428"/>
                    </a:lnTo>
                    <a:lnTo>
                      <a:pt x="97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7" name="Google Shape;357;p33"/>
              <p:cNvSpPr/>
              <p:nvPr/>
            </p:nvSpPr>
            <p:spPr>
              <a:xfrm>
                <a:off x="4200075" y="1318950"/>
                <a:ext cx="6850" cy="21425"/>
              </a:xfrm>
              <a:custGeom>
                <a:avLst/>
                <a:gdLst/>
                <a:ahLst/>
                <a:cxnLst/>
                <a:rect l="l" t="t" r="r" b="b"/>
                <a:pathLst>
                  <a:path w="274" h="857" extrusionOk="0">
                    <a:moveTo>
                      <a:pt x="79" y="0"/>
                    </a:moveTo>
                    <a:cubicBezTo>
                      <a:pt x="40" y="0"/>
                      <a:pt x="1" y="39"/>
                      <a:pt x="1" y="78"/>
                    </a:cubicBezTo>
                    <a:lnTo>
                      <a:pt x="118" y="778"/>
                    </a:lnTo>
                    <a:cubicBezTo>
                      <a:pt x="118" y="817"/>
                      <a:pt x="157" y="856"/>
                      <a:pt x="157" y="856"/>
                    </a:cubicBezTo>
                    <a:lnTo>
                      <a:pt x="195" y="856"/>
                    </a:lnTo>
                    <a:cubicBezTo>
                      <a:pt x="234" y="856"/>
                      <a:pt x="273" y="817"/>
                      <a:pt x="273" y="778"/>
                    </a:cubicBezTo>
                    <a:lnTo>
                      <a:pt x="157" y="78"/>
                    </a:lnTo>
                    <a:cubicBezTo>
                      <a:pt x="157" y="0"/>
                      <a:pt x="118" y="0"/>
                      <a:pt x="7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8" name="Google Shape;358;p33"/>
              <p:cNvSpPr/>
              <p:nvPr/>
            </p:nvSpPr>
            <p:spPr>
              <a:xfrm>
                <a:off x="4188400" y="1321450"/>
                <a:ext cx="11700" cy="21600"/>
              </a:xfrm>
              <a:custGeom>
                <a:avLst/>
                <a:gdLst/>
                <a:ahLst/>
                <a:cxnLst/>
                <a:rect l="l" t="t" r="r" b="b"/>
                <a:pathLst>
                  <a:path w="468" h="864" extrusionOk="0">
                    <a:moveTo>
                      <a:pt x="113" y="1"/>
                    </a:moveTo>
                    <a:cubicBezTo>
                      <a:pt x="102" y="1"/>
                      <a:pt x="90" y="5"/>
                      <a:pt x="79" y="17"/>
                    </a:cubicBezTo>
                    <a:cubicBezTo>
                      <a:pt x="40" y="17"/>
                      <a:pt x="1" y="56"/>
                      <a:pt x="40" y="95"/>
                    </a:cubicBezTo>
                    <a:lnTo>
                      <a:pt x="351" y="795"/>
                    </a:lnTo>
                    <a:cubicBezTo>
                      <a:pt x="351" y="834"/>
                      <a:pt x="351" y="834"/>
                      <a:pt x="351" y="834"/>
                    </a:cubicBezTo>
                    <a:cubicBezTo>
                      <a:pt x="371" y="853"/>
                      <a:pt x="380" y="863"/>
                      <a:pt x="390" y="863"/>
                    </a:cubicBezTo>
                    <a:cubicBezTo>
                      <a:pt x="400" y="863"/>
                      <a:pt x="410" y="853"/>
                      <a:pt x="429" y="834"/>
                    </a:cubicBezTo>
                    <a:cubicBezTo>
                      <a:pt x="468" y="834"/>
                      <a:pt x="468" y="795"/>
                      <a:pt x="468" y="756"/>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59" name="Google Shape;359;p33"/>
              <p:cNvSpPr/>
              <p:nvPr/>
            </p:nvSpPr>
            <p:spPr>
              <a:xfrm>
                <a:off x="4178150" y="1332900"/>
                <a:ext cx="15150" cy="16225"/>
              </a:xfrm>
              <a:custGeom>
                <a:avLst/>
                <a:gdLst/>
                <a:ahLst/>
                <a:cxnLst/>
                <a:rect l="l" t="t" r="r" b="b"/>
                <a:pathLst>
                  <a:path w="606" h="649" extrusionOk="0">
                    <a:moveTo>
                      <a:pt x="120" y="0"/>
                    </a:moveTo>
                    <a:cubicBezTo>
                      <a:pt x="56" y="0"/>
                      <a:pt x="1" y="83"/>
                      <a:pt x="61" y="143"/>
                    </a:cubicBezTo>
                    <a:lnTo>
                      <a:pt x="450" y="648"/>
                    </a:lnTo>
                    <a:lnTo>
                      <a:pt x="567" y="648"/>
                    </a:lnTo>
                    <a:cubicBezTo>
                      <a:pt x="605" y="609"/>
                      <a:pt x="605" y="571"/>
                      <a:pt x="567" y="532"/>
                    </a:cubicBezTo>
                    <a:lnTo>
                      <a:pt x="177" y="26"/>
                    </a:lnTo>
                    <a:cubicBezTo>
                      <a:pt x="159" y="8"/>
                      <a:pt x="139" y="0"/>
                      <a:pt x="12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0" name="Google Shape;360;p33"/>
              <p:cNvSpPr/>
              <p:nvPr/>
            </p:nvSpPr>
            <p:spPr>
              <a:xfrm>
                <a:off x="4042475" y="1009575"/>
                <a:ext cx="391125" cy="121675"/>
              </a:xfrm>
              <a:custGeom>
                <a:avLst/>
                <a:gdLst/>
                <a:ahLst/>
                <a:cxnLst/>
                <a:rect l="l" t="t" r="r" b="b"/>
                <a:pathLst>
                  <a:path w="15645" h="4867" extrusionOk="0">
                    <a:moveTo>
                      <a:pt x="12064" y="1"/>
                    </a:moveTo>
                    <a:cubicBezTo>
                      <a:pt x="10723" y="734"/>
                      <a:pt x="7487" y="903"/>
                      <a:pt x="4785" y="903"/>
                    </a:cubicBezTo>
                    <a:cubicBezTo>
                      <a:pt x="2469" y="903"/>
                      <a:pt x="546" y="779"/>
                      <a:pt x="546" y="779"/>
                    </a:cubicBezTo>
                    <a:cubicBezTo>
                      <a:pt x="312" y="1791"/>
                      <a:pt x="118" y="2802"/>
                      <a:pt x="1" y="3853"/>
                    </a:cubicBezTo>
                    <a:cubicBezTo>
                      <a:pt x="1" y="3918"/>
                      <a:pt x="10" y="3947"/>
                      <a:pt x="26" y="3947"/>
                    </a:cubicBezTo>
                    <a:cubicBezTo>
                      <a:pt x="156" y="3947"/>
                      <a:pt x="740" y="2102"/>
                      <a:pt x="740" y="2102"/>
                    </a:cubicBezTo>
                    <a:cubicBezTo>
                      <a:pt x="740" y="2102"/>
                      <a:pt x="5060" y="4748"/>
                      <a:pt x="8990" y="4865"/>
                    </a:cubicBezTo>
                    <a:cubicBezTo>
                      <a:pt x="9078" y="4866"/>
                      <a:pt x="9166" y="4867"/>
                      <a:pt x="9254" y="4867"/>
                    </a:cubicBezTo>
                    <a:cubicBezTo>
                      <a:pt x="11462" y="4867"/>
                      <a:pt x="13661" y="4396"/>
                      <a:pt x="15644" y="3386"/>
                    </a:cubicBezTo>
                    <a:lnTo>
                      <a:pt x="12064"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1" name="Google Shape;361;p33"/>
              <p:cNvSpPr/>
              <p:nvPr/>
            </p:nvSpPr>
            <p:spPr>
              <a:xfrm>
                <a:off x="4230250" y="969700"/>
                <a:ext cx="326900" cy="383325"/>
              </a:xfrm>
              <a:custGeom>
                <a:avLst/>
                <a:gdLst/>
                <a:ahLst/>
                <a:cxnLst/>
                <a:rect l="l" t="t" r="r" b="b"/>
                <a:pathLst>
                  <a:path w="13076" h="15333" extrusionOk="0">
                    <a:moveTo>
                      <a:pt x="5448" y="0"/>
                    </a:moveTo>
                    <a:cubicBezTo>
                      <a:pt x="5448" y="0"/>
                      <a:pt x="1207" y="2101"/>
                      <a:pt x="0" y="2101"/>
                    </a:cubicBezTo>
                    <a:cubicBezTo>
                      <a:pt x="0" y="2101"/>
                      <a:pt x="584" y="6265"/>
                      <a:pt x="1401" y="7433"/>
                    </a:cubicBezTo>
                    <a:cubicBezTo>
                      <a:pt x="1401" y="7433"/>
                      <a:pt x="2102" y="7720"/>
                      <a:pt x="3223" y="7720"/>
                    </a:cubicBezTo>
                    <a:cubicBezTo>
                      <a:pt x="4165" y="7720"/>
                      <a:pt x="5403" y="7517"/>
                      <a:pt x="6771" y="6771"/>
                    </a:cubicBezTo>
                    <a:lnTo>
                      <a:pt x="6771" y="6771"/>
                    </a:lnTo>
                    <a:lnTo>
                      <a:pt x="3502" y="11168"/>
                    </a:lnTo>
                    <a:cubicBezTo>
                      <a:pt x="3502" y="11168"/>
                      <a:pt x="6966" y="13581"/>
                      <a:pt x="9028" y="15332"/>
                    </a:cubicBezTo>
                    <a:cubicBezTo>
                      <a:pt x="9028" y="15332"/>
                      <a:pt x="12803" y="11363"/>
                      <a:pt x="13075" y="9417"/>
                    </a:cubicBezTo>
                    <a:cubicBezTo>
                      <a:pt x="13075" y="9417"/>
                      <a:pt x="7861" y="4164"/>
                      <a:pt x="544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2" name="Google Shape;362;p33"/>
              <p:cNvSpPr/>
              <p:nvPr/>
            </p:nvSpPr>
            <p:spPr>
              <a:xfrm>
                <a:off x="4305150" y="779000"/>
                <a:ext cx="454350" cy="494250"/>
              </a:xfrm>
              <a:custGeom>
                <a:avLst/>
                <a:gdLst/>
                <a:ahLst/>
                <a:cxnLst/>
                <a:rect l="l" t="t" r="r" b="b"/>
                <a:pathLst>
                  <a:path w="18174" h="19770" extrusionOk="0">
                    <a:moveTo>
                      <a:pt x="11908" y="1"/>
                    </a:moveTo>
                    <a:cubicBezTo>
                      <a:pt x="8133" y="2958"/>
                      <a:pt x="4164" y="5682"/>
                      <a:pt x="1" y="8095"/>
                    </a:cubicBezTo>
                    <a:cubicBezTo>
                      <a:pt x="1440" y="15878"/>
                      <a:pt x="9379" y="19769"/>
                      <a:pt x="9379" y="19769"/>
                    </a:cubicBezTo>
                    <a:cubicBezTo>
                      <a:pt x="12920" y="16384"/>
                      <a:pt x="18173" y="7745"/>
                      <a:pt x="18173" y="7745"/>
                    </a:cubicBezTo>
                    <a:cubicBezTo>
                      <a:pt x="14126" y="2219"/>
                      <a:pt x="11908" y="40"/>
                      <a:pt x="11908" y="1"/>
                    </a:cubicBezTo>
                    <a:close/>
                  </a:path>
                </a:pathLst>
              </a:custGeom>
              <a:gradFill>
                <a:gsLst>
                  <a:gs pos="0">
                    <a:schemeClr val="accent1"/>
                  </a:gs>
                  <a:gs pos="50000">
                    <a:schemeClr val="accent1"/>
                  </a:gs>
                  <a:gs pos="100000">
                    <a:schemeClr val="lt2"/>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3" name="Google Shape;363;p33"/>
              <p:cNvSpPr/>
              <p:nvPr/>
            </p:nvSpPr>
            <p:spPr>
              <a:xfrm>
                <a:off x="4249975" y="659325"/>
                <a:ext cx="357750" cy="198500"/>
              </a:xfrm>
              <a:custGeom>
                <a:avLst/>
                <a:gdLst/>
                <a:ahLst/>
                <a:cxnLst/>
                <a:rect l="l" t="t" r="r" b="b"/>
                <a:pathLst>
                  <a:path w="14310" h="7940" extrusionOk="0">
                    <a:moveTo>
                      <a:pt x="1640" y="1"/>
                    </a:moveTo>
                    <a:cubicBezTo>
                      <a:pt x="1554" y="1"/>
                      <a:pt x="1493" y="24"/>
                      <a:pt x="1468" y="79"/>
                    </a:cubicBezTo>
                    <a:cubicBezTo>
                      <a:pt x="1313" y="469"/>
                      <a:pt x="2324" y="780"/>
                      <a:pt x="2324" y="780"/>
                    </a:cubicBezTo>
                    <a:cubicBezTo>
                      <a:pt x="2324" y="780"/>
                      <a:pt x="1526" y="601"/>
                      <a:pt x="931" y="601"/>
                    </a:cubicBezTo>
                    <a:cubicBezTo>
                      <a:pt x="606" y="601"/>
                      <a:pt x="342" y="654"/>
                      <a:pt x="301" y="819"/>
                    </a:cubicBezTo>
                    <a:cubicBezTo>
                      <a:pt x="213" y="1169"/>
                      <a:pt x="1111" y="1213"/>
                      <a:pt x="1565" y="1213"/>
                    </a:cubicBezTo>
                    <a:cubicBezTo>
                      <a:pt x="1716" y="1213"/>
                      <a:pt x="1818" y="1208"/>
                      <a:pt x="1818" y="1208"/>
                    </a:cubicBezTo>
                    <a:lnTo>
                      <a:pt x="1818" y="1208"/>
                    </a:lnTo>
                    <a:cubicBezTo>
                      <a:pt x="1818" y="1208"/>
                      <a:pt x="145" y="1753"/>
                      <a:pt x="28" y="2064"/>
                    </a:cubicBezTo>
                    <a:cubicBezTo>
                      <a:pt x="1" y="2137"/>
                      <a:pt x="96" y="2165"/>
                      <a:pt x="258" y="2165"/>
                    </a:cubicBezTo>
                    <a:cubicBezTo>
                      <a:pt x="784" y="2165"/>
                      <a:pt x="2013" y="1870"/>
                      <a:pt x="2013" y="1869"/>
                    </a:cubicBezTo>
                    <a:lnTo>
                      <a:pt x="2013" y="1869"/>
                    </a:lnTo>
                    <a:cubicBezTo>
                      <a:pt x="2013" y="1870"/>
                      <a:pt x="690" y="2764"/>
                      <a:pt x="768" y="3037"/>
                    </a:cubicBezTo>
                    <a:cubicBezTo>
                      <a:pt x="783" y="3077"/>
                      <a:pt x="828" y="3095"/>
                      <a:pt x="896" y="3095"/>
                    </a:cubicBezTo>
                    <a:cubicBezTo>
                      <a:pt x="1354" y="3095"/>
                      <a:pt x="2830" y="2298"/>
                      <a:pt x="2830" y="2298"/>
                    </a:cubicBezTo>
                    <a:lnTo>
                      <a:pt x="2830" y="2298"/>
                    </a:lnTo>
                    <a:cubicBezTo>
                      <a:pt x="2830" y="2298"/>
                      <a:pt x="2091" y="3387"/>
                      <a:pt x="2246" y="3504"/>
                    </a:cubicBezTo>
                    <a:cubicBezTo>
                      <a:pt x="2256" y="3509"/>
                      <a:pt x="2267" y="3512"/>
                      <a:pt x="2280" y="3512"/>
                    </a:cubicBezTo>
                    <a:cubicBezTo>
                      <a:pt x="2546" y="3512"/>
                      <a:pt x="3570" y="2453"/>
                      <a:pt x="3570" y="2453"/>
                    </a:cubicBezTo>
                    <a:cubicBezTo>
                      <a:pt x="3774" y="2408"/>
                      <a:pt x="3981" y="2386"/>
                      <a:pt x="4187" y="2386"/>
                    </a:cubicBezTo>
                    <a:cubicBezTo>
                      <a:pt x="7518" y="2386"/>
                      <a:pt x="11002" y="7940"/>
                      <a:pt x="11002" y="7940"/>
                    </a:cubicBezTo>
                    <a:lnTo>
                      <a:pt x="14310" y="5099"/>
                    </a:lnTo>
                    <a:cubicBezTo>
                      <a:pt x="11577" y="947"/>
                      <a:pt x="8544" y="1"/>
                      <a:pt x="6348" y="1"/>
                    </a:cubicBezTo>
                    <a:cubicBezTo>
                      <a:pt x="4510" y="1"/>
                      <a:pt x="3258" y="663"/>
                      <a:pt x="3258" y="663"/>
                    </a:cubicBezTo>
                    <a:cubicBezTo>
                      <a:pt x="3258" y="663"/>
                      <a:pt x="2099" y="1"/>
                      <a:pt x="1640" y="1"/>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4" name="Google Shape;364;p33"/>
              <p:cNvSpPr/>
              <p:nvPr/>
            </p:nvSpPr>
            <p:spPr>
              <a:xfrm>
                <a:off x="4035675" y="1019300"/>
                <a:ext cx="64225" cy="99250"/>
              </a:xfrm>
              <a:custGeom>
                <a:avLst/>
                <a:gdLst/>
                <a:ahLst/>
                <a:cxnLst/>
                <a:rect l="l" t="t" r="r" b="b"/>
                <a:pathLst>
                  <a:path w="2569" h="3970" extrusionOk="0">
                    <a:moveTo>
                      <a:pt x="818" y="1"/>
                    </a:moveTo>
                    <a:lnTo>
                      <a:pt x="0" y="3970"/>
                    </a:lnTo>
                    <a:cubicBezTo>
                      <a:pt x="818" y="3931"/>
                      <a:pt x="1557" y="2413"/>
                      <a:pt x="1557" y="2413"/>
                    </a:cubicBezTo>
                    <a:lnTo>
                      <a:pt x="2063" y="2530"/>
                    </a:lnTo>
                    <a:lnTo>
                      <a:pt x="2569" y="312"/>
                    </a:lnTo>
                    <a:lnTo>
                      <a:pt x="81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5" name="Google Shape;365;p33"/>
              <p:cNvSpPr/>
              <p:nvPr/>
            </p:nvSpPr>
            <p:spPr>
              <a:xfrm>
                <a:off x="4075550" y="1063650"/>
                <a:ext cx="7825" cy="20850"/>
              </a:xfrm>
              <a:custGeom>
                <a:avLst/>
                <a:gdLst/>
                <a:ahLst/>
                <a:cxnLst/>
                <a:rect l="l" t="t" r="r" b="b"/>
                <a:pathLst>
                  <a:path w="313" h="834" extrusionOk="0">
                    <a:moveTo>
                      <a:pt x="113" y="1"/>
                    </a:moveTo>
                    <a:cubicBezTo>
                      <a:pt x="102" y="1"/>
                      <a:pt x="90" y="5"/>
                      <a:pt x="79" y="17"/>
                    </a:cubicBezTo>
                    <a:cubicBezTo>
                      <a:pt x="40" y="17"/>
                      <a:pt x="1" y="56"/>
                      <a:pt x="40" y="95"/>
                    </a:cubicBezTo>
                    <a:lnTo>
                      <a:pt x="157" y="795"/>
                    </a:lnTo>
                    <a:cubicBezTo>
                      <a:pt x="157" y="795"/>
                      <a:pt x="195" y="795"/>
                      <a:pt x="195" y="834"/>
                    </a:cubicBezTo>
                    <a:lnTo>
                      <a:pt x="273" y="834"/>
                    </a:lnTo>
                    <a:cubicBezTo>
                      <a:pt x="312" y="795"/>
                      <a:pt x="312" y="756"/>
                      <a:pt x="312" y="717"/>
                    </a:cubicBezTo>
                    <a:lnTo>
                      <a:pt x="195" y="56"/>
                    </a:lnTo>
                    <a:cubicBezTo>
                      <a:pt x="168" y="28"/>
                      <a:pt x="140" y="1"/>
                      <a:pt x="11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6" name="Google Shape;366;p33"/>
              <p:cNvSpPr/>
              <p:nvPr/>
            </p:nvSpPr>
            <p:spPr>
              <a:xfrm>
                <a:off x="4063875" y="1066000"/>
                <a:ext cx="13650" cy="21425"/>
              </a:xfrm>
              <a:custGeom>
                <a:avLst/>
                <a:gdLst/>
                <a:ahLst/>
                <a:cxnLst/>
                <a:rect l="l" t="t" r="r" b="b"/>
                <a:pathLst>
                  <a:path w="546" h="857" extrusionOk="0">
                    <a:moveTo>
                      <a:pt x="79" y="1"/>
                    </a:moveTo>
                    <a:cubicBezTo>
                      <a:pt x="40" y="39"/>
                      <a:pt x="1" y="78"/>
                      <a:pt x="40" y="117"/>
                    </a:cubicBezTo>
                    <a:lnTo>
                      <a:pt x="351" y="818"/>
                    </a:lnTo>
                    <a:cubicBezTo>
                      <a:pt x="390" y="818"/>
                      <a:pt x="390" y="818"/>
                      <a:pt x="429" y="857"/>
                    </a:cubicBezTo>
                    <a:lnTo>
                      <a:pt x="468" y="857"/>
                    </a:lnTo>
                    <a:cubicBezTo>
                      <a:pt x="507" y="818"/>
                      <a:pt x="546" y="779"/>
                      <a:pt x="507" y="740"/>
                    </a:cubicBezTo>
                    <a:lnTo>
                      <a:pt x="196" y="39"/>
                    </a:lnTo>
                    <a:cubicBezTo>
                      <a:pt x="157" y="1"/>
                      <a:pt x="118" y="1"/>
                      <a:pt x="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7" name="Google Shape;367;p33"/>
              <p:cNvSpPr/>
              <p:nvPr/>
            </p:nvSpPr>
            <p:spPr>
              <a:xfrm>
                <a:off x="4054625" y="1078975"/>
                <a:ext cx="15125" cy="15025"/>
              </a:xfrm>
              <a:custGeom>
                <a:avLst/>
                <a:gdLst/>
                <a:ahLst/>
                <a:cxnLst/>
                <a:rect l="l" t="t" r="r" b="b"/>
                <a:pathLst>
                  <a:path w="605" h="601" extrusionOk="0">
                    <a:moveTo>
                      <a:pt x="117" y="0"/>
                    </a:moveTo>
                    <a:cubicBezTo>
                      <a:pt x="54" y="0"/>
                      <a:pt x="1" y="75"/>
                      <a:pt x="60" y="104"/>
                    </a:cubicBezTo>
                    <a:lnTo>
                      <a:pt x="488" y="571"/>
                    </a:lnTo>
                    <a:lnTo>
                      <a:pt x="527" y="571"/>
                    </a:lnTo>
                    <a:cubicBezTo>
                      <a:pt x="527" y="591"/>
                      <a:pt x="536" y="600"/>
                      <a:pt x="551" y="600"/>
                    </a:cubicBezTo>
                    <a:cubicBezTo>
                      <a:pt x="566" y="600"/>
                      <a:pt x="585" y="591"/>
                      <a:pt x="604" y="571"/>
                    </a:cubicBezTo>
                    <a:cubicBezTo>
                      <a:pt x="604" y="571"/>
                      <a:pt x="604" y="493"/>
                      <a:pt x="604" y="454"/>
                    </a:cubicBezTo>
                    <a:lnTo>
                      <a:pt x="176" y="26"/>
                    </a:lnTo>
                    <a:cubicBezTo>
                      <a:pt x="158" y="8"/>
                      <a:pt x="137" y="0"/>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8" name="Google Shape;368;p33"/>
              <p:cNvSpPr/>
              <p:nvPr/>
            </p:nvSpPr>
            <p:spPr>
              <a:xfrm>
                <a:off x="4735150" y="999850"/>
                <a:ext cx="364175" cy="176450"/>
              </a:xfrm>
              <a:custGeom>
                <a:avLst/>
                <a:gdLst/>
                <a:ahLst/>
                <a:cxnLst/>
                <a:rect l="l" t="t" r="r" b="b"/>
                <a:pathLst>
                  <a:path w="14567" h="7058" extrusionOk="0">
                    <a:moveTo>
                      <a:pt x="2685" y="0"/>
                    </a:moveTo>
                    <a:lnTo>
                      <a:pt x="0" y="3425"/>
                    </a:lnTo>
                    <a:cubicBezTo>
                      <a:pt x="2747" y="6255"/>
                      <a:pt x="5296" y="7058"/>
                      <a:pt x="7304" y="7058"/>
                    </a:cubicBezTo>
                    <a:cubicBezTo>
                      <a:pt x="9934" y="7058"/>
                      <a:pt x="11636" y="5682"/>
                      <a:pt x="11636" y="5682"/>
                    </a:cubicBezTo>
                    <a:cubicBezTo>
                      <a:pt x="11636" y="5682"/>
                      <a:pt x="12664" y="6010"/>
                      <a:pt x="13212" y="6010"/>
                    </a:cubicBezTo>
                    <a:cubicBezTo>
                      <a:pt x="13394" y="6010"/>
                      <a:pt x="13523" y="5974"/>
                      <a:pt x="13542" y="5876"/>
                    </a:cubicBezTo>
                    <a:cubicBezTo>
                      <a:pt x="13620" y="5487"/>
                      <a:pt x="12570" y="5370"/>
                      <a:pt x="12569" y="5370"/>
                    </a:cubicBezTo>
                    <a:lnTo>
                      <a:pt x="12569" y="5370"/>
                    </a:lnTo>
                    <a:cubicBezTo>
                      <a:pt x="12570" y="5370"/>
                      <a:pt x="12608" y="5371"/>
                      <a:pt x="12675" y="5371"/>
                    </a:cubicBezTo>
                    <a:cubicBezTo>
                      <a:pt x="13076" y="5371"/>
                      <a:pt x="14482" y="5343"/>
                      <a:pt x="14515" y="4942"/>
                    </a:cubicBezTo>
                    <a:cubicBezTo>
                      <a:pt x="14515" y="4755"/>
                      <a:pt x="14300" y="4695"/>
                      <a:pt x="14030" y="4695"/>
                    </a:cubicBezTo>
                    <a:cubicBezTo>
                      <a:pt x="13574" y="4695"/>
                      <a:pt x="12959" y="4865"/>
                      <a:pt x="12959" y="4865"/>
                    </a:cubicBezTo>
                    <a:cubicBezTo>
                      <a:pt x="12959" y="4865"/>
                      <a:pt x="14476" y="3970"/>
                      <a:pt x="14554" y="3658"/>
                    </a:cubicBezTo>
                    <a:cubicBezTo>
                      <a:pt x="14566" y="3610"/>
                      <a:pt x="14529" y="3590"/>
                      <a:pt x="14458" y="3590"/>
                    </a:cubicBezTo>
                    <a:cubicBezTo>
                      <a:pt x="14068" y="3590"/>
                      <a:pt x="12647" y="4203"/>
                      <a:pt x="12647" y="4203"/>
                    </a:cubicBezTo>
                    <a:cubicBezTo>
                      <a:pt x="12647" y="4203"/>
                      <a:pt x="13776" y="3113"/>
                      <a:pt x="13620" y="2841"/>
                    </a:cubicBezTo>
                    <a:cubicBezTo>
                      <a:pt x="13603" y="2817"/>
                      <a:pt x="13574" y="2806"/>
                      <a:pt x="13535" y="2806"/>
                    </a:cubicBezTo>
                    <a:cubicBezTo>
                      <a:pt x="13136" y="2806"/>
                      <a:pt x="11713" y="3970"/>
                      <a:pt x="11713" y="3970"/>
                    </a:cubicBezTo>
                    <a:cubicBezTo>
                      <a:pt x="11713" y="3970"/>
                      <a:pt x="12258" y="2763"/>
                      <a:pt x="12064" y="2685"/>
                    </a:cubicBezTo>
                    <a:cubicBezTo>
                      <a:pt x="12058" y="2683"/>
                      <a:pt x="12052" y="2682"/>
                      <a:pt x="12046" y="2682"/>
                    </a:cubicBezTo>
                    <a:cubicBezTo>
                      <a:pt x="11822" y="2682"/>
                      <a:pt x="11013" y="3970"/>
                      <a:pt x="11013" y="3970"/>
                    </a:cubicBezTo>
                    <a:cubicBezTo>
                      <a:pt x="10620" y="4139"/>
                      <a:pt x="10204" y="4213"/>
                      <a:pt x="9777" y="4213"/>
                    </a:cubicBezTo>
                    <a:cubicBezTo>
                      <a:pt x="6565" y="4213"/>
                      <a:pt x="2685" y="0"/>
                      <a:pt x="2685"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69" name="Google Shape;369;p33"/>
              <p:cNvSpPr/>
              <p:nvPr/>
            </p:nvSpPr>
            <p:spPr>
              <a:xfrm>
                <a:off x="5020200" y="1097125"/>
                <a:ext cx="12650" cy="23125"/>
              </a:xfrm>
              <a:custGeom>
                <a:avLst/>
                <a:gdLst/>
                <a:ahLst/>
                <a:cxnLst/>
                <a:rect l="l" t="t" r="r" b="b"/>
                <a:pathLst>
                  <a:path w="506" h="925" extrusionOk="0">
                    <a:moveTo>
                      <a:pt x="311" y="1"/>
                    </a:moveTo>
                    <a:cubicBezTo>
                      <a:pt x="272" y="1"/>
                      <a:pt x="234" y="79"/>
                      <a:pt x="234" y="117"/>
                    </a:cubicBezTo>
                    <a:cubicBezTo>
                      <a:pt x="350" y="584"/>
                      <a:pt x="78" y="779"/>
                      <a:pt x="39" y="779"/>
                    </a:cubicBezTo>
                    <a:cubicBezTo>
                      <a:pt x="0" y="779"/>
                      <a:pt x="0" y="857"/>
                      <a:pt x="39" y="896"/>
                    </a:cubicBezTo>
                    <a:lnTo>
                      <a:pt x="78" y="896"/>
                    </a:lnTo>
                    <a:cubicBezTo>
                      <a:pt x="78" y="915"/>
                      <a:pt x="88" y="925"/>
                      <a:pt x="97" y="925"/>
                    </a:cubicBezTo>
                    <a:cubicBezTo>
                      <a:pt x="107" y="925"/>
                      <a:pt x="117" y="915"/>
                      <a:pt x="117" y="896"/>
                    </a:cubicBezTo>
                    <a:cubicBezTo>
                      <a:pt x="117" y="896"/>
                      <a:pt x="506" y="701"/>
                      <a:pt x="389" y="79"/>
                    </a:cubicBezTo>
                    <a:cubicBezTo>
                      <a:pt x="389" y="40"/>
                      <a:pt x="350" y="1"/>
                      <a:pt x="31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0" name="Google Shape;370;p33"/>
              <p:cNvSpPr/>
              <p:nvPr/>
            </p:nvSpPr>
            <p:spPr>
              <a:xfrm>
                <a:off x="4438425" y="698275"/>
                <a:ext cx="202375" cy="208225"/>
              </a:xfrm>
              <a:custGeom>
                <a:avLst/>
                <a:gdLst/>
                <a:ahLst/>
                <a:cxnLst/>
                <a:rect l="l" t="t" r="r" b="b"/>
                <a:pathLst>
                  <a:path w="8095" h="8329" extrusionOk="0">
                    <a:moveTo>
                      <a:pt x="3542" y="0"/>
                    </a:moveTo>
                    <a:cubicBezTo>
                      <a:pt x="3542" y="0"/>
                      <a:pt x="623" y="2763"/>
                      <a:pt x="1" y="3892"/>
                    </a:cubicBezTo>
                    <a:cubicBezTo>
                      <a:pt x="1" y="3892"/>
                      <a:pt x="2374" y="7433"/>
                      <a:pt x="2997" y="8328"/>
                    </a:cubicBezTo>
                    <a:cubicBezTo>
                      <a:pt x="2997" y="8328"/>
                      <a:pt x="2997" y="8328"/>
                      <a:pt x="2998" y="8328"/>
                    </a:cubicBezTo>
                    <a:cubicBezTo>
                      <a:pt x="3074" y="8328"/>
                      <a:pt x="7593" y="6061"/>
                      <a:pt x="8095" y="4864"/>
                    </a:cubicBezTo>
                    <a:cubicBezTo>
                      <a:pt x="8095" y="4864"/>
                      <a:pt x="4904" y="817"/>
                      <a:pt x="354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1" name="Google Shape;371;p33"/>
              <p:cNvSpPr/>
              <p:nvPr/>
            </p:nvSpPr>
            <p:spPr>
              <a:xfrm>
                <a:off x="4628125" y="919100"/>
                <a:ext cx="198500" cy="208225"/>
              </a:xfrm>
              <a:custGeom>
                <a:avLst/>
                <a:gdLst/>
                <a:ahLst/>
                <a:cxnLst/>
                <a:rect l="l" t="t" r="r" b="b"/>
                <a:pathLst>
                  <a:path w="7940" h="8329" extrusionOk="0">
                    <a:moveTo>
                      <a:pt x="3698" y="1"/>
                    </a:moveTo>
                    <a:cubicBezTo>
                      <a:pt x="3698" y="1"/>
                      <a:pt x="234" y="3542"/>
                      <a:pt x="1" y="4865"/>
                    </a:cubicBezTo>
                    <a:cubicBezTo>
                      <a:pt x="1" y="4865"/>
                      <a:pt x="3814" y="7822"/>
                      <a:pt x="5332" y="8328"/>
                    </a:cubicBezTo>
                    <a:cubicBezTo>
                      <a:pt x="5332" y="8328"/>
                      <a:pt x="7589" y="5020"/>
                      <a:pt x="7939" y="3775"/>
                    </a:cubicBezTo>
                    <a:cubicBezTo>
                      <a:pt x="7939" y="3775"/>
                      <a:pt x="4515" y="740"/>
                      <a:pt x="36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2" name="Google Shape;372;p33"/>
              <p:cNvSpPr/>
              <p:nvPr/>
            </p:nvSpPr>
            <p:spPr>
              <a:xfrm>
                <a:off x="4592325" y="371500"/>
                <a:ext cx="290725" cy="256800"/>
              </a:xfrm>
              <a:custGeom>
                <a:avLst/>
                <a:gdLst/>
                <a:ahLst/>
                <a:cxnLst/>
                <a:rect l="l" t="t" r="r" b="b"/>
                <a:pathLst>
                  <a:path w="11629" h="10272" extrusionOk="0">
                    <a:moveTo>
                      <a:pt x="5554" y="1"/>
                    </a:moveTo>
                    <a:cubicBezTo>
                      <a:pt x="5406" y="1"/>
                      <a:pt x="5240" y="12"/>
                      <a:pt x="5052" y="35"/>
                    </a:cubicBezTo>
                    <a:cubicBezTo>
                      <a:pt x="3344" y="272"/>
                      <a:pt x="3073" y="1271"/>
                      <a:pt x="3077" y="1895"/>
                    </a:cubicBezTo>
                    <a:lnTo>
                      <a:pt x="3077" y="1895"/>
                    </a:lnTo>
                    <a:cubicBezTo>
                      <a:pt x="3017" y="1752"/>
                      <a:pt x="2906" y="1634"/>
                      <a:pt x="2706" y="1634"/>
                    </a:cubicBezTo>
                    <a:cubicBezTo>
                      <a:pt x="2474" y="1634"/>
                      <a:pt x="2122" y="1793"/>
                      <a:pt x="1589" y="2253"/>
                    </a:cubicBezTo>
                    <a:cubicBezTo>
                      <a:pt x="1" y="3594"/>
                      <a:pt x="1964" y="4679"/>
                      <a:pt x="2344" y="4870"/>
                    </a:cubicBezTo>
                    <a:lnTo>
                      <a:pt x="2344" y="4870"/>
                    </a:lnTo>
                    <a:cubicBezTo>
                      <a:pt x="2208" y="4807"/>
                      <a:pt x="1863" y="4665"/>
                      <a:pt x="1522" y="4665"/>
                    </a:cubicBezTo>
                    <a:cubicBezTo>
                      <a:pt x="981" y="4665"/>
                      <a:pt x="449" y="5021"/>
                      <a:pt x="771" y="6611"/>
                    </a:cubicBezTo>
                    <a:cubicBezTo>
                      <a:pt x="1013" y="7746"/>
                      <a:pt x="1467" y="8092"/>
                      <a:pt x="1931" y="8092"/>
                    </a:cubicBezTo>
                    <a:cubicBezTo>
                      <a:pt x="2078" y="8092"/>
                      <a:pt x="2225" y="8058"/>
                      <a:pt x="2368" y="8002"/>
                    </a:cubicBezTo>
                    <a:lnTo>
                      <a:pt x="2368" y="8002"/>
                    </a:lnTo>
                    <a:cubicBezTo>
                      <a:pt x="2424" y="8302"/>
                      <a:pt x="2694" y="8718"/>
                      <a:pt x="3340" y="9297"/>
                    </a:cubicBezTo>
                    <a:cubicBezTo>
                      <a:pt x="3925" y="9840"/>
                      <a:pt x="4428" y="10041"/>
                      <a:pt x="4853" y="10041"/>
                    </a:cubicBezTo>
                    <a:cubicBezTo>
                      <a:pt x="5727" y="10041"/>
                      <a:pt x="6266" y="9193"/>
                      <a:pt x="6489" y="8747"/>
                    </a:cubicBezTo>
                    <a:lnTo>
                      <a:pt x="6489" y="8747"/>
                    </a:lnTo>
                    <a:cubicBezTo>
                      <a:pt x="6289" y="9246"/>
                      <a:pt x="5998" y="10272"/>
                      <a:pt x="6969" y="10272"/>
                    </a:cubicBezTo>
                    <a:cubicBezTo>
                      <a:pt x="7222" y="10272"/>
                      <a:pt x="7561" y="10202"/>
                      <a:pt x="8009" y="10036"/>
                    </a:cubicBezTo>
                    <a:cubicBezTo>
                      <a:pt x="10481" y="9096"/>
                      <a:pt x="10617" y="6537"/>
                      <a:pt x="8780" y="6537"/>
                    </a:cubicBezTo>
                    <a:cubicBezTo>
                      <a:pt x="8563" y="6537"/>
                      <a:pt x="8319" y="6572"/>
                      <a:pt x="8048" y="6650"/>
                    </a:cubicBezTo>
                    <a:cubicBezTo>
                      <a:pt x="8048" y="6650"/>
                      <a:pt x="11628" y="5094"/>
                      <a:pt x="10694" y="3031"/>
                    </a:cubicBezTo>
                    <a:cubicBezTo>
                      <a:pt x="10312" y="2172"/>
                      <a:pt x="9878" y="1918"/>
                      <a:pt x="9498" y="1918"/>
                    </a:cubicBezTo>
                    <a:cubicBezTo>
                      <a:pt x="9306" y="1918"/>
                      <a:pt x="9127" y="1983"/>
                      <a:pt x="8976" y="2068"/>
                    </a:cubicBezTo>
                    <a:lnTo>
                      <a:pt x="8976" y="2068"/>
                    </a:lnTo>
                    <a:cubicBezTo>
                      <a:pt x="9353" y="1672"/>
                      <a:pt x="9634" y="1054"/>
                      <a:pt x="8321" y="658"/>
                    </a:cubicBezTo>
                    <a:cubicBezTo>
                      <a:pt x="7989" y="566"/>
                      <a:pt x="7711" y="527"/>
                      <a:pt x="7479" y="527"/>
                    </a:cubicBezTo>
                    <a:cubicBezTo>
                      <a:pt x="7050" y="527"/>
                      <a:pt x="6776" y="660"/>
                      <a:pt x="6601" y="834"/>
                    </a:cubicBezTo>
                    <a:lnTo>
                      <a:pt x="6601" y="834"/>
                    </a:lnTo>
                    <a:cubicBezTo>
                      <a:pt x="6649" y="420"/>
                      <a:pt x="6471" y="1"/>
                      <a:pt x="555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3" name="Google Shape;373;p33"/>
              <p:cNvSpPr/>
              <p:nvPr/>
            </p:nvSpPr>
            <p:spPr>
              <a:xfrm>
                <a:off x="4937150" y="650650"/>
                <a:ext cx="289150" cy="254000"/>
              </a:xfrm>
              <a:custGeom>
                <a:avLst/>
                <a:gdLst/>
                <a:ahLst/>
                <a:cxnLst/>
                <a:rect l="l" t="t" r="r" b="b"/>
                <a:pathLst>
                  <a:path w="11566" h="10160" extrusionOk="0">
                    <a:moveTo>
                      <a:pt x="5137" y="0"/>
                    </a:moveTo>
                    <a:cubicBezTo>
                      <a:pt x="3675" y="0"/>
                      <a:pt x="3506" y="1375"/>
                      <a:pt x="3504" y="1996"/>
                    </a:cubicBezTo>
                    <a:lnTo>
                      <a:pt x="3504" y="1996"/>
                    </a:lnTo>
                    <a:cubicBezTo>
                      <a:pt x="3466" y="1547"/>
                      <a:pt x="3321" y="748"/>
                      <a:pt x="2768" y="748"/>
                    </a:cubicBezTo>
                    <a:cubicBezTo>
                      <a:pt x="2487" y="748"/>
                      <a:pt x="2101" y="954"/>
                      <a:pt x="1571" y="1516"/>
                    </a:cubicBezTo>
                    <a:cubicBezTo>
                      <a:pt x="1" y="3177"/>
                      <a:pt x="539" y="5189"/>
                      <a:pt x="1787" y="5189"/>
                    </a:cubicBezTo>
                    <a:cubicBezTo>
                      <a:pt x="2147" y="5189"/>
                      <a:pt x="2566" y="5021"/>
                      <a:pt x="3011" y="4629"/>
                    </a:cubicBezTo>
                    <a:lnTo>
                      <a:pt x="3011" y="4629"/>
                    </a:lnTo>
                    <a:cubicBezTo>
                      <a:pt x="3010" y="4630"/>
                      <a:pt x="443" y="7587"/>
                      <a:pt x="2194" y="9026"/>
                    </a:cubicBezTo>
                    <a:cubicBezTo>
                      <a:pt x="2681" y="9427"/>
                      <a:pt x="3068" y="9571"/>
                      <a:pt x="3374" y="9571"/>
                    </a:cubicBezTo>
                    <a:cubicBezTo>
                      <a:pt x="3758" y="9571"/>
                      <a:pt x="4014" y="9344"/>
                      <a:pt x="4175" y="9109"/>
                    </a:cubicBezTo>
                    <a:lnTo>
                      <a:pt x="4175" y="9109"/>
                    </a:lnTo>
                    <a:cubicBezTo>
                      <a:pt x="4023" y="9564"/>
                      <a:pt x="3997" y="10160"/>
                      <a:pt x="4904" y="10160"/>
                    </a:cubicBezTo>
                    <a:cubicBezTo>
                      <a:pt x="5042" y="10160"/>
                      <a:pt x="5201" y="10146"/>
                      <a:pt x="5384" y="10116"/>
                    </a:cubicBezTo>
                    <a:cubicBezTo>
                      <a:pt x="6342" y="9945"/>
                      <a:pt x="6729" y="9586"/>
                      <a:pt x="6861" y="9237"/>
                    </a:cubicBezTo>
                    <a:lnTo>
                      <a:pt x="6861" y="9237"/>
                    </a:lnTo>
                    <a:cubicBezTo>
                      <a:pt x="6954" y="9489"/>
                      <a:pt x="7137" y="9697"/>
                      <a:pt x="7487" y="9697"/>
                    </a:cubicBezTo>
                    <a:cubicBezTo>
                      <a:pt x="7754" y="9697"/>
                      <a:pt x="8118" y="9576"/>
                      <a:pt x="8614" y="9260"/>
                    </a:cubicBezTo>
                    <a:cubicBezTo>
                      <a:pt x="10033" y="8314"/>
                      <a:pt x="9838" y="7297"/>
                      <a:pt x="9561" y="6737"/>
                    </a:cubicBezTo>
                    <a:lnTo>
                      <a:pt x="9561" y="6737"/>
                    </a:lnTo>
                    <a:cubicBezTo>
                      <a:pt x="9640" y="6807"/>
                      <a:pt x="9734" y="6857"/>
                      <a:pt x="9842" y="6857"/>
                    </a:cubicBezTo>
                    <a:cubicBezTo>
                      <a:pt x="10084" y="6857"/>
                      <a:pt x="10394" y="6604"/>
                      <a:pt x="10755" y="5758"/>
                    </a:cubicBezTo>
                    <a:cubicBezTo>
                      <a:pt x="11566" y="3854"/>
                      <a:pt x="9342" y="3739"/>
                      <a:pt x="8917" y="3734"/>
                    </a:cubicBezTo>
                    <a:lnTo>
                      <a:pt x="8917" y="3734"/>
                    </a:lnTo>
                    <a:cubicBezTo>
                      <a:pt x="9309" y="3725"/>
                      <a:pt x="11195" y="3575"/>
                      <a:pt x="9548" y="1438"/>
                    </a:cubicBezTo>
                    <a:cubicBezTo>
                      <a:pt x="9031" y="777"/>
                      <a:pt x="8594" y="541"/>
                      <a:pt x="8234" y="541"/>
                    </a:cubicBezTo>
                    <a:cubicBezTo>
                      <a:pt x="7947" y="541"/>
                      <a:pt x="7709" y="691"/>
                      <a:pt x="7517" y="898"/>
                    </a:cubicBezTo>
                    <a:lnTo>
                      <a:pt x="7517" y="898"/>
                    </a:lnTo>
                    <a:cubicBezTo>
                      <a:pt x="7333" y="653"/>
                      <a:pt x="6909" y="396"/>
                      <a:pt x="6085" y="154"/>
                    </a:cubicBezTo>
                    <a:cubicBezTo>
                      <a:pt x="5720" y="47"/>
                      <a:pt x="5406" y="0"/>
                      <a:pt x="513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4" name="Google Shape;374;p33"/>
              <p:cNvSpPr/>
              <p:nvPr/>
            </p:nvSpPr>
            <p:spPr>
              <a:xfrm>
                <a:off x="4736300" y="554900"/>
                <a:ext cx="251800" cy="129850"/>
              </a:xfrm>
              <a:custGeom>
                <a:avLst/>
                <a:gdLst/>
                <a:ahLst/>
                <a:cxnLst/>
                <a:rect l="l" t="t" r="r" b="b"/>
                <a:pathLst>
                  <a:path w="10072" h="5194" extrusionOk="0">
                    <a:moveTo>
                      <a:pt x="4815" y="1"/>
                    </a:moveTo>
                    <a:cubicBezTo>
                      <a:pt x="1967" y="1"/>
                      <a:pt x="1" y="2726"/>
                      <a:pt x="227" y="3128"/>
                    </a:cubicBezTo>
                    <a:cubicBezTo>
                      <a:pt x="780" y="4173"/>
                      <a:pt x="3541" y="5193"/>
                      <a:pt x="5693" y="5193"/>
                    </a:cubicBezTo>
                    <a:cubicBezTo>
                      <a:pt x="6267" y="5193"/>
                      <a:pt x="6797" y="5121"/>
                      <a:pt x="7231" y="4957"/>
                    </a:cubicBezTo>
                    <a:cubicBezTo>
                      <a:pt x="9761" y="3984"/>
                      <a:pt x="10072" y="3284"/>
                      <a:pt x="10072" y="3284"/>
                    </a:cubicBezTo>
                    <a:cubicBezTo>
                      <a:pt x="8199" y="818"/>
                      <a:pt x="6375" y="1"/>
                      <a:pt x="4815" y="1"/>
                    </a:cubicBezTo>
                    <a:close/>
                  </a:path>
                </a:pathLst>
              </a:custGeom>
              <a:solidFill>
                <a:srgbClr val="2E24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5" name="Google Shape;375;p33"/>
              <p:cNvSpPr/>
              <p:nvPr/>
            </p:nvSpPr>
            <p:spPr>
              <a:xfrm>
                <a:off x="4493875" y="798075"/>
                <a:ext cx="101200" cy="61700"/>
              </a:xfrm>
              <a:custGeom>
                <a:avLst/>
                <a:gdLst/>
                <a:ahLst/>
                <a:cxnLst/>
                <a:rect l="l" t="t" r="r" b="b"/>
                <a:pathLst>
                  <a:path w="4048" h="2468" extrusionOk="0">
                    <a:moveTo>
                      <a:pt x="3964" y="0"/>
                    </a:moveTo>
                    <a:cubicBezTo>
                      <a:pt x="3954" y="0"/>
                      <a:pt x="3942" y="5"/>
                      <a:pt x="3931" y="16"/>
                    </a:cubicBezTo>
                    <a:cubicBezTo>
                      <a:pt x="3892" y="16"/>
                      <a:pt x="1402" y="795"/>
                      <a:pt x="40" y="2351"/>
                    </a:cubicBezTo>
                    <a:cubicBezTo>
                      <a:pt x="1" y="2390"/>
                      <a:pt x="1" y="2429"/>
                      <a:pt x="40" y="2468"/>
                    </a:cubicBezTo>
                    <a:lnTo>
                      <a:pt x="156" y="2468"/>
                    </a:lnTo>
                    <a:cubicBezTo>
                      <a:pt x="1480" y="911"/>
                      <a:pt x="3931" y="172"/>
                      <a:pt x="3970" y="172"/>
                    </a:cubicBezTo>
                    <a:cubicBezTo>
                      <a:pt x="4009" y="133"/>
                      <a:pt x="4048" y="94"/>
                      <a:pt x="4009" y="55"/>
                    </a:cubicBezTo>
                    <a:cubicBezTo>
                      <a:pt x="4009" y="28"/>
                      <a:pt x="3989" y="0"/>
                      <a:pt x="396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6" name="Google Shape;376;p33"/>
              <p:cNvSpPr/>
              <p:nvPr/>
            </p:nvSpPr>
            <p:spPr>
              <a:xfrm>
                <a:off x="4599925" y="836000"/>
                <a:ext cx="106050" cy="112550"/>
              </a:xfrm>
              <a:custGeom>
                <a:avLst/>
                <a:gdLst/>
                <a:ahLst/>
                <a:cxnLst/>
                <a:rect l="l" t="t" r="r" b="b"/>
                <a:pathLst>
                  <a:path w="4242" h="4502" extrusionOk="0">
                    <a:moveTo>
                      <a:pt x="861" y="1"/>
                    </a:moveTo>
                    <a:cubicBezTo>
                      <a:pt x="834" y="1"/>
                      <a:pt x="806" y="28"/>
                      <a:pt x="779" y="56"/>
                    </a:cubicBezTo>
                    <a:cubicBezTo>
                      <a:pt x="779" y="56"/>
                      <a:pt x="0" y="1885"/>
                      <a:pt x="1207" y="3325"/>
                    </a:cubicBezTo>
                    <a:cubicBezTo>
                      <a:pt x="1518" y="3714"/>
                      <a:pt x="1907" y="4025"/>
                      <a:pt x="2374" y="4220"/>
                    </a:cubicBezTo>
                    <a:cubicBezTo>
                      <a:pt x="2830" y="4415"/>
                      <a:pt x="3341" y="4502"/>
                      <a:pt x="3861" y="4502"/>
                    </a:cubicBezTo>
                    <a:cubicBezTo>
                      <a:pt x="3962" y="4502"/>
                      <a:pt x="4063" y="4498"/>
                      <a:pt x="4164" y="4492"/>
                    </a:cubicBezTo>
                    <a:cubicBezTo>
                      <a:pt x="4203" y="4492"/>
                      <a:pt x="4242" y="4453"/>
                      <a:pt x="4203" y="4414"/>
                    </a:cubicBezTo>
                    <a:cubicBezTo>
                      <a:pt x="4203" y="4336"/>
                      <a:pt x="4164" y="4336"/>
                      <a:pt x="4125" y="4336"/>
                    </a:cubicBezTo>
                    <a:cubicBezTo>
                      <a:pt x="4010" y="4349"/>
                      <a:pt x="3896" y="4355"/>
                      <a:pt x="3781" y="4355"/>
                    </a:cubicBezTo>
                    <a:cubicBezTo>
                      <a:pt x="2849" y="4355"/>
                      <a:pt x="1947" y="3940"/>
                      <a:pt x="1323" y="3247"/>
                    </a:cubicBezTo>
                    <a:cubicBezTo>
                      <a:pt x="195" y="1885"/>
                      <a:pt x="934" y="134"/>
                      <a:pt x="934" y="134"/>
                    </a:cubicBezTo>
                    <a:cubicBezTo>
                      <a:pt x="934" y="95"/>
                      <a:pt x="934" y="17"/>
                      <a:pt x="895" y="17"/>
                    </a:cubicBezTo>
                    <a:cubicBezTo>
                      <a:pt x="884" y="5"/>
                      <a:pt x="873" y="1"/>
                      <a:pt x="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7" name="Google Shape;377;p33"/>
              <p:cNvSpPr/>
              <p:nvPr/>
            </p:nvSpPr>
            <p:spPr>
              <a:xfrm>
                <a:off x="4690400" y="953150"/>
                <a:ext cx="54500" cy="120100"/>
              </a:xfrm>
              <a:custGeom>
                <a:avLst/>
                <a:gdLst/>
                <a:ahLst/>
                <a:cxnLst/>
                <a:rect l="l" t="t" r="r" b="b"/>
                <a:pathLst>
                  <a:path w="2180" h="4804" extrusionOk="0">
                    <a:moveTo>
                      <a:pt x="2102" y="1"/>
                    </a:moveTo>
                    <a:cubicBezTo>
                      <a:pt x="2063" y="1"/>
                      <a:pt x="2024" y="39"/>
                      <a:pt x="2024" y="78"/>
                    </a:cubicBezTo>
                    <a:cubicBezTo>
                      <a:pt x="2024" y="78"/>
                      <a:pt x="1829" y="1946"/>
                      <a:pt x="39" y="4670"/>
                    </a:cubicBezTo>
                    <a:cubicBezTo>
                      <a:pt x="0" y="4709"/>
                      <a:pt x="39" y="4748"/>
                      <a:pt x="78" y="4787"/>
                    </a:cubicBezTo>
                    <a:cubicBezTo>
                      <a:pt x="90" y="4798"/>
                      <a:pt x="101" y="4803"/>
                      <a:pt x="111" y="4803"/>
                    </a:cubicBezTo>
                    <a:cubicBezTo>
                      <a:pt x="137" y="4803"/>
                      <a:pt x="156" y="4776"/>
                      <a:pt x="156" y="4748"/>
                    </a:cubicBezTo>
                    <a:cubicBezTo>
                      <a:pt x="1985" y="1985"/>
                      <a:pt x="2180" y="117"/>
                      <a:pt x="2180" y="78"/>
                    </a:cubicBezTo>
                    <a:cubicBezTo>
                      <a:pt x="2180" y="39"/>
                      <a:pt x="2141" y="1"/>
                      <a:pt x="21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8" name="Google Shape;378;p33"/>
              <p:cNvSpPr/>
              <p:nvPr/>
            </p:nvSpPr>
            <p:spPr>
              <a:xfrm>
                <a:off x="4602850" y="491675"/>
                <a:ext cx="506875" cy="418800"/>
              </a:xfrm>
              <a:custGeom>
                <a:avLst/>
                <a:gdLst/>
                <a:ahLst/>
                <a:cxnLst/>
                <a:rect l="l" t="t" r="r" b="b"/>
                <a:pathLst>
                  <a:path w="20275" h="16752" extrusionOk="0">
                    <a:moveTo>
                      <a:pt x="10279" y="1"/>
                    </a:moveTo>
                    <a:cubicBezTo>
                      <a:pt x="8186" y="1"/>
                      <a:pt x="6105" y="1030"/>
                      <a:pt x="4358" y="2738"/>
                    </a:cubicBezTo>
                    <a:cubicBezTo>
                      <a:pt x="0" y="7058"/>
                      <a:pt x="1829" y="12817"/>
                      <a:pt x="6888" y="15852"/>
                    </a:cubicBezTo>
                    <a:cubicBezTo>
                      <a:pt x="7956" y="16497"/>
                      <a:pt x="8995" y="16751"/>
                      <a:pt x="9971" y="16751"/>
                    </a:cubicBezTo>
                    <a:cubicBezTo>
                      <a:pt x="13650" y="16751"/>
                      <a:pt x="16422" y="13128"/>
                      <a:pt x="16422" y="13128"/>
                    </a:cubicBezTo>
                    <a:cubicBezTo>
                      <a:pt x="16422" y="13128"/>
                      <a:pt x="20274" y="9354"/>
                      <a:pt x="16655" y="3984"/>
                    </a:cubicBezTo>
                    <a:cubicBezTo>
                      <a:pt x="14782" y="1185"/>
                      <a:pt x="12524" y="1"/>
                      <a:pt x="102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79" name="Google Shape;379;p33"/>
              <p:cNvSpPr/>
              <p:nvPr/>
            </p:nvSpPr>
            <p:spPr>
              <a:xfrm>
                <a:off x="4626200" y="580125"/>
                <a:ext cx="421675" cy="343400"/>
              </a:xfrm>
              <a:custGeom>
                <a:avLst/>
                <a:gdLst/>
                <a:ahLst/>
                <a:cxnLst/>
                <a:rect l="l" t="t" r="r" b="b"/>
                <a:pathLst>
                  <a:path w="16867" h="13736" extrusionOk="0">
                    <a:moveTo>
                      <a:pt x="8723" y="0"/>
                    </a:moveTo>
                    <a:cubicBezTo>
                      <a:pt x="6569" y="0"/>
                      <a:pt x="4864" y="913"/>
                      <a:pt x="4864" y="913"/>
                    </a:cubicBezTo>
                    <a:cubicBezTo>
                      <a:pt x="0" y="4026"/>
                      <a:pt x="1985" y="12587"/>
                      <a:pt x="7316" y="13598"/>
                    </a:cubicBezTo>
                    <a:cubicBezTo>
                      <a:pt x="7822" y="13692"/>
                      <a:pt x="8307" y="13736"/>
                      <a:pt x="8770" y="13736"/>
                    </a:cubicBezTo>
                    <a:cubicBezTo>
                      <a:pt x="14499" y="13736"/>
                      <a:pt x="16867" y="7009"/>
                      <a:pt x="14670" y="3481"/>
                    </a:cubicBezTo>
                    <a:cubicBezTo>
                      <a:pt x="12927" y="728"/>
                      <a:pt x="10646" y="0"/>
                      <a:pt x="8723"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0" name="Google Shape;380;p33"/>
              <p:cNvSpPr/>
              <p:nvPr/>
            </p:nvSpPr>
            <p:spPr>
              <a:xfrm>
                <a:off x="4607700" y="792625"/>
                <a:ext cx="139150" cy="137300"/>
              </a:xfrm>
              <a:custGeom>
                <a:avLst/>
                <a:gdLst/>
                <a:ahLst/>
                <a:cxnLst/>
                <a:rect l="l" t="t" r="r" b="b"/>
                <a:pathLst>
                  <a:path w="5566" h="5492" extrusionOk="0">
                    <a:moveTo>
                      <a:pt x="4437" y="1"/>
                    </a:moveTo>
                    <a:lnTo>
                      <a:pt x="2063" y="1869"/>
                    </a:lnTo>
                    <a:lnTo>
                      <a:pt x="1324" y="1090"/>
                    </a:lnTo>
                    <a:lnTo>
                      <a:pt x="1324" y="1090"/>
                    </a:lnTo>
                    <a:cubicBezTo>
                      <a:pt x="1324" y="1091"/>
                      <a:pt x="1" y="3775"/>
                      <a:pt x="2219" y="5060"/>
                    </a:cubicBezTo>
                    <a:cubicBezTo>
                      <a:pt x="2790" y="5384"/>
                      <a:pt x="3235" y="5492"/>
                      <a:pt x="3575" y="5492"/>
                    </a:cubicBezTo>
                    <a:cubicBezTo>
                      <a:pt x="4255" y="5492"/>
                      <a:pt x="4515" y="5060"/>
                      <a:pt x="4515" y="5060"/>
                    </a:cubicBezTo>
                    <a:lnTo>
                      <a:pt x="3892" y="4242"/>
                    </a:lnTo>
                    <a:lnTo>
                      <a:pt x="5565" y="2063"/>
                    </a:lnTo>
                    <a:lnTo>
                      <a:pt x="4437" y="1"/>
                    </a:ln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1" name="Google Shape;381;p33"/>
              <p:cNvSpPr/>
              <p:nvPr/>
            </p:nvSpPr>
            <p:spPr>
              <a:xfrm>
                <a:off x="4798375" y="790875"/>
                <a:ext cx="63275" cy="57625"/>
              </a:xfrm>
              <a:custGeom>
                <a:avLst/>
                <a:gdLst/>
                <a:ahLst/>
                <a:cxnLst/>
                <a:rect l="l" t="t" r="r" b="b"/>
                <a:pathLst>
                  <a:path w="2531" h="2305" extrusionOk="0">
                    <a:moveTo>
                      <a:pt x="616" y="1"/>
                    </a:moveTo>
                    <a:cubicBezTo>
                      <a:pt x="592" y="1"/>
                      <a:pt x="567" y="10"/>
                      <a:pt x="546" y="32"/>
                    </a:cubicBezTo>
                    <a:cubicBezTo>
                      <a:pt x="546" y="71"/>
                      <a:pt x="1" y="1005"/>
                      <a:pt x="156" y="1666"/>
                    </a:cubicBezTo>
                    <a:cubicBezTo>
                      <a:pt x="234" y="1861"/>
                      <a:pt x="351" y="2055"/>
                      <a:pt x="546" y="2172"/>
                    </a:cubicBezTo>
                    <a:lnTo>
                      <a:pt x="701" y="2211"/>
                    </a:lnTo>
                    <a:cubicBezTo>
                      <a:pt x="891" y="2274"/>
                      <a:pt x="1094" y="2305"/>
                      <a:pt x="1298" y="2305"/>
                    </a:cubicBezTo>
                    <a:cubicBezTo>
                      <a:pt x="1721" y="2305"/>
                      <a:pt x="2150" y="2175"/>
                      <a:pt x="2491" y="1939"/>
                    </a:cubicBezTo>
                    <a:cubicBezTo>
                      <a:pt x="2530" y="1900"/>
                      <a:pt x="2530" y="1861"/>
                      <a:pt x="2491" y="1822"/>
                    </a:cubicBezTo>
                    <a:cubicBezTo>
                      <a:pt x="2472" y="1802"/>
                      <a:pt x="2452" y="1793"/>
                      <a:pt x="2433" y="1793"/>
                    </a:cubicBezTo>
                    <a:cubicBezTo>
                      <a:pt x="2413" y="1793"/>
                      <a:pt x="2394" y="1802"/>
                      <a:pt x="2374" y="1822"/>
                    </a:cubicBezTo>
                    <a:cubicBezTo>
                      <a:pt x="2374" y="1822"/>
                      <a:pt x="1864" y="2183"/>
                      <a:pt x="1268" y="2183"/>
                    </a:cubicBezTo>
                    <a:cubicBezTo>
                      <a:pt x="1058" y="2183"/>
                      <a:pt x="837" y="2138"/>
                      <a:pt x="623" y="2016"/>
                    </a:cubicBezTo>
                    <a:cubicBezTo>
                      <a:pt x="468" y="1939"/>
                      <a:pt x="351" y="1783"/>
                      <a:pt x="312" y="1627"/>
                    </a:cubicBezTo>
                    <a:cubicBezTo>
                      <a:pt x="156" y="1044"/>
                      <a:pt x="701" y="149"/>
                      <a:pt x="701" y="149"/>
                    </a:cubicBezTo>
                    <a:cubicBezTo>
                      <a:pt x="729" y="64"/>
                      <a:pt x="676" y="1"/>
                      <a:pt x="6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2" name="Google Shape;382;p33"/>
              <p:cNvSpPr/>
              <p:nvPr/>
            </p:nvSpPr>
            <p:spPr>
              <a:xfrm>
                <a:off x="4803300" y="712100"/>
                <a:ext cx="40825" cy="35575"/>
              </a:xfrm>
              <a:custGeom>
                <a:avLst/>
                <a:gdLst/>
                <a:ahLst/>
                <a:cxnLst/>
                <a:rect l="l" t="t" r="r" b="b"/>
                <a:pathLst>
                  <a:path w="1633" h="1423" extrusionOk="0">
                    <a:moveTo>
                      <a:pt x="826" y="1"/>
                    </a:moveTo>
                    <a:cubicBezTo>
                      <a:pt x="364" y="1"/>
                      <a:pt x="0" y="483"/>
                      <a:pt x="193" y="965"/>
                    </a:cubicBezTo>
                    <a:cubicBezTo>
                      <a:pt x="314" y="1266"/>
                      <a:pt x="590" y="1423"/>
                      <a:pt x="861" y="1423"/>
                    </a:cubicBezTo>
                    <a:cubicBezTo>
                      <a:pt x="1115" y="1423"/>
                      <a:pt x="1364" y="1286"/>
                      <a:pt x="1477" y="1004"/>
                    </a:cubicBezTo>
                    <a:cubicBezTo>
                      <a:pt x="1633" y="615"/>
                      <a:pt x="1477" y="225"/>
                      <a:pt x="1127" y="70"/>
                    </a:cubicBezTo>
                    <a:cubicBezTo>
                      <a:pt x="1025" y="22"/>
                      <a:pt x="923"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3" name="Google Shape;383;p33"/>
              <p:cNvSpPr/>
              <p:nvPr/>
            </p:nvSpPr>
            <p:spPr>
              <a:xfrm>
                <a:off x="4899600" y="789925"/>
                <a:ext cx="41825" cy="35075"/>
              </a:xfrm>
              <a:custGeom>
                <a:avLst/>
                <a:gdLst/>
                <a:ahLst/>
                <a:cxnLst/>
                <a:rect l="l" t="t" r="r" b="b"/>
                <a:pathLst>
                  <a:path w="1673" h="1403" extrusionOk="0">
                    <a:moveTo>
                      <a:pt x="826" y="1"/>
                    </a:moveTo>
                    <a:cubicBezTo>
                      <a:pt x="365" y="1"/>
                      <a:pt x="1" y="483"/>
                      <a:pt x="193" y="965"/>
                    </a:cubicBezTo>
                    <a:cubicBezTo>
                      <a:pt x="310" y="1257"/>
                      <a:pt x="582" y="1403"/>
                      <a:pt x="855" y="1403"/>
                    </a:cubicBezTo>
                    <a:cubicBezTo>
                      <a:pt x="1127" y="1403"/>
                      <a:pt x="1400" y="1257"/>
                      <a:pt x="1516" y="965"/>
                    </a:cubicBezTo>
                    <a:cubicBezTo>
                      <a:pt x="1672" y="615"/>
                      <a:pt x="1516" y="187"/>
                      <a:pt x="1127" y="70"/>
                    </a:cubicBezTo>
                    <a:cubicBezTo>
                      <a:pt x="1026" y="22"/>
                      <a:pt x="924" y="1"/>
                      <a:pt x="8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4" name="Google Shape;384;p33"/>
              <p:cNvSpPr/>
              <p:nvPr/>
            </p:nvSpPr>
            <p:spPr>
              <a:xfrm>
                <a:off x="4608675" y="655825"/>
                <a:ext cx="116725" cy="98750"/>
              </a:xfrm>
              <a:custGeom>
                <a:avLst/>
                <a:gdLst/>
                <a:ahLst/>
                <a:cxnLst/>
                <a:rect l="l" t="t" r="r" b="b"/>
                <a:pathLst>
                  <a:path w="4669" h="3950" extrusionOk="0">
                    <a:moveTo>
                      <a:pt x="3248" y="0"/>
                    </a:moveTo>
                    <a:cubicBezTo>
                      <a:pt x="3088" y="0"/>
                      <a:pt x="2902" y="32"/>
                      <a:pt x="2686" y="103"/>
                    </a:cubicBezTo>
                    <a:cubicBezTo>
                      <a:pt x="1" y="959"/>
                      <a:pt x="1363" y="3255"/>
                      <a:pt x="2374" y="3838"/>
                    </a:cubicBezTo>
                    <a:cubicBezTo>
                      <a:pt x="2503" y="3916"/>
                      <a:pt x="2627" y="3949"/>
                      <a:pt x="2744" y="3949"/>
                    </a:cubicBezTo>
                    <a:cubicBezTo>
                      <a:pt x="3511" y="3949"/>
                      <a:pt x="4009" y="2515"/>
                      <a:pt x="4009" y="2515"/>
                    </a:cubicBezTo>
                    <a:cubicBezTo>
                      <a:pt x="4009" y="2515"/>
                      <a:pt x="4669" y="0"/>
                      <a:pt x="3248" y="0"/>
                    </a:cubicBezTo>
                    <a:close/>
                  </a:path>
                </a:pathLst>
              </a:custGeom>
              <a:solidFill>
                <a:srgbClr val="E5B6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5" name="Google Shape;385;p33"/>
              <p:cNvSpPr/>
              <p:nvPr/>
            </p:nvSpPr>
            <p:spPr>
              <a:xfrm>
                <a:off x="4840225" y="769275"/>
                <a:ext cx="40875" cy="52575"/>
              </a:xfrm>
              <a:custGeom>
                <a:avLst/>
                <a:gdLst/>
                <a:ahLst/>
                <a:cxnLst/>
                <a:rect l="l" t="t" r="r" b="b"/>
                <a:pathLst>
                  <a:path w="1635" h="2103" extrusionOk="0">
                    <a:moveTo>
                      <a:pt x="1206" y="1"/>
                    </a:moveTo>
                    <a:lnTo>
                      <a:pt x="467" y="1129"/>
                    </a:lnTo>
                    <a:cubicBezTo>
                      <a:pt x="467" y="1168"/>
                      <a:pt x="467" y="1168"/>
                      <a:pt x="467" y="1207"/>
                    </a:cubicBezTo>
                    <a:cubicBezTo>
                      <a:pt x="467" y="1246"/>
                      <a:pt x="467" y="1246"/>
                      <a:pt x="506" y="1246"/>
                    </a:cubicBezTo>
                    <a:lnTo>
                      <a:pt x="1323" y="1752"/>
                    </a:lnTo>
                    <a:lnTo>
                      <a:pt x="78" y="1908"/>
                    </a:lnTo>
                    <a:cubicBezTo>
                      <a:pt x="39" y="1908"/>
                      <a:pt x="0" y="1947"/>
                      <a:pt x="0" y="1985"/>
                    </a:cubicBezTo>
                    <a:cubicBezTo>
                      <a:pt x="0" y="2024"/>
                      <a:pt x="0" y="2063"/>
                      <a:pt x="0" y="2102"/>
                    </a:cubicBezTo>
                    <a:lnTo>
                      <a:pt x="39" y="2102"/>
                    </a:lnTo>
                    <a:lnTo>
                      <a:pt x="1557" y="1908"/>
                    </a:lnTo>
                    <a:cubicBezTo>
                      <a:pt x="1596" y="1908"/>
                      <a:pt x="1634" y="1869"/>
                      <a:pt x="1634" y="1830"/>
                    </a:cubicBezTo>
                    <a:cubicBezTo>
                      <a:pt x="1634" y="1791"/>
                      <a:pt x="1596" y="1752"/>
                      <a:pt x="1596" y="1752"/>
                    </a:cubicBezTo>
                    <a:lnTo>
                      <a:pt x="623" y="1207"/>
                    </a:lnTo>
                    <a:lnTo>
                      <a:pt x="1362" y="118"/>
                    </a:lnTo>
                    <a:cubicBezTo>
                      <a:pt x="1362" y="79"/>
                      <a:pt x="1362" y="40"/>
                      <a:pt x="132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6" name="Google Shape;386;p33"/>
              <p:cNvSpPr/>
              <p:nvPr/>
            </p:nvSpPr>
            <p:spPr>
              <a:xfrm>
                <a:off x="4689100" y="571075"/>
                <a:ext cx="116925" cy="130450"/>
              </a:xfrm>
              <a:custGeom>
                <a:avLst/>
                <a:gdLst/>
                <a:ahLst/>
                <a:cxnLst/>
                <a:rect l="l" t="t" r="r" b="b"/>
                <a:pathLst>
                  <a:path w="4677" h="5218" extrusionOk="0">
                    <a:moveTo>
                      <a:pt x="3270" y="0"/>
                    </a:moveTo>
                    <a:cubicBezTo>
                      <a:pt x="2867" y="0"/>
                      <a:pt x="2401" y="98"/>
                      <a:pt x="1959" y="224"/>
                    </a:cubicBezTo>
                    <a:cubicBezTo>
                      <a:pt x="564" y="591"/>
                      <a:pt x="0" y="5218"/>
                      <a:pt x="268" y="5218"/>
                    </a:cubicBezTo>
                    <a:cubicBezTo>
                      <a:pt x="284" y="5218"/>
                      <a:pt x="303" y="5201"/>
                      <a:pt x="325" y="5166"/>
                    </a:cubicBezTo>
                    <a:cubicBezTo>
                      <a:pt x="1220" y="3687"/>
                      <a:pt x="2582" y="2559"/>
                      <a:pt x="4177" y="1897"/>
                    </a:cubicBezTo>
                    <a:cubicBezTo>
                      <a:pt x="4677" y="424"/>
                      <a:pt x="4110" y="0"/>
                      <a:pt x="327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7" name="Google Shape;387;p33"/>
              <p:cNvSpPr/>
              <p:nvPr/>
            </p:nvSpPr>
            <p:spPr>
              <a:xfrm>
                <a:off x="4741175" y="535200"/>
                <a:ext cx="251800" cy="130075"/>
              </a:xfrm>
              <a:custGeom>
                <a:avLst/>
                <a:gdLst/>
                <a:ahLst/>
                <a:cxnLst/>
                <a:rect l="l" t="t" r="r" b="b"/>
                <a:pathLst>
                  <a:path w="10072" h="5203" extrusionOk="0">
                    <a:moveTo>
                      <a:pt x="4801" y="1"/>
                    </a:moveTo>
                    <a:cubicBezTo>
                      <a:pt x="1961" y="1"/>
                      <a:pt x="0" y="2711"/>
                      <a:pt x="226" y="3138"/>
                    </a:cubicBezTo>
                    <a:cubicBezTo>
                      <a:pt x="779" y="4182"/>
                      <a:pt x="3540" y="5203"/>
                      <a:pt x="5693" y="5203"/>
                    </a:cubicBezTo>
                    <a:cubicBezTo>
                      <a:pt x="6266" y="5203"/>
                      <a:pt x="6797" y="5130"/>
                      <a:pt x="7231" y="4967"/>
                    </a:cubicBezTo>
                    <a:cubicBezTo>
                      <a:pt x="9760" y="3994"/>
                      <a:pt x="10071" y="3293"/>
                      <a:pt x="10071" y="3293"/>
                    </a:cubicBezTo>
                    <a:cubicBezTo>
                      <a:pt x="8193" y="821"/>
                      <a:pt x="6364" y="1"/>
                      <a:pt x="480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8" name="Google Shape;388;p33"/>
              <p:cNvSpPr/>
              <p:nvPr/>
            </p:nvSpPr>
            <p:spPr>
              <a:xfrm>
                <a:off x="4947225" y="617500"/>
                <a:ext cx="156925" cy="210225"/>
              </a:xfrm>
              <a:custGeom>
                <a:avLst/>
                <a:gdLst/>
                <a:ahLst/>
                <a:cxnLst/>
                <a:rect l="l" t="t" r="r" b="b"/>
                <a:pathLst>
                  <a:path w="6277" h="8409" extrusionOk="0">
                    <a:moveTo>
                      <a:pt x="1819" y="1"/>
                    </a:moveTo>
                    <a:cubicBezTo>
                      <a:pt x="1732" y="1"/>
                      <a:pt x="1088" y="68"/>
                      <a:pt x="545" y="1986"/>
                    </a:cubicBezTo>
                    <a:cubicBezTo>
                      <a:pt x="1" y="4048"/>
                      <a:pt x="1129" y="7784"/>
                      <a:pt x="2024" y="8368"/>
                    </a:cubicBezTo>
                    <a:cubicBezTo>
                      <a:pt x="2067" y="8396"/>
                      <a:pt x="2115" y="8409"/>
                      <a:pt x="2169" y="8409"/>
                    </a:cubicBezTo>
                    <a:cubicBezTo>
                      <a:pt x="3241" y="8409"/>
                      <a:pt x="6277" y="3040"/>
                      <a:pt x="1829" y="1"/>
                    </a:cubicBezTo>
                    <a:cubicBezTo>
                      <a:pt x="1829" y="1"/>
                      <a:pt x="1826" y="1"/>
                      <a:pt x="181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89" name="Google Shape;389;p33"/>
              <p:cNvSpPr/>
              <p:nvPr/>
            </p:nvSpPr>
            <p:spPr>
              <a:xfrm>
                <a:off x="4667050" y="676875"/>
                <a:ext cx="20450" cy="54500"/>
              </a:xfrm>
              <a:custGeom>
                <a:avLst/>
                <a:gdLst/>
                <a:ahLst/>
                <a:cxnLst/>
                <a:rect l="l" t="t" r="r" b="b"/>
                <a:pathLst>
                  <a:path w="818" h="2180" extrusionOk="0">
                    <a:moveTo>
                      <a:pt x="117" y="0"/>
                    </a:moveTo>
                    <a:cubicBezTo>
                      <a:pt x="78" y="0"/>
                      <a:pt x="39" y="39"/>
                      <a:pt x="39" y="78"/>
                    </a:cubicBezTo>
                    <a:cubicBezTo>
                      <a:pt x="0" y="117"/>
                      <a:pt x="39" y="156"/>
                      <a:pt x="78" y="156"/>
                    </a:cubicBezTo>
                    <a:cubicBezTo>
                      <a:pt x="78" y="156"/>
                      <a:pt x="623" y="311"/>
                      <a:pt x="584" y="2101"/>
                    </a:cubicBezTo>
                    <a:cubicBezTo>
                      <a:pt x="584" y="2140"/>
                      <a:pt x="584" y="2179"/>
                      <a:pt x="623" y="2179"/>
                    </a:cubicBezTo>
                    <a:lnTo>
                      <a:pt x="662" y="2179"/>
                    </a:lnTo>
                    <a:cubicBezTo>
                      <a:pt x="701" y="2179"/>
                      <a:pt x="740" y="2140"/>
                      <a:pt x="740" y="2101"/>
                    </a:cubicBezTo>
                    <a:cubicBezTo>
                      <a:pt x="818" y="156"/>
                      <a:pt x="195" y="39"/>
                      <a:pt x="1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0" name="Google Shape;390;p33"/>
              <p:cNvSpPr/>
              <p:nvPr/>
            </p:nvSpPr>
            <p:spPr>
              <a:xfrm>
                <a:off x="4239975" y="1018150"/>
                <a:ext cx="78550" cy="22575"/>
              </a:xfrm>
              <a:custGeom>
                <a:avLst/>
                <a:gdLst/>
                <a:ahLst/>
                <a:cxnLst/>
                <a:rect l="l" t="t" r="r" b="b"/>
                <a:pathLst>
                  <a:path w="3142" h="903" extrusionOk="0">
                    <a:moveTo>
                      <a:pt x="3028" y="0"/>
                    </a:moveTo>
                    <a:cubicBezTo>
                      <a:pt x="3018" y="0"/>
                      <a:pt x="3007" y="2"/>
                      <a:pt x="2997" y="8"/>
                    </a:cubicBezTo>
                    <a:cubicBezTo>
                      <a:pt x="2102" y="436"/>
                      <a:pt x="1090" y="708"/>
                      <a:pt x="78" y="747"/>
                    </a:cubicBezTo>
                    <a:cubicBezTo>
                      <a:pt x="39" y="747"/>
                      <a:pt x="0" y="786"/>
                      <a:pt x="0" y="825"/>
                    </a:cubicBezTo>
                    <a:cubicBezTo>
                      <a:pt x="0" y="864"/>
                      <a:pt x="0" y="864"/>
                      <a:pt x="0" y="903"/>
                    </a:cubicBezTo>
                    <a:lnTo>
                      <a:pt x="78" y="903"/>
                    </a:lnTo>
                    <a:cubicBezTo>
                      <a:pt x="1090" y="864"/>
                      <a:pt x="2141" y="591"/>
                      <a:pt x="3075" y="163"/>
                    </a:cubicBezTo>
                    <a:cubicBezTo>
                      <a:pt x="3142" y="96"/>
                      <a:pt x="3093" y="0"/>
                      <a:pt x="302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1" name="Google Shape;391;p33"/>
              <p:cNvSpPr/>
              <p:nvPr/>
            </p:nvSpPr>
            <p:spPr>
              <a:xfrm>
                <a:off x="4242900" y="1028050"/>
                <a:ext cx="33100" cy="124550"/>
              </a:xfrm>
              <a:custGeom>
                <a:avLst/>
                <a:gdLst/>
                <a:ahLst/>
                <a:cxnLst/>
                <a:rect l="l" t="t" r="r" b="b"/>
                <a:pathLst>
                  <a:path w="1324" h="4982" extrusionOk="0">
                    <a:moveTo>
                      <a:pt x="78" y="1"/>
                    </a:moveTo>
                    <a:cubicBezTo>
                      <a:pt x="39" y="1"/>
                      <a:pt x="0" y="40"/>
                      <a:pt x="0" y="79"/>
                    </a:cubicBezTo>
                    <a:cubicBezTo>
                      <a:pt x="272" y="1752"/>
                      <a:pt x="662" y="3347"/>
                      <a:pt x="1167" y="4943"/>
                    </a:cubicBezTo>
                    <a:cubicBezTo>
                      <a:pt x="1167" y="4982"/>
                      <a:pt x="1206" y="4982"/>
                      <a:pt x="1206" y="4982"/>
                    </a:cubicBezTo>
                    <a:lnTo>
                      <a:pt x="1245" y="4982"/>
                    </a:lnTo>
                    <a:cubicBezTo>
                      <a:pt x="1323" y="4982"/>
                      <a:pt x="1323" y="4943"/>
                      <a:pt x="1323" y="4904"/>
                    </a:cubicBezTo>
                    <a:cubicBezTo>
                      <a:pt x="817" y="3309"/>
                      <a:pt x="428" y="1713"/>
                      <a:pt x="156" y="79"/>
                    </a:cubicBezTo>
                    <a:cubicBezTo>
                      <a:pt x="156" y="1"/>
                      <a:pt x="117" y="1"/>
                      <a:pt x="7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2" name="Google Shape;392;p33"/>
              <p:cNvSpPr/>
              <p:nvPr/>
            </p:nvSpPr>
            <p:spPr>
              <a:xfrm>
                <a:off x="4338225" y="1236500"/>
                <a:ext cx="127200" cy="96275"/>
              </a:xfrm>
              <a:custGeom>
                <a:avLst/>
                <a:gdLst/>
                <a:ahLst/>
                <a:cxnLst/>
                <a:rect l="l" t="t" r="r" b="b"/>
                <a:pathLst>
                  <a:path w="5088" h="3851" extrusionOk="0">
                    <a:moveTo>
                      <a:pt x="74" y="0"/>
                    </a:moveTo>
                    <a:cubicBezTo>
                      <a:pt x="49" y="0"/>
                      <a:pt x="20" y="10"/>
                      <a:pt x="1" y="29"/>
                    </a:cubicBezTo>
                    <a:cubicBezTo>
                      <a:pt x="1" y="68"/>
                      <a:pt x="1" y="107"/>
                      <a:pt x="1" y="146"/>
                    </a:cubicBezTo>
                    <a:cubicBezTo>
                      <a:pt x="1557" y="1547"/>
                      <a:pt x="3192" y="2753"/>
                      <a:pt x="4943" y="3843"/>
                    </a:cubicBezTo>
                    <a:lnTo>
                      <a:pt x="4982" y="3843"/>
                    </a:lnTo>
                    <a:cubicBezTo>
                      <a:pt x="4992" y="3848"/>
                      <a:pt x="5003" y="3851"/>
                      <a:pt x="5012" y="3851"/>
                    </a:cubicBezTo>
                    <a:cubicBezTo>
                      <a:pt x="5068" y="3851"/>
                      <a:pt x="5087" y="3760"/>
                      <a:pt x="5020" y="3726"/>
                    </a:cubicBezTo>
                    <a:cubicBezTo>
                      <a:pt x="3308" y="2637"/>
                      <a:pt x="1635" y="1391"/>
                      <a:pt x="117" y="29"/>
                    </a:cubicBezTo>
                    <a:cubicBezTo>
                      <a:pt x="117" y="10"/>
                      <a:pt x="98" y="0"/>
                      <a:pt x="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sp>
            <p:nvSpPr>
              <p:cNvPr id="393" name="Google Shape;393;p33"/>
              <p:cNvSpPr/>
              <p:nvPr/>
            </p:nvSpPr>
            <p:spPr>
              <a:xfrm>
                <a:off x="4437450" y="1253025"/>
                <a:ext cx="73975" cy="88325"/>
              </a:xfrm>
              <a:custGeom>
                <a:avLst/>
                <a:gdLst/>
                <a:ahLst/>
                <a:cxnLst/>
                <a:rect l="l" t="t" r="r" b="b"/>
                <a:pathLst>
                  <a:path w="2959" h="3533" extrusionOk="0">
                    <a:moveTo>
                      <a:pt x="2861" y="1"/>
                    </a:moveTo>
                    <a:cubicBezTo>
                      <a:pt x="2841" y="1"/>
                      <a:pt x="2822" y="10"/>
                      <a:pt x="2803" y="30"/>
                    </a:cubicBezTo>
                    <a:cubicBezTo>
                      <a:pt x="2803" y="30"/>
                      <a:pt x="857" y="2871"/>
                      <a:pt x="40" y="3415"/>
                    </a:cubicBezTo>
                    <a:cubicBezTo>
                      <a:pt x="1" y="3454"/>
                      <a:pt x="1" y="3493"/>
                      <a:pt x="40" y="3532"/>
                    </a:cubicBezTo>
                    <a:lnTo>
                      <a:pt x="118" y="3532"/>
                    </a:lnTo>
                    <a:cubicBezTo>
                      <a:pt x="935" y="2987"/>
                      <a:pt x="2841" y="224"/>
                      <a:pt x="2919" y="108"/>
                    </a:cubicBezTo>
                    <a:cubicBezTo>
                      <a:pt x="2958" y="69"/>
                      <a:pt x="2958" y="30"/>
                      <a:pt x="2919" y="30"/>
                    </a:cubicBezTo>
                    <a:cubicBezTo>
                      <a:pt x="2900" y="10"/>
                      <a:pt x="2880" y="1"/>
                      <a:pt x="28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
          <p:nvSpPr>
            <p:cNvPr id="394" name="Google Shape;394;p33"/>
            <p:cNvSpPr/>
            <p:nvPr/>
          </p:nvSpPr>
          <p:spPr>
            <a:xfrm rot="-899413">
              <a:off x="1525671" y="1338028"/>
              <a:ext cx="1027160" cy="491297"/>
            </a:xfrm>
            <a:custGeom>
              <a:avLst/>
              <a:gdLst/>
              <a:ahLst/>
              <a:cxnLst/>
              <a:rect l="l" t="t" r="r" b="b"/>
              <a:pathLst>
                <a:path w="80815" h="38669" extrusionOk="0">
                  <a:moveTo>
                    <a:pt x="61456" y="1"/>
                  </a:moveTo>
                  <a:cubicBezTo>
                    <a:pt x="54549" y="1"/>
                    <a:pt x="45827" y="6706"/>
                    <a:pt x="40483" y="11546"/>
                  </a:cubicBezTo>
                  <a:cubicBezTo>
                    <a:pt x="35038" y="6706"/>
                    <a:pt x="26266" y="1"/>
                    <a:pt x="19359" y="1"/>
                  </a:cubicBezTo>
                  <a:cubicBezTo>
                    <a:pt x="8672" y="1"/>
                    <a:pt x="0" y="8672"/>
                    <a:pt x="0" y="19360"/>
                  </a:cubicBezTo>
                  <a:cubicBezTo>
                    <a:pt x="0" y="29997"/>
                    <a:pt x="8672" y="38669"/>
                    <a:pt x="19359" y="38669"/>
                  </a:cubicBezTo>
                  <a:cubicBezTo>
                    <a:pt x="26266" y="38669"/>
                    <a:pt x="35038" y="32014"/>
                    <a:pt x="40483" y="27174"/>
                  </a:cubicBezTo>
                  <a:cubicBezTo>
                    <a:pt x="45827" y="32014"/>
                    <a:pt x="54498" y="38669"/>
                    <a:pt x="61456" y="38669"/>
                  </a:cubicBezTo>
                  <a:cubicBezTo>
                    <a:pt x="72144" y="38669"/>
                    <a:pt x="80815" y="29997"/>
                    <a:pt x="80815" y="19360"/>
                  </a:cubicBezTo>
                  <a:cubicBezTo>
                    <a:pt x="80815" y="8672"/>
                    <a:pt x="72144" y="1"/>
                    <a:pt x="61456" y="1"/>
                  </a:cubicBezTo>
                  <a:close/>
                  <a:moveTo>
                    <a:pt x="19359" y="27325"/>
                  </a:moveTo>
                  <a:cubicBezTo>
                    <a:pt x="14923" y="27325"/>
                    <a:pt x="11344" y="23746"/>
                    <a:pt x="11344" y="19360"/>
                  </a:cubicBezTo>
                  <a:cubicBezTo>
                    <a:pt x="11344" y="14923"/>
                    <a:pt x="14923" y="11344"/>
                    <a:pt x="19359" y="11344"/>
                  </a:cubicBezTo>
                  <a:cubicBezTo>
                    <a:pt x="21477" y="11344"/>
                    <a:pt x="26922" y="14772"/>
                    <a:pt x="32165" y="19360"/>
                  </a:cubicBezTo>
                  <a:cubicBezTo>
                    <a:pt x="26871" y="23897"/>
                    <a:pt x="21477" y="27325"/>
                    <a:pt x="19359" y="27325"/>
                  </a:cubicBezTo>
                  <a:close/>
                  <a:moveTo>
                    <a:pt x="61456" y="27325"/>
                  </a:moveTo>
                  <a:cubicBezTo>
                    <a:pt x="59288" y="27325"/>
                    <a:pt x="53994" y="23897"/>
                    <a:pt x="48751" y="19360"/>
                  </a:cubicBezTo>
                  <a:cubicBezTo>
                    <a:pt x="53692" y="15075"/>
                    <a:pt x="59187" y="11344"/>
                    <a:pt x="61456" y="11344"/>
                  </a:cubicBezTo>
                  <a:cubicBezTo>
                    <a:pt x="65892" y="11344"/>
                    <a:pt x="69472" y="14923"/>
                    <a:pt x="69472" y="19360"/>
                  </a:cubicBezTo>
                  <a:cubicBezTo>
                    <a:pt x="69472" y="23746"/>
                    <a:pt x="65892" y="27325"/>
                    <a:pt x="61456" y="27325"/>
                  </a:cubicBezTo>
                  <a:close/>
                </a:path>
              </a:pathLst>
            </a:custGeom>
            <a:gradFill>
              <a:gsLst>
                <a:gs pos="0">
                  <a:schemeClr val="dk2"/>
                </a:gs>
                <a:gs pos="18000">
                  <a:schemeClr val="lt2"/>
                </a:gs>
                <a:gs pos="38000">
                  <a:schemeClr val="accent1"/>
                </a:gs>
                <a:gs pos="60000">
                  <a:schemeClr val="accent2"/>
                </a:gs>
                <a:gs pos="82000">
                  <a:schemeClr val="accent3"/>
                </a:gs>
                <a:gs pos="100000">
                  <a:schemeClr val="accent4"/>
                </a:gs>
              </a:gsLst>
              <a:lin ang="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bg1">
                    <a:lumMod val="10000"/>
                  </a:schemeClr>
                </a:solidFill>
                <a:latin typeface="+mj-lt"/>
              </a:endParaRPr>
            </a:p>
          </p:txBody>
        </p:sp>
      </p:grpSp>
    </p:spTree>
    <p:extLst>
      <p:ext uri="{BB962C8B-B14F-4D97-AF65-F5344CB8AC3E}">
        <p14:creationId xmlns:p14="http://schemas.microsoft.com/office/powerpoint/2010/main" val="57703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motional Education in Children with Autism Thesis by Slidesgo">
  <a:themeElements>
    <a:clrScheme name="Simple Light">
      <a:dk1>
        <a:srgbClr val="0C595D"/>
      </a:dk1>
      <a:lt1>
        <a:srgbClr val="FBE4D5"/>
      </a:lt1>
      <a:dk2>
        <a:srgbClr val="E2CAFB"/>
      </a:dk2>
      <a:lt2>
        <a:srgbClr val="68C0C5"/>
      </a:lt2>
      <a:accent1>
        <a:srgbClr val="E7FBCB"/>
      </a:accent1>
      <a:accent2>
        <a:srgbClr val="F8DD96"/>
      </a:accent2>
      <a:accent3>
        <a:srgbClr val="EE9944"/>
      </a:accent3>
      <a:accent4>
        <a:srgbClr val="FFBCC6"/>
      </a:accent4>
      <a:accent5>
        <a:srgbClr val="2C2022"/>
      </a:accent5>
      <a:accent6>
        <a:srgbClr val="FFFFFF"/>
      </a:accent6>
      <a:hlink>
        <a:srgbClr val="0C595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544</Words>
  <Application>Microsoft Office PowerPoint</Application>
  <PresentationFormat>On-screen Show (16:9)</PresentationFormat>
  <Paragraphs>73</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Catamaran</vt:lpstr>
      <vt:lpstr>Fredoka One</vt:lpstr>
      <vt:lpstr>Grandstander Black</vt:lpstr>
      <vt:lpstr>Emotional Education in Children with Autism Thesis by Slidesgo</vt:lpstr>
      <vt:lpstr>PowerPoint Presentation</vt:lpstr>
      <vt:lpstr>PowerPoint Presentation</vt:lpstr>
      <vt:lpstr>PowerPoint Presentation</vt:lpstr>
      <vt:lpstr>01</vt:lpstr>
      <vt:lpstr>CHUẨN BỊ</vt:lpstr>
      <vt:lpstr>CHUẨN BỊ</vt:lpstr>
      <vt:lpstr>CHUẨN BỊ</vt:lpstr>
      <vt:lpstr>CHUẨN BỊ</vt:lpstr>
      <vt:lpstr>LẬP DÀN Ý </vt:lpstr>
      <vt:lpstr>LẬP DÀN Ý </vt:lpstr>
      <vt:lpstr>LẬP DÀN Ý </vt:lpstr>
      <vt:lpstr>VIẾT HƯỚNG DẪN THEO DÀN Ý ĐÃ LẬP</vt:lpstr>
      <vt:lpstr>VIẾT HƯỚNG DẪN THEO DÀN Ý ĐÃ LẬP</vt:lpstr>
      <vt:lpstr>ĐỌC SOÁT VÀ CHỈNH SỬA</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8</cp:revision>
  <dcterms:modified xsi:type="dcterms:W3CDTF">2025-11-22T09:01:40Z</dcterms:modified>
</cp:coreProperties>
</file>