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04" r:id="rId4"/>
    <p:sldMasterId id="2147483708" r:id="rId5"/>
    <p:sldMasterId id="2147483743" r:id="rId6"/>
    <p:sldMasterId id="2147483755" r:id="rId7"/>
    <p:sldMasterId id="2147483767" r:id="rId8"/>
  </p:sldMasterIdLst>
  <p:notesMasterIdLst>
    <p:notesMasterId r:id="rId29"/>
  </p:notesMasterIdLst>
  <p:handoutMasterIdLst>
    <p:handoutMasterId r:id="rId30"/>
  </p:handoutMasterIdLst>
  <p:sldIdLst>
    <p:sldId id="7169" r:id="rId9"/>
    <p:sldId id="258" r:id="rId10"/>
    <p:sldId id="256" r:id="rId11"/>
    <p:sldId id="259" r:id="rId12"/>
    <p:sldId id="261" r:id="rId13"/>
    <p:sldId id="260" r:id="rId14"/>
    <p:sldId id="262" r:id="rId15"/>
    <p:sldId id="267" r:id="rId16"/>
    <p:sldId id="263" r:id="rId17"/>
    <p:sldId id="2007577120" r:id="rId18"/>
    <p:sldId id="2007577116" r:id="rId19"/>
    <p:sldId id="405" r:id="rId20"/>
    <p:sldId id="406" r:id="rId21"/>
    <p:sldId id="407" r:id="rId22"/>
    <p:sldId id="408" r:id="rId23"/>
    <p:sldId id="2007577121" r:id="rId24"/>
    <p:sldId id="2007577122" r:id="rId25"/>
    <p:sldId id="2007577123" r:id="rId26"/>
    <p:sldId id="268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54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4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6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5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0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7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3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1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9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6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8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1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53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4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79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31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63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05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052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68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00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75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9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17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64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17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18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24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1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29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98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63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30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4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18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8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2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908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1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3.wdp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4.wdp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82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6.png"/><Relationship Id="rId11" Type="http://schemas.openxmlformats.org/officeDocument/2006/relationships/image" Target="../media/image81.png"/><Relationship Id="rId5" Type="http://schemas.openxmlformats.org/officeDocument/2006/relationships/image" Target="../media/image95.png"/><Relationship Id="rId10" Type="http://schemas.openxmlformats.org/officeDocument/2006/relationships/image" Target="../media/image8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emf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0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6.png"/><Relationship Id="rId11" Type="http://schemas.openxmlformats.org/officeDocument/2006/relationships/image" Target="../media/image80.pn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emf"/><Relationship Id="rId3" Type="http://schemas.microsoft.com/office/2007/relationships/media" Target="../media/media3.mp3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media2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8.png"/><Relationship Id="rId10" Type="http://schemas.openxmlformats.org/officeDocument/2006/relationships/image" Target="../media/image53.png"/><Relationship Id="rId19" Type="http://schemas.openxmlformats.org/officeDocument/2006/relationships/image" Target="../media/image72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5.png"/><Relationship Id="rId18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4.png"/><Relationship Id="rId17" Type="http://schemas.openxmlformats.org/officeDocument/2006/relationships/image" Target="../media/image70.png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1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6.png"/><Relationship Id="rId18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1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4.png"/><Relationship Id="rId17" Type="http://schemas.openxmlformats.org/officeDocument/2006/relationships/image" Target="../media/image72.png"/><Relationship Id="rId2" Type="http://schemas.openxmlformats.org/officeDocument/2006/relationships/audio" Target="../media/media2.wav"/><Relationship Id="rId16" Type="http://schemas.openxmlformats.org/officeDocument/2006/relationships/image" Target="../media/image7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9.png"/><Relationship Id="rId10" Type="http://schemas.openxmlformats.org/officeDocument/2006/relationships/image" Target="../media/image75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6.png"/><Relationship Id="rId18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2.wav"/><Relationship Id="rId16" Type="http://schemas.openxmlformats.org/officeDocument/2006/relationships/image" Target="../media/image72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1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3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72.png"/><Relationship Id="rId2" Type="http://schemas.openxmlformats.org/officeDocument/2006/relationships/audio" Target="../media/media2.wav"/><Relationship Id="rId16" Type="http://schemas.openxmlformats.org/officeDocument/2006/relationships/image" Target="../media/image7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E24649-8745-6BFF-705F-9373F018A3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2833" y="4652349"/>
            <a:ext cx="2487384" cy="963251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3301B4C-FA3F-5647-BDBD-0777E5ED8A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8217561-C46E-429B-BBD3-F94B6B87CBAA}"/>
              </a:ext>
            </a:extLst>
          </p:cNvPr>
          <p:cNvSpPr/>
          <p:nvPr/>
        </p:nvSpPr>
        <p:spPr>
          <a:xfrm>
            <a:off x="955040" y="1892365"/>
            <a:ext cx="583072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01C0427-35F5-4AE1-A330-0E5984D84413}"/>
              </a:ext>
            </a:extLst>
          </p:cNvPr>
          <p:cNvGrpSpPr/>
          <p:nvPr/>
        </p:nvGrpSpPr>
        <p:grpSpPr>
          <a:xfrm>
            <a:off x="1100790" y="2770162"/>
            <a:ext cx="10308890" cy="901596"/>
            <a:chOff x="1824226" y="3918823"/>
            <a:chExt cx="8141834" cy="9015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xmlns="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38 + 52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0983" y="2929857"/>
            <a:ext cx="2201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206" y="437387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+ 15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1056" y="2891328"/>
            <a:ext cx="21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1035" y="4335926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67 + 17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1365" y="2901435"/>
            <a:ext cx="24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7201" y="434554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+ 19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4823" y="4365913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0D79821-A10C-137B-3D8F-B72B067B65A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418D7A0-21D7-A2E9-B717-AA48C669C1E8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EEF1714-D1DB-CBCD-E630-9907FABBF5ED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A600B190-F230-B2BA-C1FE-619105E6F07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B920C2B-5D55-26EF-BE6C-6D8CD4248A4A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F125C7C-3EB1-D901-CC23-2350AAF95D85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xmlns="" id="{DC8323D7-5B8A-7FD3-CA4D-9841FCF9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4F25DEB-F60A-E3D1-A482-14C42FDC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EE4BAEF-D03F-DDEE-4B95-9467D90BA159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24A0889-BCFB-577B-43F4-CBEE956E389C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16FBE39-E287-FBFB-5CB5-BEFFCFFA50E0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5AA2054-DA31-E9F3-46B8-18A4B22229B5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D451FFE-DDDF-19BD-E405-BF552834E7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C48BD81-FA5C-CA8F-7C26-BB019748423E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7FF623F-88E8-ED81-0755-51DF68763336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98366F73-5B3E-5B55-DF09-8A43159E193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31709BE-5445-598B-5E83-2E13D05E0F6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E147EF3-107A-DF1E-FF2B-E88D732AEED1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FBD5AF6B-F58A-4F38-227B-957B741BD7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DC3FA97-50B4-2572-ADA7-508380B6FA3C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78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xmlns="" id="{C30F571B-7BB8-BE02-BD38-E2774A6F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0D54E57A-938B-B387-E4BD-9500A9D734D2}"/>
              </a:ext>
            </a:extLst>
          </p:cNvPr>
          <p:cNvSpPr/>
          <p:nvPr/>
        </p:nvSpPr>
        <p:spPr>
          <a:xfrm>
            <a:off x="695325" y="1306290"/>
            <a:ext cx="542123" cy="57965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C50CB7-D2F8-69AC-A413-56367E00253B}"/>
              </a:ext>
            </a:extLst>
          </p:cNvPr>
          <p:cNvGrpSpPr/>
          <p:nvPr/>
        </p:nvGrpSpPr>
        <p:grpSpPr>
          <a:xfrm>
            <a:off x="1272139" y="1322694"/>
            <a:ext cx="1175786" cy="715656"/>
            <a:chOff x="1870518" y="1440653"/>
            <a:chExt cx="839230" cy="523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D6F0906-93AB-1904-D0AC-2E9AC1E46EE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A2148734-9D18-85F5-CA6C-FF02AE77D0A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D84F4E5-17AE-9C5A-C82C-9EA4D06286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07659FF-56CB-69C2-BF5D-787F4189D3FE}"/>
                </a:ext>
              </a:extLst>
            </p:cNvPr>
            <p:cNvSpPr txBox="1"/>
            <p:nvPr/>
          </p:nvSpPr>
          <p:spPr>
            <a:xfrm>
              <a:off x="2324706" y="144065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6499ADC-80FA-15E6-3A28-87BAC69A9A1E}"/>
              </a:ext>
            </a:extLst>
          </p:cNvPr>
          <p:cNvGrpSpPr/>
          <p:nvPr/>
        </p:nvGrpSpPr>
        <p:grpSpPr>
          <a:xfrm>
            <a:off x="3327827" y="1562082"/>
            <a:ext cx="7556500" cy="2668938"/>
            <a:chOff x="3205907" y="353042"/>
            <a:chExt cx="7556500" cy="26689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C0BB98D-363E-E09B-F0FC-FB657D81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CF5B5DD8-1059-7B2B-E56A-6B869235D292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8D8D321-4FC2-AF8D-390B-02039341D20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491F15D-93B5-90A2-E5AF-1E4748536A2D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55312DF-2514-8336-D630-94673067621A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CD3A70B-EF4C-6390-95EF-B7F9BBCA2E74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E0365F0-671C-32EE-11DC-32B238A6CD9E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DC9909B-3B75-0413-75C4-F2E68170F50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66A8304-9B7E-5D47-EFBB-42218E98E78A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6F692330-6594-34A3-059A-169528A74E8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4B39D350-F078-9665-B462-786CC52ED301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DF3CF3C-6945-CBE8-8651-B26AAA7D999D}"/>
              </a:ext>
            </a:extLst>
          </p:cNvPr>
          <p:cNvSpPr/>
          <p:nvPr/>
        </p:nvSpPr>
        <p:spPr>
          <a:xfrm>
            <a:off x="7166801" y="21270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4BF14EE-8368-EC27-45DD-BF3DDB200681}"/>
              </a:ext>
            </a:extLst>
          </p:cNvPr>
          <p:cNvSpPr/>
          <p:nvPr/>
        </p:nvSpPr>
        <p:spPr>
          <a:xfrm>
            <a:off x="9768395" y="21397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387AB20-BE49-22E1-F0AA-651A89567F0D}"/>
              </a:ext>
            </a:extLst>
          </p:cNvPr>
          <p:cNvSpPr/>
          <p:nvPr/>
        </p:nvSpPr>
        <p:spPr>
          <a:xfrm>
            <a:off x="6327574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570AF7F-8304-827B-2F6D-AF3D18BF04A2}"/>
              </a:ext>
            </a:extLst>
          </p:cNvPr>
          <p:cNvSpPr/>
          <p:nvPr/>
        </p:nvSpPr>
        <p:spPr>
          <a:xfrm>
            <a:off x="9768395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785935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CE2B874-6658-CC9D-4820-D96F87B9736D}"/>
              </a:ext>
            </a:extLst>
          </p:cNvPr>
          <p:cNvSpPr/>
          <p:nvPr/>
        </p:nvSpPr>
        <p:spPr>
          <a:xfrm>
            <a:off x="526038" y="862973"/>
            <a:ext cx="700581" cy="5847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1F1A3D-AD98-47EA-A40F-9BF0F16A32C4}"/>
              </a:ext>
            </a:extLst>
          </p:cNvPr>
          <p:cNvSpPr txBox="1"/>
          <p:nvPr/>
        </p:nvSpPr>
        <p:spPr>
          <a:xfrm>
            <a:off x="1239061" y="862973"/>
            <a:ext cx="615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B085FC-7C40-F96F-A944-92E0D25B53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245" y="1129673"/>
            <a:ext cx="4632586" cy="3158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C3A077-46FE-ADB3-1BAC-FAA67F8CF051}"/>
              </a:ext>
            </a:extLst>
          </p:cNvPr>
          <p:cNvSpPr txBox="1"/>
          <p:nvPr/>
        </p:nvSpPr>
        <p:spPr>
          <a:xfrm>
            <a:off x="2904189" y="2500327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5FCABF-FBF7-C1D9-2E7F-E35FD60DF547}"/>
              </a:ext>
            </a:extLst>
          </p:cNvPr>
          <p:cNvSpPr txBox="1"/>
          <p:nvPr/>
        </p:nvSpPr>
        <p:spPr>
          <a:xfrm>
            <a:off x="647958" y="3107996"/>
            <a:ext cx="579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6A138D-ACD6-1875-81BC-9B568A5089B8}"/>
              </a:ext>
            </a:extLst>
          </p:cNvPr>
          <p:cNvSpPr txBox="1"/>
          <p:nvPr/>
        </p:nvSpPr>
        <p:spPr>
          <a:xfrm>
            <a:off x="1239061" y="3753099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CD8319-C163-1D4A-06C9-64C6319F3F7F}"/>
              </a:ext>
            </a:extLst>
          </p:cNvPr>
          <p:cNvSpPr txBox="1"/>
          <p:nvPr/>
        </p:nvSpPr>
        <p:spPr>
          <a:xfrm>
            <a:off x="2653745" y="4514393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</p:spTree>
    <p:extLst>
      <p:ext uri="{BB962C8B-B14F-4D97-AF65-F5344CB8AC3E}">
        <p14:creationId xmlns:p14="http://schemas.microsoft.com/office/powerpoint/2010/main" val="1220226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7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414</Words>
  <Application>Microsoft Office PowerPoint</Application>
  <PresentationFormat>Widescreen</PresentationFormat>
  <Paragraphs>137</Paragraphs>
  <Slides>20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맑은 고딕</vt:lpstr>
      <vt:lpstr>微软雅黑</vt:lpstr>
      <vt:lpstr>宋体</vt:lpstr>
      <vt:lpstr>#9Slide07 HoneyCream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Tahoma</vt:lpstr>
      <vt:lpstr>Vogue-ExtraBold</vt:lpstr>
      <vt:lpstr>思源黑体 CN Medium</vt:lpstr>
      <vt:lpstr>等线</vt:lpstr>
      <vt:lpstr>等线 Light</vt:lpstr>
      <vt:lpstr>Office Theme</vt:lpstr>
      <vt:lpstr>自定义设计方案</vt:lpstr>
      <vt:lpstr>1_Office Theme</vt:lpstr>
      <vt:lpstr>包图主题2</vt:lpstr>
      <vt:lpstr>2_Office Theme</vt:lpstr>
      <vt:lpstr>1_Office 主题​​</vt:lpstr>
      <vt:lpstr>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51</cp:revision>
  <dcterms:created xsi:type="dcterms:W3CDTF">2021-07-24T01:07:49Z</dcterms:created>
  <dcterms:modified xsi:type="dcterms:W3CDTF">2025-11-23T13:36:33Z</dcterms:modified>
</cp:coreProperties>
</file>