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3" r:id="rId2"/>
    <p:sldMasterId id="2147483709" r:id="rId3"/>
    <p:sldMasterId id="2147483718" r:id="rId4"/>
    <p:sldMasterId id="2147483723" r:id="rId5"/>
    <p:sldMasterId id="2147483770" r:id="rId6"/>
  </p:sldMasterIdLst>
  <p:notesMasterIdLst>
    <p:notesMasterId r:id="rId25"/>
  </p:notesMasterIdLst>
  <p:sldIdLst>
    <p:sldId id="2007577112" r:id="rId7"/>
    <p:sldId id="2640" r:id="rId8"/>
    <p:sldId id="2639" r:id="rId9"/>
    <p:sldId id="345" r:id="rId10"/>
    <p:sldId id="292" r:id="rId11"/>
    <p:sldId id="260" r:id="rId12"/>
    <p:sldId id="2007577109" r:id="rId13"/>
    <p:sldId id="371" r:id="rId14"/>
    <p:sldId id="373" r:id="rId15"/>
    <p:sldId id="319" r:id="rId16"/>
    <p:sldId id="320" r:id="rId17"/>
    <p:sldId id="2007577110" r:id="rId18"/>
    <p:sldId id="274" r:id="rId19"/>
    <p:sldId id="272" r:id="rId20"/>
    <p:sldId id="266" r:id="rId21"/>
    <p:sldId id="275" r:id="rId22"/>
    <p:sldId id="276" r:id="rId23"/>
    <p:sldId id="263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32" autoAdjust="0"/>
  </p:normalViewPr>
  <p:slideViewPr>
    <p:cSldViewPr snapToGrid="0">
      <p:cViewPr varScale="1">
        <p:scale>
          <a:sx n="83" d="100"/>
          <a:sy n="83" d="100"/>
        </p:scale>
        <p:origin x="65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BF844-16AF-4A2D-A3B3-E430AF3670C8}" type="datetimeFigureOut">
              <a:rPr lang="en-US" smtClean="0"/>
              <a:t>11/23/2025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6872-A038-4EFD-B1C4-3D19190003ED}" type="slidenum">
              <a:rPr lang="en-US" smtClean="0"/>
              <a:t>‹#›</a:t>
            </a:fld>
            <a:endParaRPr lang="en-US"/>
          </a:p>
        </p:txBody>
      </p:sp>
    </p:spTree>
    <p:extLst>
      <p:ext uri="{BB962C8B-B14F-4D97-AF65-F5344CB8AC3E}">
        <p14:creationId xmlns:p14="http://schemas.microsoft.com/office/powerpoint/2010/main" val="385083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06900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46619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80B42-5DCB-44DA-A4DD-B17920AEF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803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068198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097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2025/11/23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283807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93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7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34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020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11/23/2025</a:t>
            </a:fld>
            <a:endParaRPr lang="en-US"/>
          </a:p>
        </p:txBody>
      </p:sp>
      <p:sp>
        <p:nvSpPr>
          <p:cNvPr id="5" name="Footer Placeholder 4">
            <a:extLst>
              <a:ext uri="{FF2B5EF4-FFF2-40B4-BE49-F238E27FC236}">
                <a16:creationId xmlns:a16="http://schemas.microsoft.com/office/drawing/2014/main" xmlns=""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954549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11/23/2025</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718432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11/23/2025</a:t>
            </a:fld>
            <a:endParaRPr lang="en-US"/>
          </a:p>
        </p:txBody>
      </p:sp>
      <p:sp>
        <p:nvSpPr>
          <p:cNvPr id="5" name="Footer Placeholder 4">
            <a:extLst>
              <a:ext uri="{FF2B5EF4-FFF2-40B4-BE49-F238E27FC236}">
                <a16:creationId xmlns:a16="http://schemas.microsoft.com/office/drawing/2014/main" xmlns=""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072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11/23/2025</a:t>
            </a:fld>
            <a:endParaRPr lang="en-US"/>
          </a:p>
        </p:txBody>
      </p:sp>
      <p:sp>
        <p:nvSpPr>
          <p:cNvPr id="6" name="Footer Placeholder 5">
            <a:extLst>
              <a:ext uri="{FF2B5EF4-FFF2-40B4-BE49-F238E27FC236}">
                <a16:creationId xmlns:a16="http://schemas.microsoft.com/office/drawing/2014/main" xmlns=""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96937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7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11/23/2025</a:t>
            </a:fld>
            <a:endParaRPr lang="en-US"/>
          </a:p>
        </p:txBody>
      </p:sp>
      <p:sp>
        <p:nvSpPr>
          <p:cNvPr id="8" name="Footer Placeholder 7">
            <a:extLst>
              <a:ext uri="{FF2B5EF4-FFF2-40B4-BE49-F238E27FC236}">
                <a16:creationId xmlns:a16="http://schemas.microsoft.com/office/drawing/2014/main" xmlns=""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043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11/23/2025</a:t>
            </a:fld>
            <a:endParaRPr lang="en-US"/>
          </a:p>
        </p:txBody>
      </p:sp>
      <p:sp>
        <p:nvSpPr>
          <p:cNvPr id="4" name="Footer Placeholder 3">
            <a:extLst>
              <a:ext uri="{FF2B5EF4-FFF2-40B4-BE49-F238E27FC236}">
                <a16:creationId xmlns:a16="http://schemas.microsoft.com/office/drawing/2014/main" xmlns=""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06254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11/23/2025</a:t>
            </a:fld>
            <a:endParaRPr lang="en-US"/>
          </a:p>
        </p:txBody>
      </p:sp>
      <p:sp>
        <p:nvSpPr>
          <p:cNvPr id="3" name="Footer Placeholder 2">
            <a:extLst>
              <a:ext uri="{FF2B5EF4-FFF2-40B4-BE49-F238E27FC236}">
                <a16:creationId xmlns:a16="http://schemas.microsoft.com/office/drawing/2014/main" xmlns=""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4838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11/23/2025</a:t>
            </a:fld>
            <a:endParaRPr lang="en-US"/>
          </a:p>
        </p:txBody>
      </p:sp>
      <p:sp>
        <p:nvSpPr>
          <p:cNvPr id="6" name="Footer Placeholder 5">
            <a:extLst>
              <a:ext uri="{FF2B5EF4-FFF2-40B4-BE49-F238E27FC236}">
                <a16:creationId xmlns:a16="http://schemas.microsoft.com/office/drawing/2014/main" xmlns=""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25986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11/23/2025</a:t>
            </a:fld>
            <a:endParaRPr lang="en-US"/>
          </a:p>
        </p:txBody>
      </p:sp>
      <p:sp>
        <p:nvSpPr>
          <p:cNvPr id="6" name="Footer Placeholder 5">
            <a:extLst>
              <a:ext uri="{FF2B5EF4-FFF2-40B4-BE49-F238E27FC236}">
                <a16:creationId xmlns:a16="http://schemas.microsoft.com/office/drawing/2014/main" xmlns=""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76953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11/23/2025</a:t>
            </a:fld>
            <a:endParaRPr lang="en-US"/>
          </a:p>
        </p:txBody>
      </p:sp>
      <p:sp>
        <p:nvSpPr>
          <p:cNvPr id="5" name="Footer Placeholder 4">
            <a:extLst>
              <a:ext uri="{FF2B5EF4-FFF2-40B4-BE49-F238E27FC236}">
                <a16:creationId xmlns:a16="http://schemas.microsoft.com/office/drawing/2014/main" xmlns=""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2106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11/23/2025</a:t>
            </a:fld>
            <a:endParaRPr lang="en-US"/>
          </a:p>
        </p:txBody>
      </p:sp>
      <p:sp>
        <p:nvSpPr>
          <p:cNvPr id="5" name="Footer Placeholder 4">
            <a:extLst>
              <a:ext uri="{FF2B5EF4-FFF2-40B4-BE49-F238E27FC236}">
                <a16:creationId xmlns:a16="http://schemas.microsoft.com/office/drawing/2014/main" xmlns=""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28245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EB4A1B-C229-409C-91F1-FA64C9E0A7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701BBDD-64DD-491A-A2A0-FB6EB29BF2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553323-2683-4970-9754-8E8550C3133C}"/>
              </a:ext>
            </a:extLst>
          </p:cNvPr>
          <p:cNvSpPr>
            <a:spLocks noGrp="1"/>
          </p:cNvSpPr>
          <p:nvPr>
            <p:ph type="dt" sz="half" idx="10"/>
          </p:nvPr>
        </p:nvSpPr>
        <p:spPr/>
        <p:txBody>
          <a:bodyPr/>
          <a:lstStyle/>
          <a:p>
            <a:fld id="{E913D135-C17B-4BD3-9F6A-9AFD76937E47}" type="datetimeFigureOut">
              <a:rPr lang="en-US" smtClean="0"/>
              <a:t>11/23/2025</a:t>
            </a:fld>
            <a:endParaRPr lang="en-US"/>
          </a:p>
        </p:txBody>
      </p:sp>
      <p:sp>
        <p:nvSpPr>
          <p:cNvPr id="5" name="Footer Placeholder 4">
            <a:extLst>
              <a:ext uri="{FF2B5EF4-FFF2-40B4-BE49-F238E27FC236}">
                <a16:creationId xmlns:a16="http://schemas.microsoft.com/office/drawing/2014/main" xmlns="" id="{F8BD4AAF-190F-414E-B4AC-327586F85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3180EC-4BC1-423A-9D6E-748B0CBD5332}"/>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12823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A9681A-59B1-4BCD-89A8-2C805C2887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CFF324-163B-4D19-A08A-85AC43AF0B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29CEAF-5504-47DD-8FE7-AE3FD1DDD60A}"/>
              </a:ext>
            </a:extLst>
          </p:cNvPr>
          <p:cNvSpPr>
            <a:spLocks noGrp="1"/>
          </p:cNvSpPr>
          <p:nvPr>
            <p:ph type="dt" sz="half" idx="10"/>
          </p:nvPr>
        </p:nvSpPr>
        <p:spPr/>
        <p:txBody>
          <a:bodyPr/>
          <a:lstStyle/>
          <a:p>
            <a:fld id="{E913D135-C17B-4BD3-9F6A-9AFD76937E47}" type="datetimeFigureOut">
              <a:rPr lang="en-US" smtClean="0"/>
              <a:t>11/23/2025</a:t>
            </a:fld>
            <a:endParaRPr lang="en-US"/>
          </a:p>
        </p:txBody>
      </p:sp>
      <p:sp>
        <p:nvSpPr>
          <p:cNvPr id="5" name="Footer Placeholder 4">
            <a:extLst>
              <a:ext uri="{FF2B5EF4-FFF2-40B4-BE49-F238E27FC236}">
                <a16:creationId xmlns:a16="http://schemas.microsoft.com/office/drawing/2014/main" xmlns="" id="{F9CD1CB3-C841-4F09-B74B-C07F77A79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873E35-F3CD-4F53-9C89-0E7C5149408A}"/>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001705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78E3E3-093C-4631-BFEF-ACCE7B6CB5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1310CBD-C800-405D-A236-B86FE36CB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05F1A28-0A1C-4DD6-BB5A-AF5C99FB12A1}"/>
              </a:ext>
            </a:extLst>
          </p:cNvPr>
          <p:cNvSpPr>
            <a:spLocks noGrp="1"/>
          </p:cNvSpPr>
          <p:nvPr>
            <p:ph type="dt" sz="half" idx="10"/>
          </p:nvPr>
        </p:nvSpPr>
        <p:spPr/>
        <p:txBody>
          <a:bodyPr/>
          <a:lstStyle/>
          <a:p>
            <a:fld id="{E913D135-C17B-4BD3-9F6A-9AFD76937E47}" type="datetimeFigureOut">
              <a:rPr lang="en-US" smtClean="0"/>
              <a:t>11/23/2025</a:t>
            </a:fld>
            <a:endParaRPr lang="en-US"/>
          </a:p>
        </p:txBody>
      </p:sp>
      <p:sp>
        <p:nvSpPr>
          <p:cNvPr id="5" name="Footer Placeholder 4">
            <a:extLst>
              <a:ext uri="{FF2B5EF4-FFF2-40B4-BE49-F238E27FC236}">
                <a16:creationId xmlns:a16="http://schemas.microsoft.com/office/drawing/2014/main" xmlns="" id="{500DA5B7-AF20-40A5-B955-E9CF752B8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A6726B-7B99-49E1-966E-91284A5FC585}"/>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454940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3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1E49A0-057B-4EDF-9129-52173E7BB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47118B-7B1C-4486-B765-7C06DF2B2C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62BB7F-EB5A-4B69-8944-41A5DC2900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6FA98D5-F0A8-49D6-B987-0327C6B061C1}"/>
              </a:ext>
            </a:extLst>
          </p:cNvPr>
          <p:cNvSpPr>
            <a:spLocks noGrp="1"/>
          </p:cNvSpPr>
          <p:nvPr>
            <p:ph type="dt" sz="half" idx="10"/>
          </p:nvPr>
        </p:nvSpPr>
        <p:spPr/>
        <p:txBody>
          <a:bodyPr/>
          <a:lstStyle/>
          <a:p>
            <a:fld id="{E913D135-C17B-4BD3-9F6A-9AFD76937E47}" type="datetimeFigureOut">
              <a:rPr lang="en-US" smtClean="0"/>
              <a:t>11/23/2025</a:t>
            </a:fld>
            <a:endParaRPr lang="en-US"/>
          </a:p>
        </p:txBody>
      </p:sp>
      <p:sp>
        <p:nvSpPr>
          <p:cNvPr id="6" name="Footer Placeholder 5">
            <a:extLst>
              <a:ext uri="{FF2B5EF4-FFF2-40B4-BE49-F238E27FC236}">
                <a16:creationId xmlns:a16="http://schemas.microsoft.com/office/drawing/2014/main" xmlns="" id="{D15F8B78-A895-4578-85B0-5B9A19776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EC04F85-06C1-43E4-817B-D169549D8876}"/>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904233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B3550D-E9F2-4E04-A6EE-6E321FF5C9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F456C4C-8F6A-4E05-A424-255FBA618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EDF7E50-00D7-402D-8D43-6E6C9F3B0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A743A87-76D0-4D6F-91E0-1CAB4567EB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5FF2F6-7714-4D95-81A8-1E12F2555F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DB1F77C-7AF4-4D51-BD47-C85C0A43ACEF}"/>
              </a:ext>
            </a:extLst>
          </p:cNvPr>
          <p:cNvSpPr>
            <a:spLocks noGrp="1"/>
          </p:cNvSpPr>
          <p:nvPr>
            <p:ph type="dt" sz="half" idx="10"/>
          </p:nvPr>
        </p:nvSpPr>
        <p:spPr/>
        <p:txBody>
          <a:bodyPr/>
          <a:lstStyle/>
          <a:p>
            <a:fld id="{E913D135-C17B-4BD3-9F6A-9AFD76937E47}" type="datetimeFigureOut">
              <a:rPr lang="en-US" smtClean="0"/>
              <a:t>11/23/2025</a:t>
            </a:fld>
            <a:endParaRPr lang="en-US"/>
          </a:p>
        </p:txBody>
      </p:sp>
      <p:sp>
        <p:nvSpPr>
          <p:cNvPr id="8" name="Footer Placeholder 7">
            <a:extLst>
              <a:ext uri="{FF2B5EF4-FFF2-40B4-BE49-F238E27FC236}">
                <a16:creationId xmlns:a16="http://schemas.microsoft.com/office/drawing/2014/main" xmlns="" id="{4C3D38F6-2975-4C02-BBC4-EBC98C1B6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0C01EB6-4547-4272-8BF0-3EE3642CD880}"/>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125733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1F6BCD-2D7F-4BDD-BCD5-8220381109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25CD1D7-D6FE-4A16-B29F-11FF9733977C}"/>
              </a:ext>
            </a:extLst>
          </p:cNvPr>
          <p:cNvSpPr>
            <a:spLocks noGrp="1"/>
          </p:cNvSpPr>
          <p:nvPr>
            <p:ph type="dt" sz="half" idx="10"/>
          </p:nvPr>
        </p:nvSpPr>
        <p:spPr/>
        <p:txBody>
          <a:bodyPr/>
          <a:lstStyle/>
          <a:p>
            <a:fld id="{E913D135-C17B-4BD3-9F6A-9AFD76937E47}" type="datetimeFigureOut">
              <a:rPr lang="en-US" smtClean="0"/>
              <a:t>11/23/2025</a:t>
            </a:fld>
            <a:endParaRPr lang="en-US"/>
          </a:p>
        </p:txBody>
      </p:sp>
      <p:sp>
        <p:nvSpPr>
          <p:cNvPr id="4" name="Footer Placeholder 3">
            <a:extLst>
              <a:ext uri="{FF2B5EF4-FFF2-40B4-BE49-F238E27FC236}">
                <a16:creationId xmlns:a16="http://schemas.microsoft.com/office/drawing/2014/main" xmlns="" id="{F702052E-E670-43B2-9E58-1492007AAC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9B8C641-00E6-4609-93D7-0D9A70572385}"/>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328671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560C6F-DDE9-4F96-9250-7A207D3AE2E1}"/>
              </a:ext>
            </a:extLst>
          </p:cNvPr>
          <p:cNvSpPr>
            <a:spLocks noGrp="1"/>
          </p:cNvSpPr>
          <p:nvPr>
            <p:ph type="dt" sz="half" idx="10"/>
          </p:nvPr>
        </p:nvSpPr>
        <p:spPr/>
        <p:txBody>
          <a:bodyPr/>
          <a:lstStyle/>
          <a:p>
            <a:fld id="{E913D135-C17B-4BD3-9F6A-9AFD76937E47}" type="datetimeFigureOut">
              <a:rPr lang="en-US" smtClean="0"/>
              <a:t>11/23/2025</a:t>
            </a:fld>
            <a:endParaRPr lang="en-US"/>
          </a:p>
        </p:txBody>
      </p:sp>
      <p:sp>
        <p:nvSpPr>
          <p:cNvPr id="3" name="Footer Placeholder 2">
            <a:extLst>
              <a:ext uri="{FF2B5EF4-FFF2-40B4-BE49-F238E27FC236}">
                <a16:creationId xmlns:a16="http://schemas.microsoft.com/office/drawing/2014/main" xmlns="" id="{6E8DA42E-1835-40E0-81D1-661612993E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2B76548-CCB5-4484-AF90-C9BB15717A94}"/>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488789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2B9908-719B-4DA9-B02C-03BFE25836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0715D1B-8229-47FF-A02D-2AC6E4A2E9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69BE338-B1E0-4065-846F-970859B90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9A6446-79FA-444B-B14B-5FA0BB175CF3}"/>
              </a:ext>
            </a:extLst>
          </p:cNvPr>
          <p:cNvSpPr>
            <a:spLocks noGrp="1"/>
          </p:cNvSpPr>
          <p:nvPr>
            <p:ph type="dt" sz="half" idx="10"/>
          </p:nvPr>
        </p:nvSpPr>
        <p:spPr/>
        <p:txBody>
          <a:bodyPr/>
          <a:lstStyle/>
          <a:p>
            <a:fld id="{E913D135-C17B-4BD3-9F6A-9AFD76937E47}" type="datetimeFigureOut">
              <a:rPr lang="en-US" smtClean="0"/>
              <a:t>11/23/2025</a:t>
            </a:fld>
            <a:endParaRPr lang="en-US"/>
          </a:p>
        </p:txBody>
      </p:sp>
      <p:sp>
        <p:nvSpPr>
          <p:cNvPr id="6" name="Footer Placeholder 5">
            <a:extLst>
              <a:ext uri="{FF2B5EF4-FFF2-40B4-BE49-F238E27FC236}">
                <a16:creationId xmlns:a16="http://schemas.microsoft.com/office/drawing/2014/main" xmlns="" id="{9514ADC1-C8F3-499D-A51E-E6AA08CAA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9DA8D4C-D9E9-4DED-AA5B-DA9BD6CE5466}"/>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870141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1628E1-FFB7-4B30-99AA-CC338DDE8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B7122E7-8CE0-4555-8568-23FC45410D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E340865-3EF8-4FAB-ACFC-83F26A84B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084084E-3D78-4B8B-9797-75D9B4A89BF0}"/>
              </a:ext>
            </a:extLst>
          </p:cNvPr>
          <p:cNvSpPr>
            <a:spLocks noGrp="1"/>
          </p:cNvSpPr>
          <p:nvPr>
            <p:ph type="dt" sz="half" idx="10"/>
          </p:nvPr>
        </p:nvSpPr>
        <p:spPr/>
        <p:txBody>
          <a:bodyPr/>
          <a:lstStyle/>
          <a:p>
            <a:fld id="{E913D135-C17B-4BD3-9F6A-9AFD76937E47}" type="datetimeFigureOut">
              <a:rPr lang="en-US" smtClean="0"/>
              <a:t>11/23/2025</a:t>
            </a:fld>
            <a:endParaRPr lang="en-US"/>
          </a:p>
        </p:txBody>
      </p:sp>
      <p:sp>
        <p:nvSpPr>
          <p:cNvPr id="6" name="Footer Placeholder 5">
            <a:extLst>
              <a:ext uri="{FF2B5EF4-FFF2-40B4-BE49-F238E27FC236}">
                <a16:creationId xmlns:a16="http://schemas.microsoft.com/office/drawing/2014/main" xmlns="" id="{4C62B406-D4C0-4599-82BC-2026F6BB7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B9FB7A2-9C04-48B6-9758-493FBFAEDF43}"/>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702465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DB21D3-F833-4749-BE44-C140FF8A3A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CBFB3F1-A395-45EC-A140-18CEB78BD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935112-1F13-4C39-8CC8-778A5BC4C942}"/>
              </a:ext>
            </a:extLst>
          </p:cNvPr>
          <p:cNvSpPr>
            <a:spLocks noGrp="1"/>
          </p:cNvSpPr>
          <p:nvPr>
            <p:ph type="dt" sz="half" idx="10"/>
          </p:nvPr>
        </p:nvSpPr>
        <p:spPr/>
        <p:txBody>
          <a:bodyPr/>
          <a:lstStyle/>
          <a:p>
            <a:fld id="{E913D135-C17B-4BD3-9F6A-9AFD76937E47}" type="datetimeFigureOut">
              <a:rPr lang="en-US" smtClean="0"/>
              <a:t>11/23/2025</a:t>
            </a:fld>
            <a:endParaRPr lang="en-US"/>
          </a:p>
        </p:txBody>
      </p:sp>
      <p:sp>
        <p:nvSpPr>
          <p:cNvPr id="5" name="Footer Placeholder 4">
            <a:extLst>
              <a:ext uri="{FF2B5EF4-FFF2-40B4-BE49-F238E27FC236}">
                <a16:creationId xmlns:a16="http://schemas.microsoft.com/office/drawing/2014/main" xmlns="" id="{1246C006-C900-484B-8889-CA11C3160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F4162B-000F-4B50-BF37-62BB2B13753E}"/>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827057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9D678AD-9044-4DBA-A86D-062CF3AEAC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C9F5DCA-B771-418F-9C84-84B3E5FED9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D17090A-5F15-47D4-924A-C7D4E67D6B7C}"/>
              </a:ext>
            </a:extLst>
          </p:cNvPr>
          <p:cNvSpPr>
            <a:spLocks noGrp="1"/>
          </p:cNvSpPr>
          <p:nvPr>
            <p:ph type="dt" sz="half" idx="10"/>
          </p:nvPr>
        </p:nvSpPr>
        <p:spPr/>
        <p:txBody>
          <a:bodyPr/>
          <a:lstStyle/>
          <a:p>
            <a:fld id="{E913D135-C17B-4BD3-9F6A-9AFD76937E47}" type="datetimeFigureOut">
              <a:rPr lang="en-US" smtClean="0"/>
              <a:t>11/23/2025</a:t>
            </a:fld>
            <a:endParaRPr lang="en-US"/>
          </a:p>
        </p:txBody>
      </p:sp>
      <p:sp>
        <p:nvSpPr>
          <p:cNvPr id="5" name="Footer Placeholder 4">
            <a:extLst>
              <a:ext uri="{FF2B5EF4-FFF2-40B4-BE49-F238E27FC236}">
                <a16:creationId xmlns:a16="http://schemas.microsoft.com/office/drawing/2014/main" xmlns="" id="{AC76D177-08DA-4CE5-808F-AE196FB08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EA93613-BCC2-4A72-B544-25FEEA45DE79}"/>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888095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2025/11/23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289601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745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64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420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54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33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513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0"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39115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985129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7" r:id="rId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23703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29070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xmlns="" id="{0E024A97-B2B9-DE10-85DF-40338A180D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2D0F80A1-24D6-43EE-8F1D-999B85110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A557A11-8563-47C3-94FE-8C1B09AA1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C7EAE7-D72E-4133-8C6F-207F36FE4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3D135-C17B-4BD3-9F6A-9AFD76937E47}" type="datetimeFigureOut">
              <a:rPr lang="en-US" smtClean="0"/>
              <a:t>11/23/2025</a:t>
            </a:fld>
            <a:endParaRPr lang="en-US"/>
          </a:p>
        </p:txBody>
      </p:sp>
      <p:sp>
        <p:nvSpPr>
          <p:cNvPr id="5" name="Footer Placeholder 4">
            <a:extLst>
              <a:ext uri="{FF2B5EF4-FFF2-40B4-BE49-F238E27FC236}">
                <a16:creationId xmlns:a16="http://schemas.microsoft.com/office/drawing/2014/main" xmlns="" id="{33510370-D68A-4362-837F-8C3D614AA2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0A6D984-AA50-47E9-942C-CC1D23FDD6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CA528-3F45-42C4-96D5-1F17ED0D1F29}" type="slidenum">
              <a:rPr lang="en-US" smtClean="0"/>
              <a:t>‹#›</a:t>
            </a:fld>
            <a:endParaRPr lang="en-US"/>
          </a:p>
        </p:txBody>
      </p:sp>
      <p:pic>
        <p:nvPicPr>
          <p:cNvPr id="8" name="Picture 7">
            <a:extLst>
              <a:ext uri="{FF2B5EF4-FFF2-40B4-BE49-F238E27FC236}">
                <a16:creationId xmlns:a16="http://schemas.microsoft.com/office/drawing/2014/main" xmlns="" id="{E3858FB1-987F-2156-67A9-1BF365711C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46600" y="-11068609"/>
            <a:ext cx="1961823" cy="1964594"/>
          </a:xfrm>
          <a:prstGeom prst="rect">
            <a:avLst/>
          </a:prstGeom>
        </p:spPr>
      </p:pic>
      <p:pic>
        <p:nvPicPr>
          <p:cNvPr id="14" name="Picture 13">
            <a:extLst>
              <a:ext uri="{FF2B5EF4-FFF2-40B4-BE49-F238E27FC236}">
                <a16:creationId xmlns:a16="http://schemas.microsoft.com/office/drawing/2014/main" xmlns="" id="{A513933D-23D2-ACA9-9621-ED714F549F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444200" y="2036700"/>
            <a:ext cx="1961823" cy="1964594"/>
          </a:xfrm>
          <a:prstGeom prst="rect">
            <a:avLst/>
          </a:prstGeom>
        </p:spPr>
      </p:pic>
      <p:pic>
        <p:nvPicPr>
          <p:cNvPr id="15" name="Picture 14">
            <a:extLst>
              <a:ext uri="{FF2B5EF4-FFF2-40B4-BE49-F238E27FC236}">
                <a16:creationId xmlns:a16="http://schemas.microsoft.com/office/drawing/2014/main" xmlns="" id="{5FB1B63A-27C3-571C-B128-5BA89906AC4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172488" y="17073500"/>
            <a:ext cx="1961823" cy="1964594"/>
          </a:xfrm>
          <a:prstGeom prst="rect">
            <a:avLst/>
          </a:prstGeom>
        </p:spPr>
      </p:pic>
      <p:pic>
        <p:nvPicPr>
          <p:cNvPr id="16" name="Picture 15">
            <a:extLst>
              <a:ext uri="{FF2B5EF4-FFF2-40B4-BE49-F238E27FC236}">
                <a16:creationId xmlns:a16="http://schemas.microsoft.com/office/drawing/2014/main" xmlns="" id="{79304298-AB6C-917F-0F85-AA5BEE6D8D6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27512" y="2036700"/>
            <a:ext cx="1961823" cy="1964594"/>
          </a:xfrm>
          <a:prstGeom prst="rect">
            <a:avLst/>
          </a:prstGeom>
        </p:spPr>
      </p:pic>
    </p:spTree>
    <p:extLst>
      <p:ext uri="{BB962C8B-B14F-4D97-AF65-F5344CB8AC3E}">
        <p14:creationId xmlns:p14="http://schemas.microsoft.com/office/powerpoint/2010/main" val="341903509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fif"/><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fif"/><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jfif"/><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8.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5.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9.wdp"/><Relationship Id="rId3" Type="http://schemas.openxmlformats.org/officeDocument/2006/relationships/image" Target="../media/image43.png"/><Relationship Id="rId7" Type="http://schemas.microsoft.com/office/2007/relationships/hdphoto" Target="../media/hdphoto6.wdp"/><Relationship Id="rId12"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image" Target="../media/image45.png"/><Relationship Id="rId11" Type="http://schemas.microsoft.com/office/2007/relationships/hdphoto" Target="../media/hdphoto8.wdp"/><Relationship Id="rId5" Type="http://schemas.openxmlformats.org/officeDocument/2006/relationships/image" Target="../media/image44.png"/><Relationship Id="rId15" Type="http://schemas.microsoft.com/office/2007/relationships/hdphoto" Target="../media/hdphoto10.wdp"/><Relationship Id="rId10" Type="http://schemas.openxmlformats.org/officeDocument/2006/relationships/image" Target="../media/image47.png"/><Relationship Id="rId4" Type="http://schemas.openxmlformats.org/officeDocument/2006/relationships/image" Target="../media/image23.png"/><Relationship Id="rId9" Type="http://schemas.microsoft.com/office/2007/relationships/hdphoto" Target="../media/hdphoto7.wdp"/><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3" Type="http://schemas.openxmlformats.org/officeDocument/2006/relationships/image" Target="../media/image34.jfif"/><Relationship Id="rId7" Type="http://schemas.openxmlformats.org/officeDocument/2006/relationships/image" Target="../media/image54.svg"/><Relationship Id="rId12"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28.xml"/><Relationship Id="rId6" Type="http://schemas.openxmlformats.org/officeDocument/2006/relationships/image" Target="../media/image51.png"/><Relationship Id="rId11" Type="http://schemas.openxmlformats.org/officeDocument/2006/relationships/image" Target="../media/image38.png"/><Relationship Id="rId5" Type="http://schemas.openxmlformats.org/officeDocument/2006/relationships/image" Target="../media/image52.svg"/><Relationship Id="rId10" Type="http://schemas.microsoft.com/office/2007/relationships/hdphoto" Target="../media/hdphoto11.wdp"/><Relationship Id="rId4" Type="http://schemas.openxmlformats.org/officeDocument/2006/relationships/image" Target="../media/image50.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34.jfif"/><Relationship Id="rId1" Type="http://schemas.openxmlformats.org/officeDocument/2006/relationships/slideLayout" Target="../slideLayouts/slideLayout28.xml"/><Relationship Id="rId6" Type="http://schemas.microsoft.com/office/2007/relationships/hdphoto" Target="../media/hdphoto11.wdp"/><Relationship Id="rId11" Type="http://schemas.openxmlformats.org/officeDocument/2006/relationships/image" Target="../media/image57.png"/><Relationship Id="rId5" Type="http://schemas.openxmlformats.org/officeDocument/2006/relationships/image" Target="../media/image53.png"/><Relationship Id="rId10" Type="http://schemas.microsoft.com/office/2007/relationships/hdphoto" Target="../media/hdphoto13.wdp"/><Relationship Id="rId4" Type="http://schemas.openxmlformats.org/officeDocument/2006/relationships/image" Target="../media/image52.sv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91651" y="-115794"/>
            <a:ext cx="5935883" cy="7089588"/>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xmlns="" r:embed="rId3"/>
                </a:ext>
              </a:extLst>
            </a:blip>
            <a:stretch>
              <a:fillRect l="-113330" b="-29252"/>
            </a:stretch>
          </a:blipFill>
        </p:spPr>
        <p:txBody>
          <a:bodyPr/>
          <a:lstStyle/>
          <a:p>
            <a:endParaRPr lang="en-US" sz="1200"/>
          </a:p>
        </p:txBody>
      </p:sp>
      <p:pic>
        <p:nvPicPr>
          <p:cNvPr id="24" name="Picture 23">
            <a:extLst>
              <a:ext uri="{FF2B5EF4-FFF2-40B4-BE49-F238E27FC236}">
                <a16:creationId xmlns:a16="http://schemas.microsoft.com/office/drawing/2014/main" xmlns="" id="{7F4E0E9D-AFC4-3FE2-F39A-4830E1B29F30}"/>
              </a:ext>
            </a:extLst>
          </p:cNvPr>
          <p:cNvPicPr>
            <a:picLocks noChangeAspect="1"/>
          </p:cNvPicPr>
          <p:nvPr/>
        </p:nvPicPr>
        <p:blipFill>
          <a:blip r:embed="rId4"/>
          <a:stretch>
            <a:fillRect/>
          </a:stretch>
        </p:blipFill>
        <p:spPr>
          <a:xfrm>
            <a:off x="203200" y="990600"/>
            <a:ext cx="6054454" cy="5104351"/>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xmlns="" id="{D75D7028-7566-F74B-AF1E-A70498E50D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7200" y="25400"/>
            <a:ext cx="1536501" cy="1536501"/>
          </a:xfrm>
          <a:prstGeom prst="rect">
            <a:avLst/>
          </a:prstGeom>
        </p:spPr>
      </p:pic>
      <p:pic>
        <p:nvPicPr>
          <p:cNvPr id="3" name="Hình ảnh 23" descr="Ảnh có chứa văn bản, mẫu họa&#10;&#10;Mô tả được tạo tự động">
            <a:extLst>
              <a:ext uri="{FF2B5EF4-FFF2-40B4-BE49-F238E27FC236}">
                <a16:creationId xmlns:a16="http://schemas.microsoft.com/office/drawing/2014/main" xmlns="" id="{5AE5A7AE-F87F-0DFD-B1CE-E4203B8C8AF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6699465" y="1175657"/>
            <a:ext cx="4876771" cy="59901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793DB52E-9C77-CE8A-D4E8-2F17D758D2D1}"/>
              </a:ext>
            </a:extLst>
          </p:cNvPr>
          <p:cNvSpPr/>
          <p:nvPr/>
        </p:nvSpPr>
        <p:spPr>
          <a:xfrm>
            <a:off x="761502" y="1423241"/>
            <a:ext cx="10829863" cy="5179324"/>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xmlns="" id="{897B7F5C-6535-8EF6-C8C1-A0E3B16F331A}"/>
              </a:ext>
            </a:extLst>
          </p:cNvPr>
          <p:cNvGrpSpPr/>
          <p:nvPr/>
        </p:nvGrpSpPr>
        <p:grpSpPr>
          <a:xfrm>
            <a:off x="1462086" y="2341132"/>
            <a:ext cx="4176713" cy="905678"/>
            <a:chOff x="133348" y="1332602"/>
            <a:chExt cx="4176713" cy="905678"/>
          </a:xfrm>
        </p:grpSpPr>
        <p:sp>
          <p:nvSpPr>
            <p:cNvPr id="2" name="Rectangle: Rounded Corners 1">
              <a:extLst>
                <a:ext uri="{FF2B5EF4-FFF2-40B4-BE49-F238E27FC236}">
                  <a16:creationId xmlns:a16="http://schemas.microsoft.com/office/drawing/2014/main" xmlns="" id="{BED7836F-2A85-D776-9E5E-7FD2E50AA6F1}"/>
                </a:ext>
              </a:extLst>
            </p:cNvPr>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D8A47FBE-4A71-A459-1D0A-55AF3E2BB1D1}"/>
                </a:ext>
              </a:extLst>
            </p:cNvPr>
            <p:cNvSpPr txBox="1"/>
            <p:nvPr/>
          </p:nvSpPr>
          <p:spPr>
            <a:xfrm>
              <a:off x="428624" y="1407283"/>
              <a:ext cx="3348038" cy="830997"/>
            </a:xfrm>
            <a:prstGeom prst="rect">
              <a:avLst/>
            </a:prstGeom>
            <a:noFill/>
          </p:spPr>
          <p:txBody>
            <a:bodyPr wrap="square" rtlCol="0">
              <a:spAutoFit/>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sửng</a:t>
              </a:r>
              <a:r>
                <a:rPr kumimoji="0" lang="en-US" altLang="zh-C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sốt</a:t>
              </a:r>
              <a:endParaRPr kumimoji="0" lang="zh-CN" alt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Picture 12">
            <a:extLst>
              <a:ext uri="{FF2B5EF4-FFF2-40B4-BE49-F238E27FC236}">
                <a16:creationId xmlns:a16="http://schemas.microsoft.com/office/drawing/2014/main" xmlns="" id="{9F3D7875-58D8-4ED6-B7D9-E702D47EB314}"/>
              </a:ext>
            </a:extLst>
          </p:cNvPr>
          <p:cNvPicPr>
            <a:picLocks noChangeAspect="1"/>
          </p:cNvPicPr>
          <p:nvPr/>
        </p:nvPicPr>
        <p:blipFill>
          <a:blip r:embed="rId3"/>
          <a:stretch>
            <a:fillRect/>
          </a:stretch>
        </p:blipFill>
        <p:spPr>
          <a:xfrm>
            <a:off x="2131386" y="105183"/>
            <a:ext cx="8090093" cy="1201016"/>
          </a:xfrm>
          <a:prstGeom prst="rect">
            <a:avLst/>
          </a:prstGeom>
        </p:spPr>
      </p:pic>
      <p:grpSp>
        <p:nvGrpSpPr>
          <p:cNvPr id="4" name="Group 3">
            <a:extLst>
              <a:ext uri="{FF2B5EF4-FFF2-40B4-BE49-F238E27FC236}">
                <a16:creationId xmlns:a16="http://schemas.microsoft.com/office/drawing/2014/main" xmlns="" id="{10D0813D-984A-AD06-ED53-E63DEC8EADCF}"/>
              </a:ext>
            </a:extLst>
          </p:cNvPr>
          <p:cNvGrpSpPr/>
          <p:nvPr/>
        </p:nvGrpSpPr>
        <p:grpSpPr>
          <a:xfrm>
            <a:off x="6176433" y="2341132"/>
            <a:ext cx="3500968" cy="905678"/>
            <a:chOff x="133348" y="1332602"/>
            <a:chExt cx="4176713" cy="905678"/>
          </a:xfrm>
        </p:grpSpPr>
        <p:sp>
          <p:nvSpPr>
            <p:cNvPr id="5" name="Rectangle: Rounded Corners 4">
              <a:extLst>
                <a:ext uri="{FF2B5EF4-FFF2-40B4-BE49-F238E27FC236}">
                  <a16:creationId xmlns:a16="http://schemas.microsoft.com/office/drawing/2014/main" xmlns="" id="{1C6D9E78-D1A1-2989-1327-BE56AF0D0903}"/>
                </a:ext>
              </a:extLst>
            </p:cNvPr>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10B51CD4-5DD7-F325-C7A9-E3444E5F93B1}"/>
                </a:ext>
              </a:extLst>
            </p:cNvPr>
            <p:cNvSpPr txBox="1"/>
            <p:nvPr/>
          </p:nvSpPr>
          <p:spPr>
            <a:xfrm>
              <a:off x="428624" y="1407283"/>
              <a:ext cx="3348038" cy="830997"/>
            </a:xfrm>
            <a:prstGeom prst="rect">
              <a:avLst/>
            </a:prstGeom>
            <a:noFill/>
          </p:spPr>
          <p:txBody>
            <a:bodyPr wrap="square" rtlCol="0">
              <a:spAutoFit/>
              <a:scene3d>
                <a:camera prst="obliqueTopLeft"/>
                <a:lightRig rig="threePt" dir="t"/>
              </a:scene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rân</a:t>
              </a:r>
              <a:r>
                <a:rPr kumimoji="0" lang="en-US" altLang="zh-CN" sz="4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endParaRPr kumimoji="0" lang="zh-CN" alt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xmlns="" id="{860D9C94-3727-4CD9-04DD-000930E19802}"/>
              </a:ext>
            </a:extLst>
          </p:cNvPr>
          <p:cNvGrpSpPr/>
          <p:nvPr/>
        </p:nvGrpSpPr>
        <p:grpSpPr>
          <a:xfrm>
            <a:off x="3550442" y="4116273"/>
            <a:ext cx="4400378" cy="1599737"/>
            <a:chOff x="133348" y="1332602"/>
            <a:chExt cx="4176713" cy="1599737"/>
          </a:xfrm>
        </p:grpSpPr>
        <p:sp>
          <p:nvSpPr>
            <p:cNvPr id="10" name="Rectangle: Rounded Corners 9">
              <a:extLst>
                <a:ext uri="{FF2B5EF4-FFF2-40B4-BE49-F238E27FC236}">
                  <a16:creationId xmlns:a16="http://schemas.microsoft.com/office/drawing/2014/main" xmlns="" id="{A7948CF8-C2D0-5A21-810F-C7DB7B72AF07}"/>
                </a:ext>
              </a:extLst>
            </p:cNvPr>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9E2133A6-7677-AA4E-DAD2-D79776790D63}"/>
                </a:ext>
              </a:extLst>
            </p:cNvPr>
            <p:cNvSpPr txBox="1"/>
            <p:nvPr/>
          </p:nvSpPr>
          <p:spPr>
            <a:xfrm>
              <a:off x="606151" y="1362679"/>
              <a:ext cx="3348038" cy="1569660"/>
            </a:xfrm>
            <a:prstGeom prst="rect">
              <a:avLst/>
            </a:prstGeom>
            <a:noFill/>
          </p:spPr>
          <p:txBody>
            <a:bodyPr wrap="square" rtlCol="0">
              <a:spAutoFit/>
              <a:scene3d>
                <a:camera prst="obliqueTopLeft"/>
                <a:lightRig rig="threePt" dir="t"/>
              </a:scene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rang </a:t>
              </a: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zh-CN" alt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72277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38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3800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3800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793DB52E-9C77-CE8A-D4E8-2F17D758D2D1}"/>
              </a:ext>
            </a:extLst>
          </p:cNvPr>
          <p:cNvSpPr/>
          <p:nvPr/>
        </p:nvSpPr>
        <p:spPr>
          <a:xfrm>
            <a:off x="761502" y="1728439"/>
            <a:ext cx="10829863" cy="3088888"/>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cuốn sách chỉ toàn chữ A</a:t>
            </a:r>
            <a:r>
              <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thể là cuốn sách mà mọi người muốn đọc.</a:t>
            </a:r>
            <a:r>
              <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372B8BD9-216C-4922-B95D-B6E6456F982D}"/>
              </a:ext>
            </a:extLst>
          </p:cNvPr>
          <p:cNvPicPr>
            <a:picLocks noChangeAspect="1"/>
          </p:cNvPicPr>
          <p:nvPr/>
        </p:nvPicPr>
        <p:blipFill>
          <a:blip r:embed="rId3"/>
          <a:stretch>
            <a:fillRect/>
          </a:stretch>
        </p:blipFill>
        <p:spPr>
          <a:xfrm>
            <a:off x="2934274" y="147137"/>
            <a:ext cx="8090093" cy="1231499"/>
          </a:xfrm>
          <a:prstGeom prst="rect">
            <a:avLst/>
          </a:prstGeom>
        </p:spPr>
      </p:pic>
    </p:spTree>
    <p:extLst>
      <p:ext uri="{BB962C8B-B14F-4D97-AF65-F5344CB8AC3E}">
        <p14:creationId xmlns:p14="http://schemas.microsoft.com/office/powerpoint/2010/main" val="333027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xmlns="" id="{CB044157-FBFC-45DE-AE77-CC70A71BC2E3}"/>
              </a:ext>
            </a:extLst>
          </p:cNvPr>
          <p:cNvSpPr/>
          <p:nvPr/>
        </p:nvSpPr>
        <p:spPr>
          <a:xfrm>
            <a:off x="3396343" y="115411"/>
            <a:ext cx="6410130"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Trần Hoài Dương)</a:t>
            </a:r>
          </a:p>
        </p:txBody>
      </p:sp>
      <p:pic>
        <p:nvPicPr>
          <p:cNvPr id="14" name="Picture 13">
            <a:extLst>
              <a:ext uri="{FF2B5EF4-FFF2-40B4-BE49-F238E27FC236}">
                <a16:creationId xmlns:a16="http://schemas.microsoft.com/office/drawing/2014/main" xmlns="" id="{8A0667EC-D85B-47E0-84A2-681D6783B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40990"/>
            <a:ext cx="406360" cy="384000"/>
          </a:xfrm>
          <a:prstGeom prst="rect">
            <a:avLst/>
          </a:prstGeom>
        </p:spPr>
      </p:pic>
      <p:pic>
        <p:nvPicPr>
          <p:cNvPr id="16" name="Picture 15">
            <a:extLst>
              <a:ext uri="{FF2B5EF4-FFF2-40B4-BE49-F238E27FC236}">
                <a16:creationId xmlns:a16="http://schemas.microsoft.com/office/drawing/2014/main" xmlns="" id="{DE2CFC33-824E-43FC-ABE2-4604827FBFA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50922" y="2317821"/>
            <a:ext cx="384000" cy="384000"/>
          </a:xfrm>
          <a:prstGeom prst="rect">
            <a:avLst/>
          </a:prstGeom>
        </p:spPr>
      </p:pic>
      <p:pic>
        <p:nvPicPr>
          <p:cNvPr id="17" name="Picture 16">
            <a:extLst>
              <a:ext uri="{FF2B5EF4-FFF2-40B4-BE49-F238E27FC236}">
                <a16:creationId xmlns:a16="http://schemas.microsoft.com/office/drawing/2014/main" xmlns="" id="{9082E5C2-C56E-455D-9DED-1576B7553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110" y="3638193"/>
            <a:ext cx="413065" cy="413065"/>
          </a:xfrm>
          <a:prstGeom prst="rect">
            <a:avLst/>
          </a:prstGeom>
        </p:spPr>
      </p:pic>
      <p:grpSp>
        <p:nvGrpSpPr>
          <p:cNvPr id="18" name="Group 17">
            <a:extLst>
              <a:ext uri="{FF2B5EF4-FFF2-40B4-BE49-F238E27FC236}">
                <a16:creationId xmlns:a16="http://schemas.microsoft.com/office/drawing/2014/main" xmlns="" id="{DD5B7AC4-1FB2-41EB-804D-5372A88BEE98}"/>
              </a:ext>
            </a:extLst>
          </p:cNvPr>
          <p:cNvGrpSpPr/>
          <p:nvPr/>
        </p:nvGrpSpPr>
        <p:grpSpPr>
          <a:xfrm>
            <a:off x="205900" y="6166290"/>
            <a:ext cx="6684757" cy="1446550"/>
            <a:chOff x="708943" y="6033135"/>
            <a:chExt cx="5825836" cy="1446550"/>
          </a:xfrm>
        </p:grpSpPr>
        <p:sp>
          <p:nvSpPr>
            <p:cNvPr id="19" name="TextBox 18">
              <a:extLst>
                <a:ext uri="{FF2B5EF4-FFF2-40B4-BE49-F238E27FC236}">
                  <a16:creationId xmlns:a16="http://schemas.microsoft.com/office/drawing/2014/main" xmlns="" id="{B35B9B11-9F0F-4C5A-906B-AD57D5523F4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0" name="TextBox 19">
              <a:extLst>
                <a:ext uri="{FF2B5EF4-FFF2-40B4-BE49-F238E27FC236}">
                  <a16:creationId xmlns:a16="http://schemas.microsoft.com/office/drawing/2014/main" xmlns="" id="{6BF710EB-DF94-486A-8A51-8CA4297B12EA}"/>
                </a:ext>
              </a:extLst>
            </p:cNvPr>
            <p:cNvSpPr txBox="1"/>
            <p:nvPr/>
          </p:nvSpPr>
          <p:spPr>
            <a:xfrm>
              <a:off x="1016462" y="6033135"/>
              <a:ext cx="516738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lần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2</a:t>
              </a:r>
            </a:p>
          </p:txBody>
        </p:sp>
      </p:grpSp>
    </p:spTree>
    <p:extLst>
      <p:ext uri="{BB962C8B-B14F-4D97-AF65-F5344CB8AC3E}">
        <p14:creationId xmlns:p14="http://schemas.microsoft.com/office/powerpoint/2010/main" val="668083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74C3D26-0671-F014-32A4-9A92A136B448}"/>
              </a:ext>
            </a:extLst>
          </p:cNvPr>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32524523-A0B3-9F74-38A2-31D48F6302EF}"/>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12" name="TextBox 11">
            <a:extLst>
              <a:ext uri="{FF2B5EF4-FFF2-40B4-BE49-F238E27FC236}">
                <a16:creationId xmlns:a16="http://schemas.microsoft.com/office/drawing/2014/main" xmlns="" id="{3B5125A0-49FA-B9A0-ACBF-1F7804E89EA1}"/>
              </a:ext>
            </a:extLst>
          </p:cNvPr>
          <p:cNvSpPr txBox="1"/>
          <p:nvPr/>
        </p:nvSpPr>
        <p:spPr>
          <a:xfrm>
            <a:off x="4277818" y="1941577"/>
            <a:ext cx="4208261" cy="1107996"/>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sửng</a:t>
            </a:r>
            <a:r>
              <a:rPr lang="en-US" sz="6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sốt</a:t>
            </a:r>
            <a:endParaRPr kumimoji="0" lang="en-US" sz="66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2F80D64E-E70C-5F14-9C0D-74E337517F90}"/>
              </a:ext>
            </a:extLst>
          </p:cNvPr>
          <p:cNvSpPr txBox="1"/>
          <p:nvPr/>
        </p:nvSpPr>
        <p:spPr>
          <a:xfrm>
            <a:off x="2429320" y="3333793"/>
            <a:ext cx="8856612" cy="1754326"/>
          </a:xfrm>
          <a:prstGeom prst="rect">
            <a:avLst/>
          </a:prstGeom>
          <a:noFill/>
        </p:spPr>
        <p:txBody>
          <a:bodyPr wrap="square" rtlCol="0">
            <a:spAutoFit/>
          </a:bodyPr>
          <a:lstStyle/>
          <a:p>
            <a:pPr lvl="0" algn="just"/>
            <a:r>
              <a:rPr lang="vi-VN"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ngạc nhiên, kinh ngạc tới mức ngẩn người ra.</a:t>
            </a:r>
          </a:p>
        </p:txBody>
      </p:sp>
      <p:pic>
        <p:nvPicPr>
          <p:cNvPr id="14" name="Picture 4">
            <a:extLst>
              <a:ext uri="{FF2B5EF4-FFF2-40B4-BE49-F238E27FC236}">
                <a16:creationId xmlns:a16="http://schemas.microsoft.com/office/drawing/2014/main" xmlns="" id="{9AC4286C-B58E-89AE-45BF-18263E0CAAF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xmlns="" id="{E2CDB47E-57BC-27A3-6AC0-FE0BAAE9D1F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xmlns="" id="{3AC87F0B-5853-893E-C34E-BFB8ABDE1D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957BC8F3-0E75-44AB-B0FE-7D848B072E09}"/>
              </a:ext>
            </a:extLst>
          </p:cNvPr>
          <p:cNvPicPr>
            <a:picLocks noChangeAspect="1"/>
          </p:cNvPicPr>
          <p:nvPr/>
        </p:nvPicPr>
        <p:blipFill>
          <a:blip r:embed="rId7"/>
          <a:stretch>
            <a:fillRect/>
          </a:stretch>
        </p:blipFill>
        <p:spPr>
          <a:xfrm>
            <a:off x="1913356" y="294346"/>
            <a:ext cx="9925148" cy="1268078"/>
          </a:xfrm>
          <a:prstGeom prst="rect">
            <a:avLst/>
          </a:prstGeom>
        </p:spPr>
      </p:pic>
    </p:spTree>
    <p:extLst>
      <p:ext uri="{BB962C8B-B14F-4D97-AF65-F5344CB8AC3E}">
        <p14:creationId xmlns:p14="http://schemas.microsoft.com/office/powerpoint/2010/main" val="5292730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9A100875-AA2C-4E90-88C9-AE7120B16744}"/>
              </a:ext>
            </a:extLst>
          </p:cNvPr>
          <p:cNvSpPr/>
          <p:nvPr/>
        </p:nvSpPr>
        <p:spPr>
          <a:xfrm>
            <a:off x="1139467" y="1742229"/>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xmlns="" id="{30F412F6-9214-4E8E-8ACC-DD23CD663175}"/>
              </a:ext>
            </a:extLst>
          </p:cNvPr>
          <p:cNvSpPr>
            <a:spLocks noGrp="1"/>
          </p:cNvSpPr>
          <p:nvPr>
            <p:ph idx="1"/>
          </p:nvPr>
        </p:nvSpPr>
        <p:spPr>
          <a:xfrm>
            <a:off x="1587401" y="2323803"/>
            <a:ext cx="6820384" cy="1533804"/>
          </a:xfrm>
        </p:spPr>
        <p:txBody>
          <a:bodyPr>
            <a:noAutofit/>
          </a:bodyPr>
          <a:lstStyle/>
          <a:p>
            <a:pPr marL="0" indent="0" algn="ctr">
              <a:buNone/>
            </a:pPr>
            <a:r>
              <a:rPr lang="vi-VN"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Em hãy đặt 1 câu có từ ngạc nhiên/sửng sốt.</a:t>
            </a:r>
            <a:endParaRPr lang="en-US"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a16="http://schemas.microsoft.com/office/drawing/2014/main" xmlns=""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03149FFF-FF05-438D-AC3F-44B19B5E1C17}"/>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a16="http://schemas.microsoft.com/office/drawing/2014/main" xmlns="" id="{3902D4AF-7CEE-4DCD-9F8F-4E0959585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a:extLst>
              <a:ext uri="{FF2B5EF4-FFF2-40B4-BE49-F238E27FC236}">
                <a16:creationId xmlns:a16="http://schemas.microsoft.com/office/drawing/2014/main" xmlns="" id="{2C16241E-00E1-487B-90F7-B73AC228E029}"/>
              </a:ext>
            </a:extLst>
          </p:cNvPr>
          <p:cNvGrpSpPr/>
          <p:nvPr/>
        </p:nvGrpSpPr>
        <p:grpSpPr>
          <a:xfrm>
            <a:off x="2966120" y="254413"/>
            <a:ext cx="6151397" cy="5644850"/>
            <a:chOff x="2966120" y="254413"/>
            <a:chExt cx="6151397" cy="5644850"/>
          </a:xfrm>
        </p:grpSpPr>
        <p:pic>
          <p:nvPicPr>
            <p:cNvPr id="6" name="Picture 5" descr="Icon&#10;&#10;Description automatically generated">
              <a:extLst>
                <a:ext uri="{FF2B5EF4-FFF2-40B4-BE49-F238E27FC236}">
                  <a16:creationId xmlns:a16="http://schemas.microsoft.com/office/drawing/2014/main" xmlns="" id="{7402D574-7CD0-4957-A1A2-FF30F2EA8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a:extLst>
                <a:ext uri="{FF2B5EF4-FFF2-40B4-BE49-F238E27FC236}">
                  <a16:creationId xmlns:a16="http://schemas.microsoft.com/office/drawing/2014/main" xmlns="" id="{4904DE10-9C29-430E-8F0A-10C9C4E5DC06}"/>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xmlns="" id="{7123F6B9-71C5-4AB0-B308-1F7675AE6EF0}"/>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a16="http://schemas.microsoft.com/office/drawing/2014/main" xmlns="" id="{5037587F-E07A-4FB9-911B-0D98B20A407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a16="http://schemas.microsoft.com/office/drawing/2014/main" xmlns="" id="{989D8E9A-77DA-4E4B-945C-B38D6AE1A5E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a16="http://schemas.microsoft.com/office/drawing/2014/main" xmlns="" id="{658190DC-BB10-486F-8CA9-6DD39E0D497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a16="http://schemas.microsoft.com/office/drawing/2014/main" xmlns="" id="{7450E777-2763-46C3-B250-FC9101EA02A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a16="http://schemas.microsoft.com/office/drawing/2014/main" xmlns="" id="{0AFDDB3B-D5E4-4A3C-B8D3-D6E09BBC64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a16="http://schemas.microsoft.com/office/drawing/2014/main" xmlns="" id="{A7749D33-EF40-4ED0-9F1F-6143A70CEA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3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7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9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1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xmlns="" id="{AA6CBE45-43F2-2B80-4041-EEAC78DECE68}"/>
              </a:ext>
            </a:extLst>
          </p:cNvPr>
          <p:cNvSpPr/>
          <p:nvPr/>
        </p:nvSpPr>
        <p:spPr>
          <a:xfrm>
            <a:off x="383984" y="3381317"/>
            <a:ext cx="5078897" cy="287587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xmlns="" id="{4FEF00E7-5105-6D6C-96F9-51111DDD655D}"/>
              </a:ext>
            </a:extLst>
          </p:cNvPr>
          <p:cNvSpPr txBox="1"/>
          <p:nvPr/>
        </p:nvSpPr>
        <p:spPr>
          <a:xfrm>
            <a:off x="864825" y="3711582"/>
            <a:ext cx="4681483"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9" name="Group 58">
            <a:extLst>
              <a:ext uri="{FF2B5EF4-FFF2-40B4-BE49-F238E27FC236}">
                <a16:creationId xmlns:a16="http://schemas.microsoft.com/office/drawing/2014/main" xmlns="" id="{D870A5D0-5CA5-B62F-C7B1-E575870C0C51}"/>
              </a:ext>
            </a:extLst>
          </p:cNvPr>
          <p:cNvGrpSpPr/>
          <p:nvPr/>
        </p:nvGrpSpPr>
        <p:grpSpPr>
          <a:xfrm>
            <a:off x="1340327" y="2808083"/>
            <a:ext cx="3008632" cy="894973"/>
            <a:chOff x="1419116" y="2844599"/>
            <a:chExt cx="3008632" cy="894973"/>
          </a:xfrm>
        </p:grpSpPr>
        <p:pic>
          <p:nvPicPr>
            <p:cNvPr id="28" name="Picture 7">
              <a:extLst>
                <a:ext uri="{FF2B5EF4-FFF2-40B4-BE49-F238E27FC236}">
                  <a16:creationId xmlns:a16="http://schemas.microsoft.com/office/drawing/2014/main" xmlns="" id="{451F71BB-4B02-337D-A439-9C914B53EA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9116" y="2860618"/>
              <a:ext cx="3008632" cy="878954"/>
            </a:xfrm>
            <a:prstGeom prst="rect">
              <a:avLst/>
            </a:prstGeom>
          </p:spPr>
        </p:pic>
        <p:sp>
          <p:nvSpPr>
            <p:cNvPr id="30" name="TextBox 29">
              <a:extLst>
                <a:ext uri="{FF2B5EF4-FFF2-40B4-BE49-F238E27FC236}">
                  <a16:creationId xmlns:a16="http://schemas.microsoft.com/office/drawing/2014/main" xmlns="" id="{A3EDB75A-3D21-F779-5E1E-189A45598522}"/>
                </a:ext>
              </a:extLst>
            </p:cNvPr>
            <p:cNvSpPr txBox="1"/>
            <p:nvPr/>
          </p:nvSpPr>
          <p:spPr>
            <a:xfrm>
              <a:off x="2060470" y="2844599"/>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1" i="0" u="none" strike="noStrike" kern="1200" cap="none" spc="0" normalizeH="0" baseline="0" noProof="0" dirty="0">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600" b="1" i="0" u="none" strike="noStrike" kern="1200" cap="none" spc="0" normalizeH="0" baseline="0" noProof="0" dirty="0">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1" name="Graphic 30" descr="Badge Tick1 with solid fill">
            <a:extLst>
              <a:ext uri="{FF2B5EF4-FFF2-40B4-BE49-F238E27FC236}">
                <a16:creationId xmlns:a16="http://schemas.microsoft.com/office/drawing/2014/main" xmlns="" id="{D99FF749-271D-E37C-FC0B-18906AEBC8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96473" y="3717350"/>
            <a:ext cx="560531" cy="575070"/>
          </a:xfrm>
          <a:prstGeom prst="rect">
            <a:avLst/>
          </a:prstGeom>
        </p:spPr>
      </p:pic>
      <p:pic>
        <p:nvPicPr>
          <p:cNvPr id="32" name="Graphic 31" descr="Badge Tick1 with solid fill">
            <a:extLst>
              <a:ext uri="{FF2B5EF4-FFF2-40B4-BE49-F238E27FC236}">
                <a16:creationId xmlns:a16="http://schemas.microsoft.com/office/drawing/2014/main" xmlns="" id="{3EC9F4B7-D09C-5111-A780-BFA20ECECA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96473" y="4594724"/>
            <a:ext cx="560531" cy="575070"/>
          </a:xfrm>
          <a:prstGeom prst="rect">
            <a:avLst/>
          </a:prstGeom>
        </p:spPr>
      </p:pic>
      <p:pic>
        <p:nvPicPr>
          <p:cNvPr id="33" name="Graphic 32" descr="Badge Tick1 with solid fill">
            <a:extLst>
              <a:ext uri="{FF2B5EF4-FFF2-40B4-BE49-F238E27FC236}">
                <a16:creationId xmlns:a16="http://schemas.microsoft.com/office/drawing/2014/main" xmlns="" id="{619C821C-4C72-DD57-8E04-9663C40EEC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96473" y="5419135"/>
            <a:ext cx="560531" cy="575070"/>
          </a:xfrm>
          <a:prstGeom prst="rect">
            <a:avLst/>
          </a:prstGeom>
        </p:spPr>
      </p:pic>
      <p:sp>
        <p:nvSpPr>
          <p:cNvPr id="34" name="Rectangle: Rounded Corners 33">
            <a:extLst>
              <a:ext uri="{FF2B5EF4-FFF2-40B4-BE49-F238E27FC236}">
                <a16:creationId xmlns:a16="http://schemas.microsoft.com/office/drawing/2014/main" xmlns="" id="{2A466F6E-FE95-6B5E-F915-0CF6AEF36160}"/>
              </a:ext>
            </a:extLst>
          </p:cNvPr>
          <p:cNvSpPr/>
          <p:nvPr/>
        </p:nvSpPr>
        <p:spPr>
          <a:xfrm>
            <a:off x="5608708" y="345402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7">
            <a:extLst>
              <a:ext uri="{FF2B5EF4-FFF2-40B4-BE49-F238E27FC236}">
                <a16:creationId xmlns:a16="http://schemas.microsoft.com/office/drawing/2014/main" xmlns="" id="{7D3A1E48-9FD8-2123-82AB-B7048167058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96593" y="2822612"/>
            <a:ext cx="4176291" cy="949903"/>
          </a:xfrm>
          <a:prstGeom prst="rect">
            <a:avLst/>
          </a:prstGeom>
        </p:spPr>
      </p:pic>
      <p:sp>
        <p:nvSpPr>
          <p:cNvPr id="36" name="TextBox 35">
            <a:extLst>
              <a:ext uri="{FF2B5EF4-FFF2-40B4-BE49-F238E27FC236}">
                <a16:creationId xmlns:a16="http://schemas.microsoft.com/office/drawing/2014/main" xmlns="" id="{9B7C3472-4CB9-C4E4-17A1-893875610961}"/>
              </a:ext>
            </a:extLst>
          </p:cNvPr>
          <p:cNvSpPr txBox="1"/>
          <p:nvPr/>
        </p:nvSpPr>
        <p:spPr>
          <a:xfrm>
            <a:off x="5716090" y="3631072"/>
            <a:ext cx="5374755"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nhịp</a:t>
            </a:r>
          </a:p>
        </p:txBody>
      </p:sp>
      <p:grpSp>
        <p:nvGrpSpPr>
          <p:cNvPr id="37" name="Group 36">
            <a:extLst>
              <a:ext uri="{FF2B5EF4-FFF2-40B4-BE49-F238E27FC236}">
                <a16:creationId xmlns:a16="http://schemas.microsoft.com/office/drawing/2014/main" xmlns="" id="{92201DC8-F4A1-046B-47BB-B90D2E809D95}"/>
              </a:ext>
            </a:extLst>
          </p:cNvPr>
          <p:cNvGrpSpPr/>
          <p:nvPr/>
        </p:nvGrpSpPr>
        <p:grpSpPr>
          <a:xfrm>
            <a:off x="7950455" y="369283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F3704EB5-A39C-A85D-A396-489041AE2EC4}"/>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D728363D-3834-0904-ABCD-93E7CC1AC7F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BF904E56-9FB5-AE34-DAC5-F890736DCF3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xmlns="" id="{FF8E8642-0BC6-3F57-4B16-C2E57DA7343D}"/>
              </a:ext>
            </a:extLst>
          </p:cNvPr>
          <p:cNvGrpSpPr/>
          <p:nvPr/>
        </p:nvGrpSpPr>
        <p:grpSpPr>
          <a:xfrm>
            <a:off x="7760884" y="4450295"/>
            <a:ext cx="1885916" cy="814430"/>
            <a:chOff x="8692723" y="3557795"/>
            <a:chExt cx="1885916" cy="814430"/>
          </a:xfrm>
        </p:grpSpPr>
        <p:pic>
          <p:nvPicPr>
            <p:cNvPr id="4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3B6430B-9868-C1FB-B1D5-5C998EDDE74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7B14EEFB-8B35-F80E-D827-E64A76F6210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F987AFE2-74C8-EDA3-A99C-547AFD5C9DB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xmlns="" id="{ECD989CD-1C3C-0C5D-E03D-8E6A92FE1B50}"/>
              </a:ext>
            </a:extLst>
          </p:cNvPr>
          <p:cNvGrpSpPr/>
          <p:nvPr/>
        </p:nvGrpSpPr>
        <p:grpSpPr>
          <a:xfrm>
            <a:off x="9698078" y="5148840"/>
            <a:ext cx="1885916" cy="814430"/>
            <a:chOff x="8692723" y="3557795"/>
            <a:chExt cx="1885916" cy="814430"/>
          </a:xfrm>
        </p:grpSpPr>
        <p:pic>
          <p:nvPicPr>
            <p:cNvPr id="4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D98A0FC7-94AC-8CFE-683A-E61173E119F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3FA007D0-F83B-A2BB-92A5-5633510357E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474D7905-4E14-02F8-45A8-096CC59322B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a:extLst>
              <a:ext uri="{FF2B5EF4-FFF2-40B4-BE49-F238E27FC236}">
                <a16:creationId xmlns:a16="http://schemas.microsoft.com/office/drawing/2014/main" xmlns="" id="{E4665653-852B-4D6A-AB5B-6A64579B8AAE}"/>
              </a:ext>
            </a:extLst>
          </p:cNvPr>
          <p:cNvSpPr txBox="1"/>
          <p:nvPr/>
        </p:nvSpPr>
        <p:spPr>
          <a:xfrm>
            <a:off x="6934944" y="2839897"/>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a:t>
            </a:r>
          </a:p>
        </p:txBody>
      </p:sp>
      <p:pic>
        <p:nvPicPr>
          <p:cNvPr id="60" name="Picture 4">
            <a:extLst>
              <a:ext uri="{FF2B5EF4-FFF2-40B4-BE49-F238E27FC236}">
                <a16:creationId xmlns:a16="http://schemas.microsoft.com/office/drawing/2014/main" xmlns="" id="{BDCC9674-73ED-65C4-7921-8F587830FA8D}"/>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4833002" y="572920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59FCC1E6-839A-4582-A982-B52FCCD31267}"/>
              </a:ext>
            </a:extLst>
          </p:cNvPr>
          <p:cNvPicPr>
            <a:picLocks noChangeAspect="1"/>
          </p:cNvPicPr>
          <p:nvPr/>
        </p:nvPicPr>
        <p:blipFill>
          <a:blip r:embed="rId13"/>
          <a:stretch>
            <a:fillRect/>
          </a:stretch>
        </p:blipFill>
        <p:spPr>
          <a:xfrm>
            <a:off x="438421" y="407799"/>
            <a:ext cx="11315157" cy="2194750"/>
          </a:xfrm>
          <a:prstGeom prst="rect">
            <a:avLst/>
          </a:prstGeom>
        </p:spPr>
      </p:pic>
    </p:spTree>
    <p:extLst>
      <p:ext uri="{BB962C8B-B14F-4D97-AF65-F5344CB8AC3E}">
        <p14:creationId xmlns:p14="http://schemas.microsoft.com/office/powerpoint/2010/main" val="29793251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12"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p:tgtEl>
                                          <p:spTgt spid="35"/>
                                        </p:tgtEl>
                                        <p:attrNameLst>
                                          <p:attrName>ppt_y</p:attrName>
                                        </p:attrNameLst>
                                      </p:cBhvr>
                                      <p:tavLst>
                                        <p:tav tm="0">
                                          <p:val>
                                            <p:strVal val="#ppt_y+#ppt_h*1.125000"/>
                                          </p:val>
                                        </p:tav>
                                        <p:tav tm="100000">
                                          <p:val>
                                            <p:strVal val="#ppt_y"/>
                                          </p:val>
                                        </p:tav>
                                      </p:tavLst>
                                    </p:anim>
                                    <p:animEffect transition="in" filter="wipe(up)">
                                      <p:cBhvr>
                                        <p:cTn id="13" dur="500"/>
                                        <p:tgtEl>
                                          <p:spTgt spid="3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p:tgtEl>
                                          <p:spTgt spid="49"/>
                                        </p:tgtEl>
                                        <p:attrNameLst>
                                          <p:attrName>ppt_y</p:attrName>
                                        </p:attrNameLst>
                                      </p:cBhvr>
                                      <p:tavLst>
                                        <p:tav tm="0">
                                          <p:val>
                                            <p:strVal val="#ppt_y+#ppt_h*1.125000"/>
                                          </p:val>
                                        </p:tav>
                                        <p:tav tm="100000">
                                          <p:val>
                                            <p:strVal val="#ppt_y"/>
                                          </p:val>
                                        </p:tav>
                                      </p:tavLst>
                                    </p:anim>
                                    <p:animEffect transition="in" filter="wipe(up)">
                                      <p:cBhvr>
                                        <p:cTn id="17" dur="500"/>
                                        <p:tgtEl>
                                          <p:spTgt spid="49"/>
                                        </p:tgtEl>
                                      </p:cBhvr>
                                    </p:animEffect>
                                  </p:childTnLst>
                                </p:cTn>
                              </p:par>
                              <p:par>
                                <p:cTn id="18" presetID="42" presetClass="entr" presetSubtype="0" fill="hold" grpId="0" nodeType="withEffect">
                                  <p:stCondLst>
                                    <p:cond delay="225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25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25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225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4BFA79D1-4542-DDF7-5FA3-30FA2A070947}"/>
              </a:ext>
            </a:extLst>
          </p:cNvPr>
          <p:cNvSpPr/>
          <p:nvPr/>
        </p:nvSpPr>
        <p:spPr>
          <a:xfrm>
            <a:off x="3030886" y="3431280"/>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xmlns="" id="{D234E616-2459-FF71-77F5-B8CDDC3618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018771" y="2799865"/>
            <a:ext cx="4176291" cy="949903"/>
          </a:xfrm>
          <a:prstGeom prst="rect">
            <a:avLst/>
          </a:prstGeom>
        </p:spPr>
      </p:pic>
      <p:sp>
        <p:nvSpPr>
          <p:cNvPr id="13" name="TextBox 12">
            <a:extLst>
              <a:ext uri="{FF2B5EF4-FFF2-40B4-BE49-F238E27FC236}">
                <a16:creationId xmlns:a16="http://schemas.microsoft.com/office/drawing/2014/main" xmlns="" id="{671F2351-1113-275D-BFF3-0E6CAB7836DB}"/>
              </a:ext>
            </a:extLst>
          </p:cNvPr>
          <p:cNvSpPr txBox="1"/>
          <p:nvPr/>
        </p:nvSpPr>
        <p:spPr>
          <a:xfrm>
            <a:off x="3138268" y="3608325"/>
            <a:ext cx="5374755"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nhịp</a:t>
            </a:r>
          </a:p>
        </p:txBody>
      </p:sp>
      <p:grpSp>
        <p:nvGrpSpPr>
          <p:cNvPr id="14" name="Group 13">
            <a:extLst>
              <a:ext uri="{FF2B5EF4-FFF2-40B4-BE49-F238E27FC236}">
                <a16:creationId xmlns:a16="http://schemas.microsoft.com/office/drawing/2014/main" xmlns="" id="{65E0B82A-2A42-816A-0F1A-FF517FF79F1C}"/>
              </a:ext>
            </a:extLst>
          </p:cNvPr>
          <p:cNvGrpSpPr/>
          <p:nvPr/>
        </p:nvGrpSpPr>
        <p:grpSpPr>
          <a:xfrm>
            <a:off x="5183062" y="3636629"/>
            <a:ext cx="1885916" cy="814430"/>
            <a:chOff x="8692723" y="3557795"/>
            <a:chExt cx="1885916" cy="814430"/>
          </a:xfrm>
        </p:grpSpPr>
        <p:pic>
          <p:nvPicPr>
            <p:cNvPr id="1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BA05A15-5615-A0F8-50A3-F6BA8A0F943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90CEF9DF-4B33-A597-12A1-45AD4C9FDA9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A0C409FD-F057-51F1-54A2-02B042C885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xmlns="" id="{BDE9E612-F78B-EED9-9EA2-392D95124791}"/>
              </a:ext>
            </a:extLst>
          </p:cNvPr>
          <p:cNvGrpSpPr/>
          <p:nvPr/>
        </p:nvGrpSpPr>
        <p:grpSpPr>
          <a:xfrm>
            <a:off x="5138458" y="4360640"/>
            <a:ext cx="1885916" cy="814430"/>
            <a:chOff x="8692723" y="3557795"/>
            <a:chExt cx="1885916" cy="814430"/>
          </a:xfrm>
        </p:grpSpPr>
        <p:pic>
          <p:nvPicPr>
            <p:cNvPr id="1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41252250-9FE2-9B4F-7DA0-E2A0621B52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83815F88-411F-5863-582C-EE5E99ECAC6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839899A-CEB5-388F-3E8D-2D1DB45D95B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xmlns="" id="{5D0D3302-9A31-AE17-3544-EC530AE3F81B}"/>
              </a:ext>
            </a:extLst>
          </p:cNvPr>
          <p:cNvGrpSpPr/>
          <p:nvPr/>
        </p:nvGrpSpPr>
        <p:grpSpPr>
          <a:xfrm>
            <a:off x="7109105" y="5137245"/>
            <a:ext cx="1885916" cy="814430"/>
            <a:chOff x="8692723" y="3557795"/>
            <a:chExt cx="1885916" cy="814430"/>
          </a:xfrm>
        </p:grpSpPr>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04D6CD8-2BB6-5342-281A-53E1A24C770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57E525C1-0422-DCBE-A122-0C2F9113A99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A4CCF7F7-9B7D-BE4E-7090-8D967616A99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xmlns="" id="{0A429108-339E-07D3-4AEF-69A4C17B57F8}"/>
              </a:ext>
            </a:extLst>
          </p:cNvPr>
          <p:cNvSpPr txBox="1"/>
          <p:nvPr/>
        </p:nvSpPr>
        <p:spPr>
          <a:xfrm>
            <a:off x="4357122" y="2817150"/>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a:t>
            </a:r>
          </a:p>
        </p:txBody>
      </p:sp>
      <p:pic>
        <p:nvPicPr>
          <p:cNvPr id="1026" name="Picture 2">
            <a:extLst>
              <a:ext uri="{FF2B5EF4-FFF2-40B4-BE49-F238E27FC236}">
                <a16:creationId xmlns:a16="http://schemas.microsoft.com/office/drawing/2014/main" xmlns="" id="{ADB97277-D119-38BD-6397-22632984670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24" b="92257" l="9752" r="89894">
                        <a14:foregroundMark x1="53546" y1="1153" x2="53901" y2="25865"/>
                        <a14:foregroundMark x1="62766" y1="34596" x2="66135" y2="42339"/>
                        <a14:foregroundMark x1="58688" y1="33937" x2="62766" y2="45634"/>
                        <a14:foregroundMark x1="44681" y1="35091" x2="50532" y2="55025"/>
                        <a14:foregroundMark x1="51773" y1="30148" x2="53369" y2="51400"/>
                        <a14:foregroundMark x1="51418" y1="36409" x2="56206" y2="53707"/>
                        <a14:foregroundMark x1="51241" y1="42339" x2="51241" y2="56507"/>
                        <a14:foregroundMark x1="44326" y1="42010" x2="44858" y2="54530"/>
                        <a14:foregroundMark x1="38298" y1="40692" x2="38298" y2="40692"/>
                        <a14:foregroundMark x1="39539" y1="41186" x2="39184" y2="37068"/>
                        <a14:foregroundMark x1="39894" y1="44811" x2="43085" y2="51400"/>
                        <a14:foregroundMark x1="44326" y1="90280" x2="50177" y2="81878"/>
                        <a14:foregroundMark x1="50177" y1="81878" x2="49113" y2="78583"/>
                        <a14:foregroundMark x1="60816" y1="91433" x2="59220" y2="77265"/>
                        <a14:foregroundMark x1="61348" y1="91928" x2="61348" y2="91928"/>
                        <a14:foregroundMark x1="63652" y1="91928" x2="61348" y2="79736"/>
                        <a14:foregroundMark x1="59574" y1="92257" x2="59220" y2="86985"/>
                        <a14:foregroundMark x1="49645" y1="91104" x2="49645" y2="91104"/>
                        <a14:foregroundMark x1="43972" y1="91763" x2="43972" y2="91763"/>
                        <a14:foregroundMark x1="42553" y1="91763" x2="42553" y2="91763"/>
                        <a14:foregroundMark x1="41312" y1="91763" x2="41312" y2="91763"/>
                        <a14:foregroundMark x1="52660" y1="29819" x2="49113" y2="5107"/>
                        <a14:foregroundMark x1="57979" y1="91104" x2="57979" y2="91104"/>
                      </a14:backgroundRemoval>
                    </a14:imgEffect>
                  </a14:imgLayer>
                </a14:imgProps>
              </a:ext>
              <a:ext uri="{28A0092B-C50C-407E-A947-70E740481C1C}">
                <a14:useLocalDpi xmlns:a14="http://schemas.microsoft.com/office/drawing/2010/main" val="0"/>
              </a:ext>
            </a:extLst>
          </a:blip>
          <a:srcRect l="24706" r="26703" b="3844"/>
          <a:stretch/>
        </p:blipFill>
        <p:spPr bwMode="auto">
          <a:xfrm>
            <a:off x="9098233" y="2368667"/>
            <a:ext cx="2190011" cy="4664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CD3966D4-3D18-0987-18A9-63B37B5A795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202456" y="2354084"/>
            <a:ext cx="2815641" cy="4578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BEB779FD-F534-4FE5-AC9E-B8FB00550238}"/>
              </a:ext>
            </a:extLst>
          </p:cNvPr>
          <p:cNvPicPr>
            <a:picLocks noChangeAspect="1"/>
          </p:cNvPicPr>
          <p:nvPr/>
        </p:nvPicPr>
        <p:blipFill>
          <a:blip r:embed="rId11"/>
          <a:stretch>
            <a:fillRect/>
          </a:stretch>
        </p:blipFill>
        <p:spPr>
          <a:xfrm>
            <a:off x="482868" y="387244"/>
            <a:ext cx="11248095" cy="2188654"/>
          </a:xfrm>
          <a:prstGeom prst="rect">
            <a:avLst/>
          </a:prstGeom>
        </p:spPr>
      </p:pic>
    </p:spTree>
    <p:extLst>
      <p:ext uri="{BB962C8B-B14F-4D97-AF65-F5344CB8AC3E}">
        <p14:creationId xmlns:p14="http://schemas.microsoft.com/office/powerpoint/2010/main" val="2890058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par>
                                <p:cTn id="13" presetID="42" presetClass="entr" presetSubtype="0" fill="hold" grpId="0" nodeType="withEffect">
                                  <p:stCondLst>
                                    <p:cond delay="7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a16="http://schemas.microsoft.com/office/drawing/2014/main" xmlns=""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ask="http://schemas.microsoft.com/office/drawing/2018/sketchyshapes" xmln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ask="http://schemas.microsoft.com/office/drawing/2018/sketchyshapes" xmln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xmlns=""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val="12076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xmlns=""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a16="http://schemas.microsoft.com/office/drawing/2014/main" xmlns="" id="{B9A44984-8B9F-42D3-AB7C-92638A756B69}"/>
              </a:ext>
            </a:extLst>
          </p:cNvPr>
          <p:cNvGrpSpPr/>
          <p:nvPr/>
        </p:nvGrpSpPr>
        <p:grpSpPr>
          <a:xfrm>
            <a:off x="1341612" y="550186"/>
            <a:ext cx="9794474" cy="5604132"/>
            <a:chOff x="256031" y="1133735"/>
            <a:chExt cx="9242811" cy="5377134"/>
          </a:xfrm>
        </p:grpSpPr>
        <p:sp>
          <p:nvSpPr>
            <p:cNvPr id="11" name="Rectangle: Rounded Corners 10">
              <a:extLst>
                <a:ext uri="{FF2B5EF4-FFF2-40B4-BE49-F238E27FC236}">
                  <a16:creationId xmlns:a16="http://schemas.microsoft.com/office/drawing/2014/main" xmlns=""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xmlns=""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xmlns="" id="{FE3F3D3D-48D7-4BF9-981A-2230B23BBCBE}"/>
              </a:ext>
            </a:extLst>
          </p:cNvPr>
          <p:cNvSpPr txBox="1"/>
          <p:nvPr/>
        </p:nvSpPr>
        <p:spPr>
          <a:xfrm>
            <a:off x="1780177" y="703682"/>
            <a:ext cx="90702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pic>
        <p:nvPicPr>
          <p:cNvPr id="2" name="Picture 1">
            <a:extLst>
              <a:ext uri="{FF2B5EF4-FFF2-40B4-BE49-F238E27FC236}">
                <a16:creationId xmlns:a16="http://schemas.microsoft.com/office/drawing/2014/main" xmlns="" id="{210C84B0-6931-48F5-AE51-4E51DDED54AE}"/>
              </a:ext>
            </a:extLst>
          </p:cNvPr>
          <p:cNvPicPr>
            <a:picLocks noChangeAspect="1"/>
          </p:cNvPicPr>
          <p:nvPr/>
        </p:nvPicPr>
        <p:blipFill>
          <a:blip r:embed="rId5"/>
          <a:stretch>
            <a:fillRect/>
          </a:stretch>
        </p:blipFill>
        <p:spPr>
          <a:xfrm>
            <a:off x="4104525" y="1363038"/>
            <a:ext cx="3938357" cy="1012024"/>
          </a:xfrm>
          <a:prstGeom prst="rect">
            <a:avLst/>
          </a:prstGeom>
        </p:spPr>
      </p:pic>
      <p:sp>
        <p:nvSpPr>
          <p:cNvPr id="20" name="Google Shape;446;p31">
            <a:extLst>
              <a:ext uri="{FF2B5EF4-FFF2-40B4-BE49-F238E27FC236}">
                <a16:creationId xmlns:a16="http://schemas.microsoft.com/office/drawing/2014/main" xmlns="" id="{0C27E659-2AFC-462E-9E81-8BBD4A156E4B}"/>
              </a:ext>
            </a:extLst>
          </p:cNvPr>
          <p:cNvSpPr/>
          <p:nvPr/>
        </p:nvSpPr>
        <p:spPr>
          <a:xfrm>
            <a:off x="1195236" y="5300029"/>
            <a:ext cx="360927" cy="494863"/>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 name="Google Shape;453;p31">
            <a:extLst>
              <a:ext uri="{FF2B5EF4-FFF2-40B4-BE49-F238E27FC236}">
                <a16:creationId xmlns:a16="http://schemas.microsoft.com/office/drawing/2014/main" xmlns="" id="{28F8DB43-D2E4-4A88-8D90-9E592E9BF6E2}"/>
              </a:ext>
            </a:extLst>
          </p:cNvPr>
          <p:cNvSpPr/>
          <p:nvPr/>
        </p:nvSpPr>
        <p:spPr>
          <a:xfrm rot="633963">
            <a:off x="1209077" y="4626429"/>
            <a:ext cx="1817152" cy="2094295"/>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xmlns="" id="{B270EF30-D0E4-F233-EA9C-0FE2A5A9D013}"/>
              </a:ext>
            </a:extLst>
          </p:cNvPr>
          <p:cNvPicPr>
            <a:picLocks noChangeAspect="1"/>
          </p:cNvPicPr>
          <p:nvPr/>
        </p:nvPicPr>
        <p:blipFill>
          <a:blip r:embed="rId6"/>
          <a:stretch>
            <a:fillRect/>
          </a:stretch>
        </p:blipFill>
        <p:spPr>
          <a:xfrm>
            <a:off x="1963842" y="2482257"/>
            <a:ext cx="8699746" cy="2786113"/>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xmlns="" id="{7E0E0875-3598-1E04-8B68-904903D04C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971" y="1467530"/>
            <a:ext cx="2694685" cy="1613127"/>
          </a:xfrm>
          <a:prstGeom prst="rect">
            <a:avLst/>
          </a:prstGeom>
        </p:spPr>
      </p:pic>
    </p:spTree>
    <p:extLst>
      <p:ext uri="{BB962C8B-B14F-4D97-AF65-F5344CB8AC3E}">
        <p14:creationId xmlns:p14="http://schemas.microsoft.com/office/powerpoint/2010/main" val="15621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1" name="Picture 20">
            <a:extLst>
              <a:ext uri="{FF2B5EF4-FFF2-40B4-BE49-F238E27FC236}">
                <a16:creationId xmlns:a16="http://schemas.microsoft.com/office/drawing/2014/main" xmlns="" id="{78957D00-5469-481A-80A3-98C5DDFBA53D}"/>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46015" y="1182489"/>
            <a:ext cx="1167093" cy="615090"/>
          </a:xfrm>
          <a:prstGeom prst="rect">
            <a:avLst/>
          </a:prstGeom>
        </p:spPr>
      </p:pic>
      <p:sp>
        <p:nvSpPr>
          <p:cNvPr id="22" name="TextBox 21">
            <a:extLst>
              <a:ext uri="{FF2B5EF4-FFF2-40B4-BE49-F238E27FC236}">
                <a16:creationId xmlns:a16="http://schemas.microsoft.com/office/drawing/2014/main" xmlns="" id="{11FE2DCE-F971-452A-88EC-67CB4E471FC3}"/>
              </a:ext>
            </a:extLst>
          </p:cNvPr>
          <p:cNvSpPr txBox="1"/>
          <p:nvPr/>
        </p:nvSpPr>
        <p:spPr>
          <a:xfrm>
            <a:off x="1475651" y="0"/>
            <a:ext cx="9568297" cy="730200"/>
          </a:xfrm>
          <a:prstGeom prst="rect">
            <a:avLst/>
          </a:prstGeom>
          <a:noFill/>
        </p:spPr>
        <p:txBody>
          <a:bodyPr wrap="square" rtlCol="0">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Qua tên bài và tranh minh hoạ, đoán nội dung bài học.</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vidu-high-performance--4-2024-10-04T08_11_52Z">
            <a:hlinkClick r:id="" action="ppaction://media"/>
            <a:extLst>
              <a:ext uri="{FF2B5EF4-FFF2-40B4-BE49-F238E27FC236}">
                <a16:creationId xmlns:a16="http://schemas.microsoft.com/office/drawing/2014/main" xmlns="" id="{396C211D-8205-E6B8-FF82-75CC10BC70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17799" y="1357085"/>
            <a:ext cx="7307943" cy="5000172"/>
          </a:xfrm>
          <a:prstGeom prst="rect">
            <a:avLst/>
          </a:prstGeom>
        </p:spPr>
      </p:pic>
    </p:spTree>
    <p:extLst>
      <p:ext uri="{BB962C8B-B14F-4D97-AF65-F5344CB8AC3E}">
        <p14:creationId xmlns:p14="http://schemas.microsoft.com/office/powerpoint/2010/main" val="330387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p:nvPr/>
        </p:nvGrpSpPr>
        <p:grpSpPr>
          <a:xfrm>
            <a:off x="1865618" y="3044998"/>
            <a:ext cx="1059417" cy="846934"/>
            <a:chOff x="500034" y="2214560"/>
            <a:chExt cx="898272" cy="718110"/>
          </a:xfrm>
        </p:grpSpPr>
        <p:pic>
          <p:nvPicPr>
            <p:cNvPr id="30"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p:nvPr/>
        </p:nvGrpSpPr>
        <p:grpSpPr>
          <a:xfrm>
            <a:off x="1824935" y="4781951"/>
            <a:ext cx="1059417" cy="846935"/>
            <a:chOff x="477164" y="3023248"/>
            <a:chExt cx="898272" cy="718110"/>
          </a:xfrm>
        </p:grpSpPr>
        <p:pic>
          <p:nvPicPr>
            <p:cNvPr id="33"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pic>
        <p:nvPicPr>
          <p:cNvPr id="38" name="图片 37" descr="未标题-2.png"/>
          <p:cNvPicPr>
            <a:picLocks noChangeAspect="1"/>
          </p:cNvPicPr>
          <p:nvPr/>
        </p:nvPicPr>
        <p:blipFill>
          <a:blip r:embed="rId6" cstate="print"/>
          <a:stretch>
            <a:fillRect/>
          </a:stretch>
        </p:blipFill>
        <p:spPr>
          <a:xfrm>
            <a:off x="2666776" y="1781194"/>
            <a:ext cx="7659606" cy="1095296"/>
          </a:xfrm>
          <a:prstGeom prst="rect">
            <a:avLst/>
          </a:prstGeom>
        </p:spPr>
      </p:pic>
      <p:pic>
        <p:nvPicPr>
          <p:cNvPr id="39" name="图片 38" descr="未标题-2.png"/>
          <p:cNvPicPr>
            <a:picLocks noChangeAspect="1"/>
          </p:cNvPicPr>
          <p:nvPr/>
        </p:nvPicPr>
        <p:blipFill>
          <a:blip r:embed="rId7" cstate="print"/>
          <a:stretch>
            <a:fillRect/>
          </a:stretch>
        </p:blipFill>
        <p:spPr>
          <a:xfrm>
            <a:off x="2783168" y="2904768"/>
            <a:ext cx="7379873" cy="1095296"/>
          </a:xfrm>
          <a:prstGeom prst="rect">
            <a:avLst/>
          </a:prstGeom>
        </p:spPr>
      </p:pic>
      <p:pic>
        <p:nvPicPr>
          <p:cNvPr id="40" name="图片 39" descr="未标题-2.png"/>
          <p:cNvPicPr>
            <a:picLocks noChangeAspect="1"/>
          </p:cNvPicPr>
          <p:nvPr/>
        </p:nvPicPr>
        <p:blipFill>
          <a:blip r:embed="rId8" cstate="print"/>
          <a:stretch>
            <a:fillRect/>
          </a:stretch>
        </p:blipFill>
        <p:spPr>
          <a:xfrm>
            <a:off x="2594700" y="4616304"/>
            <a:ext cx="6706877" cy="1127723"/>
          </a:xfrm>
          <a:prstGeom prst="rect">
            <a:avLst/>
          </a:prstGeom>
        </p:spPr>
      </p:pic>
      <p:sp>
        <p:nvSpPr>
          <p:cNvPr id="42" name="TextBox 41"/>
          <p:cNvSpPr txBox="1"/>
          <p:nvPr/>
        </p:nvSpPr>
        <p:spPr>
          <a:xfrm>
            <a:off x="4213996" y="1949702"/>
            <a:ext cx="601631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 các tiếng dễ đọc sai</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p:cNvSpPr txBox="1"/>
          <p:nvPr/>
        </p:nvSpPr>
        <p:spPr>
          <a:xfrm>
            <a:off x="4249455" y="2718730"/>
            <a:ext cx="5556278" cy="1077218"/>
          </a:xfrm>
          <a:prstGeom prst="rect">
            <a:avLst/>
          </a:prstGeom>
          <a:noFill/>
        </p:spPr>
        <p:txBody>
          <a:bodyPr wrap="square" rtlCol="0">
            <a:spAutoFit/>
          </a:bodyPr>
          <a:lstStyle/>
          <a:p>
            <a:pPr lvl="0" defTabSz="1219170"/>
            <a:r>
              <a:rPr lang="vi-VN"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Biết đọc lời kể chuyện trong bài với ngữ điệu phù hợp</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861860" y="4357980"/>
            <a:ext cx="6941574" cy="954107"/>
          </a:xfrm>
          <a:prstGeom prst="rect">
            <a:avLst/>
          </a:prstGeom>
          <a:noFill/>
        </p:spPr>
        <p:txBody>
          <a:bodyPr wrap="square" rtlCol="0">
            <a:spAutoFit/>
          </a:bodyPr>
          <a:lstStyle/>
          <a:p>
            <a:pPr lvl="0" defTabSz="1219170"/>
            <a:r>
              <a:rPr lang="vi-VN" altLang="zh-C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Hiểu nội dung bài: Nói về câu chuyện của chữ A và nhận thức về việc cần có bạn bè.</a:t>
            </a: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6" name="Picture 2" descr="F:\360安全浏览器下载\六一\Nipic_2531170_b95b5e79d8a6cff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4BBCAA7-27CF-4636-A3ED-462FA555AC5D}"/>
              </a:ext>
            </a:extLst>
          </p:cNvPr>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6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6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6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6723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75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223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248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298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384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4090"/>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4590"/>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xmlns=""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xmlns=""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xmlns=""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xmlns=""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xmlns=""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xmlns=""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1FA85EFE-552D-44C8-AB16-729AD185D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xmlns=""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xmlns=""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xmlns="" id="{C3DFE5C1-8C49-4E90-A48F-41F16EDF3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a16="http://schemas.microsoft.com/office/drawing/2014/main" xmlns=""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3" name="Group 22">
              <a:extLst>
                <a:ext uri="{FF2B5EF4-FFF2-40B4-BE49-F238E27FC236}">
                  <a16:creationId xmlns:a16="http://schemas.microsoft.com/office/drawing/2014/main" xmlns=""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xmlns="" id="{7E86B80E-BEBF-4CBE-B7A4-2DA2E899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xmlns=""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4" name="Group 23">
              <a:extLst>
                <a:ext uri="{FF2B5EF4-FFF2-40B4-BE49-F238E27FC236}">
                  <a16:creationId xmlns:a16="http://schemas.microsoft.com/office/drawing/2014/main" xmlns=""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xmlns="" id="{87B02471-BB4A-4F6C-8C74-D8BF3349F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xmlns=""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RUYỆN CHỮ A VÀ NHỮNG NGƯỜI BẠNTIẾNG VIỆT LỚP 2SÁCH KẾT NỐI TRI THỨCTHƯ VIỆN MẦM NON TRUYỆN MN_v720P">
            <a:hlinkClick r:id="" action="ppaction://media"/>
            <a:extLst>
              <a:ext uri="{FF2B5EF4-FFF2-40B4-BE49-F238E27FC236}">
                <a16:creationId xmlns:a16="http://schemas.microsoft.com/office/drawing/2014/main" xmlns="" id="{B390A494-2566-5FBF-75B7-91A76BB31C59}"/>
              </a:ext>
            </a:extLst>
          </p:cNvPr>
          <p:cNvPicPr>
            <a:picLocks noChangeAspect="1"/>
          </p:cNvPicPr>
          <p:nvPr>
            <a:videoFile r:link="rId1"/>
            <p:extLst>
              <p:ext uri="{DAA4B4D4-6D71-4841-9C94-3DE7FCFB9230}">
                <p14:media xmlns:p14="http://schemas.microsoft.com/office/powerpoint/2010/main" r:embed="rId2">
                  <p14:trim st="7362" end="610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285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xmlns="" id="{CB044157-FBFC-45DE-AE77-CC70A71BC2E3}"/>
              </a:ext>
            </a:extLst>
          </p:cNvPr>
          <p:cNvSpPr/>
          <p:nvPr/>
        </p:nvSpPr>
        <p:spPr>
          <a:xfrm>
            <a:off x="2956264" y="115411"/>
            <a:ext cx="7350711"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xmlns="" id="{F688D28D-3B92-44CA-BA2D-9F12BBDD578A}"/>
              </a:ext>
            </a:extLst>
          </p:cNvPr>
          <p:cNvGrpSpPr/>
          <p:nvPr/>
        </p:nvGrpSpPr>
        <p:grpSpPr>
          <a:xfrm>
            <a:off x="284086" y="6088559"/>
            <a:ext cx="3204839" cy="769441"/>
            <a:chOff x="708943" y="6033135"/>
            <a:chExt cx="5825836" cy="769441"/>
          </a:xfrm>
        </p:grpSpPr>
        <p:sp>
          <p:nvSpPr>
            <p:cNvPr id="10" name="TextBox 9">
              <a:extLst>
                <a:ext uri="{FF2B5EF4-FFF2-40B4-BE49-F238E27FC236}">
                  <a16:creationId xmlns:a16="http://schemas.microsoft.com/office/drawing/2014/main" xmlns="" id="{53F1C68D-9DD6-43E3-90CF-C2A6792F2145}"/>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xmlns="" id="{53653D18-AAAE-48FE-AA6B-BDFA80DCD2F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mẫu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xmlns="" id="{CB044157-FBFC-45DE-AE77-CC70A71BC2E3}"/>
              </a:ext>
            </a:extLst>
          </p:cNvPr>
          <p:cNvSpPr/>
          <p:nvPr/>
        </p:nvSpPr>
        <p:spPr>
          <a:xfrm>
            <a:off x="3396343" y="115411"/>
            <a:ext cx="6410130"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Chữ</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grpSp>
        <p:nvGrpSpPr>
          <p:cNvPr id="9" name="Group 8">
            <a:extLst>
              <a:ext uri="{FF2B5EF4-FFF2-40B4-BE49-F238E27FC236}">
                <a16:creationId xmlns:a16="http://schemas.microsoft.com/office/drawing/2014/main" xmlns="" id="{B665C216-8385-4AE1-A602-F00AA5D1EE7A}"/>
              </a:ext>
            </a:extLst>
          </p:cNvPr>
          <p:cNvGrpSpPr/>
          <p:nvPr/>
        </p:nvGrpSpPr>
        <p:grpSpPr>
          <a:xfrm>
            <a:off x="294950" y="6127370"/>
            <a:ext cx="11518110" cy="2123658"/>
            <a:chOff x="708943" y="6033135"/>
            <a:chExt cx="5825836" cy="2123658"/>
          </a:xfrm>
        </p:grpSpPr>
        <p:sp>
          <p:nvSpPr>
            <p:cNvPr id="10" name="TextBox 9">
              <a:extLst>
                <a:ext uri="{FF2B5EF4-FFF2-40B4-BE49-F238E27FC236}">
                  <a16:creationId xmlns:a16="http://schemas.microsoft.com/office/drawing/2014/main" xmlns=""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xmlns="" id="{5E1BC20F-141B-45C6-A187-EEB5778412BC}"/>
                </a:ext>
              </a:extLst>
            </p:cNvPr>
            <p:cNvSpPr txBox="1"/>
            <p:nvPr/>
          </p:nvSpPr>
          <p:spPr>
            <a:xfrm>
              <a:off x="1016462" y="6033135"/>
              <a:ext cx="5167387"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chuyện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được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chia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thành</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mấy</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12" name="Rectangle: Rounded Corners 11">
            <a:extLst>
              <a:ext uri="{FF2B5EF4-FFF2-40B4-BE49-F238E27FC236}">
                <a16:creationId xmlns:a16="http://schemas.microsoft.com/office/drawing/2014/main" xmlns="" id="{3269D58D-4CDA-4913-A440-54F9E0658B54}"/>
              </a:ext>
            </a:extLst>
          </p:cNvPr>
          <p:cNvSpPr/>
          <p:nvPr/>
        </p:nvSpPr>
        <p:spPr>
          <a:xfrm>
            <a:off x="281240" y="811202"/>
            <a:ext cx="11718951" cy="1521452"/>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Rectangle: Rounded Corners 12">
            <a:extLst>
              <a:ext uri="{FF2B5EF4-FFF2-40B4-BE49-F238E27FC236}">
                <a16:creationId xmlns:a16="http://schemas.microsoft.com/office/drawing/2014/main" xmlns="" id="{C1FD1865-7312-48C6-A93E-8E007CFFDFC9}"/>
              </a:ext>
            </a:extLst>
          </p:cNvPr>
          <p:cNvSpPr/>
          <p:nvPr/>
        </p:nvSpPr>
        <p:spPr>
          <a:xfrm>
            <a:off x="281241" y="2384407"/>
            <a:ext cx="11718950" cy="126354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4" name="Picture 13">
            <a:extLst>
              <a:ext uri="{FF2B5EF4-FFF2-40B4-BE49-F238E27FC236}">
                <a16:creationId xmlns:a16="http://schemas.microsoft.com/office/drawing/2014/main" xmlns="" id="{8A0667EC-D85B-47E0-84A2-681D6783B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8" y="811201"/>
            <a:ext cx="406360" cy="384000"/>
          </a:xfrm>
          <a:prstGeom prst="rect">
            <a:avLst/>
          </a:prstGeom>
        </p:spPr>
      </p:pic>
      <p:pic>
        <p:nvPicPr>
          <p:cNvPr id="16" name="Picture 15">
            <a:extLst>
              <a:ext uri="{FF2B5EF4-FFF2-40B4-BE49-F238E27FC236}">
                <a16:creationId xmlns:a16="http://schemas.microsoft.com/office/drawing/2014/main" xmlns="" id="{DE2CFC33-824E-43FC-ABE2-4604827FBFA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0804" y="2332654"/>
            <a:ext cx="384000" cy="384000"/>
          </a:xfrm>
          <a:prstGeom prst="rect">
            <a:avLst/>
          </a:prstGeom>
        </p:spPr>
      </p:pic>
      <p:sp>
        <p:nvSpPr>
          <p:cNvPr id="15" name="Rectangle: Rounded Corners 14">
            <a:extLst>
              <a:ext uri="{FF2B5EF4-FFF2-40B4-BE49-F238E27FC236}">
                <a16:creationId xmlns:a16="http://schemas.microsoft.com/office/drawing/2014/main" xmlns="" id="{881EB5F2-6EA2-47F6-A058-5A5FCDBDC454}"/>
              </a:ext>
            </a:extLst>
          </p:cNvPr>
          <p:cNvSpPr/>
          <p:nvPr/>
        </p:nvSpPr>
        <p:spPr>
          <a:xfrm>
            <a:off x="384000" y="3725681"/>
            <a:ext cx="11718950" cy="241297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7" name="Picture 16">
            <a:extLst>
              <a:ext uri="{FF2B5EF4-FFF2-40B4-BE49-F238E27FC236}">
                <a16:creationId xmlns:a16="http://schemas.microsoft.com/office/drawing/2014/main" xmlns="" id="{9082E5C2-C56E-455D-9DED-1576B7553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93" y="3699704"/>
            <a:ext cx="413065" cy="413065"/>
          </a:xfrm>
          <a:prstGeom prst="rect">
            <a:avLst/>
          </a:prstGeom>
        </p:spPr>
      </p:pic>
      <p:grpSp>
        <p:nvGrpSpPr>
          <p:cNvPr id="18" name="Group 17">
            <a:extLst>
              <a:ext uri="{FF2B5EF4-FFF2-40B4-BE49-F238E27FC236}">
                <a16:creationId xmlns:a16="http://schemas.microsoft.com/office/drawing/2014/main" xmlns="" id="{DD5B7AC4-1FB2-41EB-804D-5372A88BEE98}"/>
              </a:ext>
            </a:extLst>
          </p:cNvPr>
          <p:cNvGrpSpPr/>
          <p:nvPr/>
        </p:nvGrpSpPr>
        <p:grpSpPr>
          <a:xfrm>
            <a:off x="205900" y="6166290"/>
            <a:ext cx="5139883" cy="769441"/>
            <a:chOff x="708943" y="6033135"/>
            <a:chExt cx="5825836" cy="769441"/>
          </a:xfrm>
        </p:grpSpPr>
        <p:sp>
          <p:nvSpPr>
            <p:cNvPr id="19" name="TextBox 18">
              <a:extLst>
                <a:ext uri="{FF2B5EF4-FFF2-40B4-BE49-F238E27FC236}">
                  <a16:creationId xmlns:a16="http://schemas.microsoft.com/office/drawing/2014/main" xmlns="" id="{B35B9B11-9F0F-4C5A-906B-AD57D5523F4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0" name="TextBox 19">
              <a:extLst>
                <a:ext uri="{FF2B5EF4-FFF2-40B4-BE49-F238E27FC236}">
                  <a16:creationId xmlns:a16="http://schemas.microsoft.com/office/drawing/2014/main" xmlns="" id="{6BF710EB-DF94-486A-8A51-8CA4297B12E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nối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tiếp</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065389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1+#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850</Words>
  <Application>Microsoft Office PowerPoint</Application>
  <PresentationFormat>Widescreen</PresentationFormat>
  <Paragraphs>62</Paragraphs>
  <Slides>18</Slides>
  <Notes>5</Notes>
  <HiddenSlides>0</HiddenSlides>
  <MMClips>3</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18</vt:i4>
      </vt:variant>
    </vt:vector>
  </HeadingPairs>
  <TitlesOfParts>
    <vt:vector size="34" baseType="lpstr">
      <vt:lpstr>微软雅黑</vt:lpstr>
      <vt:lpstr>宋体</vt:lpstr>
      <vt:lpstr>Arial</vt:lpstr>
      <vt:lpstr>Arial-Rounded</vt:lpstr>
      <vt:lpstr>Calibri</vt:lpstr>
      <vt:lpstr>Calibri Light</vt:lpstr>
      <vt:lpstr>DengXian</vt:lpstr>
      <vt:lpstr>Times New Roman</vt:lpstr>
      <vt:lpstr>思源黑体 CN Regular</vt:lpstr>
      <vt:lpstr>等线</vt:lpstr>
      <vt:lpstr>3_Office 主题</vt:lpstr>
      <vt:lpstr>Office 主题</vt:lpstr>
      <vt:lpstr>4_Office 主题</vt:lpstr>
      <vt:lpstr>2_Office 主题</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ACER</cp:lastModifiedBy>
  <cp:revision>29</cp:revision>
  <dcterms:created xsi:type="dcterms:W3CDTF">2021-08-03T05:09:55Z</dcterms:created>
  <dcterms:modified xsi:type="dcterms:W3CDTF">2025-11-23T13:47:12Z</dcterms:modified>
</cp:coreProperties>
</file>