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09" r:id="rId3"/>
    <p:sldMasterId id="2147483723" r:id="rId4"/>
    <p:sldMasterId id="2147483758" r:id="rId5"/>
    <p:sldMasterId id="2147483770" r:id="rId6"/>
  </p:sldMasterIdLst>
  <p:notesMasterIdLst>
    <p:notesMasterId r:id="rId21"/>
  </p:notesMasterIdLst>
  <p:sldIdLst>
    <p:sldId id="2640" r:id="rId7"/>
    <p:sldId id="267" r:id="rId8"/>
    <p:sldId id="257" r:id="rId9"/>
    <p:sldId id="258" r:id="rId10"/>
    <p:sldId id="268" r:id="rId11"/>
    <p:sldId id="269" r:id="rId12"/>
    <p:sldId id="270" r:id="rId13"/>
    <p:sldId id="271" r:id="rId14"/>
    <p:sldId id="273" r:id="rId15"/>
    <p:sldId id="2007577107" r:id="rId16"/>
    <p:sldId id="343" r:id="rId17"/>
    <p:sldId id="2007577111" r:id="rId18"/>
    <p:sldId id="2007577113" r:id="rId19"/>
    <p:sldId id="26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2" autoAdjust="0"/>
  </p:normalViewPr>
  <p:slideViewPr>
    <p:cSldViewPr snapToGrid="0">
      <p:cViewPr varScale="1">
        <p:scale>
          <a:sx n="83" d="100"/>
          <a:sy n="83" d="100"/>
        </p:scale>
        <p:origin x="6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F844-16AF-4A2D-A3B3-E430AF3670C8}"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6872-A038-4EFD-B1C4-3D19190003ED}" type="slidenum">
              <a:rPr lang="en-US" smtClean="0"/>
              <a:t>‹#›</a:t>
            </a:fld>
            <a:endParaRPr lang="en-US"/>
          </a:p>
        </p:txBody>
      </p:sp>
    </p:spTree>
    <p:extLst>
      <p:ext uri="{BB962C8B-B14F-4D97-AF65-F5344CB8AC3E}">
        <p14:creationId xmlns:p14="http://schemas.microsoft.com/office/powerpoint/2010/main" val="38508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80B42-5DCB-44DA-A4DD-B17920AEF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25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1886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80B42-5DCB-44DA-A4DD-B17920AEF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80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2025/11/23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28380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5" name="Footer Placeholder 4">
            <a:extLst>
              <a:ext uri="{FF2B5EF4-FFF2-40B4-BE49-F238E27FC236}">
                <a16:creationId xmlns="" xmlns:a16="http://schemas.microsoft.com/office/drawing/2014/main"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95454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5" name="Footer Placeholder 4">
            <a:extLst>
              <a:ext uri="{FF2B5EF4-FFF2-40B4-BE49-F238E27FC236}">
                <a16:creationId xmlns=""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718432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5" name="Footer Placeholder 4">
            <a:extLst>
              <a:ext uri="{FF2B5EF4-FFF2-40B4-BE49-F238E27FC236}">
                <a16:creationId xmlns="" xmlns:a16="http://schemas.microsoft.com/office/drawing/2014/main"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59072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6" name="Footer Placeholder 5">
            <a:extLst>
              <a:ext uri="{FF2B5EF4-FFF2-40B4-BE49-F238E27FC236}">
                <a16:creationId xmlns="" xmlns:a16="http://schemas.microsoft.com/office/drawing/2014/main"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969379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8" name="Footer Placeholder 7">
            <a:extLst>
              <a:ext uri="{FF2B5EF4-FFF2-40B4-BE49-F238E27FC236}">
                <a16:creationId xmlns="" xmlns:a16="http://schemas.microsoft.com/office/drawing/2014/main"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04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4" name="Footer Placeholder 3">
            <a:extLst>
              <a:ext uri="{FF2B5EF4-FFF2-40B4-BE49-F238E27FC236}">
                <a16:creationId xmlns="" xmlns:a16="http://schemas.microsoft.com/office/drawing/2014/main"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0625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3" name="Footer Placeholder 2">
            <a:extLst>
              <a:ext uri="{FF2B5EF4-FFF2-40B4-BE49-F238E27FC236}">
                <a16:creationId xmlns=""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948389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6" name="Footer Placeholder 5">
            <a:extLst>
              <a:ext uri="{FF2B5EF4-FFF2-40B4-BE49-F238E27FC236}">
                <a16:creationId xmlns="" xmlns:a16="http://schemas.microsoft.com/office/drawing/2014/main"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25986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6" name="Footer Placeholder 5">
            <a:extLst>
              <a:ext uri="{FF2B5EF4-FFF2-40B4-BE49-F238E27FC236}">
                <a16:creationId xmlns="" xmlns:a16="http://schemas.microsoft.com/office/drawing/2014/main"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769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5" name="Footer Placeholder 4">
            <a:extLst>
              <a:ext uri="{FF2B5EF4-FFF2-40B4-BE49-F238E27FC236}">
                <a16:creationId xmlns="" xmlns:a16="http://schemas.microsoft.com/office/drawing/2014/main"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2106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11/23/2025</a:t>
            </a:fld>
            <a:endParaRPr lang="en-US"/>
          </a:p>
        </p:txBody>
      </p:sp>
      <p:sp>
        <p:nvSpPr>
          <p:cNvPr id="5" name="Footer Placeholder 4">
            <a:extLst>
              <a:ext uri="{FF2B5EF4-FFF2-40B4-BE49-F238E27FC236}">
                <a16:creationId xmlns="" xmlns:a16="http://schemas.microsoft.com/office/drawing/2014/main"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28245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55F20-2A15-4E70-936B-4A7AE79AE653}"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270607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295576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55F20-2A15-4E70-936B-4A7AE79AE653}"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50306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55F20-2A15-4E70-936B-4A7AE79AE653}"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4584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55F20-2A15-4E70-936B-4A7AE79AE653}"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804879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55F20-2A15-4E70-936B-4A7AE79AE653}"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987707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55F20-2A15-4E70-936B-4A7AE79AE653}"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596195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29408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2025/11/23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289601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566955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903898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407713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EB4A1B-C229-409C-91F1-FA64C9E0A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701BBDD-64DD-491A-A2A0-FB6EB29BF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0553323-2683-4970-9754-8E8550C3133C}"/>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5" name="Footer Placeholder 4">
            <a:extLst>
              <a:ext uri="{FF2B5EF4-FFF2-40B4-BE49-F238E27FC236}">
                <a16:creationId xmlns="" xmlns:a16="http://schemas.microsoft.com/office/drawing/2014/main" id="{F8BD4AAF-190F-414E-B4AC-327586F85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3180EC-4BC1-423A-9D6E-748B0CBD5332}"/>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712823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A9681A-59B1-4BCD-89A8-2C805C288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CFF324-163B-4D19-A08A-85AC43AF0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B29CEAF-5504-47DD-8FE7-AE3FD1DDD60A}"/>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5" name="Footer Placeholder 4">
            <a:extLst>
              <a:ext uri="{FF2B5EF4-FFF2-40B4-BE49-F238E27FC236}">
                <a16:creationId xmlns="" xmlns:a16="http://schemas.microsoft.com/office/drawing/2014/main" id="{F9CD1CB3-C841-4F09-B74B-C07F77A79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4873E35-F3CD-4F53-9C89-0E7C5149408A}"/>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00170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8E3E3-093C-4631-BFEF-ACCE7B6CB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1310CBD-C800-405D-A236-B86FE36CB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05F1A28-0A1C-4DD6-BB5A-AF5C99FB12A1}"/>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5" name="Footer Placeholder 4">
            <a:extLst>
              <a:ext uri="{FF2B5EF4-FFF2-40B4-BE49-F238E27FC236}">
                <a16:creationId xmlns="" xmlns:a16="http://schemas.microsoft.com/office/drawing/2014/main" id="{500DA5B7-AF20-40A5-B955-E9CF752B8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2A6726B-7B99-49E1-966E-91284A5FC585}"/>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454940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E49A0-057B-4EDF-9129-52173E7BB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47118B-7B1C-4486-B765-7C06DF2B2C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D62BB7F-EB5A-4B69-8944-41A5DC290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FA98D5-F0A8-49D6-B987-0327C6B061C1}"/>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6" name="Footer Placeholder 5">
            <a:extLst>
              <a:ext uri="{FF2B5EF4-FFF2-40B4-BE49-F238E27FC236}">
                <a16:creationId xmlns="" xmlns:a16="http://schemas.microsoft.com/office/drawing/2014/main" id="{D15F8B78-A895-4578-85B0-5B9A19776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EC04F85-06C1-43E4-817B-D169549D8876}"/>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904233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B3550D-E9F2-4E04-A6EE-6E321FF5C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F456C4C-8F6A-4E05-A424-255FBA618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DF7E50-00D7-402D-8D43-6E6C9F3B07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A743A87-76D0-4D6F-91E0-1CAB4567E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5FF2F6-7714-4D95-81A8-1E12F2555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DB1F77C-7AF4-4D51-BD47-C85C0A43ACEF}"/>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8" name="Footer Placeholder 7">
            <a:extLst>
              <a:ext uri="{FF2B5EF4-FFF2-40B4-BE49-F238E27FC236}">
                <a16:creationId xmlns="" xmlns:a16="http://schemas.microsoft.com/office/drawing/2014/main" id="{4C3D38F6-2975-4C02-BBC4-EBC98C1B61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0C01EB6-4547-4272-8BF0-3EE3642CD880}"/>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125733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1F6BCD-2D7F-4BDD-BCD5-8220381109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5CD1D7-D6FE-4A16-B29F-11FF9733977C}"/>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4" name="Footer Placeholder 3">
            <a:extLst>
              <a:ext uri="{FF2B5EF4-FFF2-40B4-BE49-F238E27FC236}">
                <a16:creationId xmlns="" xmlns:a16="http://schemas.microsoft.com/office/drawing/2014/main" id="{F702052E-E670-43B2-9E58-1492007AAC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9B8C641-00E6-4609-93D7-0D9A70572385}"/>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2328671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3560C6F-DDE9-4F96-9250-7A207D3AE2E1}"/>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3" name="Footer Placeholder 2">
            <a:extLst>
              <a:ext uri="{FF2B5EF4-FFF2-40B4-BE49-F238E27FC236}">
                <a16:creationId xmlns="" xmlns:a16="http://schemas.microsoft.com/office/drawing/2014/main" id="{6E8DA42E-1835-40E0-81D1-661612993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2B76548-CCB5-4484-AF90-C9BB15717A94}"/>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148878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4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B9908-719B-4DA9-B02C-03BFE2583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0715D1B-8229-47FF-A02D-2AC6E4A2E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69BE338-B1E0-4065-846F-970859B90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D9A6446-79FA-444B-B14B-5FA0BB175CF3}"/>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6" name="Footer Placeholder 5">
            <a:extLst>
              <a:ext uri="{FF2B5EF4-FFF2-40B4-BE49-F238E27FC236}">
                <a16:creationId xmlns="" xmlns:a16="http://schemas.microsoft.com/office/drawing/2014/main" id="{9514ADC1-C8F3-499D-A51E-E6AA08CAA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9DA8D4C-D9E9-4DED-AA5B-DA9BD6CE5466}"/>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870141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628E1-FFB7-4B30-99AA-CC338DDE8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B7122E7-8CE0-4555-8568-23FC45410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E340865-3EF8-4FAB-ACFC-83F26A84B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084084E-3D78-4B8B-9797-75D9B4A89BF0}"/>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6" name="Footer Placeholder 5">
            <a:extLst>
              <a:ext uri="{FF2B5EF4-FFF2-40B4-BE49-F238E27FC236}">
                <a16:creationId xmlns="" xmlns:a16="http://schemas.microsoft.com/office/drawing/2014/main" id="{4C62B406-D4C0-4599-82BC-2026F6BB7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B9FB7A2-9C04-48B6-9758-493FBFAEDF43}"/>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2702465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DB21D3-F833-4749-BE44-C140FF8A3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CBFB3F1-A395-45EC-A140-18CEB78B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935112-1F13-4C39-8CC8-778A5BC4C942}"/>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5" name="Footer Placeholder 4">
            <a:extLst>
              <a:ext uri="{FF2B5EF4-FFF2-40B4-BE49-F238E27FC236}">
                <a16:creationId xmlns="" xmlns:a16="http://schemas.microsoft.com/office/drawing/2014/main" id="{1246C006-C900-484B-8889-CA11C3160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BF4162B-000F-4B50-BF37-62BB2B13753E}"/>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827057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D678AD-9044-4DBA-A86D-062CF3AEAC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C9F5DCA-B771-418F-9C84-84B3E5FED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D17090A-5F15-47D4-924A-C7D4E67D6B7C}"/>
              </a:ext>
            </a:extLst>
          </p:cNvPr>
          <p:cNvSpPr>
            <a:spLocks noGrp="1"/>
          </p:cNvSpPr>
          <p:nvPr>
            <p:ph type="dt" sz="half" idx="10"/>
          </p:nvPr>
        </p:nvSpPr>
        <p:spPr/>
        <p:txBody>
          <a:bodyPr/>
          <a:lstStyle/>
          <a:p>
            <a:fld id="{E913D135-C17B-4BD3-9F6A-9AFD76937E47}" type="datetimeFigureOut">
              <a:rPr lang="en-US" smtClean="0"/>
              <a:t>11/23/2025</a:t>
            </a:fld>
            <a:endParaRPr lang="en-US"/>
          </a:p>
        </p:txBody>
      </p:sp>
      <p:sp>
        <p:nvSpPr>
          <p:cNvPr id="5" name="Footer Placeholder 4">
            <a:extLst>
              <a:ext uri="{FF2B5EF4-FFF2-40B4-BE49-F238E27FC236}">
                <a16:creationId xmlns="" xmlns:a16="http://schemas.microsoft.com/office/drawing/2014/main" id="{AC76D177-08DA-4CE5-808F-AE196FB08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EA93613-BCC2-4A72-B544-25FEEA45DE79}"/>
              </a:ext>
            </a:extLst>
          </p:cNvPr>
          <p:cNvSpPr>
            <a:spLocks noGrp="1"/>
          </p:cNvSpPr>
          <p:nvPr>
            <p:ph type="sldNum" sz="quarter" idx="12"/>
          </p:nvPr>
        </p:nvSpPr>
        <p:spPr/>
        <p:txBody>
          <a:bodyPr/>
          <a:lstStyle/>
          <a:p>
            <a:fld id="{498CA528-3F45-42C4-96D5-1F17ED0D1F29}" type="slidenum">
              <a:rPr lang="en-US" smtClean="0"/>
              <a:t>‹#›</a:t>
            </a:fld>
            <a:endParaRPr lang="en-US"/>
          </a:p>
        </p:txBody>
      </p:sp>
    </p:spTree>
    <p:extLst>
      <p:ext uri="{BB962C8B-B14F-4D97-AF65-F5344CB8AC3E}">
        <p14:creationId xmlns:p14="http://schemas.microsoft.com/office/powerpoint/2010/main" val="388809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4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420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4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3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9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136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0" r:id="rId3"/>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91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98512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7" r:id="rId3"/>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2907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5F20-2A15-4E70-936B-4A7AE79AE653}" type="datetimeFigureOut">
              <a:rPr lang="en-US" smtClean="0"/>
              <a:t>11/23/2025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DC72-F670-4295-B405-97FFC0064C17}" type="slidenum">
              <a:rPr lang="en-US" smtClean="0"/>
              <a:t>‹#›</a:t>
            </a:fld>
            <a:endParaRPr lang="en-US"/>
          </a:p>
        </p:txBody>
      </p:sp>
    </p:spTree>
    <p:extLst>
      <p:ext uri="{BB962C8B-B14F-4D97-AF65-F5344CB8AC3E}">
        <p14:creationId xmlns:p14="http://schemas.microsoft.com/office/powerpoint/2010/main" val="222539245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 xmlns:a16="http://schemas.microsoft.com/office/drawing/2014/main" id="{0E024A97-B2B9-DE10-85DF-40338A180D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2D0F80A1-24D6-43EE-8F1D-999B85110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A557A11-8563-47C3-94FE-8C1B09AA1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C7EAE7-D72E-4133-8C6F-207F36FE4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3D135-C17B-4BD3-9F6A-9AFD76937E47}" type="datetimeFigureOut">
              <a:rPr lang="en-US" smtClean="0"/>
              <a:t>11/23/2025</a:t>
            </a:fld>
            <a:endParaRPr lang="en-US"/>
          </a:p>
        </p:txBody>
      </p:sp>
      <p:sp>
        <p:nvSpPr>
          <p:cNvPr id="5" name="Footer Placeholder 4">
            <a:extLst>
              <a:ext uri="{FF2B5EF4-FFF2-40B4-BE49-F238E27FC236}">
                <a16:creationId xmlns="" xmlns:a16="http://schemas.microsoft.com/office/drawing/2014/main" id="{33510370-D68A-4362-837F-8C3D614AA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0A6D984-AA50-47E9-942C-CC1D23FDD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CA528-3F45-42C4-96D5-1F17ED0D1F29}" type="slidenum">
              <a:rPr lang="en-US" smtClean="0"/>
              <a:t>‹#›</a:t>
            </a:fld>
            <a:endParaRPr lang="en-US"/>
          </a:p>
        </p:txBody>
      </p:sp>
      <p:pic>
        <p:nvPicPr>
          <p:cNvPr id="8" name="Picture 7">
            <a:extLst>
              <a:ext uri="{FF2B5EF4-FFF2-40B4-BE49-F238E27FC236}">
                <a16:creationId xmlns="" xmlns:a16="http://schemas.microsoft.com/office/drawing/2014/main" id="{E3858FB1-987F-2156-67A9-1BF365711CF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46600" y="-11068609"/>
            <a:ext cx="1961823" cy="1964594"/>
          </a:xfrm>
          <a:prstGeom prst="rect">
            <a:avLst/>
          </a:prstGeom>
        </p:spPr>
      </p:pic>
      <p:pic>
        <p:nvPicPr>
          <p:cNvPr id="14" name="Picture 13">
            <a:extLst>
              <a:ext uri="{FF2B5EF4-FFF2-40B4-BE49-F238E27FC236}">
                <a16:creationId xmlns="" xmlns:a16="http://schemas.microsoft.com/office/drawing/2014/main" id="{A513933D-23D2-ACA9-9621-ED714F549F9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444200" y="2036700"/>
            <a:ext cx="1961823" cy="1964594"/>
          </a:xfrm>
          <a:prstGeom prst="rect">
            <a:avLst/>
          </a:prstGeom>
        </p:spPr>
      </p:pic>
      <p:pic>
        <p:nvPicPr>
          <p:cNvPr id="15" name="Picture 14">
            <a:extLst>
              <a:ext uri="{FF2B5EF4-FFF2-40B4-BE49-F238E27FC236}">
                <a16:creationId xmlns="" xmlns:a16="http://schemas.microsoft.com/office/drawing/2014/main" id="{5FB1B63A-27C3-571C-B128-5BA89906AC4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72488" y="17073500"/>
            <a:ext cx="1961823" cy="1964594"/>
          </a:xfrm>
          <a:prstGeom prst="rect">
            <a:avLst/>
          </a:prstGeom>
        </p:spPr>
      </p:pic>
      <p:pic>
        <p:nvPicPr>
          <p:cNvPr id="16" name="Picture 15">
            <a:extLst>
              <a:ext uri="{FF2B5EF4-FFF2-40B4-BE49-F238E27FC236}">
                <a16:creationId xmlns="" xmlns:a16="http://schemas.microsoft.com/office/drawing/2014/main" id="{79304298-AB6C-917F-0F85-AA5BEE6D8D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7512" y="2036700"/>
            <a:ext cx="1961823" cy="1964594"/>
          </a:xfrm>
          <a:prstGeom prst="rect">
            <a:avLst/>
          </a:prstGeom>
        </p:spPr>
      </p:pic>
    </p:spTree>
    <p:extLst>
      <p:ext uri="{BB962C8B-B14F-4D97-AF65-F5344CB8AC3E}">
        <p14:creationId xmlns:p14="http://schemas.microsoft.com/office/powerpoint/2010/main" val="341903509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jfif"/><Relationship Id="rId1" Type="http://schemas.openxmlformats.org/officeDocument/2006/relationships/slideLayout" Target="../slideLayouts/slideLayout39.xml"/><Relationship Id="rId6" Type="http://schemas.microsoft.com/office/2007/relationships/hdphoto" Target="../media/hdphoto3.wdp"/><Relationship Id="rId5" Type="http://schemas.openxmlformats.org/officeDocument/2006/relationships/image" Target="../media/image40.png"/><Relationship Id="rId4" Type="http://schemas.openxmlformats.org/officeDocument/2006/relationships/image" Target="../media/image8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8.xml"/><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8.xm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image" Target="../media/image20.png"/><Relationship Id="rId11" Type="http://schemas.openxmlformats.org/officeDocument/2006/relationships/slide" Target="slide6.xml"/><Relationship Id="rId5" Type="http://schemas.openxmlformats.org/officeDocument/2006/relationships/image" Target="../media/image19.png"/><Relationship Id="rId10" Type="http://schemas.openxmlformats.org/officeDocument/2006/relationships/slide" Target="slide5.xml"/><Relationship Id="rId4" Type="http://schemas.openxmlformats.org/officeDocument/2006/relationships/image" Target="../media/image18.png"/><Relationship Id="rId9" Type="http://schemas.microsoft.com/office/2007/relationships/hdphoto" Target="../media/hdphoto1.wdp"/><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slide" Target="slide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grpSp>
        <p:nvGrpSpPr>
          <p:cNvPr id="10" name="Group 9">
            <a:extLst>
              <a:ext uri="{FF2B5EF4-FFF2-40B4-BE49-F238E27FC236}">
                <a16:creationId xmlns="" xmlns:a16="http://schemas.microsoft.com/office/drawing/2014/main" id="{B9A44984-8B9F-42D3-AB7C-92638A756B69}"/>
              </a:ext>
            </a:extLst>
          </p:cNvPr>
          <p:cNvGrpSpPr/>
          <p:nvPr/>
        </p:nvGrpSpPr>
        <p:grpSpPr>
          <a:xfrm>
            <a:off x="1341612" y="550186"/>
            <a:ext cx="9794474" cy="5604132"/>
            <a:chOff x="256031" y="1133735"/>
            <a:chExt cx="9242811" cy="5377134"/>
          </a:xfrm>
        </p:grpSpPr>
        <p:sp>
          <p:nvSpPr>
            <p:cNvPr id="11" name="Rectangle: Rounded Corners 10">
              <a:extLst>
                <a:ext uri="{FF2B5EF4-FFF2-40B4-BE49-F238E27FC236}">
                  <a16:creationId xmlns="" xmlns:a16="http://schemas.microsoft.com/office/drawing/2014/main" id="{ECCB0DE3-95CA-4213-9CA0-3F64E252ED6C}"/>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 xmlns:a16="http://schemas.microsoft.com/office/drawing/2014/main" id="{5A58B474-33F0-4C48-AA4F-6B69F26E65D2}"/>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 xmlns:a16="http://schemas.microsoft.com/office/drawing/2014/main" id="{210C84B0-6931-48F5-AE51-4E51DDED54AE}"/>
              </a:ext>
            </a:extLst>
          </p:cNvPr>
          <p:cNvPicPr>
            <a:picLocks noChangeAspect="1"/>
          </p:cNvPicPr>
          <p:nvPr/>
        </p:nvPicPr>
        <p:blipFill>
          <a:blip r:embed="rId5"/>
          <a:stretch>
            <a:fillRect/>
          </a:stretch>
        </p:blipFill>
        <p:spPr>
          <a:xfrm>
            <a:off x="4104525" y="1363038"/>
            <a:ext cx="3938357" cy="1012024"/>
          </a:xfrm>
          <a:prstGeom prst="rect">
            <a:avLst/>
          </a:prstGeom>
        </p:spPr>
      </p:pic>
      <p:sp>
        <p:nvSpPr>
          <p:cNvPr id="20" name="Google Shape;446;p31">
            <a:extLst>
              <a:ext uri="{FF2B5EF4-FFF2-40B4-BE49-F238E27FC236}">
                <a16:creationId xmlns="" xmlns:a16="http://schemas.microsoft.com/office/drawing/2014/main" id="{0C27E659-2AFC-462E-9E81-8BBD4A156E4B}"/>
              </a:ext>
            </a:extLst>
          </p:cNvPr>
          <p:cNvSpPr/>
          <p:nvPr/>
        </p:nvSpPr>
        <p:spPr>
          <a:xfrm>
            <a:off x="1195236" y="5300029"/>
            <a:ext cx="360927" cy="494863"/>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 name="Google Shape;453;p31">
            <a:extLst>
              <a:ext uri="{FF2B5EF4-FFF2-40B4-BE49-F238E27FC236}">
                <a16:creationId xmlns="" xmlns:a16="http://schemas.microsoft.com/office/drawing/2014/main" id="{28F8DB43-D2E4-4A88-8D90-9E592E9BF6E2}"/>
              </a:ext>
            </a:extLst>
          </p:cNvPr>
          <p:cNvSpPr/>
          <p:nvPr/>
        </p:nvSpPr>
        <p:spPr>
          <a:xfrm rot="633963">
            <a:off x="1209077" y="4626429"/>
            <a:ext cx="1817152" cy="2094295"/>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3">
            <a:extLst>
              <a:ext uri="{FF2B5EF4-FFF2-40B4-BE49-F238E27FC236}">
                <a16:creationId xmlns="" xmlns:a16="http://schemas.microsoft.com/office/drawing/2014/main" id="{B270EF30-D0E4-F233-EA9C-0FE2A5A9D013}"/>
              </a:ext>
            </a:extLst>
          </p:cNvPr>
          <p:cNvPicPr>
            <a:picLocks noChangeAspect="1"/>
          </p:cNvPicPr>
          <p:nvPr/>
        </p:nvPicPr>
        <p:blipFill>
          <a:blip r:embed="rId6"/>
          <a:stretch>
            <a:fillRect/>
          </a:stretch>
        </p:blipFill>
        <p:spPr>
          <a:xfrm>
            <a:off x="1963842" y="2482257"/>
            <a:ext cx="8699746" cy="2786113"/>
          </a:xfrm>
          <a:prstGeom prst="rect">
            <a:avLst/>
          </a:prstGeom>
        </p:spPr>
      </p:pic>
      <p:pic>
        <p:nvPicPr>
          <p:cNvPr id="6" name="Picture 5" descr="A yellow circles with red lines&#10;&#10;Description automatically generated">
            <a:extLst>
              <a:ext uri="{FF2B5EF4-FFF2-40B4-BE49-F238E27FC236}">
                <a16:creationId xmlns="" xmlns:a16="http://schemas.microsoft.com/office/drawing/2014/main" id="{7E0E0875-3598-1E04-8B68-904903D04C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971" y="1467530"/>
            <a:ext cx="2694685" cy="1613127"/>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Trần Hoài Dương)</a:t>
            </a:r>
          </a:p>
        </p:txBody>
      </p:sp>
    </p:spTree>
    <p:extLst>
      <p:ext uri="{BB962C8B-B14F-4D97-AF65-F5344CB8AC3E}">
        <p14:creationId xmlns:p14="http://schemas.microsoft.com/office/powerpoint/2010/main" val="4252129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 xmlns:a16="http://schemas.microsoft.com/office/drawing/2014/main" id="{C97A9FA9-A06C-989A-CAA0-D1F2AD505E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07622" y="1571252"/>
            <a:ext cx="10165050" cy="3343648"/>
          </a:xfrm>
          <a:prstGeom prst="rect">
            <a:avLst/>
          </a:prstGeom>
        </p:spPr>
      </p:pic>
      <p:pic>
        <p:nvPicPr>
          <p:cNvPr id="9" name="Picture 4">
            <a:extLst>
              <a:ext uri="{FF2B5EF4-FFF2-40B4-BE49-F238E27FC236}">
                <a16:creationId xmlns="" xmlns:a16="http://schemas.microsoft.com/office/drawing/2014/main" id="{5DA7E7EB-BB34-F110-B3AE-DEA16A3536E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6654458" y="5511954"/>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 xmlns:a16="http://schemas.microsoft.com/office/drawing/2014/main" id="{04F47C75-531A-8A52-7249-5D28F949F4C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9984" l="7979" r="93972">
                        <a14:foregroundMark x1="8156" y1="40394" x2="8156" y2="40394"/>
                        <a14:foregroundMark x1="93972" y1="37110" x2="93972" y2="37110"/>
                      </a14:backgroundRemoval>
                    </a14:imgEffect>
                  </a14:imgLayer>
                </a14:imgProps>
              </a:ext>
              <a:ext uri="{28A0092B-C50C-407E-A947-70E740481C1C}">
                <a14:useLocalDpi xmlns:a14="http://schemas.microsoft.com/office/drawing/2010/main" val="0"/>
              </a:ext>
            </a:extLst>
          </a:blip>
          <a:srcRect t="18134" b="20152"/>
          <a:stretch/>
        </p:blipFill>
        <p:spPr bwMode="auto">
          <a:xfrm>
            <a:off x="9126599" y="5511954"/>
            <a:ext cx="1445738" cy="9634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91140184-B422-F201-91C7-5EC3CB971BF4}"/>
              </a:ext>
            </a:extLst>
          </p:cNvPr>
          <p:cNvPicPr>
            <a:picLocks noChangeAspect="1"/>
          </p:cNvPicPr>
          <p:nvPr/>
        </p:nvPicPr>
        <p:blipFill>
          <a:blip r:embed="rId7"/>
          <a:stretch>
            <a:fillRect/>
          </a:stretch>
        </p:blipFill>
        <p:spPr>
          <a:xfrm>
            <a:off x="2380012" y="1906682"/>
            <a:ext cx="7565792" cy="2353260"/>
          </a:xfrm>
          <a:prstGeom prst="rect">
            <a:avLst/>
          </a:prstGeom>
        </p:spPr>
      </p:pic>
    </p:spTree>
    <p:extLst>
      <p:ext uri="{BB962C8B-B14F-4D97-AF65-F5344CB8AC3E}">
        <p14:creationId xmlns:p14="http://schemas.microsoft.com/office/powerpoint/2010/main" val="412999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 xmlns:a16="http://schemas.microsoft.com/office/drawing/2014/main" id="{A3F77769-738C-4878-887D-0B25BABBFC4F}"/>
              </a:ext>
            </a:extLst>
          </p:cNvPr>
          <p:cNvSpPr txBox="1"/>
          <p:nvPr/>
        </p:nvSpPr>
        <p:spPr>
          <a:xfrm>
            <a:off x="837505" y="845511"/>
            <a:ext cx="10472751" cy="2207527"/>
          </a:xfrm>
          <a:prstGeom prst="rect">
            <a:avLst/>
          </a:prstGeom>
          <a:noFill/>
        </p:spPr>
        <p:txBody>
          <a:bodyPr wrap="square" rtlCol="0">
            <a:spAutoFit/>
          </a:bodyPr>
          <a:lstStyle/>
          <a:p>
            <a:pPr marL="342900" lvl="0" indent="-342900" algn="just">
              <a:lnSpc>
                <a:spcPct val="150000"/>
              </a:lnSpc>
              <a:buAutoNum type="arabicPeriod"/>
            </a:pPr>
            <a:r>
              <a:rPr lang="vi-VN" sz="3200" b="1" dirty="0">
                <a:latin typeface="Arial-Rounded" panose="020B0500000000000000" pitchFamily="34" charset="0"/>
                <a:ea typeface="Arial-Rounded" panose="020B0500000000000000" pitchFamily="34" charset="0"/>
                <a:cs typeface="Arial-Rounded" panose="020B0500000000000000" pitchFamily="34" charset="0"/>
              </a:rPr>
              <a:t>Nói tiếp lời của chữ A để cảm ơn các bạn chữ:</a:t>
            </a:r>
          </a:p>
          <a:p>
            <a:pPr lvl="0"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   Cảm ơn các bạn. Nhờ có các bạn, chúng ta đã ……………………………………………………..………</a:t>
            </a:r>
          </a:p>
        </p:txBody>
      </p:sp>
      <p:sp>
        <p:nvSpPr>
          <p:cNvPr id="11" name="TextBox 10">
            <a:extLst>
              <a:ext uri="{FF2B5EF4-FFF2-40B4-BE49-F238E27FC236}">
                <a16:creationId xmlns="" xmlns:a16="http://schemas.microsoft.com/office/drawing/2014/main" id="{FF4F7D1A-E739-4EC6-AB47-228CB600928E}"/>
              </a:ext>
            </a:extLst>
          </p:cNvPr>
          <p:cNvSpPr txBox="1"/>
          <p:nvPr/>
        </p:nvSpPr>
        <p:spPr>
          <a:xfrm>
            <a:off x="1019149" y="2276246"/>
            <a:ext cx="5570281" cy="730200"/>
          </a:xfrm>
          <a:prstGeom prst="rect">
            <a:avLst/>
          </a:prstGeom>
          <a:noFill/>
        </p:spPr>
        <p:txBody>
          <a:bodyPr wrap="square" rtlCol="0">
            <a:spAutoFit/>
          </a:bodyPr>
          <a:lstStyle/>
          <a:p>
            <a:pPr algn="just">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 nên những cuốn sách hay.</a:t>
            </a:r>
          </a:p>
        </p:txBody>
      </p:sp>
    </p:spTree>
    <p:extLst>
      <p:ext uri="{BB962C8B-B14F-4D97-AF65-F5344CB8AC3E}">
        <p14:creationId xmlns:p14="http://schemas.microsoft.com/office/powerpoint/2010/main" val="408463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1818EB87-0D8D-49F1-9E15-20EA1EA8C713}"/>
              </a:ext>
            </a:extLst>
          </p:cNvPr>
          <p:cNvGrpSpPr/>
          <p:nvPr/>
        </p:nvGrpSpPr>
        <p:grpSpPr>
          <a:xfrm>
            <a:off x="424249" y="391886"/>
            <a:ext cx="11343502" cy="6090098"/>
            <a:chOff x="256031" y="1133735"/>
            <a:chExt cx="9242811" cy="5377134"/>
          </a:xfrm>
        </p:grpSpPr>
        <p:sp>
          <p:nvSpPr>
            <p:cNvPr id="3" name="Rectangle: Rounded Corners 2">
              <a:extLst>
                <a:ext uri="{FF2B5EF4-FFF2-40B4-BE49-F238E27FC236}">
                  <a16:creationId xmlns=""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 xmlns:a16="http://schemas.microsoft.com/office/drawing/2014/main" id="{7C3BE404-3340-4197-8263-3B5C69D0A906}"/>
              </a:ext>
            </a:extLst>
          </p:cNvPr>
          <p:cNvSpPr txBox="1"/>
          <p:nvPr/>
        </p:nvSpPr>
        <p:spPr>
          <a:xfrm>
            <a:off x="1076991" y="804935"/>
            <a:ext cx="10701352" cy="96943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vi-VN"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Những từ nào dưới đây chỉ cảm xúc?</a:t>
            </a:r>
          </a:p>
        </p:txBody>
      </p:sp>
      <p:sp>
        <p:nvSpPr>
          <p:cNvPr id="12" name="Rounded Rectangle 18">
            <a:extLst>
              <a:ext uri="{FF2B5EF4-FFF2-40B4-BE49-F238E27FC236}">
                <a16:creationId xmlns="" xmlns:a16="http://schemas.microsoft.com/office/drawing/2014/main" id="{F42A4B40-8F97-4839-B02D-674B4D9DA25E}"/>
              </a:ext>
            </a:extLst>
          </p:cNvPr>
          <p:cNvSpPr/>
          <p:nvPr/>
        </p:nvSpPr>
        <p:spPr>
          <a:xfrm>
            <a:off x="1439196" y="246007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9">
            <a:extLst>
              <a:ext uri="{FF2B5EF4-FFF2-40B4-BE49-F238E27FC236}">
                <a16:creationId xmlns="" xmlns:a16="http://schemas.microsoft.com/office/drawing/2014/main" id="{39ACADA7-73E5-4063-B841-9C1865F0617A}"/>
              </a:ext>
            </a:extLst>
          </p:cNvPr>
          <p:cNvSpPr/>
          <p:nvPr/>
        </p:nvSpPr>
        <p:spPr>
          <a:xfrm>
            <a:off x="4939073" y="2494402"/>
            <a:ext cx="237916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2">
            <a:extLst>
              <a:ext uri="{FF2B5EF4-FFF2-40B4-BE49-F238E27FC236}">
                <a16:creationId xmlns="" xmlns:a16="http://schemas.microsoft.com/office/drawing/2014/main" id="{23D74D0C-47DC-43A5-B8E0-4485EEC9DEF4}"/>
              </a:ext>
            </a:extLst>
          </p:cNvPr>
          <p:cNvSpPr/>
          <p:nvPr/>
        </p:nvSpPr>
        <p:spPr>
          <a:xfrm>
            <a:off x="8318244" y="2494402"/>
            <a:ext cx="2223407" cy="446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 xmlns:a16="http://schemas.microsoft.com/office/drawing/2014/main" id="{9D886A4D-D201-488E-9AD3-FBF729718639}"/>
              </a:ext>
            </a:extLst>
          </p:cNvPr>
          <p:cNvSpPr/>
          <p:nvPr/>
        </p:nvSpPr>
        <p:spPr>
          <a:xfrm>
            <a:off x="1316477"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a:extLst>
              <a:ext uri="{FF2B5EF4-FFF2-40B4-BE49-F238E27FC236}">
                <a16:creationId xmlns="" xmlns:a16="http://schemas.microsoft.com/office/drawing/2014/main" id="{BED731C0-4F71-4D4B-8DEF-27E268066579}"/>
              </a:ext>
            </a:extLst>
          </p:cNvPr>
          <p:cNvSpPr/>
          <p:nvPr/>
        </p:nvSpPr>
        <p:spPr>
          <a:xfrm>
            <a:off x="4817360" y="2282749"/>
            <a:ext cx="2622592" cy="8414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17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1000" fill="hold"/>
                                        <p:tgtEl>
                                          <p:spTgt spid="12"/>
                                        </p:tgtEl>
                                        <p:attrNameLst>
                                          <p:attrName>fillcolor</p:attrName>
                                        </p:attrNameLst>
                                      </p:cBhvr>
                                      <p:to>
                                        <a:srgbClr val="9FE540"/>
                                      </p:to>
                                    </p:animClr>
                                    <p:set>
                                      <p:cBhvr>
                                        <p:cTn id="36" dur="1000" fill="hold"/>
                                        <p:tgtEl>
                                          <p:spTgt spid="12"/>
                                        </p:tgtEl>
                                        <p:attrNameLst>
                                          <p:attrName>fill.type</p:attrName>
                                        </p:attrNameLst>
                                      </p:cBhvr>
                                      <p:to>
                                        <p:strVal val="solid"/>
                                      </p:to>
                                    </p:set>
                                    <p:set>
                                      <p:cBhvr>
                                        <p:cTn id="37" dur="1000" fill="hold"/>
                                        <p:tgtEl>
                                          <p:spTgt spid="1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rumroll.wav"/>
                                        </p:tgtEl>
                                      </p:cMediaNode>
                                    </p:audio>
                                  </p:subTnLst>
                                </p:cTn>
                              </p:par>
                            </p:childTnLst>
                          </p:cTn>
                        </p:par>
                        <p:par>
                          <p:cTn id="38" fill="hold">
                            <p:stCondLst>
                              <p:cond delay="1000"/>
                            </p:stCondLst>
                            <p:childTnLst>
                              <p:par>
                                <p:cTn id="39" presetID="26" presetClass="emph" presetSubtype="0" repeatCount="0" fill="hold" grpId="1" nodeType="afterEffect">
                                  <p:stCondLst>
                                    <p:cond delay="0"/>
                                  </p:stCondLst>
                                  <p:iterate type="lt">
                                    <p:tmPct val="0"/>
                                  </p:iterate>
                                  <p:childTnLst>
                                    <p:animEffect transition="out" filter="fade">
                                      <p:cBhvr>
                                        <p:cTn id="40" dur="2000" tmFilter="0, 0; .2, .5; .8, .5; 1, 0"/>
                                        <p:tgtEl>
                                          <p:spTgt spid="12"/>
                                        </p:tgtEl>
                                      </p:cBhvr>
                                    </p:animEffect>
                                    <p:animScale>
                                      <p:cBhvr>
                                        <p:cTn id="41" dur="1000" autoRev="1" fill="hold"/>
                                        <p:tgtEl>
                                          <p:spTgt spid="12"/>
                                        </p:tgtEl>
                                      </p:cBhvr>
                                      <p:by x="105000" y="105000"/>
                                    </p:animScale>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1000" fill="hold"/>
                                        <p:tgtEl>
                                          <p:spTgt spid="13"/>
                                        </p:tgtEl>
                                        <p:attrNameLst>
                                          <p:attrName>fillcolor</p:attrName>
                                        </p:attrNameLst>
                                      </p:cBhvr>
                                      <p:to>
                                        <a:srgbClr val="9FE540"/>
                                      </p:to>
                                    </p:animClr>
                                    <p:set>
                                      <p:cBhvr>
                                        <p:cTn id="47" dur="1000" fill="hold"/>
                                        <p:tgtEl>
                                          <p:spTgt spid="13"/>
                                        </p:tgtEl>
                                        <p:attrNameLst>
                                          <p:attrName>fill.type</p:attrName>
                                        </p:attrNameLst>
                                      </p:cBhvr>
                                      <p:to>
                                        <p:strVal val="solid"/>
                                      </p:to>
                                    </p:set>
                                    <p:set>
                                      <p:cBhvr>
                                        <p:cTn id="48" dur="100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drumroll.wav"/>
                                        </p:tgtEl>
                                      </p:cMediaNode>
                                    </p:audio>
                                  </p:subTnLst>
                                </p:cTn>
                              </p:par>
                            </p:childTnLst>
                          </p:cTn>
                        </p:par>
                        <p:par>
                          <p:cTn id="49" fill="hold">
                            <p:stCondLst>
                              <p:cond delay="1000"/>
                            </p:stCondLst>
                            <p:childTnLst>
                              <p:par>
                                <p:cTn id="50" presetID="26" presetClass="emph" presetSubtype="0" repeatCount="0" fill="hold" grpId="1" nodeType="afterEffect">
                                  <p:stCondLst>
                                    <p:cond delay="0"/>
                                  </p:stCondLst>
                                  <p:iterate type="lt">
                                    <p:tmPct val="0"/>
                                  </p:iterate>
                                  <p:childTnLst>
                                    <p:animEffect transition="out" filter="fade">
                                      <p:cBhvr>
                                        <p:cTn id="51" dur="2000" tmFilter="0, 0; .2, .5; .8, .5; 1, 0"/>
                                        <p:tgtEl>
                                          <p:spTgt spid="13"/>
                                        </p:tgtEl>
                                      </p:cBhvr>
                                    </p:animEffect>
                                    <p:animScale>
                                      <p:cBhvr>
                                        <p:cTn id="52" dur="1000" autoRev="1" fill="hold"/>
                                        <p:tgtEl>
                                          <p:spTgt spid="13"/>
                                        </p:tgtEl>
                                      </p:cBhvr>
                                      <p:by x="105000" y="105000"/>
                                    </p:animScale>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4"/>
                                        </p:tgtEl>
                                        <p:attrNameLst>
                                          <p:attrName>fillcolor</p:attrName>
                                        </p:attrNameLst>
                                      </p:cBhvr>
                                      <p:to>
                                        <a:srgbClr val="EF5F5F"/>
                                      </p:to>
                                    </p:animClr>
                                    <p:set>
                                      <p:cBhvr>
                                        <p:cTn id="58" dur="2000" fill="hold"/>
                                        <p:tgtEl>
                                          <p:spTgt spid="14"/>
                                        </p:tgtEl>
                                        <p:attrNameLst>
                                          <p:attrName>fill.type</p:attrName>
                                        </p:attrNameLst>
                                      </p:cBhvr>
                                      <p:to>
                                        <p:strVal val="solid"/>
                                      </p:to>
                                    </p:set>
                                    <p:set>
                                      <p:cBhvr>
                                        <p:cTn id="59" dur="2000" fill="hold"/>
                                        <p:tgtEl>
                                          <p:spTgt spid="1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drumroll.wav"/>
                                        </p:tgtEl>
                                      </p:cMediaNode>
                                    </p:audio>
                                  </p:subTnLst>
                                </p:cTn>
                              </p:par>
                            </p:childTnLst>
                          </p:cTn>
                        </p:par>
                        <p:par>
                          <p:cTn id="60" fill="hold">
                            <p:stCondLst>
                              <p:cond delay="2000"/>
                            </p:stCondLst>
                            <p:childTnLst>
                              <p:par>
                                <p:cTn id="61" presetID="26" presetClass="emph" presetSubtype="0" repeatCount="0" fill="hold" grpId="1" nodeType="afterEffect">
                                  <p:stCondLst>
                                    <p:cond delay="0"/>
                                  </p:stCondLst>
                                  <p:iterate type="lt">
                                    <p:tmPct val="0"/>
                                  </p:iterate>
                                  <p:childTnLst>
                                    <p:animEffect transition="out" filter="fade">
                                      <p:cBhvr>
                                        <p:cTn id="62" dur="2000" tmFilter="0, 0; .2, .5; .8, .5; 1, 0"/>
                                        <p:tgtEl>
                                          <p:spTgt spid="14"/>
                                        </p:tgtEl>
                                      </p:cBhvr>
                                    </p:animEffect>
                                    <p:animScale>
                                      <p:cBhvr>
                                        <p:cTn id="63" dur="1000" autoRev="1" fill="hold"/>
                                        <p:tgtEl>
                                          <p:spTgt spid="14"/>
                                        </p:tgtEl>
                                      </p:cBhvr>
                                      <p:by x="105000" y="105000"/>
                                    </p:animScale>
                                  </p:childTnLst>
                                  <p:subTnLst>
                                    <p:audio>
                                      <p:cMediaNode>
                                        <p:cTn display="0" masterRel="sameClick">
                                          <p:stCondLst>
                                            <p:cond evt="begin" delay="0">
                                              <p:tn val="6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childTnLst>
        </p:cTn>
      </p:par>
    </p:tnLst>
    <p:bldLst>
      <p:bldP spid="10" grpId="0" uiExpand="1" build="p"/>
      <p:bldP spid="12" grpId="0" animBg="1"/>
      <p:bldP spid="12" grpId="1" animBg="1"/>
      <p:bldP spid="13" grpId="0" animBg="1"/>
      <p:bldP spid="13" grpId="1" animBg="1"/>
      <p:bldP spid="14" grpId="0" animBg="1"/>
      <p:bldP spid="14" grpId="1"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1AC82E19-D9D7-47BC-AFB9-60EC24286E30}"/>
              </a:ext>
            </a:extLst>
          </p:cNvPr>
          <p:cNvGrpSpPr/>
          <p:nvPr/>
        </p:nvGrpSpPr>
        <p:grpSpPr>
          <a:xfrm>
            <a:off x="1904940" y="941694"/>
            <a:ext cx="7925771" cy="4055085"/>
            <a:chOff x="300251" y="2443007"/>
            <a:chExt cx="7925771" cy="3960065"/>
          </a:xfrm>
        </p:grpSpPr>
        <p:sp>
          <p:nvSpPr>
            <p:cNvPr id="9" name="Rectangle: Rounded Corners 8">
              <a:extLst>
                <a:ext uri="{FF2B5EF4-FFF2-40B4-BE49-F238E27FC236}">
                  <a16:creationId xmlns="" xmlns:a16="http://schemas.microsoft.com/office/drawing/2014/main" id="{A8DA80E0-7FD5-4DAF-86C0-8326107D719F}"/>
                </a:ext>
              </a:extLst>
            </p:cNvPr>
            <p:cNvSpPr/>
            <p:nvPr/>
          </p:nvSpPr>
          <p:spPr>
            <a:xfrm>
              <a:off x="452651" y="2443007"/>
              <a:ext cx="7773371" cy="3960065"/>
            </a:xfrm>
            <a:custGeom>
              <a:avLst/>
              <a:gdLst>
                <a:gd name="connsiteX0" fmla="*/ 0 w 7773371"/>
                <a:gd name="connsiteY0" fmla="*/ 660024 h 3960065"/>
                <a:gd name="connsiteX1" fmla="*/ 660024 w 7773371"/>
                <a:gd name="connsiteY1" fmla="*/ 0 h 3960065"/>
                <a:gd name="connsiteX2" fmla="*/ 7113347 w 7773371"/>
                <a:gd name="connsiteY2" fmla="*/ 0 h 3960065"/>
                <a:gd name="connsiteX3" fmla="*/ 7773371 w 7773371"/>
                <a:gd name="connsiteY3" fmla="*/ 660024 h 3960065"/>
                <a:gd name="connsiteX4" fmla="*/ 7773371 w 7773371"/>
                <a:gd name="connsiteY4" fmla="*/ 3300041 h 3960065"/>
                <a:gd name="connsiteX5" fmla="*/ 7113347 w 7773371"/>
                <a:gd name="connsiteY5" fmla="*/ 3960065 h 3960065"/>
                <a:gd name="connsiteX6" fmla="*/ 660024 w 7773371"/>
                <a:gd name="connsiteY6" fmla="*/ 3960065 h 3960065"/>
                <a:gd name="connsiteX7" fmla="*/ 0 w 7773371"/>
                <a:gd name="connsiteY7" fmla="*/ 3300041 h 3960065"/>
                <a:gd name="connsiteX8" fmla="*/ 0 w 7773371"/>
                <a:gd name="connsiteY8" fmla="*/ 660024 h 39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960065" fill="none" extrusionOk="0">
                  <a:moveTo>
                    <a:pt x="0" y="660024"/>
                  </a:moveTo>
                  <a:cubicBezTo>
                    <a:pt x="-42271" y="302828"/>
                    <a:pt x="317081" y="-68674"/>
                    <a:pt x="660024" y="0"/>
                  </a:cubicBezTo>
                  <a:cubicBezTo>
                    <a:pt x="2693736" y="128287"/>
                    <a:pt x="5257305" y="-113018"/>
                    <a:pt x="7113347" y="0"/>
                  </a:cubicBezTo>
                  <a:cubicBezTo>
                    <a:pt x="7426370" y="22433"/>
                    <a:pt x="7707019" y="302494"/>
                    <a:pt x="7773371" y="660024"/>
                  </a:cubicBezTo>
                  <a:cubicBezTo>
                    <a:pt x="7776866" y="1277925"/>
                    <a:pt x="7792515" y="2982202"/>
                    <a:pt x="7773371" y="3300041"/>
                  </a:cubicBezTo>
                  <a:cubicBezTo>
                    <a:pt x="7810095" y="3608225"/>
                    <a:pt x="7482479" y="3957772"/>
                    <a:pt x="7113347" y="3960065"/>
                  </a:cubicBezTo>
                  <a:cubicBezTo>
                    <a:pt x="6238745" y="4121166"/>
                    <a:pt x="3178044" y="3844615"/>
                    <a:pt x="660024" y="3960065"/>
                  </a:cubicBezTo>
                  <a:cubicBezTo>
                    <a:pt x="264481" y="4009952"/>
                    <a:pt x="-14002" y="3666230"/>
                    <a:pt x="0" y="3300041"/>
                  </a:cubicBezTo>
                  <a:cubicBezTo>
                    <a:pt x="-49472" y="2144713"/>
                    <a:pt x="-148652" y="1129036"/>
                    <a:pt x="0" y="660024"/>
                  </a:cubicBezTo>
                  <a:close/>
                </a:path>
                <a:path w="7773371" h="3960065" stroke="0" extrusionOk="0">
                  <a:moveTo>
                    <a:pt x="0" y="660024"/>
                  </a:moveTo>
                  <a:cubicBezTo>
                    <a:pt x="-12642" y="303859"/>
                    <a:pt x="311897" y="-25007"/>
                    <a:pt x="660024" y="0"/>
                  </a:cubicBezTo>
                  <a:cubicBezTo>
                    <a:pt x="3642984" y="-25706"/>
                    <a:pt x="4949747" y="-40793"/>
                    <a:pt x="7113347" y="0"/>
                  </a:cubicBezTo>
                  <a:cubicBezTo>
                    <a:pt x="7525244" y="-9550"/>
                    <a:pt x="7736758" y="256107"/>
                    <a:pt x="7773371" y="660024"/>
                  </a:cubicBezTo>
                  <a:cubicBezTo>
                    <a:pt x="7876299" y="943254"/>
                    <a:pt x="7921579" y="2103865"/>
                    <a:pt x="7773371" y="3300041"/>
                  </a:cubicBezTo>
                  <a:cubicBezTo>
                    <a:pt x="7770525" y="3695375"/>
                    <a:pt x="7538877" y="3933184"/>
                    <a:pt x="7113347" y="3960065"/>
                  </a:cubicBezTo>
                  <a:cubicBezTo>
                    <a:pt x="5113193" y="3881860"/>
                    <a:pt x="2236630" y="4008917"/>
                    <a:pt x="660024" y="3960065"/>
                  </a:cubicBezTo>
                  <a:cubicBezTo>
                    <a:pt x="295695" y="3909695"/>
                    <a:pt x="-67" y="3725947"/>
                    <a:pt x="0" y="3300041"/>
                  </a:cubicBezTo>
                  <a:cubicBezTo>
                    <a:pt x="134642" y="2284351"/>
                    <a:pt x="-64329" y="1693373"/>
                    <a:pt x="0" y="660024"/>
                  </a:cubicBezTo>
                  <a:close/>
                </a:path>
              </a:pathLst>
            </a:custGeom>
            <a:solidFill>
              <a:srgbClr val="CDE5F8"/>
            </a:solidFill>
            <a:ln>
              <a:solidFill>
                <a:srgbClr val="CDE5F8"/>
              </a:solidFill>
              <a:extLst>
                <a:ext uri="{C807C97D-BFC1-408E-A445-0C87EB9F89A2}">
                  <ask:lineSketchStyleProps xmln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 xmlns:a16="http://schemas.microsoft.com/office/drawing/2014/main" id="{2321B415-E946-4606-A4D8-579E0025699A}"/>
                </a:ext>
              </a:extLst>
            </p:cNvPr>
            <p:cNvSpPr/>
            <p:nvPr/>
          </p:nvSpPr>
          <p:spPr>
            <a:xfrm>
              <a:off x="300251" y="2443007"/>
              <a:ext cx="7773371" cy="3848609"/>
            </a:xfrm>
            <a:custGeom>
              <a:avLst/>
              <a:gdLst>
                <a:gd name="connsiteX0" fmla="*/ 0 w 7773371"/>
                <a:gd name="connsiteY0" fmla="*/ 641448 h 3848609"/>
                <a:gd name="connsiteX1" fmla="*/ 641448 w 7773371"/>
                <a:gd name="connsiteY1" fmla="*/ 0 h 3848609"/>
                <a:gd name="connsiteX2" fmla="*/ 7131923 w 7773371"/>
                <a:gd name="connsiteY2" fmla="*/ 0 h 3848609"/>
                <a:gd name="connsiteX3" fmla="*/ 7773371 w 7773371"/>
                <a:gd name="connsiteY3" fmla="*/ 641448 h 3848609"/>
                <a:gd name="connsiteX4" fmla="*/ 7773371 w 7773371"/>
                <a:gd name="connsiteY4" fmla="*/ 3207161 h 3848609"/>
                <a:gd name="connsiteX5" fmla="*/ 7131923 w 7773371"/>
                <a:gd name="connsiteY5" fmla="*/ 3848609 h 3848609"/>
                <a:gd name="connsiteX6" fmla="*/ 641448 w 7773371"/>
                <a:gd name="connsiteY6" fmla="*/ 3848609 h 3848609"/>
                <a:gd name="connsiteX7" fmla="*/ 0 w 7773371"/>
                <a:gd name="connsiteY7" fmla="*/ 3207161 h 3848609"/>
                <a:gd name="connsiteX8" fmla="*/ 0 w 7773371"/>
                <a:gd name="connsiteY8" fmla="*/ 641448 h 38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848609" fill="none" extrusionOk="0">
                  <a:moveTo>
                    <a:pt x="0" y="641448"/>
                  </a:moveTo>
                  <a:cubicBezTo>
                    <a:pt x="-49576" y="295777"/>
                    <a:pt x="293633" y="-20519"/>
                    <a:pt x="641448" y="0"/>
                  </a:cubicBezTo>
                  <a:cubicBezTo>
                    <a:pt x="2497611" y="128287"/>
                    <a:pt x="5923106" y="-113018"/>
                    <a:pt x="7131923" y="0"/>
                  </a:cubicBezTo>
                  <a:cubicBezTo>
                    <a:pt x="7481703" y="1952"/>
                    <a:pt x="7712335" y="293617"/>
                    <a:pt x="7773371" y="641448"/>
                  </a:cubicBezTo>
                  <a:cubicBezTo>
                    <a:pt x="7776866" y="1343503"/>
                    <a:pt x="7792515" y="2195335"/>
                    <a:pt x="7773371" y="3207161"/>
                  </a:cubicBezTo>
                  <a:cubicBezTo>
                    <a:pt x="7802952" y="3516043"/>
                    <a:pt x="7545742" y="3818993"/>
                    <a:pt x="7131923" y="3848609"/>
                  </a:cubicBezTo>
                  <a:cubicBezTo>
                    <a:pt x="4661987" y="4009710"/>
                    <a:pt x="2536002" y="3733159"/>
                    <a:pt x="641448" y="3848609"/>
                  </a:cubicBezTo>
                  <a:cubicBezTo>
                    <a:pt x="255809" y="3899068"/>
                    <a:pt x="-15173" y="3563230"/>
                    <a:pt x="0" y="3207161"/>
                  </a:cubicBezTo>
                  <a:cubicBezTo>
                    <a:pt x="-49472" y="2893536"/>
                    <a:pt x="-148652" y="904174"/>
                    <a:pt x="0" y="641448"/>
                  </a:cubicBezTo>
                  <a:close/>
                </a:path>
                <a:path w="7773371" h="3848609" stroke="0" extrusionOk="0">
                  <a:moveTo>
                    <a:pt x="0" y="641448"/>
                  </a:moveTo>
                  <a:cubicBezTo>
                    <a:pt x="-12627" y="295532"/>
                    <a:pt x="291489" y="-6563"/>
                    <a:pt x="641448" y="0"/>
                  </a:cubicBezTo>
                  <a:cubicBezTo>
                    <a:pt x="3770861" y="-25706"/>
                    <a:pt x="5715125" y="-40793"/>
                    <a:pt x="7131923" y="0"/>
                  </a:cubicBezTo>
                  <a:cubicBezTo>
                    <a:pt x="7542659" y="-11384"/>
                    <a:pt x="7730740" y="241314"/>
                    <a:pt x="7773371" y="641448"/>
                  </a:cubicBezTo>
                  <a:cubicBezTo>
                    <a:pt x="7876299" y="1858856"/>
                    <a:pt x="7921579" y="1973866"/>
                    <a:pt x="7773371" y="3207161"/>
                  </a:cubicBezTo>
                  <a:cubicBezTo>
                    <a:pt x="7768341" y="3615894"/>
                    <a:pt x="7503440" y="3841007"/>
                    <a:pt x="7131923" y="3848609"/>
                  </a:cubicBezTo>
                  <a:cubicBezTo>
                    <a:pt x="5263223" y="3770404"/>
                    <a:pt x="2569438" y="3897461"/>
                    <a:pt x="641448" y="3848609"/>
                  </a:cubicBezTo>
                  <a:cubicBezTo>
                    <a:pt x="287293" y="3820650"/>
                    <a:pt x="-40" y="3597985"/>
                    <a:pt x="0" y="3207161"/>
                  </a:cubicBezTo>
                  <a:cubicBezTo>
                    <a:pt x="134642" y="1926919"/>
                    <a:pt x="-64329" y="1244995"/>
                    <a:pt x="0" y="641448"/>
                  </a:cubicBezTo>
                  <a:close/>
                </a:path>
              </a:pathLst>
            </a:custGeom>
            <a:ln>
              <a:solidFill>
                <a:schemeClr val="bg1"/>
              </a:solidFill>
              <a:extLst>
                <a:ext uri="{C807C97D-BFC1-408E-A445-0C87EB9F89A2}">
                  <ask:lineSketchStyleProps xmln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a:extLst>
              <a:ext uri="{FF2B5EF4-FFF2-40B4-BE49-F238E27FC236}">
                <a16:creationId xmlns="" xmlns:a16="http://schemas.microsoft.com/office/drawing/2014/main" id="{96073A94-38AF-43A7-A0C6-EDBAE4B63EB5}"/>
              </a:ext>
            </a:extLst>
          </p:cNvPr>
          <p:cNvPicPr>
            <a:picLocks noChangeAspect="1"/>
          </p:cNvPicPr>
          <p:nvPr/>
        </p:nvPicPr>
        <p:blipFill>
          <a:blip r:embed="rId4"/>
          <a:stretch>
            <a:fillRect/>
          </a:stretch>
        </p:blipFill>
        <p:spPr>
          <a:xfrm>
            <a:off x="2367772" y="1175193"/>
            <a:ext cx="7592936" cy="3588085"/>
          </a:xfrm>
          <a:prstGeom prst="rect">
            <a:avLst/>
          </a:prstGeom>
        </p:spPr>
      </p:pic>
    </p:spTree>
    <p:extLst>
      <p:ext uri="{BB962C8B-B14F-4D97-AF65-F5344CB8AC3E}">
        <p14:creationId xmlns:p14="http://schemas.microsoft.com/office/powerpoint/2010/main" val="120765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000" r="-7000" b="-10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E2376672-F210-4F65-A597-3D59858E1946}"/>
              </a:ext>
            </a:extLst>
          </p:cNvPr>
          <p:cNvSpPr/>
          <p:nvPr/>
        </p:nvSpPr>
        <p:spPr>
          <a:xfrm>
            <a:off x="3701611" y="287841"/>
            <a:ext cx="5363515" cy="86177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 xmlns:a16="http://schemas.microsoft.com/office/drawing/2014/main" id="{C633F7BF-88B3-4058-9BA6-2AA32D27227C}"/>
              </a:ext>
            </a:extLst>
          </p:cNvPr>
          <p:cNvSpPr txBox="1"/>
          <p:nvPr/>
        </p:nvSpPr>
        <p:spPr>
          <a:xfrm>
            <a:off x="3701611" y="303228"/>
            <a:ext cx="53635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p>
        </p:txBody>
      </p:sp>
      <p:grpSp>
        <p:nvGrpSpPr>
          <p:cNvPr id="19" name="Group 18">
            <a:extLst>
              <a:ext uri="{FF2B5EF4-FFF2-40B4-BE49-F238E27FC236}">
                <a16:creationId xmlns="" xmlns:a16="http://schemas.microsoft.com/office/drawing/2014/main" id="{B9363DF1-4DF1-4D07-8FAE-9A4C90542A3F}"/>
              </a:ext>
            </a:extLst>
          </p:cNvPr>
          <p:cNvGrpSpPr/>
          <p:nvPr/>
        </p:nvGrpSpPr>
        <p:grpSpPr>
          <a:xfrm>
            <a:off x="497759" y="1733841"/>
            <a:ext cx="5278008" cy="1858934"/>
            <a:chOff x="245658" y="1570066"/>
            <a:chExt cx="5040575" cy="1858934"/>
          </a:xfrm>
        </p:grpSpPr>
        <p:sp>
          <p:nvSpPr>
            <p:cNvPr id="13" name="Rectangle: Rounded Corners 12">
              <a:extLst>
                <a:ext uri="{FF2B5EF4-FFF2-40B4-BE49-F238E27FC236}">
                  <a16:creationId xmlns="" xmlns:a16="http://schemas.microsoft.com/office/drawing/2014/main" id="{7B80CB4F-B400-466F-979E-CFFA1F867313}"/>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 xmlns:a16="http://schemas.microsoft.com/office/drawing/2014/main" id="{FB218F34-6240-4C52-9D20-FC2332E638F5}"/>
                </a:ext>
              </a:extLst>
            </p:cNvPr>
            <p:cNvSpPr txBox="1"/>
            <p:nvPr/>
          </p:nvSpPr>
          <p:spPr>
            <a:xfrm>
              <a:off x="1156561" y="1720339"/>
              <a:ext cx="4022837"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ở vị trí nào?</a:t>
              </a:r>
            </a:p>
          </p:txBody>
        </p:sp>
        <p:pic>
          <p:nvPicPr>
            <p:cNvPr id="16" name="Picture 15" descr="A picture containing icon&#10;&#10;Description automatically generated">
              <a:extLst>
                <a:ext uri="{FF2B5EF4-FFF2-40B4-BE49-F238E27FC236}">
                  <a16:creationId xmlns="" xmlns:a16="http://schemas.microsoft.com/office/drawing/2014/main" id="{8437441E-1914-4B92-801A-A58983867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18" name="Picture 17" descr="A picture containing icon&#10;&#10;Description automatically generated">
              <a:extLst>
                <a:ext uri="{FF2B5EF4-FFF2-40B4-BE49-F238E27FC236}">
                  <a16:creationId xmlns="" xmlns:a16="http://schemas.microsoft.com/office/drawing/2014/main" id="{25FC6BCD-B8E6-41A5-A93E-9F49AD845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940" y="1944177"/>
              <a:ext cx="333786" cy="588633"/>
            </a:xfrm>
            <a:prstGeom prst="rect">
              <a:avLst/>
            </a:prstGeom>
          </p:spPr>
        </p:pic>
      </p:grpSp>
      <p:grpSp>
        <p:nvGrpSpPr>
          <p:cNvPr id="25" name="Group 24">
            <a:extLst>
              <a:ext uri="{FF2B5EF4-FFF2-40B4-BE49-F238E27FC236}">
                <a16:creationId xmlns="" xmlns:a16="http://schemas.microsoft.com/office/drawing/2014/main" id="{210C4BBE-D664-4967-908F-F320022BA070}"/>
              </a:ext>
            </a:extLst>
          </p:cNvPr>
          <p:cNvGrpSpPr/>
          <p:nvPr/>
        </p:nvGrpSpPr>
        <p:grpSpPr>
          <a:xfrm>
            <a:off x="6653666" y="1733841"/>
            <a:ext cx="5538334" cy="1858934"/>
            <a:chOff x="245658" y="1570066"/>
            <a:chExt cx="5040575" cy="1858934"/>
          </a:xfrm>
        </p:grpSpPr>
        <p:sp>
          <p:nvSpPr>
            <p:cNvPr id="26" name="Rectangle: Rounded Corners 25">
              <a:extLst>
                <a:ext uri="{FF2B5EF4-FFF2-40B4-BE49-F238E27FC236}">
                  <a16:creationId xmlns="" xmlns:a16="http://schemas.microsoft.com/office/drawing/2014/main" id="{FEC0526E-51D1-46C8-9A65-EFEEC83157F4}"/>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 xmlns:a16="http://schemas.microsoft.com/office/drawing/2014/main" id="{7ECE356A-4F87-4270-9485-30E64B40D031}"/>
                </a:ext>
              </a:extLst>
            </p:cNvPr>
            <p:cNvSpPr txBox="1"/>
            <p:nvPr/>
          </p:nvSpPr>
          <p:spPr>
            <a:xfrm>
              <a:off x="1281303" y="1811987"/>
              <a:ext cx="39955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 A mơ ước điều gì?</a:t>
              </a:r>
            </a:p>
          </p:txBody>
        </p:sp>
        <p:pic>
          <p:nvPicPr>
            <p:cNvPr id="28" name="Picture 27" descr="A picture containing icon&#10;&#10;Description automatically generated">
              <a:extLst>
                <a:ext uri="{FF2B5EF4-FFF2-40B4-BE49-F238E27FC236}">
                  <a16:creationId xmlns="" xmlns:a16="http://schemas.microsoft.com/office/drawing/2014/main" id="{EA5CA28F-8010-4539-8A73-4406D797B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29" name="Picture 28">
              <a:extLst>
                <a:ext uri="{FF2B5EF4-FFF2-40B4-BE49-F238E27FC236}">
                  <a16:creationId xmlns="" xmlns:a16="http://schemas.microsoft.com/office/drawing/2014/main" id="{4148DCA3-BC21-45C0-A3A0-BFB10B2792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8644" y="1944177"/>
              <a:ext cx="423244" cy="589023"/>
            </a:xfrm>
            <a:prstGeom prst="rect">
              <a:avLst/>
            </a:prstGeom>
          </p:spPr>
        </p:pic>
      </p:grpSp>
      <p:grpSp>
        <p:nvGrpSpPr>
          <p:cNvPr id="30" name="Group 29">
            <a:extLst>
              <a:ext uri="{FF2B5EF4-FFF2-40B4-BE49-F238E27FC236}">
                <a16:creationId xmlns="" xmlns:a16="http://schemas.microsoft.com/office/drawing/2014/main" id="{C4B09F4D-6EB7-4B25-AECD-949B956FF9D3}"/>
              </a:ext>
            </a:extLst>
          </p:cNvPr>
          <p:cNvGrpSpPr/>
          <p:nvPr/>
        </p:nvGrpSpPr>
        <p:grpSpPr>
          <a:xfrm>
            <a:off x="497759" y="4269984"/>
            <a:ext cx="5363515" cy="1858934"/>
            <a:chOff x="245658" y="1570066"/>
            <a:chExt cx="5040575" cy="1858934"/>
          </a:xfrm>
        </p:grpSpPr>
        <p:sp>
          <p:nvSpPr>
            <p:cNvPr id="31" name="Rectangle: Rounded Corners 30">
              <a:extLst>
                <a:ext uri="{FF2B5EF4-FFF2-40B4-BE49-F238E27FC236}">
                  <a16:creationId xmlns="" xmlns:a16="http://schemas.microsoft.com/office/drawing/2014/main" id="{9FEE87C9-1A2B-4EF6-97BB-9CB261C0CDEB}"/>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 xmlns:a16="http://schemas.microsoft.com/office/drawing/2014/main" id="{063479E7-891A-4FF9-9FE1-DB34C0979FF3}"/>
                </a:ext>
              </a:extLst>
            </p:cNvPr>
            <p:cNvSpPr txBox="1"/>
            <p:nvPr/>
          </p:nvSpPr>
          <p:spPr>
            <a:xfrm>
              <a:off x="1137311" y="2258762"/>
              <a:ext cx="388882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 A nhận ra điều gì?</a:t>
              </a:r>
            </a:p>
          </p:txBody>
        </p:sp>
        <p:pic>
          <p:nvPicPr>
            <p:cNvPr id="33" name="Picture 32" descr="A picture containing icon&#10;&#10;Description automatically generated">
              <a:extLst>
                <a:ext uri="{FF2B5EF4-FFF2-40B4-BE49-F238E27FC236}">
                  <a16:creationId xmlns="" xmlns:a16="http://schemas.microsoft.com/office/drawing/2014/main" id="{B1E45195-D945-41C5-9312-BD56D6C8E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34" name="Picture 33">
              <a:extLst>
                <a:ext uri="{FF2B5EF4-FFF2-40B4-BE49-F238E27FC236}">
                  <a16:creationId xmlns="" xmlns:a16="http://schemas.microsoft.com/office/drawing/2014/main" id="{33C73D07-E45A-4F0E-851E-3FC8B27E06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29587" y="1932482"/>
              <a:ext cx="407725" cy="536222"/>
            </a:xfrm>
            <a:prstGeom prst="rect">
              <a:avLst/>
            </a:prstGeom>
          </p:spPr>
        </p:pic>
      </p:grpSp>
      <p:grpSp>
        <p:nvGrpSpPr>
          <p:cNvPr id="35" name="Group 34">
            <a:extLst>
              <a:ext uri="{FF2B5EF4-FFF2-40B4-BE49-F238E27FC236}">
                <a16:creationId xmlns="" xmlns:a16="http://schemas.microsoft.com/office/drawing/2014/main" id="{F587440F-C04F-4E28-9FF3-4C498C77887A}"/>
              </a:ext>
            </a:extLst>
          </p:cNvPr>
          <p:cNvGrpSpPr/>
          <p:nvPr/>
        </p:nvGrpSpPr>
        <p:grpSpPr>
          <a:xfrm>
            <a:off x="6653665" y="4269985"/>
            <a:ext cx="5466933" cy="2043730"/>
            <a:chOff x="245658" y="1570066"/>
            <a:chExt cx="5040575" cy="1858934"/>
          </a:xfrm>
        </p:grpSpPr>
        <p:sp>
          <p:nvSpPr>
            <p:cNvPr id="36" name="Rectangle: Rounded Corners 35">
              <a:extLst>
                <a:ext uri="{FF2B5EF4-FFF2-40B4-BE49-F238E27FC236}">
                  <a16:creationId xmlns="" xmlns:a16="http://schemas.microsoft.com/office/drawing/2014/main" id="{8BD05429-AAC4-41EE-8702-35FF859D2C3E}"/>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 xmlns:a16="http://schemas.microsoft.com/office/drawing/2014/main" id="{6637B3AD-4D33-4305-B55F-923B4430359F}"/>
                </a:ext>
              </a:extLst>
            </p:cNvPr>
            <p:cNvSpPr txBox="1"/>
            <p:nvPr/>
          </p:nvSpPr>
          <p:spPr>
            <a:xfrm>
              <a:off x="928606" y="1972530"/>
              <a:ext cx="4310682" cy="979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Chữ A muốn nhắn nhủ điều gì với các bạn?</a:t>
              </a:r>
            </a:p>
          </p:txBody>
        </p:sp>
        <p:pic>
          <p:nvPicPr>
            <p:cNvPr id="38" name="Picture 37" descr="A picture containing icon&#10;&#10;Description automatically generated">
              <a:extLst>
                <a:ext uri="{FF2B5EF4-FFF2-40B4-BE49-F238E27FC236}">
                  <a16:creationId xmlns="" xmlns:a16="http://schemas.microsoft.com/office/drawing/2014/main" id="{7A53B9A7-81DB-4870-A7AE-134D32667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49" y="2462439"/>
              <a:ext cx="544202" cy="698084"/>
            </a:xfrm>
            <a:prstGeom prst="rect">
              <a:avLst/>
            </a:prstGeom>
          </p:spPr>
        </p:pic>
        <p:pic>
          <p:nvPicPr>
            <p:cNvPr id="39" name="Picture 38">
              <a:extLst>
                <a:ext uri="{FF2B5EF4-FFF2-40B4-BE49-F238E27FC236}">
                  <a16:creationId xmlns="" xmlns:a16="http://schemas.microsoft.com/office/drawing/2014/main" id="{E78FD434-BF73-4C32-A270-244B15DB6FE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43837" y="1873257"/>
              <a:ext cx="407725" cy="548190"/>
            </a:xfrm>
            <a:prstGeom prst="rect">
              <a:avLst/>
            </a:prstGeom>
          </p:spPr>
        </p:pic>
      </p:grpSp>
    </p:spTree>
    <p:extLst>
      <p:ext uri="{BB962C8B-B14F-4D97-AF65-F5344CB8AC3E}">
        <p14:creationId xmlns:p14="http://schemas.microsoft.com/office/powerpoint/2010/main" val="121474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2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childTnLst>
                          </p:cTn>
                        </p:par>
                        <p:par>
                          <p:cTn id="11" fill="hold">
                            <p:stCondLst>
                              <p:cond delay="200"/>
                            </p:stCondLst>
                            <p:childTnLst>
                              <p:par>
                                <p:cTn id="12" presetID="34" presetClass="emph" presetSubtype="0" fill="hold" grpId="1" nodeType="afterEffect">
                                  <p:stCondLst>
                                    <p:cond delay="0"/>
                                  </p:stCondLst>
                                  <p:iterate type="lt">
                                    <p:tmPct val="10000"/>
                                  </p:iterate>
                                  <p:childTnLst>
                                    <p:animMotion origin="layout" path="M -1.875E-6 3.33333E-6 L -1.875E-6 -0.07223 " pathEditMode="relative" rAng="0" ptsTypes="AA">
                                      <p:cBhvr>
                                        <p:cTn id="13" dur="250" accel="50000" decel="50000" autoRev="1" fill="hold">
                                          <p:stCondLst>
                                            <p:cond delay="0"/>
                                          </p:stCondLst>
                                        </p:cTn>
                                        <p:tgtEl>
                                          <p:spTgt spid="10"/>
                                        </p:tgtEl>
                                        <p:attrNameLst>
                                          <p:attrName>ppt_x</p:attrName>
                                          <p:attrName>ppt_y</p:attrName>
                                        </p:attrNameLst>
                                      </p:cBhvr>
                                      <p:rCtr x="0" y="-3611"/>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2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2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hlinkClick r:id="" action="ppaction://noaction"/>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9386037" y="2761574"/>
            <a:ext cx="2357024" cy="3350350"/>
          </a:xfrm>
          <a:prstGeom prst="roundRect">
            <a:avLst/>
          </a:prstGeom>
        </p:spPr>
      </p:pic>
      <p:pic>
        <p:nvPicPr>
          <p:cNvPr id="2" name="Picture 1">
            <a:extLst>
              <a:ext uri="{FF2B5EF4-FFF2-40B4-BE49-F238E27FC236}">
                <a16:creationId xmlns="" xmlns:a16="http://schemas.microsoft.com/office/drawing/2014/main" id="{AA3A815B-F964-468F-B29F-E3498851CCAB}"/>
              </a:ext>
            </a:extLst>
          </p:cNvPr>
          <p:cNvPicPr>
            <a:picLocks noChangeAspect="1"/>
          </p:cNvPicPr>
          <p:nvPr/>
        </p:nvPicPr>
        <p:blipFill>
          <a:blip r:embed="rId5"/>
          <a:stretch>
            <a:fillRect/>
          </a:stretch>
        </p:blipFill>
        <p:spPr>
          <a:xfrm>
            <a:off x="1073815" y="4536819"/>
            <a:ext cx="8388823" cy="1133954"/>
          </a:xfrm>
          <a:prstGeom prst="rect">
            <a:avLst/>
          </a:prstGeom>
        </p:spPr>
      </p:pic>
    </p:spTree>
    <p:extLst>
      <p:ext uri="{BB962C8B-B14F-4D97-AF65-F5344CB8AC3E}">
        <p14:creationId xmlns:p14="http://schemas.microsoft.com/office/powerpoint/2010/main" val="29598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48"/>
            <a:ext cx="12192000" cy="6837251"/>
          </a:xfrm>
          <a:prstGeom prst="rect">
            <a:avLst/>
          </a:prstGeom>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885" y="3449750"/>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227" y="3587492"/>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63" y="3018497"/>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509"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hlinkClick r:id="" action="ppaction://noaction"/>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8675791" y="2132856"/>
            <a:ext cx="2357024" cy="3350350"/>
          </a:xfrm>
          <a:prstGeom prst="roundRect">
            <a:avLst/>
          </a:prstGeom>
        </p:spPr>
      </p:pic>
      <p:pic>
        <p:nvPicPr>
          <p:cNvPr id="51" name="Picture 5">
            <a:hlinkClick r:id="rId10" action="ppaction://hlinksldjump"/>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hlinkClick r:id="rId11" action="ppaction://hlinksldjump"/>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hlinkClick r:id="rId12" action="ppaction://hlinksldjump"/>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a:hlinkClick r:id="rId13"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45510"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loud Callout 25"/>
          <p:cNvSpPr/>
          <p:nvPr/>
        </p:nvSpPr>
        <p:spPr>
          <a:xfrm>
            <a:off x="5423564" y="42778"/>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Mình tưới chậu hoa nào đây? </a:t>
            </a:r>
          </a:p>
        </p:txBody>
      </p:sp>
      <p:sp>
        <p:nvSpPr>
          <p:cNvPr id="2" name="Rectangle: Rounded Corners 1">
            <a:hlinkClick r:id="rId14" action="ppaction://hlinksldjump"/>
            <a:extLst>
              <a:ext uri="{FF2B5EF4-FFF2-40B4-BE49-F238E27FC236}">
                <a16:creationId xmlns="" xmlns:a16="http://schemas.microsoft.com/office/drawing/2014/main" id="{8FEBCFD8-9318-4507-A763-78E78F8CE269}"/>
              </a:ext>
            </a:extLst>
          </p:cNvPr>
          <p:cNvSpPr/>
          <p:nvPr/>
        </p:nvSpPr>
        <p:spPr>
          <a:xfrm>
            <a:off x="0" y="164432"/>
            <a:ext cx="1511166" cy="47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Học</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tiếp</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9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26"/>
                                        </p:tgtEl>
                                      </p:cBhvr>
                                    </p:animEffect>
                                    <p:animScale>
                                      <p:cBhvr>
                                        <p:cTn id="14" dur="2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
                    </p:tgtEl>
                  </p:cond>
                </p:stCondLst>
                <p:endSync evt="end" delay="0">
                  <p:rtn val="all"/>
                </p:endSync>
                <p:childTnLst>
                  <p:par>
                    <p:cTn id="16" fill="hold">
                      <p:stCondLst>
                        <p:cond delay="0"/>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51"/>
                                        </p:tgtEl>
                                      </p:cBhvr>
                                    </p:animEffect>
                                    <p:set>
                                      <p:cBhvr>
                                        <p:cTn id="20" dur="1" fill="hold">
                                          <p:stCondLst>
                                            <p:cond delay="1999"/>
                                          </p:stCondLst>
                                        </p:cTn>
                                        <p:tgtEl>
                                          <p:spTgt spid="51"/>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out)">
                                      <p:cBhvr>
                                        <p:cTn id="24" dur="2000"/>
                                        <p:tgtEl>
                                          <p:spTgt spid="57"/>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1"/>
                  </p:tgtEl>
                </p:cond>
              </p:nextCondLst>
            </p:seq>
            <p:seq concurrent="1" nextAc="seek">
              <p:cTn id="25" restart="whenNotActive" fill="hold" evtFilter="cancelBubble" nodeType="interactiveSeq">
                <p:stCondLst>
                  <p:cond evt="onClick" delay="0">
                    <p:tgtEl>
                      <p:spTgt spid="52"/>
                    </p:tgtEl>
                  </p:cond>
                </p:stCondLst>
                <p:endSync evt="end" delay="0">
                  <p:rtn val="all"/>
                </p:endSync>
                <p:childTnLst>
                  <p:par>
                    <p:cTn id="26" fill="hold">
                      <p:stCondLst>
                        <p:cond delay="0"/>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52"/>
                                        </p:tgtEl>
                                      </p:cBhvr>
                                    </p:animEffect>
                                    <p:set>
                                      <p:cBhvr>
                                        <p:cTn id="30"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2"/>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6" presetClass="exit" presetSubtype="32" fill="hold" nodeType="clickEffect">
                                  <p:stCondLst>
                                    <p:cond delay="0"/>
                                  </p:stCondLst>
                                  <p:childTnLst>
                                    <p:animEffect transition="out" filter="circle(out)">
                                      <p:cBhvr>
                                        <p:cTn id="39" dur="2000"/>
                                        <p:tgtEl>
                                          <p:spTgt spid="53"/>
                                        </p:tgtEl>
                                      </p:cBhvr>
                                    </p:animEffect>
                                    <p:set>
                                      <p:cBhvr>
                                        <p:cTn id="40" dur="1" fill="hold">
                                          <p:stCondLst>
                                            <p:cond delay="1999"/>
                                          </p:stCondLst>
                                        </p:cTn>
                                        <p:tgtEl>
                                          <p:spTgt spid="5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1" fill="hold">
                            <p:stCondLst>
                              <p:cond delay="200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4"/>
                    </p:tgtEl>
                  </p:cond>
                </p:stCondLst>
                <p:endSync evt="end" delay="0">
                  <p:rtn val="all"/>
                </p:endSync>
                <p:childTnLst>
                  <p:par>
                    <p:cTn id="46" fill="hold">
                      <p:stCondLst>
                        <p:cond delay="0"/>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54"/>
                                        </p:tgtEl>
                                      </p:cBhvr>
                                    </p:animEffect>
                                    <p:set>
                                      <p:cBhvr>
                                        <p:cTn id="50" dur="1" fill="hold">
                                          <p:stCondLst>
                                            <p:cond delay="19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par>
                          <p:cTn id="51" fill="hold">
                            <p:stCondLst>
                              <p:cond delay="2000"/>
                            </p:stCondLst>
                            <p:childTnLst>
                              <p:par>
                                <p:cTn id="52" presetID="6" presetClass="entr" presetSubtype="32"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circle(out)">
                                      <p:cBhvr>
                                        <p:cTn id="54" dur="2000"/>
                                        <p:tgtEl>
                                          <p:spTgt spid="60"/>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p:stCondLst>
                        <p:cond delay="0"/>
                      </p:stCondLst>
                      <p:childTnLst>
                        <p:par>
                          <p:cTn id="57" fill="hold">
                            <p:stCondLst>
                              <p:cond delay="0"/>
                            </p:stCondLst>
                            <p:childTnLst>
                              <p:par>
                                <p:cTn id="58" presetID="27" presetClass="emph" presetSubtype="0" fill="remove" nodeType="clickEffect">
                                  <p:stCondLst>
                                    <p:cond delay="0"/>
                                  </p:stCondLst>
                                  <p:childTnLst>
                                    <p:animClr clrSpc="rgb" dir="cw">
                                      <p:cBhvr override="childStyle">
                                        <p:cTn id="59" dur="250" autoRev="1" fill="remove"/>
                                        <p:tgtEl>
                                          <p:spTgt spid="25"/>
                                        </p:tgtEl>
                                        <p:attrNameLst>
                                          <p:attrName>style.color</p:attrName>
                                        </p:attrNameLst>
                                      </p:cBhvr>
                                      <p:to>
                                        <a:schemeClr val="bg1"/>
                                      </p:to>
                                    </p:animClr>
                                    <p:animClr clrSpc="rgb" dir="cw">
                                      <p:cBhvr>
                                        <p:cTn id="60" dur="250" autoRev="1" fill="remove"/>
                                        <p:tgtEl>
                                          <p:spTgt spid="25"/>
                                        </p:tgtEl>
                                        <p:attrNameLst>
                                          <p:attrName>fillcolor</p:attrName>
                                        </p:attrNameLst>
                                      </p:cBhvr>
                                      <p:to>
                                        <a:schemeClr val="bg1"/>
                                      </p:to>
                                    </p:animClr>
                                    <p:set>
                                      <p:cBhvr>
                                        <p:cTn id="61" dur="250" autoRev="1" fill="remove"/>
                                        <p:tgtEl>
                                          <p:spTgt spid="25"/>
                                        </p:tgtEl>
                                        <p:attrNameLst>
                                          <p:attrName>fill.type</p:attrName>
                                        </p:attrNameLst>
                                      </p:cBhvr>
                                      <p:to>
                                        <p:strVal val="solid"/>
                                      </p:to>
                                    </p:set>
                                    <p:set>
                                      <p:cBhvr>
                                        <p:cTn id="62" dur="250" autoRev="1" fill="remov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72C62CEF-FD01-4F55-9A09-69B6C45FA86C}"/>
              </a:ext>
            </a:extLst>
          </p:cNvPr>
          <p:cNvGrpSpPr/>
          <p:nvPr/>
        </p:nvGrpSpPr>
        <p:grpSpPr>
          <a:xfrm>
            <a:off x="1320075" y="2165289"/>
            <a:ext cx="9250907" cy="2230790"/>
            <a:chOff x="256031" y="1133735"/>
            <a:chExt cx="9242811" cy="5377134"/>
          </a:xfrm>
        </p:grpSpPr>
        <p:sp>
          <p:nvSpPr>
            <p:cNvPr id="25" name="Rectangle: Rounded Corners 24">
              <a:extLst>
                <a:ext uri="{FF2B5EF4-FFF2-40B4-BE49-F238E27FC236}">
                  <a16:creationId xmlns=""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 xmlns:a16="http://schemas.microsoft.com/office/drawing/2014/main" id="{867DDB41-04E7-4433-AA7C-CAB96AC282D1}"/>
              </a:ext>
            </a:extLst>
          </p:cNvPr>
          <p:cNvSpPr txBox="1"/>
          <p:nvPr/>
        </p:nvSpPr>
        <p:spPr>
          <a:xfrm>
            <a:off x="2067881" y="197183"/>
            <a:ext cx="9088811" cy="1446550"/>
          </a:xfrm>
          <a:prstGeom prst="rect">
            <a:avLst/>
          </a:prstGeom>
          <a:noFill/>
        </p:spPr>
        <p:txBody>
          <a:bodyPr wrap="square" rtlCol="0">
            <a:spAutoFit/>
          </a:bodyPr>
          <a:lstStyle/>
          <a:p>
            <a:pPr lvl="0" algn="just"/>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ở vị trí nào?</a:t>
            </a:r>
          </a:p>
        </p:txBody>
      </p:sp>
      <p:pic>
        <p:nvPicPr>
          <p:cNvPr id="8" name="Picture 7" descr="A picture containing icon&#10;&#10;Description automatically generated">
            <a:extLst>
              <a:ext uri="{FF2B5EF4-FFF2-40B4-BE49-F238E27FC236}">
                <a16:creationId xmlns="" xmlns:a16="http://schemas.microsoft.com/office/drawing/2014/main" id="{497327DE-81A0-45CB-949F-01E906088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 xmlns:a16="http://schemas.microsoft.com/office/drawing/2014/main" id="{568CDD6C-4405-4D1F-B241-D8A5775B9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 xmlns:a16="http://schemas.microsoft.com/office/drawing/2014/main" id="{01983FDB-884A-4647-85C9-54B74873D10F}"/>
              </a:ext>
            </a:extLst>
          </p:cNvPr>
          <p:cNvSpPr txBox="1"/>
          <p:nvPr/>
        </p:nvSpPr>
        <p:spPr>
          <a:xfrm>
            <a:off x="1547922" y="2495854"/>
            <a:ext cx="8947111" cy="1569660"/>
          </a:xfrm>
          <a:prstGeom prst="rect">
            <a:avLst/>
          </a:prstGeom>
          <a:noFill/>
        </p:spPr>
        <p:txBody>
          <a:bodyPr wrap="square" rtlCol="0">
            <a:spAutoFit/>
          </a:bodyPr>
          <a:lstStyle/>
          <a:p>
            <a:pPr lvl="0" algn="ctr"/>
            <a:r>
              <a:rPr lang="vi-VN"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 bảng chữ cái tiếng Việt, chữ A đứng đầu.</a:t>
            </a:r>
          </a:p>
        </p:txBody>
      </p:sp>
      <p:sp>
        <p:nvSpPr>
          <p:cNvPr id="22" name="Left Arrow 4">
            <a:hlinkClick r:id="rId5" action="ppaction://hlinksldjump"/>
            <a:extLst>
              <a:ext uri="{FF2B5EF4-FFF2-40B4-BE49-F238E27FC236}">
                <a16:creationId xmlns="" xmlns:a16="http://schemas.microsoft.com/office/drawing/2014/main"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 r="-7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51A231B6-0ACB-4CFA-896B-403539805005}"/>
              </a:ext>
            </a:extLst>
          </p:cNvPr>
          <p:cNvGrpSpPr/>
          <p:nvPr/>
        </p:nvGrpSpPr>
        <p:grpSpPr>
          <a:xfrm>
            <a:off x="1496576" y="1870070"/>
            <a:ext cx="9250907" cy="4834083"/>
            <a:chOff x="256031" y="1133735"/>
            <a:chExt cx="9242811" cy="5377134"/>
          </a:xfrm>
        </p:grpSpPr>
        <p:sp>
          <p:nvSpPr>
            <p:cNvPr id="32" name="Rectangle: Rounded Corners 31">
              <a:extLst>
                <a:ext uri="{FF2B5EF4-FFF2-40B4-BE49-F238E27FC236}">
                  <a16:creationId xmlns="" xmlns:a16="http://schemas.microsoft.com/office/drawing/2014/main" id="{D18F7BFD-6224-4DF1-BD2A-0C83D1B66AB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32">
              <a:extLst>
                <a:ext uri="{FF2B5EF4-FFF2-40B4-BE49-F238E27FC236}">
                  <a16:creationId xmlns="" xmlns:a16="http://schemas.microsoft.com/office/drawing/2014/main" id="{E46F542F-7D99-47FF-9334-B7F51E7FCE56}"/>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Rectangle: Rounded Corners 3">
            <a:extLst>
              <a:ext uri="{FF2B5EF4-FFF2-40B4-BE49-F238E27FC236}">
                <a16:creationId xmlns="" xmlns:a16="http://schemas.microsoft.com/office/drawing/2014/main"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 xmlns:a16="http://schemas.microsoft.com/office/drawing/2014/main" id="{B6AB6C14-A667-480E-850C-ABCF30643D1B}"/>
              </a:ext>
            </a:extLst>
          </p:cNvPr>
          <p:cNvSpPr txBox="1"/>
          <p:nvPr/>
        </p:nvSpPr>
        <p:spPr>
          <a:xfrm>
            <a:off x="2401870" y="548935"/>
            <a:ext cx="8477202" cy="707886"/>
          </a:xfrm>
          <a:prstGeom prst="rect">
            <a:avLst/>
          </a:prstGeom>
          <a:noFill/>
        </p:spPr>
        <p:txBody>
          <a:bodyPr wrap="square" rtlCol="0">
            <a:spAutoFit/>
          </a:bodyP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Chữ A mơ ước điều gì?</a:t>
            </a:r>
          </a:p>
        </p:txBody>
      </p:sp>
      <p:pic>
        <p:nvPicPr>
          <p:cNvPr id="6" name="Picture 5" descr="A picture containing icon&#10;&#10;Description automatically generated">
            <a:extLst>
              <a:ext uri="{FF2B5EF4-FFF2-40B4-BE49-F238E27FC236}">
                <a16:creationId xmlns="" xmlns:a16="http://schemas.microsoft.com/office/drawing/2014/main" id="{4A00150D-A589-4A46-88E5-91B3A8230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 xmlns:a16="http://schemas.microsoft.com/office/drawing/2014/main" id="{9EF3A576-DAA9-400B-A2E9-9408F45B80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pic>
        <p:nvPicPr>
          <p:cNvPr id="11" name="Picture 10" descr="A picture containing text&#10;&#10;Description automatically generated">
            <a:extLst>
              <a:ext uri="{FF2B5EF4-FFF2-40B4-BE49-F238E27FC236}">
                <a16:creationId xmlns="" xmlns:a16="http://schemas.microsoft.com/office/drawing/2014/main" id="{E012EE68-C44B-4A45-B259-0EEC1D438E2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2" name="Left Arrow 4">
            <a:hlinkClick r:id="rId7" action="ppaction://hlinksldjump"/>
            <a:extLst>
              <a:ext uri="{FF2B5EF4-FFF2-40B4-BE49-F238E27FC236}">
                <a16:creationId xmlns="" xmlns:a16="http://schemas.microsoft.com/office/drawing/2014/main" id="{0143D7FD-CA84-430A-883F-619F4951B493}"/>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 xmlns:a16="http://schemas.microsoft.com/office/drawing/2014/main" id="{7265D0A5-4AF9-421E-A3C6-778C64AFD45D}"/>
              </a:ext>
            </a:extLst>
          </p:cNvPr>
          <p:cNvSpPr txBox="1"/>
          <p:nvPr/>
        </p:nvSpPr>
        <p:spPr>
          <a:xfrm>
            <a:off x="2198451" y="2890391"/>
            <a:ext cx="7079645" cy="1569660"/>
          </a:xfrm>
          <a:prstGeom prst="rect">
            <a:avLst/>
          </a:prstGeom>
          <a:noFill/>
        </p:spPr>
        <p:txBody>
          <a:bodyPr wrap="square" rtlCol="0">
            <a:spAutoFit/>
          </a:bodyPr>
          <a:lstStyle/>
          <a:p>
            <a:pPr lvl="0" algn="ct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Chữ A mơ ước một mình nó làm ra một cuốn sách.</a:t>
            </a: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 xmlns:a16="http://schemas.microsoft.com/office/drawing/2014/main" id="{095CD01A-2592-4CED-BC64-EF7F465092F0}"/>
              </a:ext>
            </a:extLst>
          </p:cNvPr>
          <p:cNvSpPr txBox="1"/>
          <p:nvPr/>
        </p:nvSpPr>
        <p:spPr>
          <a:xfrm>
            <a:off x="2807607" y="1095675"/>
            <a:ext cx="8562508" cy="830997"/>
          </a:xfrm>
          <a:prstGeom prst="rect">
            <a:avLst/>
          </a:prstGeom>
          <a:noFill/>
        </p:spPr>
        <p:txBody>
          <a:bodyPr wrap="square" rtlCol="0">
            <a:spAutoFit/>
          </a:bodyPr>
          <a:lstStyle/>
          <a:p>
            <a:pPr lvl="0"/>
            <a:r>
              <a:rPr lang="vi-VN"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Chữ A nhận ra điều gì?</a:t>
            </a:r>
          </a:p>
        </p:txBody>
      </p:sp>
      <p:pic>
        <p:nvPicPr>
          <p:cNvPr id="4" name="Picture 3" descr="A picture containing icon&#10;&#10;Description automatically generated">
            <a:extLst>
              <a:ext uri="{FF2B5EF4-FFF2-40B4-BE49-F238E27FC236}">
                <a16:creationId xmlns="" xmlns:a16="http://schemas.microsoft.com/office/drawing/2014/main" id="{D67AA054-BEB6-4B06-999E-D31F1A10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 xmlns:a16="http://schemas.microsoft.com/office/drawing/2014/main" id="{8C055F6F-FC27-4FB7-8907-287407D18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 xmlns:a16="http://schemas.microsoft.com/office/drawing/2014/main" id="{83A87579-E8C4-4B19-BECC-3EB7B35ACA1B}"/>
              </a:ext>
            </a:extLst>
          </p:cNvPr>
          <p:cNvSpPr/>
          <p:nvPr/>
        </p:nvSpPr>
        <p:spPr>
          <a:xfrm>
            <a:off x="494695" y="4345830"/>
            <a:ext cx="9452651" cy="2077923"/>
          </a:xfrm>
          <a:custGeom>
            <a:avLst/>
            <a:gdLst>
              <a:gd name="connsiteX0" fmla="*/ 0 w 9452651"/>
              <a:gd name="connsiteY0" fmla="*/ 103730 h 2077923"/>
              <a:gd name="connsiteX1" fmla="*/ 103730 w 9452651"/>
              <a:gd name="connsiteY1" fmla="*/ 0 h 2077923"/>
              <a:gd name="connsiteX2" fmla="*/ 9348921 w 9452651"/>
              <a:gd name="connsiteY2" fmla="*/ 0 h 2077923"/>
              <a:gd name="connsiteX3" fmla="*/ 9452651 w 9452651"/>
              <a:gd name="connsiteY3" fmla="*/ 103730 h 2077923"/>
              <a:gd name="connsiteX4" fmla="*/ 9452651 w 9452651"/>
              <a:gd name="connsiteY4" fmla="*/ 1974193 h 2077923"/>
              <a:gd name="connsiteX5" fmla="*/ 9348921 w 9452651"/>
              <a:gd name="connsiteY5" fmla="*/ 2077923 h 2077923"/>
              <a:gd name="connsiteX6" fmla="*/ 103730 w 9452651"/>
              <a:gd name="connsiteY6" fmla="*/ 2077923 h 2077923"/>
              <a:gd name="connsiteX7" fmla="*/ 0 w 9452651"/>
              <a:gd name="connsiteY7" fmla="*/ 1974193 h 2077923"/>
              <a:gd name="connsiteX8" fmla="*/ 0 w 9452651"/>
              <a:gd name="connsiteY8" fmla="*/ 103730 h 20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51" h="2077923" fill="none" extrusionOk="0">
                <a:moveTo>
                  <a:pt x="0" y="103730"/>
                </a:moveTo>
                <a:cubicBezTo>
                  <a:pt x="-1718" y="52553"/>
                  <a:pt x="41650" y="2348"/>
                  <a:pt x="103730" y="0"/>
                </a:cubicBezTo>
                <a:cubicBezTo>
                  <a:pt x="1633232" y="46004"/>
                  <a:pt x="6520294" y="-130779"/>
                  <a:pt x="9348921" y="0"/>
                </a:cubicBezTo>
                <a:cubicBezTo>
                  <a:pt x="9415538" y="-3305"/>
                  <a:pt x="9450693" y="47252"/>
                  <a:pt x="9452651" y="103730"/>
                </a:cubicBezTo>
                <a:cubicBezTo>
                  <a:pt x="9292250" y="843914"/>
                  <a:pt x="9531282" y="1591136"/>
                  <a:pt x="9452651" y="1974193"/>
                </a:cubicBezTo>
                <a:cubicBezTo>
                  <a:pt x="9448981" y="2025212"/>
                  <a:pt x="9408603" y="2072749"/>
                  <a:pt x="9348921" y="2077923"/>
                </a:cubicBezTo>
                <a:cubicBezTo>
                  <a:pt x="6835361" y="1934331"/>
                  <a:pt x="1798436" y="2129160"/>
                  <a:pt x="103730" y="2077923"/>
                </a:cubicBezTo>
                <a:cubicBezTo>
                  <a:pt x="44414" y="2075398"/>
                  <a:pt x="6807" y="2031036"/>
                  <a:pt x="0" y="1974193"/>
                </a:cubicBezTo>
                <a:cubicBezTo>
                  <a:pt x="32080" y="1166429"/>
                  <a:pt x="40385" y="965568"/>
                  <a:pt x="0" y="103730"/>
                </a:cubicBezTo>
                <a:close/>
              </a:path>
              <a:path w="9452651" h="2077923" stroke="0" extrusionOk="0">
                <a:moveTo>
                  <a:pt x="0" y="103730"/>
                </a:moveTo>
                <a:cubicBezTo>
                  <a:pt x="5712" y="46758"/>
                  <a:pt x="41247" y="-1363"/>
                  <a:pt x="103730" y="0"/>
                </a:cubicBezTo>
                <a:cubicBezTo>
                  <a:pt x="3322478" y="43276"/>
                  <a:pt x="4948358" y="12265"/>
                  <a:pt x="9348921" y="0"/>
                </a:cubicBezTo>
                <a:cubicBezTo>
                  <a:pt x="9411878" y="6002"/>
                  <a:pt x="9458282" y="37933"/>
                  <a:pt x="9452651" y="103730"/>
                </a:cubicBezTo>
                <a:cubicBezTo>
                  <a:pt x="9476417" y="791014"/>
                  <a:pt x="9383563" y="1213900"/>
                  <a:pt x="9452651" y="1974193"/>
                </a:cubicBezTo>
                <a:cubicBezTo>
                  <a:pt x="9453028" y="2035777"/>
                  <a:pt x="9411010" y="2074697"/>
                  <a:pt x="9348921" y="2077923"/>
                </a:cubicBezTo>
                <a:cubicBezTo>
                  <a:pt x="7085675" y="1913038"/>
                  <a:pt x="3766132" y="2175895"/>
                  <a:pt x="103730" y="2077923"/>
                </a:cubicBezTo>
                <a:cubicBezTo>
                  <a:pt x="49475" y="2073125"/>
                  <a:pt x="9526" y="2033164"/>
                  <a:pt x="0" y="1974193"/>
                </a:cubicBezTo>
                <a:cubicBezTo>
                  <a:pt x="-19750" y="1738532"/>
                  <a:pt x="129726" y="802917"/>
                  <a:pt x="0" y="103730"/>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 xmlns:a16="http://schemas.microsoft.com/office/drawing/2014/main" id="{78F77524-661F-4FE7-9DF0-8DBB382354FA}"/>
              </a:ext>
            </a:extLst>
          </p:cNvPr>
          <p:cNvSpPr>
            <a:spLocks noGrp="1"/>
          </p:cNvSpPr>
          <p:nvPr>
            <p:ph idx="1"/>
          </p:nvPr>
        </p:nvSpPr>
        <p:spPr>
          <a:xfrm>
            <a:off x="971478" y="4543782"/>
            <a:ext cx="8306619" cy="1686030"/>
          </a:xfrm>
        </p:spPr>
        <p:txBody>
          <a:bodyPr>
            <a:noAutofit/>
          </a:bodyPr>
          <a:lstStyle/>
          <a:p>
            <a:pPr marL="0" indent="0" algn="just">
              <a:buNone/>
            </a:pP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Chữ A nhận ra rằng, nếu chỉ có một mình, chữ A chẳng thể nói được điều gì với ai.</a:t>
            </a:r>
          </a:p>
        </p:txBody>
      </p:sp>
      <p:pic>
        <p:nvPicPr>
          <p:cNvPr id="22" name="Picture 21" descr="A picture containing text&#10;&#10;Description automatically generated">
            <a:extLst>
              <a:ext uri="{FF2B5EF4-FFF2-40B4-BE49-F238E27FC236}">
                <a16:creationId xmlns="" xmlns:a16="http://schemas.microsoft.com/office/drawing/2014/main" id="{3DB22F82-2181-4C09-A006-F6CB077198D4}"/>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4" name="Left Arrow 4">
            <a:hlinkClick r:id="rId7" action="ppaction://hlinksldjump"/>
            <a:extLst>
              <a:ext uri="{FF2B5EF4-FFF2-40B4-BE49-F238E27FC236}">
                <a16:creationId xmlns="" xmlns:a16="http://schemas.microsoft.com/office/drawing/2014/main" id="{8D7D3D29-480C-433D-8B75-1C63ADF119DF}"/>
              </a:ext>
            </a:extLst>
          </p:cNvPr>
          <p:cNvSpPr/>
          <p:nvPr/>
        </p:nvSpPr>
        <p:spPr>
          <a:xfrm>
            <a:off x="9998893" y="60726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6D91AFB5-2179-4C72-945C-B2958F42183F}"/>
              </a:ext>
            </a:extLst>
          </p:cNvPr>
          <p:cNvSpPr/>
          <p:nvPr/>
        </p:nvSpPr>
        <p:spPr>
          <a:xfrm>
            <a:off x="1193803" y="355414"/>
            <a:ext cx="9983719" cy="3868423"/>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 xmlns:a16="http://schemas.microsoft.com/office/drawing/2014/main" id="{59D38229-C786-49D6-A052-175726971FB2}"/>
              </a:ext>
            </a:extLst>
          </p:cNvPr>
          <p:cNvSpPr txBox="1"/>
          <p:nvPr/>
        </p:nvSpPr>
        <p:spPr>
          <a:xfrm>
            <a:off x="2520830" y="415023"/>
            <a:ext cx="8742128" cy="3170099"/>
          </a:xfrm>
          <a:prstGeom prst="rect">
            <a:avLst/>
          </a:prstGeom>
          <a:noFill/>
        </p:spPr>
        <p:txBody>
          <a:bodyPr wrap="square" rtlCol="0">
            <a:spAutoFit/>
          </a:bodyPr>
          <a:lstStyle/>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Chữ A muốn nhắn nhủ điều gì với các bạn?</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 Chăm viết chữ cái		      </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 Chăm đọc sách</a:t>
            </a:r>
          </a:p>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 Chăm xếp các chữ cái</a:t>
            </a:r>
          </a:p>
        </p:txBody>
      </p:sp>
      <p:pic>
        <p:nvPicPr>
          <p:cNvPr id="8" name="Picture 7" descr="A picture containing icon&#10;&#10;Description automatically generated">
            <a:extLst>
              <a:ext uri="{FF2B5EF4-FFF2-40B4-BE49-F238E27FC236}">
                <a16:creationId xmlns="" xmlns:a16="http://schemas.microsoft.com/office/drawing/2014/main"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 xmlns:a16="http://schemas.microsoft.com/office/drawing/2014/main" id="{3285F5CF-8839-44D4-B30A-B3D7B95988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pic>
        <p:nvPicPr>
          <p:cNvPr id="12" name="Picture 11" descr="A picture containing text&#10;&#10;Description automatically generated">
            <a:extLst>
              <a:ext uri="{FF2B5EF4-FFF2-40B4-BE49-F238E27FC236}">
                <a16:creationId xmlns="" xmlns:a16="http://schemas.microsoft.com/office/drawing/2014/main" id="{3FCFCBFA-3C4D-4EAD-8617-9A63A7DD8677}"/>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3" name="Left Arrow 4">
            <a:hlinkClick r:id="rId7" action="ppaction://hlinksldjump"/>
            <a:extLst>
              <a:ext uri="{FF2B5EF4-FFF2-40B4-BE49-F238E27FC236}">
                <a16:creationId xmlns="" xmlns:a16="http://schemas.microsoft.com/office/drawing/2014/main" id="{486D9658-2858-45FE-A0B6-D3166D595FAD}"/>
              </a:ext>
            </a:extLst>
          </p:cNvPr>
          <p:cNvSpPr/>
          <p:nvPr/>
        </p:nvSpPr>
        <p:spPr>
          <a:xfrm>
            <a:off x="333139" y="6031501"/>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FC0723D7-5EA2-44EF-BCE3-68C3B637C237}"/>
              </a:ext>
            </a:extLst>
          </p:cNvPr>
          <p:cNvSpPr/>
          <p:nvPr/>
        </p:nvSpPr>
        <p:spPr>
          <a:xfrm>
            <a:off x="3132229" y="1794439"/>
            <a:ext cx="503926" cy="411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7A15C3B6-992D-4ACC-A967-B29BEFEB15B2}"/>
              </a:ext>
            </a:extLst>
          </p:cNvPr>
          <p:cNvGrpSpPr/>
          <p:nvPr/>
        </p:nvGrpSpPr>
        <p:grpSpPr>
          <a:xfrm>
            <a:off x="2433260" y="254413"/>
            <a:ext cx="7157324" cy="5644850"/>
            <a:chOff x="2433260" y="254413"/>
            <a:chExt cx="7157324" cy="5644850"/>
          </a:xfrm>
        </p:grpSpPr>
        <p:pic>
          <p:nvPicPr>
            <p:cNvPr id="9" name="Picture 8" descr="Icon&#10;&#10;Description automatically generated">
              <a:extLst>
                <a:ext uri="{FF2B5EF4-FFF2-40B4-BE49-F238E27FC236}">
                  <a16:creationId xmlns="" xmlns:a16="http://schemas.microsoft.com/office/drawing/2014/main" id="{EE8EAC5D-8861-4196-A543-1991D27F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a:extLst>
                <a:ext uri="{FF2B5EF4-FFF2-40B4-BE49-F238E27FC236}">
                  <a16:creationId xmlns="" xmlns:a16="http://schemas.microsoft.com/office/drawing/2014/main" id="{BC1064AA-2C7E-460A-9A28-13EFB7156E07}"/>
                </a:ext>
              </a:extLst>
            </p:cNvPr>
            <p:cNvPicPr>
              <a:picLocks noChangeAspect="1"/>
            </p:cNvPicPr>
            <p:nvPr/>
          </p:nvPicPr>
          <p:blipFill>
            <a:blip r:embed="rId4"/>
            <a:stretch>
              <a:fillRect/>
            </a:stretch>
          </p:blipFill>
          <p:spPr>
            <a:xfrm>
              <a:off x="2433260" y="1156426"/>
              <a:ext cx="7157324" cy="3188484"/>
            </a:xfrm>
            <a:prstGeom prst="rect">
              <a:avLst/>
            </a:prstGeom>
          </p:spPr>
        </p:pic>
      </p:grpSp>
      <p:pic>
        <p:nvPicPr>
          <p:cNvPr id="16" name="Picture 15" descr="Shape&#10;&#10;Description automatically generated with medium confidence">
            <a:extLst>
              <a:ext uri="{FF2B5EF4-FFF2-40B4-BE49-F238E27FC236}">
                <a16:creationId xmlns="" xmlns:a16="http://schemas.microsoft.com/office/drawing/2014/main" id="{260A94D9-2D38-4729-B32F-546D6FB47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 xmlns:a16="http://schemas.microsoft.com/office/drawing/2014/main" id="{DB37DA56-8CA0-49B5-8672-CFC34F0083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 xmlns:a16="http://schemas.microsoft.com/office/drawing/2014/main" id="{2B839CD6-1552-426F-9047-A10150B2D6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 xmlns:a16="http://schemas.microsoft.com/office/drawing/2014/main" id="{1C8F42F3-7517-4D84-83DE-CDD66D07C1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 xmlns:a16="http://schemas.microsoft.com/office/drawing/2014/main" id="{D2EF4CB0-0F5B-408A-B031-7D2B1A790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 xmlns:a16="http://schemas.microsoft.com/office/drawing/2014/main" id="{FE01394F-CD90-4143-B6B4-FBABA38FF5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 xmlns:a16="http://schemas.microsoft.com/office/drawing/2014/main" id="{E47A93BD-DD07-4F3D-A6CD-B7AB34F0A9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 xmlns:a16="http://schemas.microsoft.com/office/drawing/2014/main" id="{71FE9837-8D78-4C36-A84E-EB48871A7C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 xmlns:a16="http://schemas.microsoft.com/office/drawing/2014/main" id="{890E0501-C54C-49F3-A724-48A456C1AB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extLst>
      <p:ext uri="{BB962C8B-B14F-4D97-AF65-F5344CB8AC3E}">
        <p14:creationId xmlns:p14="http://schemas.microsoft.com/office/powerpoint/2010/main" val="1398734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421</Words>
  <Application>Microsoft Office PowerPoint</Application>
  <PresentationFormat>Widescreen</PresentationFormat>
  <Paragraphs>35</Paragraphs>
  <Slides>14</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14</vt:i4>
      </vt:variant>
    </vt:vector>
  </HeadingPairs>
  <TitlesOfParts>
    <vt:vector size="28" baseType="lpstr">
      <vt:lpstr>宋体</vt:lpstr>
      <vt:lpstr>Arial</vt:lpstr>
      <vt:lpstr>Arial-Rounded</vt:lpstr>
      <vt:lpstr>Calibri</vt:lpstr>
      <vt:lpstr>Calibri Light</vt:lpstr>
      <vt:lpstr>DengXian</vt:lpstr>
      <vt:lpstr>Times New Roman</vt:lpstr>
      <vt:lpstr>等线</vt:lpstr>
      <vt:lpstr>3_Office 主题</vt:lpstr>
      <vt:lpstr>Office 主题</vt:lpstr>
      <vt:lpstr>4_Office 主题</vt:lpstr>
      <vt:lpstr>1_Office Theme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ACER</cp:lastModifiedBy>
  <cp:revision>30</cp:revision>
  <dcterms:created xsi:type="dcterms:W3CDTF">2021-08-03T05:09:55Z</dcterms:created>
  <dcterms:modified xsi:type="dcterms:W3CDTF">2025-11-23T13:53:53Z</dcterms:modified>
</cp:coreProperties>
</file>