
<file path=[Content_Types].xml><?xml version="1.0" encoding="utf-8"?>
<Types xmlns="http://schemas.openxmlformats.org/package/2006/content-types">
  <Default Extension="png" ContentType="image/png"/>
  <Default Extension="bin" ContentType="application/vnd.ms-office.activeX"/>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2.xml" ContentType="application/vnd.openxmlformats-officedocument.presentationml.tags+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5" r:id="rId3"/>
    <p:sldMasterId id="2147483737" r:id="rId4"/>
    <p:sldMasterId id="2147483745" r:id="rId5"/>
    <p:sldMasterId id="2147483814" r:id="rId6"/>
    <p:sldMasterId id="2147483825" r:id="rId7"/>
  </p:sldMasterIdLst>
  <p:notesMasterIdLst>
    <p:notesMasterId r:id="rId31"/>
  </p:notesMasterIdLst>
  <p:sldIdLst>
    <p:sldId id="259" r:id="rId8"/>
    <p:sldId id="264" r:id="rId9"/>
    <p:sldId id="262" r:id="rId10"/>
    <p:sldId id="302" r:id="rId11"/>
    <p:sldId id="301" r:id="rId12"/>
    <p:sldId id="303" r:id="rId13"/>
    <p:sldId id="304" r:id="rId14"/>
    <p:sldId id="305" r:id="rId15"/>
    <p:sldId id="321" r:id="rId16"/>
    <p:sldId id="306" r:id="rId17"/>
    <p:sldId id="322" r:id="rId18"/>
    <p:sldId id="309" r:id="rId19"/>
    <p:sldId id="336" r:id="rId20"/>
    <p:sldId id="323" r:id="rId21"/>
    <p:sldId id="326" r:id="rId22"/>
    <p:sldId id="333" r:id="rId23"/>
    <p:sldId id="334" r:id="rId24"/>
    <p:sldId id="335" r:id="rId25"/>
    <p:sldId id="317" r:id="rId26"/>
    <p:sldId id="327" r:id="rId27"/>
    <p:sldId id="325" r:id="rId28"/>
    <p:sldId id="331"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A451F-A1FC-4382-935A-5A8B3F787AE2}"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B5D97-9333-4CF6-9E75-2B7BA15B43AE}" type="slidenum">
              <a:rPr lang="en-US" smtClean="0"/>
              <a:t>‹#›</a:t>
            </a:fld>
            <a:endParaRPr lang="en-US"/>
          </a:p>
        </p:txBody>
      </p:sp>
    </p:spTree>
    <p:extLst>
      <p:ext uri="{BB962C8B-B14F-4D97-AF65-F5344CB8AC3E}">
        <p14:creationId xmlns:p14="http://schemas.microsoft.com/office/powerpoint/2010/main" val="652284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887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82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88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00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00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7402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588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617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443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55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00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978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23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60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805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398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2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3284234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506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9284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116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16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977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8465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38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0958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7856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996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154772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255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5877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8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12988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37588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11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162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59664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651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60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2025/11/23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47613125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80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042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09731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3603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892644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9696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1348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46391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862355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24872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2025/11/23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4417328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1309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5472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4800C-D6EE-499C-A215-0E2823AA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154917D-5867-4642-9EEF-F5C02E7D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6B35F4-8FC2-4BC6-9B73-8A5983B865BD}"/>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a16="http://schemas.microsoft.com/office/drawing/2014/main" xmlns="" id="{EF695AF3-A4E2-449D-AE52-E9604238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ADAE80-F93C-4948-92FF-C36BBFE3590A}"/>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371167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0AEEC6-D95B-485B-B0C4-EF025FF07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BD88F5-8755-4CB1-AD60-C8C73E859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65827F-77FB-4142-B7D6-66FB87BDC94E}"/>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a16="http://schemas.microsoft.com/office/drawing/2014/main" xmlns="" id="{7B05A6A8-2D62-41E4-9EF8-FD52CC33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1FA9C9-6953-4092-A654-8500D409E81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762039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32450E-3BDE-41A4-8AAB-C0FE15027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3175DE1-1BD7-4E42-AC78-B86CED4A9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5308C0-59C1-4AF5-AB42-E2AC511E6EB6}"/>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a16="http://schemas.microsoft.com/office/drawing/2014/main" xmlns="" id="{C2FA6148-4496-4FA3-9B5B-FA9CEFBF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13CB2D-90FA-4076-ACE3-1A23EB165FF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86915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ED872-3421-4FD1-A415-753E79F65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BA9139-A602-4CAF-BDC3-064A7366C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98B08EE-64AB-4F61-8D3B-BF3DBE249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1280B2-992B-4E22-9D67-C7FF99148430}"/>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6" name="Footer Placeholder 5">
            <a:extLst>
              <a:ext uri="{FF2B5EF4-FFF2-40B4-BE49-F238E27FC236}">
                <a16:creationId xmlns:a16="http://schemas.microsoft.com/office/drawing/2014/main" xmlns="" id="{C7E314DF-1320-4F27-A633-5265A1826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FE467C-762B-4F86-AECC-2C505FA14C2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510688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B0F06-C6B3-4678-9DF9-AE2656EB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56ECAEE-A06B-4636-97EF-A6F89D535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F9ED4BB-88D1-4FAC-AE29-5F2BD50FC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28C2AD8-ED99-4498-98B5-A36C966B6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E8C6E27-C734-41D2-A0D5-8A3C2D9F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22FEA01-E753-4FDF-8220-D475AD3BB554}"/>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8" name="Footer Placeholder 7">
            <a:extLst>
              <a:ext uri="{FF2B5EF4-FFF2-40B4-BE49-F238E27FC236}">
                <a16:creationId xmlns:a16="http://schemas.microsoft.com/office/drawing/2014/main" xmlns="" id="{1135D1BD-769E-41B5-A2C5-030538341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CA10278-438F-4397-A77E-726277B49FB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569396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5FBC8-9859-4D18-9A71-825F8450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B868E-A785-4305-A472-6A3267A1F9A4}"/>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4" name="Footer Placeholder 3">
            <a:extLst>
              <a:ext uri="{FF2B5EF4-FFF2-40B4-BE49-F238E27FC236}">
                <a16:creationId xmlns:a16="http://schemas.microsoft.com/office/drawing/2014/main" xmlns="" id="{70A93660-5350-4E69-9CB5-495119705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99AECB5-3EB7-4556-82F5-811F6CEC161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271252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6A80CF5-D7AB-42FA-837B-2B3592C22539}"/>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3" name="Footer Placeholder 2">
            <a:extLst>
              <a:ext uri="{FF2B5EF4-FFF2-40B4-BE49-F238E27FC236}">
                <a16:creationId xmlns:a16="http://schemas.microsoft.com/office/drawing/2014/main" xmlns="" id="{75E07518-D88C-428A-AC13-2579D07BC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D47B395-D8C9-4D49-B46A-95F9064BCF7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99763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57BAC7-6EE4-4F69-AD87-1AD33231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3BBE496-D4B0-45A3-814A-85EC0B212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1882BE-8AF8-428D-86CE-728203559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CA00BE-C1BB-457E-AF2B-B22408466D9B}"/>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6" name="Footer Placeholder 5">
            <a:extLst>
              <a:ext uri="{FF2B5EF4-FFF2-40B4-BE49-F238E27FC236}">
                <a16:creationId xmlns:a16="http://schemas.microsoft.com/office/drawing/2014/main" xmlns="" id="{6698D0FD-B794-4E54-9614-FD9BEB31E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817E76-04FD-48C5-8A70-243E465413F3}"/>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99551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3770533069"/>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87D42F-1E45-4060-805E-76BAA597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C215DE-B521-45E1-BAA4-412CE147D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F86D37D-C76E-4CB6-B7FD-19B00577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5A912C-5451-4391-B24F-AD474276E3B8}"/>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6" name="Footer Placeholder 5">
            <a:extLst>
              <a:ext uri="{FF2B5EF4-FFF2-40B4-BE49-F238E27FC236}">
                <a16:creationId xmlns:a16="http://schemas.microsoft.com/office/drawing/2014/main" xmlns="" id="{6A832D8B-3594-4924-B1BF-643B64D3B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10116B-4B3D-40B4-9826-13A6C86722A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416346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0CC2E-A144-4513-A84B-E7FBFE166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2BE69A4-E057-48F5-9824-D247F945D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8A9D34-814F-4830-8D0E-FB1D944BC8A6}"/>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a16="http://schemas.microsoft.com/office/drawing/2014/main" xmlns="" id="{58C27DF0-DF99-472F-8FB2-637C3FFE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2D1376-0EA3-4138-A993-74B00C25032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50560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D43041-60EE-41DF-BA32-3C0C5DE75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A4053A-6483-4DE7-A6E8-645AD336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02097B-125C-4297-A19B-3F84EB8B4EF3}"/>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a16="http://schemas.microsoft.com/office/drawing/2014/main" xmlns="" id="{3F2D740C-43BC-458E-97A8-C6E406ED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D09602-B5F6-48F3-82FF-5BE710D6DA8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05385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fld id="{00000000-1234-1234-1234-123412341234}" type="slidenum">
              <a:rPr lang="en-US" smtClean="0">
                <a:solidFill>
                  <a:srgbClr val="000000">
                    <a:tint val="75000"/>
                  </a:srgbClr>
                </a:solidFill>
              </a:rPr>
              <a:pPr defTabSz="1219170"/>
              <a:t>‹#›</a:t>
            </a:fld>
            <a:endParaRPr lang="en-US">
              <a:solidFill>
                <a:srgbClr val="000000">
                  <a:tint val="75000"/>
                </a:srgbClr>
              </a:solidFill>
            </a:endParaRPr>
          </a:p>
        </p:txBody>
      </p:sp>
    </p:spTree>
    <p:extLst>
      <p:ext uri="{BB962C8B-B14F-4D97-AF65-F5344CB8AC3E}">
        <p14:creationId xmlns:p14="http://schemas.microsoft.com/office/powerpoint/2010/main" val="59667245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363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7935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0.xml"/><Relationship Id="rId7" Type="http://schemas.openxmlformats.org/officeDocument/2006/relationships/image" Target="../media/image13.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2.png"/><Relationship Id="rId5" Type="http://schemas.openxmlformats.org/officeDocument/2006/relationships/theme" Target="../theme/theme5.xml"/><Relationship Id="rId10" Type="http://schemas.openxmlformats.org/officeDocument/2006/relationships/image" Target="../media/image15.png"/><Relationship Id="rId4" Type="http://schemas.openxmlformats.org/officeDocument/2006/relationships/slideLayout" Target="../slideLayouts/slideLayout41.xml"/><Relationship Id="rId9"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ags" Target="../tags/tag1.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2025/11/23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551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051832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07050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3903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xmlns=""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xmlns=""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xmlns=""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xmlns=""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xmlns=""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xmlns=""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xmlns=""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xmlns=""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xmlns=""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xmlns=""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xmlns=""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xmlns=""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xmlns=""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xmlns=""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xmlns=""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xmlns=""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xmlns=""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xmlns=""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xmlns=""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xmlns=""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xmlns=""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xmlns=""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xmlns=""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xmlns=""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xmlns=""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xmlns=""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xmlns=""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xmlns=""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xmlns=""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xmlns=""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xmlns=""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xmlns=""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xmlns=""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xmlns=""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xmlns=""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xmlns=""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xmlns=""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xmlns=""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xmlns=""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35659268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55680021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C2FF04E1-A27B-9CCE-9C2A-9E530A6099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A7CF349-1C60-4A02-8637-291C68437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3690DBB-920B-449B-A041-B4A18BB0F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658D7-D109-435B-BDD8-612B9523D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t>11/23/2025</a:t>
            </a:fld>
            <a:endParaRPr lang="en-US"/>
          </a:p>
        </p:txBody>
      </p:sp>
      <p:sp>
        <p:nvSpPr>
          <p:cNvPr id="5" name="Footer Placeholder 4">
            <a:extLst>
              <a:ext uri="{FF2B5EF4-FFF2-40B4-BE49-F238E27FC236}">
                <a16:creationId xmlns:a16="http://schemas.microsoft.com/office/drawing/2014/main" xmlns="" id="{0E1C922A-4556-42B7-B8B7-3B9305A58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C7AC9A-3BFB-4AE8-A8C5-4DE18D34E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t>‹#›</a:t>
            </a:fld>
            <a:endParaRPr lang="en-US"/>
          </a:p>
        </p:txBody>
      </p:sp>
    </p:spTree>
    <p:extLst>
      <p:ext uri="{BB962C8B-B14F-4D97-AF65-F5344CB8AC3E}">
        <p14:creationId xmlns:p14="http://schemas.microsoft.com/office/powerpoint/2010/main" val="404336997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3.wdp"/><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0.jpg"/><Relationship Id="rId7" Type="http://schemas.openxmlformats.org/officeDocument/2006/relationships/image" Target="../media/image48.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52.xml"/><Relationship Id="rId6" Type="http://schemas.openxmlformats.org/officeDocument/2006/relationships/image" Target="../media/image47.png"/><Relationship Id="rId11" Type="http://schemas.openxmlformats.org/officeDocument/2006/relationships/audio" Target="../media/audio10.wav"/><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20.jpg"/><Relationship Id="rId1" Type="http://schemas.openxmlformats.org/officeDocument/2006/relationships/slideLayout" Target="../slideLayouts/slideLayout52.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5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6.xml"/><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6.png"/><Relationship Id="rId9" Type="http://schemas.openxmlformats.org/officeDocument/2006/relationships/image" Target="../media/image63.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2.xml"/><Relationship Id="rId5" Type="http://schemas.openxmlformats.org/officeDocument/2006/relationships/image" Target="../media/image2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8.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2.xml"/><Relationship Id="rId5" Type="http://schemas.openxmlformats.org/officeDocument/2006/relationships/image" Target="../media/image7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audio" Target="../media/audio1.wav"/><Relationship Id="rId4" Type="http://schemas.openxmlformats.org/officeDocument/2006/relationships/image" Target="../media/image23.emf"/><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A group of hedgehogs in a grassy area&#10;&#10;Description automatically generated">
            <a:extLst>
              <a:ext uri="{FF2B5EF4-FFF2-40B4-BE49-F238E27FC236}">
                <a16:creationId xmlns:a16="http://schemas.microsoft.com/office/drawing/2014/main" xmlns="" id="{D731DB89-A482-6169-22D0-CF1CD955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6A053F1-32C4-9543-0B93-E4B409406D04}"/>
              </a:ext>
            </a:extLst>
          </p:cNvPr>
          <p:cNvSpPr/>
          <p:nvPr/>
        </p:nvSpPr>
        <p:spPr>
          <a:xfrm>
            <a:off x="968829" y="326571"/>
            <a:ext cx="8871857" cy="2862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E31260A4-5AA3-F9D1-778D-39A113BFD0B9}"/>
              </a:ext>
            </a:extLst>
          </p:cNvPr>
          <p:cNvPicPr>
            <a:picLocks noChangeAspect="1"/>
          </p:cNvPicPr>
          <p:nvPr/>
        </p:nvPicPr>
        <p:blipFill>
          <a:blip r:embed="rId6"/>
          <a:stretch>
            <a:fillRect/>
          </a:stretch>
        </p:blipFill>
        <p:spPr>
          <a:xfrm>
            <a:off x="1233158" y="1438162"/>
            <a:ext cx="9486198" cy="1347333"/>
          </a:xfrm>
          <a:prstGeom prst="rect">
            <a:avLst/>
          </a:prstGeom>
        </p:spPr>
      </p:pic>
      <p:pic>
        <p:nvPicPr>
          <p:cNvPr id="15" name="Picture 14" descr="A yellow circles with red lines&#10;&#10;Description automatically generated">
            <a:extLst>
              <a:ext uri="{FF2B5EF4-FFF2-40B4-BE49-F238E27FC236}">
                <a16:creationId xmlns:a16="http://schemas.microsoft.com/office/drawing/2014/main" xmlns="" id="{7CEEB099-287E-EDC8-01E4-143ABEFA6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029" y="150359"/>
            <a:ext cx="2658317" cy="1591356"/>
          </a:xfrm>
          <a:prstGeom prst="rect">
            <a:avLst/>
          </a:prstGeom>
        </p:spPr>
      </p:pic>
      <p:pic>
        <p:nvPicPr>
          <p:cNvPr id="19" name="Picture 18">
            <a:extLst>
              <a:ext uri="{FF2B5EF4-FFF2-40B4-BE49-F238E27FC236}">
                <a16:creationId xmlns:a16="http://schemas.microsoft.com/office/drawing/2014/main" xmlns="" id="{49B0866F-0B1A-579A-BF2D-B3BA6AABEF6C}"/>
              </a:ext>
            </a:extLst>
          </p:cNvPr>
          <p:cNvPicPr>
            <a:picLocks noChangeAspect="1"/>
          </p:cNvPicPr>
          <p:nvPr/>
        </p:nvPicPr>
        <p:blipFill>
          <a:blip r:embed="rId8"/>
          <a:stretch>
            <a:fillRect/>
          </a:stretch>
        </p:blipFill>
        <p:spPr>
          <a:xfrm>
            <a:off x="4136019" y="495046"/>
            <a:ext cx="2700762" cy="816935"/>
          </a:xfrm>
          <a:prstGeom prst="rect">
            <a:avLst/>
          </a:prstGeom>
        </p:spPr>
      </p:pic>
    </p:spTree>
    <p:extLst>
      <p:ext uri="{BB962C8B-B14F-4D97-AF65-F5344CB8AC3E}">
        <p14:creationId xmlns:p14="http://schemas.microsoft.com/office/powerpoint/2010/main" val="2461979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3" name="Rounded Rectangle 26">
            <a:extLst>
              <a:ext uri="{FF2B5EF4-FFF2-40B4-BE49-F238E27FC236}">
                <a16:creationId xmlns:a16="http://schemas.microsoft.com/office/drawing/2014/main" xmlns="" id="{FEC54667-18E6-4A5F-92F1-D6224F3D042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xmlns="" id="{3EF88D0D-279A-47D7-9B00-BA461CF05D3C}"/>
              </a:ext>
            </a:extLst>
          </p:cNvPr>
          <p:cNvSpPr/>
          <p:nvPr/>
        </p:nvSpPr>
        <p:spPr>
          <a:xfrm>
            <a:off x="436476" y="1733828"/>
            <a:ext cx="10802137" cy="1640962"/>
          </a:xfrm>
          <a:prstGeom prst="rect">
            <a:avLst/>
          </a:prstGeom>
        </p:spPr>
        <p:txBody>
          <a:bodyPr wrap="square">
            <a:spAutoFit/>
          </a:bodyPr>
          <a:lstStyle/>
          <a:p>
            <a:pPr marL="44450" algn="just">
              <a:lnSpc>
                <a:spcPct val="150000"/>
              </a:lnSpc>
              <a:buClr>
                <a:srgbClr val="000000"/>
              </a:buClr>
              <a:buFont typeface="Arial"/>
              <a:buNone/>
              <a:defRPr/>
            </a:pPr>
            <a:r>
              <a:rPr lang="vi-VN" sz="3600" kern="0" dirty="0">
                <a:solidFill>
                  <a:srgbClr val="000000"/>
                </a:solidFill>
                <a:latin typeface="Arial-Rounded"/>
                <a:ea typeface="Arial-Rounded"/>
                <a:cs typeface="Arial"/>
                <a:sym typeface="Arial"/>
              </a:rPr>
              <a:t>   Chúng trải qua những ngày vui vẻ, ấm áp vì không phải song một mình giữa mùa đông lạnh giá.</a:t>
            </a:r>
          </a:p>
        </p:txBody>
      </p:sp>
      <p:cxnSp>
        <p:nvCxnSpPr>
          <p:cNvPr id="29" name="Straight Connector 28">
            <a:extLst>
              <a:ext uri="{FF2B5EF4-FFF2-40B4-BE49-F238E27FC236}">
                <a16:creationId xmlns:a16="http://schemas.microsoft.com/office/drawing/2014/main" xmlns="" id="{E01D2263-F219-4BB0-8899-3F9808810F95}"/>
              </a:ext>
            </a:extLst>
          </p:cNvPr>
          <p:cNvCxnSpPr>
            <a:cxnSpLocks/>
          </p:cNvCxnSpPr>
          <p:nvPr/>
        </p:nvCxnSpPr>
        <p:spPr>
          <a:xfrm flipH="1">
            <a:off x="7809127" y="1840602"/>
            <a:ext cx="154659" cy="754123"/>
          </a:xfrm>
          <a:prstGeom prst="line">
            <a:avLst/>
          </a:prstGeom>
          <a:noFill/>
          <a:ln w="38100" cap="flat" cmpd="sng" algn="ctr">
            <a:solidFill>
              <a:srgbClr val="FC7D77">
                <a:lumMod val="50000"/>
              </a:srgbClr>
            </a:solidFill>
            <a:prstDash val="solid"/>
          </a:ln>
          <a:effectLst/>
        </p:spPr>
      </p:cxnSp>
      <p:cxnSp>
        <p:nvCxnSpPr>
          <p:cNvPr id="30" name="Straight Connector 29">
            <a:extLst>
              <a:ext uri="{FF2B5EF4-FFF2-40B4-BE49-F238E27FC236}">
                <a16:creationId xmlns:a16="http://schemas.microsoft.com/office/drawing/2014/main" xmlns="" id="{1B447F61-2F3E-46F9-AD72-BB151B1C16BE}"/>
              </a:ext>
            </a:extLst>
          </p:cNvPr>
          <p:cNvCxnSpPr>
            <a:cxnSpLocks/>
          </p:cNvCxnSpPr>
          <p:nvPr/>
        </p:nvCxnSpPr>
        <p:spPr>
          <a:xfrm flipH="1">
            <a:off x="3911554" y="1758201"/>
            <a:ext cx="140832" cy="853968"/>
          </a:xfrm>
          <a:prstGeom prst="line">
            <a:avLst/>
          </a:prstGeom>
          <a:noFill/>
          <a:ln w="38100" cap="flat" cmpd="sng" algn="ctr">
            <a:solidFill>
              <a:srgbClr val="FC7D77">
                <a:lumMod val="50000"/>
              </a:srgbClr>
            </a:solidFill>
            <a:prstDash val="solid"/>
          </a:ln>
          <a:effectLst/>
        </p:spPr>
      </p:cxnSp>
      <p:cxnSp>
        <p:nvCxnSpPr>
          <p:cNvPr id="31" name="Straight Connector 30">
            <a:extLst>
              <a:ext uri="{FF2B5EF4-FFF2-40B4-BE49-F238E27FC236}">
                <a16:creationId xmlns:a16="http://schemas.microsoft.com/office/drawing/2014/main" xmlns="" id="{3016DDC3-06AD-4EC2-985E-E4210FFA6047}"/>
              </a:ext>
            </a:extLst>
          </p:cNvPr>
          <p:cNvCxnSpPr>
            <a:cxnSpLocks/>
          </p:cNvCxnSpPr>
          <p:nvPr/>
        </p:nvCxnSpPr>
        <p:spPr>
          <a:xfrm flipH="1">
            <a:off x="4356304" y="2668034"/>
            <a:ext cx="151901" cy="706756"/>
          </a:xfrm>
          <a:prstGeom prst="line">
            <a:avLst/>
          </a:prstGeom>
          <a:noFill/>
          <a:ln w="38100" cap="flat" cmpd="sng" algn="ctr">
            <a:solidFill>
              <a:srgbClr val="FC7D77">
                <a:lumMod val="50000"/>
              </a:srgbClr>
            </a:solidFill>
            <a:prstDash val="solid"/>
          </a:ln>
          <a:effectLst/>
        </p:spPr>
      </p:cxnSp>
      <p:grpSp>
        <p:nvGrpSpPr>
          <p:cNvPr id="32" name="Group 31">
            <a:extLst>
              <a:ext uri="{FF2B5EF4-FFF2-40B4-BE49-F238E27FC236}">
                <a16:creationId xmlns:a16="http://schemas.microsoft.com/office/drawing/2014/main" xmlns="" id="{4D6F780D-054E-4B22-BEB9-93F50E0D4C62}"/>
              </a:ext>
            </a:extLst>
          </p:cNvPr>
          <p:cNvGrpSpPr/>
          <p:nvPr/>
        </p:nvGrpSpPr>
        <p:grpSpPr>
          <a:xfrm>
            <a:off x="9250092" y="2554309"/>
            <a:ext cx="361741" cy="729528"/>
            <a:chOff x="4944388" y="3399410"/>
            <a:chExt cx="230207" cy="470813"/>
          </a:xfrm>
        </p:grpSpPr>
        <p:cxnSp>
          <p:nvCxnSpPr>
            <p:cNvPr id="33" name="Straight Connector 32">
              <a:extLst>
                <a:ext uri="{FF2B5EF4-FFF2-40B4-BE49-F238E27FC236}">
                  <a16:creationId xmlns:a16="http://schemas.microsoft.com/office/drawing/2014/main" xmlns="" id="{07DB9968-D48A-4942-A28A-179B96A57F2A}"/>
                </a:ext>
              </a:extLst>
            </p:cNvPr>
            <p:cNvCxnSpPr/>
            <p:nvPr/>
          </p:nvCxnSpPr>
          <p:spPr>
            <a:xfrm flipH="1">
              <a:off x="4993219" y="3399410"/>
              <a:ext cx="181376" cy="470813"/>
            </a:xfrm>
            <a:prstGeom prst="line">
              <a:avLst/>
            </a:prstGeom>
            <a:noFill/>
            <a:ln w="38100" cap="flat" cmpd="sng" algn="ctr">
              <a:solidFill>
                <a:srgbClr val="FC7D77">
                  <a:lumMod val="50000"/>
                </a:srgbClr>
              </a:solidFill>
              <a:prstDash val="solid"/>
            </a:ln>
            <a:effectLst/>
          </p:spPr>
        </p:cxnSp>
        <p:cxnSp>
          <p:nvCxnSpPr>
            <p:cNvPr id="34" name="Straight Connector 33">
              <a:extLst>
                <a:ext uri="{FF2B5EF4-FFF2-40B4-BE49-F238E27FC236}">
                  <a16:creationId xmlns:a16="http://schemas.microsoft.com/office/drawing/2014/main" xmlns="" id="{D552B068-7E65-4F4B-B993-B7917FBED7F7}"/>
                </a:ext>
              </a:extLst>
            </p:cNvPr>
            <p:cNvCxnSpPr/>
            <p:nvPr/>
          </p:nvCxnSpPr>
          <p:spPr>
            <a:xfrm flipH="1">
              <a:off x="4944388" y="3399410"/>
              <a:ext cx="181376" cy="470813"/>
            </a:xfrm>
            <a:prstGeom prst="line">
              <a:avLst/>
            </a:prstGeom>
            <a:noFill/>
            <a:ln w="38100" cap="flat" cmpd="sng" algn="ctr">
              <a:solidFill>
                <a:srgbClr val="FC7D77">
                  <a:lumMod val="50000"/>
                </a:srgbClr>
              </a:solidFill>
              <a:prstDash val="solid"/>
            </a:ln>
            <a:effectLst/>
          </p:spPr>
        </p:cxnSp>
      </p:grpSp>
    </p:spTree>
    <p:extLst>
      <p:ext uri="{BB962C8B-B14F-4D97-AF65-F5344CB8AC3E}">
        <p14:creationId xmlns:p14="http://schemas.microsoft.com/office/powerpoint/2010/main" val="3222397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20" name="Oval 19">
            <a:extLst>
              <a:ext uri="{FF2B5EF4-FFF2-40B4-BE49-F238E27FC236}">
                <a16:creationId xmlns:a16="http://schemas.microsoft.com/office/drawing/2014/main" xmlns=""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809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101328" y="6027287"/>
            <a:ext cx="9485123"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Oval 19">
            <a:extLst>
              <a:ext uri="{FF2B5EF4-FFF2-40B4-BE49-F238E27FC236}">
                <a16:creationId xmlns:a16="http://schemas.microsoft.com/office/drawing/2014/main" xmlns="" id="{FDC4759E-376B-45CA-84E0-3086B1629BDE}"/>
              </a:ext>
            </a:extLst>
          </p:cNvPr>
          <p:cNvSpPr/>
          <p:nvPr/>
        </p:nvSpPr>
        <p:spPr>
          <a:xfrm>
            <a:off x="101328" y="1140542"/>
            <a:ext cx="406276" cy="39329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16453"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37895" y="4263258"/>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01243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 name="Rounded Rectangle 3">
            <a:extLst>
              <a:ext uri="{FF2B5EF4-FFF2-40B4-BE49-F238E27FC236}">
                <a16:creationId xmlns:a16="http://schemas.microsoft.com/office/drawing/2014/main" xmlns="" id="{18786087-A7D5-4BA3-8D54-8C400F4721FA}"/>
              </a:ext>
            </a:extLst>
          </p:cNvPr>
          <p:cNvSpPr/>
          <p:nvPr/>
        </p:nvSpPr>
        <p:spPr>
          <a:xfrm>
            <a:off x="1331569" y="1605468"/>
            <a:ext cx="9920748" cy="1297857"/>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Vồn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vã</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niềm nở, nhiệt tình khi trò chuyện với người khác.</a:t>
            </a:r>
          </a:p>
        </p:txBody>
      </p:sp>
      <p:sp>
        <p:nvSpPr>
          <p:cNvPr id="25" name="Rounded Rectangle 3">
            <a:extLst>
              <a:ext uri="{FF2B5EF4-FFF2-40B4-BE49-F238E27FC236}">
                <a16:creationId xmlns:a16="http://schemas.microsoft.com/office/drawing/2014/main" xmlns="" id="{EB2858E1-1432-45C0-9E2A-FF4885DBBD95}"/>
              </a:ext>
            </a:extLst>
          </p:cNvPr>
          <p:cNvSpPr/>
          <p:nvPr/>
        </p:nvSpPr>
        <p:spPr>
          <a:xfrm>
            <a:off x="1277116" y="3365142"/>
            <a:ext cx="9790144" cy="1120026"/>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ngụ</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sinh sống tạm ở một nơi nào đó</a:t>
            </a:r>
          </a:p>
        </p:txBody>
      </p:sp>
      <p:sp>
        <p:nvSpPr>
          <p:cNvPr id="2" name="Rounded Rectangle 3">
            <a:extLst>
              <a:ext uri="{FF2B5EF4-FFF2-40B4-BE49-F238E27FC236}">
                <a16:creationId xmlns:a16="http://schemas.microsoft.com/office/drawing/2014/main" xmlns="" id="{18786087-A7D5-4BA3-8D54-8C400F4721FA}"/>
              </a:ext>
            </a:extLst>
          </p:cNvPr>
          <p:cNvSpPr/>
          <p:nvPr/>
        </p:nvSpPr>
        <p:spPr>
          <a:xfrm>
            <a:off x="1298912" y="4914724"/>
            <a:ext cx="9920748" cy="1297857"/>
          </a:xfrm>
          <a:prstGeom prst="roundRect">
            <a:avLst/>
          </a:prstGeom>
          <a:solidFill>
            <a:srgbClr val="92D050"/>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hút nhát</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 cảm giác e sợ, lúng túng, vụng về khi ở xung quanh những người khác.</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A5019C38-2AB5-F45E-366A-C0F8F6BAA800}"/>
              </a:ext>
            </a:extLst>
          </p:cNvPr>
          <p:cNvPicPr>
            <a:picLocks noChangeAspect="1"/>
          </p:cNvPicPr>
          <p:nvPr/>
        </p:nvPicPr>
        <p:blipFill>
          <a:blip r:embed="rId3"/>
          <a:stretch>
            <a:fillRect/>
          </a:stretch>
        </p:blipFill>
        <p:spPr>
          <a:xfrm>
            <a:off x="813148" y="204716"/>
            <a:ext cx="10504318" cy="1292464"/>
          </a:xfrm>
          <a:prstGeom prst="rect">
            <a:avLst/>
          </a:prstGeom>
        </p:spPr>
      </p:pic>
    </p:spTree>
    <p:extLst>
      <p:ext uri="{BB962C8B-B14F-4D97-AF65-F5344CB8AC3E}">
        <p14:creationId xmlns:p14="http://schemas.microsoft.com/office/powerpoint/2010/main" val="142170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1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11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 name="Rounded Rectangle 3">
            <a:extLst>
              <a:ext uri="{FF2B5EF4-FFF2-40B4-BE49-F238E27FC236}">
                <a16:creationId xmlns:a16="http://schemas.microsoft.com/office/drawing/2014/main" xmlns="" id="{EB2858E1-1432-45C0-9E2A-FF4885DBBD95}"/>
              </a:ext>
            </a:extLst>
          </p:cNvPr>
          <p:cNvSpPr/>
          <p:nvPr/>
        </p:nvSpPr>
        <p:spPr>
          <a:xfrm>
            <a:off x="1396859" y="1960884"/>
            <a:ext cx="9790144" cy="1120026"/>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Mạnh dạn</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ự táo bạo, dám làm những việc mà những người khác không dám làm</a:t>
            </a:r>
            <a:endPar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le 3">
            <a:extLst>
              <a:ext uri="{FF2B5EF4-FFF2-40B4-BE49-F238E27FC236}">
                <a16:creationId xmlns:a16="http://schemas.microsoft.com/office/drawing/2014/main" xmlns="" id="{27EC0F26-64C5-48ED-896A-8476F6ACFDD6}"/>
              </a:ext>
            </a:extLst>
          </p:cNvPr>
          <p:cNvSpPr/>
          <p:nvPr/>
        </p:nvSpPr>
        <p:spPr>
          <a:xfrm>
            <a:off x="1280301" y="3856358"/>
            <a:ext cx="9509248" cy="984357"/>
          </a:xfrm>
          <a:prstGeom prst="roundRect">
            <a:avLst/>
          </a:prstGeom>
          <a:solidFill>
            <a:srgbClr val="D5FEB4"/>
          </a:solidFill>
          <a:ln>
            <a:solidFill>
              <a:srgbClr val="51AB04"/>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Trang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xếp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biện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đẹp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xmlns="" id="{A0E33B4C-EFB9-6DD5-A1C5-43339D0ED7B1}"/>
              </a:ext>
            </a:extLst>
          </p:cNvPr>
          <p:cNvPicPr>
            <a:picLocks noChangeAspect="1"/>
          </p:cNvPicPr>
          <p:nvPr/>
        </p:nvPicPr>
        <p:blipFill>
          <a:blip r:embed="rId3"/>
          <a:stretch>
            <a:fillRect/>
          </a:stretch>
        </p:blipFill>
        <p:spPr>
          <a:xfrm>
            <a:off x="813148" y="204716"/>
            <a:ext cx="10504318" cy="1292464"/>
          </a:xfrm>
          <a:prstGeom prst="rect">
            <a:avLst/>
          </a:prstGeom>
        </p:spPr>
      </p:pic>
    </p:spTree>
    <p:extLst>
      <p:ext uri="{BB962C8B-B14F-4D97-AF65-F5344CB8AC3E}">
        <p14:creationId xmlns:p14="http://schemas.microsoft.com/office/powerpoint/2010/main" val="347042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1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11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xmlns=""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xmlns=""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xmlns=""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xmlns=""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xmlns=""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xmlns=""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xmlns=""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xmlns=""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xmlns=""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xmlns=""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xmlns=""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xmlns=""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xmlns=""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xmlns=""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2400025" y="3342580"/>
            <a:ext cx="8043245" cy="783193"/>
          </a:xfrm>
          <a:prstGeom prst="roundRect">
            <a:avLst/>
          </a:prstGeom>
          <a:noFill/>
          <a:ln w="57150">
            <a:noFill/>
            <a:miter lim="800000"/>
          </a:ln>
          <a:effectLst/>
        </p:spPr>
        <p:txBody>
          <a:bodyPr wrap="square" rtlCol="0">
            <a:spAutoFit/>
          </a:bodyPr>
          <a:lstStyle/>
          <a:p>
            <a:pPr lvl="0" algn="ctr">
              <a:buClr>
                <a:srgbClr val="000000"/>
              </a:buClr>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hãy đặt 1 câu có từ </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trú ngụ</a:t>
            </a:r>
            <a:r>
              <a:rPr lang="en-US"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0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38604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grpSp>
        <p:nvGrpSpPr>
          <p:cNvPr id="10" name="Group 84">
            <a:extLst>
              <a:ext uri="{FF2B5EF4-FFF2-40B4-BE49-F238E27FC236}">
                <a16:creationId xmlns:a16="http://schemas.microsoft.com/office/drawing/2014/main" xmlns="" id="{CF4CE32B-225E-EFD2-63E3-FCFEF183E807}"/>
              </a:ext>
            </a:extLst>
          </p:cNvPr>
          <p:cNvGrpSpPr/>
          <p:nvPr/>
        </p:nvGrpSpPr>
        <p:grpSpPr>
          <a:xfrm>
            <a:off x="6136626" y="2685845"/>
            <a:ext cx="5973446" cy="3676970"/>
            <a:chOff x="6051919" y="2685845"/>
            <a:chExt cx="5973446" cy="3676970"/>
          </a:xfrm>
        </p:grpSpPr>
        <p:pic>
          <p:nvPicPr>
            <p:cNvPr id="11" name="Picture 22">
              <a:extLst>
                <a:ext uri="{FF2B5EF4-FFF2-40B4-BE49-F238E27FC236}">
                  <a16:creationId xmlns:a16="http://schemas.microsoft.com/office/drawing/2014/main" xmlns="" id="{418D3648-2DA0-E0DC-1211-3ECFEE57DBB0}"/>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12" name="Group 76">
              <a:extLst>
                <a:ext uri="{FF2B5EF4-FFF2-40B4-BE49-F238E27FC236}">
                  <a16:creationId xmlns:a16="http://schemas.microsoft.com/office/drawing/2014/main" xmlns="" id="{FFCC06C6-1452-762C-5448-5A1B6CBDC4F3}"/>
                </a:ext>
              </a:extLst>
            </p:cNvPr>
            <p:cNvGrpSpPr/>
            <p:nvPr/>
          </p:nvGrpSpPr>
          <p:grpSpPr>
            <a:xfrm>
              <a:off x="6051919" y="3653086"/>
              <a:ext cx="5730202" cy="2709729"/>
              <a:chOff x="6096000" y="3244032"/>
              <a:chExt cx="5730202" cy="2709729"/>
            </a:xfrm>
          </p:grpSpPr>
          <p:sp>
            <p:nvSpPr>
              <p:cNvPr id="13" name="Rectangle: Rounded Corners 75">
                <a:extLst>
                  <a:ext uri="{FF2B5EF4-FFF2-40B4-BE49-F238E27FC236}">
                    <a16:creationId xmlns:a16="http://schemas.microsoft.com/office/drawing/2014/main" xmlns="" id="{D7641A99-05AD-7518-B228-F78C8BC5248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66">
                <a:extLst>
                  <a:ext uri="{FF2B5EF4-FFF2-40B4-BE49-F238E27FC236}">
                    <a16:creationId xmlns:a16="http://schemas.microsoft.com/office/drawing/2014/main" xmlns="" id="{40C4312B-B883-E029-A0DA-4789C4AA5EDA}"/>
                  </a:ext>
                </a:extLst>
              </p:cNvPr>
              <p:cNvGrpSpPr/>
              <p:nvPr/>
            </p:nvGrpSpPr>
            <p:grpSpPr>
              <a:xfrm>
                <a:off x="8361444" y="4116552"/>
                <a:ext cx="1583311" cy="469963"/>
                <a:chOff x="3190408" y="4309039"/>
                <a:chExt cx="1583311" cy="469963"/>
              </a:xfrm>
            </p:grpSpPr>
            <p:pic>
              <p:nvPicPr>
                <p:cNvPr id="29" name="Picture 63">
                  <a:extLst>
                    <a:ext uri="{FF2B5EF4-FFF2-40B4-BE49-F238E27FC236}">
                      <a16:creationId xmlns:a16="http://schemas.microsoft.com/office/drawing/2014/main" xmlns="" id="{427AF89E-27A3-B92B-67F4-09E09A9E989C}"/>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30" name="Picture 64">
                  <a:extLst>
                    <a:ext uri="{FF2B5EF4-FFF2-40B4-BE49-F238E27FC236}">
                      <a16:creationId xmlns:a16="http://schemas.microsoft.com/office/drawing/2014/main" xmlns="" id="{0070F3AB-97BF-2487-2B84-40CF4BE81D5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31" name="Picture 65">
                  <a:extLst>
                    <a:ext uri="{FF2B5EF4-FFF2-40B4-BE49-F238E27FC236}">
                      <a16:creationId xmlns:a16="http://schemas.microsoft.com/office/drawing/2014/main" xmlns="" id="{CAB9C4CD-01B4-1E03-49F4-E895D6FA8EC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6" name="Group 67">
                <a:extLst>
                  <a:ext uri="{FF2B5EF4-FFF2-40B4-BE49-F238E27FC236}">
                    <a16:creationId xmlns:a16="http://schemas.microsoft.com/office/drawing/2014/main" xmlns="" id="{AC0CEACC-FCEF-B519-76AF-598C9DD2DC40}"/>
                  </a:ext>
                </a:extLst>
              </p:cNvPr>
              <p:cNvGrpSpPr/>
              <p:nvPr/>
            </p:nvGrpSpPr>
            <p:grpSpPr>
              <a:xfrm>
                <a:off x="8468135" y="4692277"/>
                <a:ext cx="1583311" cy="469963"/>
                <a:chOff x="3190408" y="4309039"/>
                <a:chExt cx="1583311" cy="469963"/>
              </a:xfrm>
            </p:grpSpPr>
            <p:pic>
              <p:nvPicPr>
                <p:cNvPr id="23" name="Picture 68">
                  <a:extLst>
                    <a:ext uri="{FF2B5EF4-FFF2-40B4-BE49-F238E27FC236}">
                      <a16:creationId xmlns:a16="http://schemas.microsoft.com/office/drawing/2014/main" xmlns="" id="{9EDC62D2-8B0B-C151-80A2-C9B7B684CC8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6" name="Picture 69">
                  <a:extLst>
                    <a:ext uri="{FF2B5EF4-FFF2-40B4-BE49-F238E27FC236}">
                      <a16:creationId xmlns:a16="http://schemas.microsoft.com/office/drawing/2014/main" xmlns="" id="{D9EEDE84-A354-2CCA-64E9-58476AC11A0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70">
                  <a:extLst>
                    <a:ext uri="{FF2B5EF4-FFF2-40B4-BE49-F238E27FC236}">
                      <a16:creationId xmlns:a16="http://schemas.microsoft.com/office/drawing/2014/main" xmlns="" id="{34F30EE2-F74A-5ECE-3D5E-CD5716BF3243}"/>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71">
                <a:extLst>
                  <a:ext uri="{FF2B5EF4-FFF2-40B4-BE49-F238E27FC236}">
                    <a16:creationId xmlns:a16="http://schemas.microsoft.com/office/drawing/2014/main" xmlns="" id="{115F711F-1B63-3B85-82F3-7BB1D1824D7E}"/>
                  </a:ext>
                </a:extLst>
              </p:cNvPr>
              <p:cNvGrpSpPr/>
              <p:nvPr/>
            </p:nvGrpSpPr>
            <p:grpSpPr>
              <a:xfrm>
                <a:off x="10210234" y="5136648"/>
                <a:ext cx="1615968" cy="469963"/>
                <a:chOff x="3408123" y="4167525"/>
                <a:chExt cx="1615968" cy="469963"/>
              </a:xfrm>
            </p:grpSpPr>
            <p:pic>
              <p:nvPicPr>
                <p:cNvPr id="19" name="Picture 72">
                  <a:extLst>
                    <a:ext uri="{FF2B5EF4-FFF2-40B4-BE49-F238E27FC236}">
                      <a16:creationId xmlns:a16="http://schemas.microsoft.com/office/drawing/2014/main" xmlns="" id="{B59643BC-799D-C9F8-0E30-E902113B3399}"/>
                    </a:ext>
                  </a:extLst>
                </p:cNvPr>
                <p:cNvPicPr>
                  <a:picLocks noChangeAspect="1"/>
                </p:cNvPicPr>
                <p:nvPr/>
              </p:nvPicPr>
              <p:blipFill>
                <a:blip r:embed="rId5"/>
                <a:stretch>
                  <a:fillRect/>
                </a:stretch>
              </p:blipFill>
              <p:spPr>
                <a:xfrm>
                  <a:off x="3964797" y="4167525"/>
                  <a:ext cx="469963" cy="469963"/>
                </a:xfrm>
                <a:prstGeom prst="rect">
                  <a:avLst/>
                </a:prstGeom>
              </p:spPr>
            </p:pic>
            <p:pic>
              <p:nvPicPr>
                <p:cNvPr id="20" name="Picture 73">
                  <a:extLst>
                    <a:ext uri="{FF2B5EF4-FFF2-40B4-BE49-F238E27FC236}">
                      <a16:creationId xmlns:a16="http://schemas.microsoft.com/office/drawing/2014/main" xmlns="" id="{4327167D-2339-873E-15D9-2A7450FE1C6E}"/>
                    </a:ext>
                  </a:extLst>
                </p:cNvPr>
                <p:cNvPicPr>
                  <a:picLocks noChangeAspect="1"/>
                </p:cNvPicPr>
                <p:nvPr/>
              </p:nvPicPr>
              <p:blipFill>
                <a:blip r:embed="rId6"/>
                <a:stretch>
                  <a:fillRect/>
                </a:stretch>
              </p:blipFill>
              <p:spPr>
                <a:xfrm>
                  <a:off x="3408123" y="4167525"/>
                  <a:ext cx="469963" cy="469963"/>
                </a:xfrm>
                <a:prstGeom prst="rect">
                  <a:avLst/>
                </a:prstGeom>
              </p:spPr>
            </p:pic>
            <p:pic>
              <p:nvPicPr>
                <p:cNvPr id="21" name="Picture 74">
                  <a:extLst>
                    <a:ext uri="{FF2B5EF4-FFF2-40B4-BE49-F238E27FC236}">
                      <a16:creationId xmlns:a16="http://schemas.microsoft.com/office/drawing/2014/main" xmlns="" id="{8D447C03-0B95-63D7-5571-9E9A6970C0B7}"/>
                    </a:ext>
                  </a:extLst>
                </p:cNvPr>
                <p:cNvPicPr>
                  <a:picLocks noChangeAspect="1"/>
                </p:cNvPicPr>
                <p:nvPr/>
              </p:nvPicPr>
              <p:blipFill>
                <a:blip r:embed="rId7"/>
                <a:stretch>
                  <a:fillRect/>
                </a:stretch>
              </p:blipFill>
              <p:spPr>
                <a:xfrm>
                  <a:off x="4554128" y="4167525"/>
                  <a:ext cx="469963" cy="469963"/>
                </a:xfrm>
                <a:prstGeom prst="rect">
                  <a:avLst/>
                </a:prstGeom>
              </p:spPr>
            </p:pic>
          </p:grpSp>
          <p:sp>
            <p:nvSpPr>
              <p:cNvPr id="18" name="Rectangle: Rounded Corners 36">
                <a:extLst>
                  <a:ext uri="{FF2B5EF4-FFF2-40B4-BE49-F238E27FC236}">
                    <a16:creationId xmlns:a16="http://schemas.microsoft.com/office/drawing/2014/main" xmlns="" id="{D7F2A2B3-A33F-79C4-A531-EF80D203612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2" name="Group 83">
            <a:extLst>
              <a:ext uri="{FF2B5EF4-FFF2-40B4-BE49-F238E27FC236}">
                <a16:creationId xmlns:a16="http://schemas.microsoft.com/office/drawing/2014/main" xmlns="" id="{13DB28CE-F3AF-FBE4-18D6-97C6696D7E96}"/>
              </a:ext>
            </a:extLst>
          </p:cNvPr>
          <p:cNvGrpSpPr/>
          <p:nvPr/>
        </p:nvGrpSpPr>
        <p:grpSpPr>
          <a:xfrm>
            <a:off x="264012" y="2827093"/>
            <a:ext cx="5605176" cy="3535722"/>
            <a:chOff x="147132" y="2825189"/>
            <a:chExt cx="5605176" cy="3535722"/>
          </a:xfrm>
        </p:grpSpPr>
        <p:pic>
          <p:nvPicPr>
            <p:cNvPr id="33" name="Picture 21">
              <a:extLst>
                <a:ext uri="{FF2B5EF4-FFF2-40B4-BE49-F238E27FC236}">
                  <a16:creationId xmlns:a16="http://schemas.microsoft.com/office/drawing/2014/main" xmlns="" id="{D556DD3B-413A-31F1-921C-CA76801C8615}"/>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4" name="Group 61">
              <a:extLst>
                <a:ext uri="{FF2B5EF4-FFF2-40B4-BE49-F238E27FC236}">
                  <a16:creationId xmlns:a16="http://schemas.microsoft.com/office/drawing/2014/main" xmlns="" id="{8075DD22-5AF9-B7F4-1704-4C83BB496D84}"/>
                </a:ext>
              </a:extLst>
            </p:cNvPr>
            <p:cNvGrpSpPr/>
            <p:nvPr/>
          </p:nvGrpSpPr>
          <p:grpSpPr>
            <a:xfrm>
              <a:off x="191198" y="3576378"/>
              <a:ext cx="5561110" cy="2784533"/>
              <a:chOff x="226098" y="3169228"/>
              <a:chExt cx="5561110" cy="2784533"/>
            </a:xfrm>
          </p:grpSpPr>
          <p:sp>
            <p:nvSpPr>
              <p:cNvPr id="35" name="Rectangle: Rounded Corners 37">
                <a:extLst>
                  <a:ext uri="{FF2B5EF4-FFF2-40B4-BE49-F238E27FC236}">
                    <a16:creationId xmlns:a16="http://schemas.microsoft.com/office/drawing/2014/main" xmlns="" id="{A3DF8F8D-5F05-B13F-13E7-80D918AD66C1}"/>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Rounded Corners 57">
                <a:extLst>
                  <a:ext uri="{FF2B5EF4-FFF2-40B4-BE49-F238E27FC236}">
                    <a16:creationId xmlns:a16="http://schemas.microsoft.com/office/drawing/2014/main" xmlns="" id="{FA1D8515-396A-87C5-5858-FC58691E0EAB}"/>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58">
                <a:extLst>
                  <a:ext uri="{FF2B5EF4-FFF2-40B4-BE49-F238E27FC236}">
                    <a16:creationId xmlns:a16="http://schemas.microsoft.com/office/drawing/2014/main" xmlns="" id="{0D9081F2-7780-0689-FF95-7B0B9F79FC9F}"/>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8" name="Picture 59">
                <a:extLst>
                  <a:ext uri="{FF2B5EF4-FFF2-40B4-BE49-F238E27FC236}">
                    <a16:creationId xmlns:a16="http://schemas.microsoft.com/office/drawing/2014/main" xmlns="" id="{1D553C99-8D9C-540B-C162-0849AA9DF77E}"/>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9" name="Picture 60">
                <a:extLst>
                  <a:ext uri="{FF2B5EF4-FFF2-40B4-BE49-F238E27FC236}">
                    <a16:creationId xmlns:a16="http://schemas.microsoft.com/office/drawing/2014/main" xmlns="" id="{7D0728CF-2787-F20C-409A-53BF964C97A3}"/>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4" name="Picture 3">
            <a:extLst>
              <a:ext uri="{FF2B5EF4-FFF2-40B4-BE49-F238E27FC236}">
                <a16:creationId xmlns:a16="http://schemas.microsoft.com/office/drawing/2014/main" xmlns="" id="{727ADE2D-5A47-412D-B926-03F266F37399}"/>
              </a:ext>
            </a:extLst>
          </p:cNvPr>
          <p:cNvPicPr>
            <a:picLocks noChangeAspect="1"/>
          </p:cNvPicPr>
          <p:nvPr/>
        </p:nvPicPr>
        <p:blipFill>
          <a:blip r:embed="rId10"/>
          <a:stretch>
            <a:fillRect/>
          </a:stretch>
        </p:blipFill>
        <p:spPr>
          <a:xfrm>
            <a:off x="445308" y="97053"/>
            <a:ext cx="10870110" cy="3304318"/>
          </a:xfrm>
          <a:prstGeom prst="rect">
            <a:avLst/>
          </a:prstGeom>
        </p:spPr>
      </p:pic>
    </p:spTree>
    <p:extLst>
      <p:ext uri="{BB962C8B-B14F-4D97-AF65-F5344CB8AC3E}">
        <p14:creationId xmlns:p14="http://schemas.microsoft.com/office/powerpoint/2010/main" val="107515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Right)">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grpSp>
        <p:nvGrpSpPr>
          <p:cNvPr id="4" name="Group 76">
            <a:extLst>
              <a:ext uri="{FF2B5EF4-FFF2-40B4-BE49-F238E27FC236}">
                <a16:creationId xmlns:a16="http://schemas.microsoft.com/office/drawing/2014/main" xmlns="" id="{F27E7687-1E1D-C99C-518A-F4940D15CA85}"/>
              </a:ext>
            </a:extLst>
          </p:cNvPr>
          <p:cNvGrpSpPr/>
          <p:nvPr/>
        </p:nvGrpSpPr>
        <p:grpSpPr>
          <a:xfrm>
            <a:off x="2810268" y="2695125"/>
            <a:ext cx="6985121" cy="3522795"/>
            <a:chOff x="6096000" y="3244032"/>
            <a:chExt cx="5911168" cy="2640970"/>
          </a:xfrm>
        </p:grpSpPr>
        <p:sp>
          <p:nvSpPr>
            <p:cNvPr id="5" name="Rectangle: Rounded Corners 75">
              <a:extLst>
                <a:ext uri="{FF2B5EF4-FFF2-40B4-BE49-F238E27FC236}">
                  <a16:creationId xmlns:a16="http://schemas.microsoft.com/office/drawing/2014/main" xmlns="" id="{9E78E21D-93A4-DBD2-C04C-F76CACB696ED}"/>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66">
              <a:extLst>
                <a:ext uri="{FF2B5EF4-FFF2-40B4-BE49-F238E27FC236}">
                  <a16:creationId xmlns:a16="http://schemas.microsoft.com/office/drawing/2014/main" xmlns="" id="{467CAE0C-2A03-65FF-5B01-42A378E5596B}"/>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xmlns="" id="{1BAF42B8-A7D2-81F4-EBC8-3F5430578BBB}"/>
                  </a:ext>
                </a:extLst>
              </p:cNvPr>
              <p:cNvPicPr>
                <a:picLocks noChangeAspect="1"/>
              </p:cNvPicPr>
              <p:nvPr/>
            </p:nvPicPr>
            <p:blipFill>
              <a:blip r:embed="rId3"/>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xmlns="" id="{BC980639-BA72-6C80-79AC-AEAEE2E2A5BF}"/>
                  </a:ext>
                </a:extLst>
              </p:cNvPr>
              <p:cNvPicPr>
                <a:picLocks noChangeAspect="1"/>
              </p:cNvPicPr>
              <p:nvPr/>
            </p:nvPicPr>
            <p:blipFill>
              <a:blip r:embed="rId4"/>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xmlns="" id="{1D4BB44A-7388-2498-7F48-A42D4596EF2E}"/>
                  </a:ext>
                </a:extLst>
              </p:cNvPr>
              <p:cNvPicPr>
                <a:picLocks noChangeAspect="1"/>
              </p:cNvPicPr>
              <p:nvPr/>
            </p:nvPicPr>
            <p:blipFill>
              <a:blip r:embed="rId5"/>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xmlns="" id="{D5BC006E-BE1C-B5AF-57D4-599F5936BAE9}"/>
                </a:ext>
              </a:extLst>
            </p:cNvPr>
            <p:cNvGrpSpPr/>
            <p:nvPr/>
          </p:nvGrpSpPr>
          <p:grpSpPr>
            <a:xfrm>
              <a:off x="8621616" y="4602563"/>
              <a:ext cx="1628458" cy="469963"/>
              <a:chOff x="3343889" y="4219325"/>
              <a:chExt cx="1628458" cy="469963"/>
            </a:xfrm>
          </p:grpSpPr>
          <p:pic>
            <p:nvPicPr>
              <p:cNvPr id="27" name="Picture 68">
                <a:extLst>
                  <a:ext uri="{FF2B5EF4-FFF2-40B4-BE49-F238E27FC236}">
                    <a16:creationId xmlns:a16="http://schemas.microsoft.com/office/drawing/2014/main" xmlns="" id="{4A77D25A-CE8E-16EE-B2FF-9CE17EE8559A}"/>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43" name="Picture 69">
                <a:extLst>
                  <a:ext uri="{FF2B5EF4-FFF2-40B4-BE49-F238E27FC236}">
                    <a16:creationId xmlns:a16="http://schemas.microsoft.com/office/drawing/2014/main" xmlns="" id="{F9C644B9-FC8C-3471-8B45-0CB5A5B8C755}"/>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44" name="Picture 70">
                <a:extLst>
                  <a:ext uri="{FF2B5EF4-FFF2-40B4-BE49-F238E27FC236}">
                    <a16:creationId xmlns:a16="http://schemas.microsoft.com/office/drawing/2014/main" xmlns="" id="{B801E966-0B0F-2E02-F21C-7E64705F295E}"/>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8" name="Group 71">
              <a:extLst>
                <a:ext uri="{FF2B5EF4-FFF2-40B4-BE49-F238E27FC236}">
                  <a16:creationId xmlns:a16="http://schemas.microsoft.com/office/drawing/2014/main" xmlns="" id="{965F3C73-8000-DF64-8F9D-E83411914DA0}"/>
                </a:ext>
              </a:extLst>
            </p:cNvPr>
            <p:cNvGrpSpPr/>
            <p:nvPr/>
          </p:nvGrpSpPr>
          <p:grpSpPr>
            <a:xfrm>
              <a:off x="10423857" y="5107407"/>
              <a:ext cx="1583311" cy="469963"/>
              <a:chOff x="3621746" y="4138284"/>
              <a:chExt cx="1583311" cy="469963"/>
            </a:xfrm>
          </p:grpSpPr>
          <p:pic>
            <p:nvPicPr>
              <p:cNvPr id="22" name="Picture 72">
                <a:extLst>
                  <a:ext uri="{FF2B5EF4-FFF2-40B4-BE49-F238E27FC236}">
                    <a16:creationId xmlns:a16="http://schemas.microsoft.com/office/drawing/2014/main" xmlns="" id="{3BC5BD37-C98E-457F-1ACF-D57B1918E07E}"/>
                  </a:ext>
                </a:extLst>
              </p:cNvPr>
              <p:cNvPicPr>
                <a:picLocks noChangeAspect="1"/>
              </p:cNvPicPr>
              <p:nvPr/>
            </p:nvPicPr>
            <p:blipFill>
              <a:blip r:embed="rId3"/>
              <a:stretch>
                <a:fillRect/>
              </a:stretch>
            </p:blipFill>
            <p:spPr>
              <a:xfrm>
                <a:off x="4178420" y="4138284"/>
                <a:ext cx="469963" cy="469963"/>
              </a:xfrm>
              <a:prstGeom prst="rect">
                <a:avLst/>
              </a:prstGeom>
            </p:spPr>
          </p:pic>
          <p:pic>
            <p:nvPicPr>
              <p:cNvPr id="24" name="Picture 73">
                <a:extLst>
                  <a:ext uri="{FF2B5EF4-FFF2-40B4-BE49-F238E27FC236}">
                    <a16:creationId xmlns:a16="http://schemas.microsoft.com/office/drawing/2014/main" xmlns="" id="{1D9FA33D-6F3A-974E-FE31-836C96E0CFAF}"/>
                  </a:ext>
                </a:extLst>
              </p:cNvPr>
              <p:cNvPicPr>
                <a:picLocks noChangeAspect="1"/>
              </p:cNvPicPr>
              <p:nvPr/>
            </p:nvPicPr>
            <p:blipFill>
              <a:blip r:embed="rId4"/>
              <a:stretch>
                <a:fillRect/>
              </a:stretch>
            </p:blipFill>
            <p:spPr>
              <a:xfrm>
                <a:off x="3621746" y="4138284"/>
                <a:ext cx="469963" cy="469963"/>
              </a:xfrm>
              <a:prstGeom prst="rect">
                <a:avLst/>
              </a:prstGeom>
            </p:spPr>
          </p:pic>
          <p:pic>
            <p:nvPicPr>
              <p:cNvPr id="25" name="Picture 74">
                <a:extLst>
                  <a:ext uri="{FF2B5EF4-FFF2-40B4-BE49-F238E27FC236}">
                    <a16:creationId xmlns:a16="http://schemas.microsoft.com/office/drawing/2014/main" xmlns="" id="{28677319-F1EC-BAC9-EE6F-5948C7B632A4}"/>
                  </a:ext>
                </a:extLst>
              </p:cNvPr>
              <p:cNvPicPr>
                <a:picLocks noChangeAspect="1"/>
              </p:cNvPicPr>
              <p:nvPr/>
            </p:nvPicPr>
            <p:blipFill>
              <a:blip r:embed="rId5"/>
              <a:stretch>
                <a:fillRect/>
              </a:stretch>
            </p:blipFill>
            <p:spPr>
              <a:xfrm>
                <a:off x="4735094" y="4138284"/>
                <a:ext cx="469963" cy="469963"/>
              </a:xfrm>
              <a:prstGeom prst="rect">
                <a:avLst/>
              </a:prstGeom>
            </p:spPr>
          </p:pic>
        </p:grpSp>
        <p:sp>
          <p:nvSpPr>
            <p:cNvPr id="15" name="Rectangle: Rounded Corners 36">
              <a:extLst>
                <a:ext uri="{FF2B5EF4-FFF2-40B4-BE49-F238E27FC236}">
                  <a16:creationId xmlns:a16="http://schemas.microsoft.com/office/drawing/2014/main" xmlns="" id="{C05DC5A5-EE18-73A6-177B-084C4008F09D}"/>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4" name="Picture 19">
            <a:extLst>
              <a:ext uri="{FF2B5EF4-FFF2-40B4-BE49-F238E27FC236}">
                <a16:creationId xmlns:a16="http://schemas.microsoft.com/office/drawing/2014/main" xmlns="" id="{A35DADE2-D141-8167-F328-B6C38D74BA58}"/>
              </a:ext>
            </a:extLst>
          </p:cNvPr>
          <p:cNvPicPr>
            <a:picLocks noChangeAspect="1"/>
          </p:cNvPicPr>
          <p:nvPr/>
        </p:nvPicPr>
        <p:blipFill>
          <a:blip r:embed="rId6"/>
          <a:srcRect/>
          <a:stretch>
            <a:fillRect/>
          </a:stretch>
        </p:blipFill>
        <p:spPr>
          <a:xfrm>
            <a:off x="10072368" y="2549908"/>
            <a:ext cx="1815577" cy="3842491"/>
          </a:xfrm>
          <a:prstGeom prst="rect">
            <a:avLst/>
          </a:prstGeom>
        </p:spPr>
      </p:pic>
      <p:pic>
        <p:nvPicPr>
          <p:cNvPr id="55" name="Picture 20">
            <a:extLst>
              <a:ext uri="{FF2B5EF4-FFF2-40B4-BE49-F238E27FC236}">
                <a16:creationId xmlns:a16="http://schemas.microsoft.com/office/drawing/2014/main" xmlns="" id="{AA6664FC-E663-E6D0-8532-9EF6F028958F}"/>
              </a:ext>
            </a:extLst>
          </p:cNvPr>
          <p:cNvPicPr>
            <a:picLocks noChangeAspect="1"/>
          </p:cNvPicPr>
          <p:nvPr/>
        </p:nvPicPr>
        <p:blipFill>
          <a:blip r:embed="rId7"/>
          <a:srcRect/>
          <a:stretch>
            <a:fillRect/>
          </a:stretch>
        </p:blipFill>
        <p:spPr>
          <a:xfrm>
            <a:off x="527773" y="2549908"/>
            <a:ext cx="1497369" cy="3814953"/>
          </a:xfrm>
          <a:prstGeom prst="rect">
            <a:avLst/>
          </a:prstGeom>
        </p:spPr>
      </p:pic>
      <p:pic>
        <p:nvPicPr>
          <p:cNvPr id="2" name="Picture 1">
            <a:extLst>
              <a:ext uri="{FF2B5EF4-FFF2-40B4-BE49-F238E27FC236}">
                <a16:creationId xmlns:a16="http://schemas.microsoft.com/office/drawing/2014/main" xmlns="" id="{9E8FAB2B-F05F-469C-A576-77860A5BFA56}"/>
              </a:ext>
            </a:extLst>
          </p:cNvPr>
          <p:cNvPicPr>
            <a:picLocks noChangeAspect="1"/>
          </p:cNvPicPr>
          <p:nvPr/>
        </p:nvPicPr>
        <p:blipFill>
          <a:blip r:embed="rId8"/>
          <a:stretch>
            <a:fillRect/>
          </a:stretch>
        </p:blipFill>
        <p:spPr>
          <a:xfrm>
            <a:off x="63982" y="1093955"/>
            <a:ext cx="12058933" cy="1469263"/>
          </a:xfrm>
          <a:prstGeom prst="rect">
            <a:avLst/>
          </a:prstGeom>
        </p:spPr>
      </p:pic>
      <p:pic>
        <p:nvPicPr>
          <p:cNvPr id="3" name="Picture 2">
            <a:extLst>
              <a:ext uri="{FF2B5EF4-FFF2-40B4-BE49-F238E27FC236}">
                <a16:creationId xmlns:a16="http://schemas.microsoft.com/office/drawing/2014/main" xmlns="" id="{3327F132-4E0E-4D86-B80D-CF7DAC18F8B3}"/>
              </a:ext>
            </a:extLst>
          </p:cNvPr>
          <p:cNvPicPr>
            <a:picLocks noChangeAspect="1"/>
          </p:cNvPicPr>
          <p:nvPr/>
        </p:nvPicPr>
        <p:blipFill>
          <a:blip r:embed="rId9"/>
          <a:stretch>
            <a:fillRect/>
          </a:stretch>
        </p:blipFill>
        <p:spPr>
          <a:xfrm>
            <a:off x="3140114" y="149718"/>
            <a:ext cx="4925995" cy="1176630"/>
          </a:xfrm>
          <a:prstGeom prst="rect">
            <a:avLst/>
          </a:prstGeom>
        </p:spPr>
      </p:pic>
    </p:spTree>
    <p:extLst>
      <p:ext uri="{BB962C8B-B14F-4D97-AF65-F5344CB8AC3E}">
        <p14:creationId xmlns:p14="http://schemas.microsoft.com/office/powerpoint/2010/main" val="361252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30000" b="-20000"/>
          </a:stretch>
        </a:blipFill>
        <a:effectLst/>
      </p:bgPr>
    </p:bg>
    <p:spTree>
      <p:nvGrpSpPr>
        <p:cNvPr id="1" name=""/>
        <p:cNvGrpSpPr/>
        <p:nvPr/>
      </p:nvGrpSpPr>
      <p:grpSpPr>
        <a:xfrm>
          <a:off x="0" y="0"/>
          <a:ext cx="0" cy="0"/>
          <a:chOff x="0" y="0"/>
          <a:chExt cx="0" cy="0"/>
        </a:xfrm>
      </p:grpSpPr>
      <p:pic>
        <p:nvPicPr>
          <p:cNvPr id="11" name="Hình ảnh 10" descr="Ảnh có chứa Phim hoạt hình, hình mẫu, phim hoạt hình&#10;&#10;Mô tả được tạo tự động">
            <a:extLst>
              <a:ext uri="{FF2B5EF4-FFF2-40B4-BE49-F238E27FC236}">
                <a16:creationId xmlns:a16="http://schemas.microsoft.com/office/drawing/2014/main" xmlns="" id="{7F705903-70BC-1972-8C39-C4CD8B3CB79C}"/>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4" name="Picture 3">
            <a:extLst>
              <a:ext uri="{FF2B5EF4-FFF2-40B4-BE49-F238E27FC236}">
                <a16:creationId xmlns:a16="http://schemas.microsoft.com/office/drawing/2014/main" xmlns="" id="{F2608EB1-F522-4394-8BEA-A70196E1986A}"/>
              </a:ext>
            </a:extLst>
          </p:cNvPr>
          <p:cNvPicPr>
            <a:picLocks noChangeAspect="1"/>
          </p:cNvPicPr>
          <p:nvPr/>
        </p:nvPicPr>
        <p:blipFill>
          <a:blip r:embed="rId6"/>
          <a:stretch>
            <a:fillRect/>
          </a:stretch>
        </p:blipFill>
        <p:spPr>
          <a:xfrm>
            <a:off x="0" y="184610"/>
            <a:ext cx="12046740" cy="1213209"/>
          </a:xfrm>
          <a:prstGeom prst="rect">
            <a:avLst/>
          </a:prstGeom>
        </p:spPr>
      </p:pic>
    </p:spTree>
    <p:controls>
      <mc:AlternateContent xmlns:mc="http://schemas.openxmlformats.org/markup-compatibility/2006">
        <mc:Choice xmlns:v="urn:schemas-microsoft-com:vml" Requires="v">
          <p:control spid="1027" name="TextBox1" r:id="rId2" imgW="4853880" imgH="1242000"/>
        </mc:Choice>
        <mc:Fallback>
          <p:control name="TextBox1" r:id="rId2" imgW="4853880" imgH="1242000">
            <p:pic>
              <p:nvPicPr>
                <p:cNvPr id="12" name="TextBox1">
                  <a:extLst>
                    <a:ext uri="{FF2B5EF4-FFF2-40B4-BE49-F238E27FC236}">
                      <a16:creationId xmlns:a16="http://schemas.microsoft.com/office/drawing/2014/main" xmlns="" id="{92378076-80D7-ECD1-2878-9C01842158A7}"/>
                    </a:ext>
                  </a:extLst>
                </p:cNvPr>
                <p:cNvPicPr>
                  <a:picLocks/>
                </p:cNvPicPr>
                <p:nvPr/>
              </p:nvPicPr>
              <p:blipFill>
                <a:blip r:embed="rId7"/>
                <a:stretch>
                  <a:fillRect/>
                </a:stretch>
              </p:blipFill>
              <p:spPr>
                <a:xfrm>
                  <a:off x="3670692" y="1397819"/>
                  <a:ext cx="4850611" cy="1242446"/>
                </a:xfrm>
                <a:prstGeom prst="rect">
                  <a:avLst/>
                </a:prstGeom>
              </p:spPr>
            </p:pic>
          </p:control>
        </mc:Fallback>
      </mc:AlternateContent>
    </p:controls>
    <p:extLst>
      <p:ext uri="{BB962C8B-B14F-4D97-AF65-F5344CB8AC3E}">
        <p14:creationId xmlns:p14="http://schemas.microsoft.com/office/powerpoint/2010/main" val="737535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p:cNvPicPr>
            <a:picLocks noChangeAspect="1"/>
          </p:cNvPicPr>
          <p:nvPr/>
        </p:nvPicPr>
        <p:blipFill>
          <a:blip r:embed="rId17"/>
          <a:stretch>
            <a:fillRect/>
          </a:stretch>
        </p:blipFill>
        <p:spPr>
          <a:xfrm>
            <a:off x="3709986" y="3132136"/>
            <a:ext cx="4772025" cy="971550"/>
          </a:xfrm>
          <a:prstGeom prst="rect">
            <a:avLst/>
          </a:prstGeom>
        </p:spPr>
      </p:pic>
    </p:spTree>
    <p:extLst>
      <p:ext uri="{BB962C8B-B14F-4D97-AF65-F5344CB8AC3E}">
        <p14:creationId xmlns:p14="http://schemas.microsoft.com/office/powerpoint/2010/main" val="176540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xmlns=""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 name="Picture 1">
            <a:extLst>
              <a:ext uri="{FF2B5EF4-FFF2-40B4-BE49-F238E27FC236}">
                <a16:creationId xmlns:a16="http://schemas.microsoft.com/office/drawing/2014/main" xmlns="" id="{A9A9C340-3CED-40C1-9D50-ADE7C9CE11C2}"/>
              </a:ext>
            </a:extLst>
          </p:cNvPr>
          <p:cNvPicPr>
            <a:picLocks noChangeAspect="1"/>
          </p:cNvPicPr>
          <p:nvPr/>
        </p:nvPicPr>
        <p:blipFill>
          <a:blip r:embed="rId5"/>
          <a:stretch>
            <a:fillRect/>
          </a:stretch>
        </p:blipFill>
        <p:spPr>
          <a:xfrm>
            <a:off x="0" y="80889"/>
            <a:ext cx="12192000" cy="4090416"/>
          </a:xfrm>
          <a:prstGeom prst="rect">
            <a:avLst/>
          </a:prstGeom>
        </p:spPr>
      </p:pic>
    </p:spTree>
    <p:extLst>
      <p:ext uri="{BB962C8B-B14F-4D97-AF65-F5344CB8AC3E}">
        <p14:creationId xmlns:p14="http://schemas.microsoft.com/office/powerpoint/2010/main" val="417102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0" y="0"/>
            <a:ext cx="4136573" cy="684000"/>
            <a:chOff x="3521613" y="0"/>
            <a:chExt cx="4136573" cy="684000"/>
          </a:xfrm>
        </p:grpSpPr>
        <p:grpSp>
          <p:nvGrpSpPr>
            <p:cNvPr id="15" name="Group 14"/>
            <p:cNvGrpSpPr/>
            <p:nvPr/>
          </p:nvGrpSpPr>
          <p:grpSpPr>
            <a:xfrm>
              <a:off x="3521613" y="0"/>
              <a:ext cx="4136573" cy="684000"/>
              <a:chOff x="3770142" y="1493446"/>
              <a:chExt cx="4136573" cy="684000"/>
            </a:xfrm>
          </p:grpSpPr>
          <p:sp>
            <p:nvSpPr>
              <p:cNvPr id="21" name="Flowchart: Alternate Process 20"/>
              <p:cNvSpPr/>
              <p:nvPr/>
            </p:nvSpPr>
            <p:spPr>
              <a:xfrm>
                <a:off x="3840481" y="1547446"/>
                <a:ext cx="4066234"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2" name="Picture 21"/>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7" y="80390"/>
              <a:ext cx="354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微软雅黑"/>
                  <a:cs typeface="+mn-cs"/>
                </a:rPr>
                <a:t>Luyện đọc trước lớp</a:t>
              </a: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228264" y="826553"/>
            <a:ext cx="6522460" cy="328142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16916" b="16617"/>
          <a:stretch/>
        </p:blipFill>
        <p:spPr>
          <a:xfrm>
            <a:off x="646568" y="2767308"/>
            <a:ext cx="4773453" cy="3172802"/>
          </a:xfrm>
          <a:prstGeom prst="rect">
            <a:avLst/>
          </a:prstGeom>
        </p:spPr>
      </p:pic>
    </p:spTree>
    <p:extLst>
      <p:ext uri="{BB962C8B-B14F-4D97-AF65-F5344CB8AC3E}">
        <p14:creationId xmlns:p14="http://schemas.microsoft.com/office/powerpoint/2010/main" val="33953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Tree>
    <p:extLst>
      <p:ext uri="{BB962C8B-B14F-4D97-AF65-F5344CB8AC3E}">
        <p14:creationId xmlns:p14="http://schemas.microsoft.com/office/powerpoint/2010/main" val="34068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xmlns=""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4" name="Picture 3">
            <a:extLst>
              <a:ext uri="{FF2B5EF4-FFF2-40B4-BE49-F238E27FC236}">
                <a16:creationId xmlns:a16="http://schemas.microsoft.com/office/drawing/2014/main" xmlns="" id="{E19C5AAC-2C3B-4BD1-B834-8FC63EE65EA7}"/>
              </a:ext>
            </a:extLst>
          </p:cNvPr>
          <p:cNvPicPr>
            <a:picLocks noChangeAspect="1"/>
          </p:cNvPicPr>
          <p:nvPr/>
        </p:nvPicPr>
        <p:blipFill>
          <a:blip r:embed="rId5"/>
          <a:stretch>
            <a:fillRect/>
          </a:stretch>
        </p:blipFill>
        <p:spPr>
          <a:xfrm>
            <a:off x="0" y="-173236"/>
            <a:ext cx="12101609" cy="4700423"/>
          </a:xfrm>
          <a:prstGeom prst="rect">
            <a:avLst/>
          </a:prstGeom>
        </p:spPr>
      </p:pic>
    </p:spTree>
    <p:extLst>
      <p:ext uri="{BB962C8B-B14F-4D97-AF65-F5344CB8AC3E}">
        <p14:creationId xmlns:p14="http://schemas.microsoft.com/office/powerpoint/2010/main" val="2732649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a:extLst>
              <a:ext uri="{FF2B5EF4-FFF2-40B4-BE49-F238E27FC236}">
                <a16:creationId xmlns:a16="http://schemas.microsoft.com/office/drawing/2014/main" xmlns="" id="{2A67E281-6BF0-4EFA-8514-1111ABC12FF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xmlns="" id="{5FCE9EFF-C4C9-408F-BDBE-76D681D2C53C}"/>
              </a:ext>
            </a:extLst>
          </p:cNvPr>
          <p:cNvPicPr>
            <a:picLocks noChangeAspect="1"/>
          </p:cNvPicPr>
          <p:nvPr/>
        </p:nvPicPr>
        <p:blipFill>
          <a:blip r:embed="rId3"/>
          <a:stretch>
            <a:fillRect/>
          </a:stretch>
        </p:blipFill>
        <p:spPr>
          <a:xfrm>
            <a:off x="3307110" y="2765860"/>
            <a:ext cx="6669602" cy="1981372"/>
          </a:xfrm>
          <a:prstGeom prst="rect">
            <a:avLst/>
          </a:prstGeom>
        </p:spPr>
      </p:pic>
    </p:spTree>
    <p:extLst>
      <p:ext uri="{BB962C8B-B14F-4D97-AF65-F5344CB8AC3E}">
        <p14:creationId xmlns:p14="http://schemas.microsoft.com/office/powerpoint/2010/main" val="1823782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xmlns="" id="{76774B4D-0F88-1EB9-04A2-D2F031FEF5FD}"/>
              </a:ext>
            </a:extLst>
          </p:cNvPr>
          <p:cNvSpPr/>
          <p:nvPr/>
        </p:nvSpPr>
        <p:spPr>
          <a:xfrm>
            <a:off x="163773" y="337625"/>
            <a:ext cx="11859905"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18">
            <a:extLst>
              <a:ext uri="{FF2B5EF4-FFF2-40B4-BE49-F238E27FC236}">
                <a16:creationId xmlns:a16="http://schemas.microsoft.com/office/drawing/2014/main" xmlns="" id="{F6974CE0-B2D0-1DC6-0EBF-A2D3B44285AC}"/>
              </a:ext>
            </a:extLst>
          </p:cNvPr>
          <p:cNvPicPr>
            <a:picLocks noChangeAspect="1"/>
          </p:cNvPicPr>
          <p:nvPr/>
        </p:nvPicPr>
        <p:blipFill>
          <a:blip r:embed="rId4"/>
          <a:stretch>
            <a:fillRect/>
          </a:stretch>
        </p:blipFill>
        <p:spPr>
          <a:xfrm>
            <a:off x="650709" y="435281"/>
            <a:ext cx="3251200" cy="1253067"/>
          </a:xfrm>
          <a:prstGeom prst="rect">
            <a:avLst/>
          </a:prstGeom>
        </p:spPr>
      </p:pic>
      <p:pic>
        <p:nvPicPr>
          <p:cNvPr id="7" name="Picture 19">
            <a:extLst>
              <a:ext uri="{FF2B5EF4-FFF2-40B4-BE49-F238E27FC236}">
                <a16:creationId xmlns:a16="http://schemas.microsoft.com/office/drawing/2014/main" xmlns="" id="{3298C48A-A89C-F366-9DC6-D077EE3BF3A5}"/>
              </a:ext>
            </a:extLst>
          </p:cNvPr>
          <p:cNvPicPr>
            <a:picLocks noChangeAspect="1"/>
          </p:cNvPicPr>
          <p:nvPr/>
        </p:nvPicPr>
        <p:blipFill>
          <a:blip r:embed="rId4"/>
          <a:stretch>
            <a:fillRect/>
          </a:stretch>
        </p:blipFill>
        <p:spPr>
          <a:xfrm flipH="1" flipV="1">
            <a:off x="8323238" y="748464"/>
            <a:ext cx="3251200" cy="1253067"/>
          </a:xfrm>
          <a:prstGeom prst="rect">
            <a:avLst/>
          </a:prstGeom>
        </p:spPr>
      </p:pic>
      <p:pic>
        <p:nvPicPr>
          <p:cNvPr id="8" name="Picture 36">
            <a:extLst>
              <a:ext uri="{FF2B5EF4-FFF2-40B4-BE49-F238E27FC236}">
                <a16:creationId xmlns:a16="http://schemas.microsoft.com/office/drawing/2014/main" xmlns="" id="{3CAA45B7-2BD9-AFFE-9686-27EBF7FCD005}"/>
              </a:ext>
            </a:extLst>
          </p:cNvPr>
          <p:cNvPicPr>
            <a:picLocks noChangeAspect="1"/>
          </p:cNvPicPr>
          <p:nvPr/>
        </p:nvPicPr>
        <p:blipFill>
          <a:blip r:embed="rId5"/>
          <a:srcRect/>
          <a:stretch>
            <a:fillRect/>
          </a:stretch>
        </p:blipFill>
        <p:spPr>
          <a:xfrm>
            <a:off x="8165129" y="1315166"/>
            <a:ext cx="3184352" cy="4927431"/>
          </a:xfrm>
          <a:prstGeom prst="rect">
            <a:avLst/>
          </a:prstGeom>
        </p:spPr>
      </p:pic>
      <p:grpSp>
        <p:nvGrpSpPr>
          <p:cNvPr id="9" name="Group 5">
            <a:extLst>
              <a:ext uri="{FF2B5EF4-FFF2-40B4-BE49-F238E27FC236}">
                <a16:creationId xmlns:a16="http://schemas.microsoft.com/office/drawing/2014/main" xmlns="" id="{F5DFCF16-9C25-9CBF-FA64-4E1242A16D6B}"/>
              </a:ext>
            </a:extLst>
          </p:cNvPr>
          <p:cNvGrpSpPr/>
          <p:nvPr/>
        </p:nvGrpSpPr>
        <p:grpSpPr>
          <a:xfrm>
            <a:off x="690105" y="2123451"/>
            <a:ext cx="3172408" cy="1636095"/>
            <a:chOff x="139959" y="1387023"/>
            <a:chExt cx="3172408" cy="1636095"/>
          </a:xfrm>
        </p:grpSpPr>
        <p:sp>
          <p:nvSpPr>
            <p:cNvPr id="10" name="Rectangle: Rounded Corners 14">
              <a:extLst>
                <a:ext uri="{FF2B5EF4-FFF2-40B4-BE49-F238E27FC236}">
                  <a16:creationId xmlns:a16="http://schemas.microsoft.com/office/drawing/2014/main" xmlns="" id="{0392BD79-16DC-0F70-7FA9-9CB461CA033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67F47BFC-619C-AB3D-CCA1-38C2FAB1B7C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xmlns="" id="{39A76264-6E8A-4133-037E-A6ECE48A1BEB}"/>
              </a:ext>
            </a:extLst>
          </p:cNvPr>
          <p:cNvGrpSpPr/>
          <p:nvPr/>
        </p:nvGrpSpPr>
        <p:grpSpPr>
          <a:xfrm>
            <a:off x="4592013" y="2219424"/>
            <a:ext cx="3397434" cy="1559458"/>
            <a:chOff x="4424729" y="3902060"/>
            <a:chExt cx="3397434" cy="1559458"/>
          </a:xfrm>
        </p:grpSpPr>
        <p:sp>
          <p:nvSpPr>
            <p:cNvPr id="23" name="Rectangle: Rounded Corners 20">
              <a:extLst>
                <a:ext uri="{FF2B5EF4-FFF2-40B4-BE49-F238E27FC236}">
                  <a16:creationId xmlns:a16="http://schemas.microsoft.com/office/drawing/2014/main" xmlns="" id="{4872812F-327D-C30B-44D5-5FFA834A693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xmlns="" id="{CAE44A71-C8EA-07CC-13D8-150CC9DD4050}"/>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5" name="Group 14">
            <a:extLst>
              <a:ext uri="{FF2B5EF4-FFF2-40B4-BE49-F238E27FC236}">
                <a16:creationId xmlns:a16="http://schemas.microsoft.com/office/drawing/2014/main" xmlns="" id="{46FFCB21-1705-0658-F6C9-A211AA5EDF32}"/>
              </a:ext>
            </a:extLst>
          </p:cNvPr>
          <p:cNvGrpSpPr/>
          <p:nvPr/>
        </p:nvGrpSpPr>
        <p:grpSpPr>
          <a:xfrm>
            <a:off x="2434695" y="4322013"/>
            <a:ext cx="3329164" cy="1371679"/>
            <a:chOff x="8110962" y="1828720"/>
            <a:chExt cx="3329164" cy="1371679"/>
          </a:xfrm>
        </p:grpSpPr>
        <p:sp>
          <p:nvSpPr>
            <p:cNvPr id="26" name="Rectangle: Rounded Corners 26">
              <a:extLst>
                <a:ext uri="{FF2B5EF4-FFF2-40B4-BE49-F238E27FC236}">
                  <a16:creationId xmlns:a16="http://schemas.microsoft.com/office/drawing/2014/main" xmlns="" id="{A6FA86E5-625E-B2A4-CC65-4C8BF493C1A2}"/>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16">
              <a:extLst>
                <a:ext uri="{FF2B5EF4-FFF2-40B4-BE49-F238E27FC236}">
                  <a16:creationId xmlns:a16="http://schemas.microsoft.com/office/drawing/2014/main" xmlns="" id="{B414D387-3FED-3C48-3376-6240C3688AE7}"/>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28" name="Picture 27">
            <a:extLst>
              <a:ext uri="{FF2B5EF4-FFF2-40B4-BE49-F238E27FC236}">
                <a16:creationId xmlns:a16="http://schemas.microsoft.com/office/drawing/2014/main" xmlns="" id="{6CD18133-AD6C-F68F-1C83-6C3CB52FB899}"/>
              </a:ext>
            </a:extLst>
          </p:cNvPr>
          <p:cNvPicPr>
            <a:picLocks noChangeAspect="1"/>
          </p:cNvPicPr>
          <p:nvPr/>
        </p:nvPicPr>
        <p:blipFill>
          <a:blip r:embed="rId9"/>
          <a:stretch>
            <a:fillRect/>
          </a:stretch>
        </p:blipFill>
        <p:spPr>
          <a:xfrm>
            <a:off x="3829845" y="502818"/>
            <a:ext cx="4249280" cy="2347163"/>
          </a:xfrm>
          <a:prstGeom prst="rect">
            <a:avLst/>
          </a:prstGeom>
        </p:spPr>
      </p:pic>
    </p:spTree>
    <p:extLst>
      <p:ext uri="{BB962C8B-B14F-4D97-AF65-F5344CB8AC3E}">
        <p14:creationId xmlns:p14="http://schemas.microsoft.com/office/powerpoint/2010/main" val="355013414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66000">
                                          <p:cBhvr additive="base">
                                            <p:cTn id="1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000" fill="hold"/>
                                            <p:tgtEl>
                                              <p:spTgt spid="25"/>
                                            </p:tgtEl>
                                            <p:attrNameLst>
                                              <p:attrName>ppt_x</p:attrName>
                                            </p:attrNameLst>
                                          </p:cBhvr>
                                          <p:tavLst>
                                            <p:tav tm="0">
                                              <p:val>
                                                <p:strVal val="#ppt_x"/>
                                              </p:val>
                                            </p:tav>
                                            <p:tav tm="100000">
                                              <p:val>
                                                <p:strVal val="#ppt_x"/>
                                              </p:val>
                                            </p:tav>
                                          </p:tavLst>
                                        </p:anim>
                                        <p:anim calcmode="lin" valueType="num">
                                          <p:cBhvr additive="base">
                                            <p:cTn id="18"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đ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723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xmlns="" id="{42497FA9-6FC2-4098-8F7A-E74C68D75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549" y="5233067"/>
            <a:ext cx="3799249"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4672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endParaRPr kumimoji="0" lang="en-US"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33954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7727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xmlns="" id="{1D2C2E50-9E72-4E52-9F8F-DE4954DF4977}"/>
              </a:ext>
            </a:extLst>
          </p:cNvPr>
          <p:cNvGrpSpPr/>
          <p:nvPr/>
        </p:nvGrpSpPr>
        <p:grpSpPr>
          <a:xfrm>
            <a:off x="116734" y="1041269"/>
            <a:ext cx="11844066" cy="1584639"/>
            <a:chOff x="961241" y="2586879"/>
            <a:chExt cx="2247473" cy="1004261"/>
          </a:xfrm>
        </p:grpSpPr>
        <p:sp>
          <p:nvSpPr>
            <p:cNvPr id="12" name="Rectangle 11">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Oval 12">
              <a:extLst>
                <a:ext uri="{FF2B5EF4-FFF2-40B4-BE49-F238E27FC236}">
                  <a16:creationId xmlns:a16="http://schemas.microsoft.com/office/drawing/2014/main" xmlns="" id="{FDC4759E-376B-45CA-84E0-3086B1629BDE}"/>
                </a:ext>
              </a:extLst>
            </p:cNvPr>
            <p:cNvSpPr/>
            <p:nvPr/>
          </p:nvSpPr>
          <p:spPr>
            <a:xfrm>
              <a:off x="961241" y="2586879"/>
              <a:ext cx="64081" cy="22978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xmlns="" id="{1D2C2E50-9E72-4E52-9F8F-DE4954DF4977}"/>
              </a:ext>
            </a:extLst>
          </p:cNvPr>
          <p:cNvGrpSpPr/>
          <p:nvPr/>
        </p:nvGrpSpPr>
        <p:grpSpPr>
          <a:xfrm>
            <a:off x="150972" y="2675718"/>
            <a:ext cx="11809828" cy="1483327"/>
            <a:chOff x="970649" y="2937436"/>
            <a:chExt cx="2238065" cy="653704"/>
          </a:xfrm>
        </p:grpSpPr>
        <p:sp>
          <p:nvSpPr>
            <p:cNvPr id="30" name="Rectangle 29">
              <a:extLst>
                <a:ext uri="{FF2B5EF4-FFF2-40B4-BE49-F238E27FC236}">
                  <a16:creationId xmlns:a16="http://schemas.microsoft.com/office/drawing/2014/main" xmlns="" id="{FEE87B51-E8D0-4A84-86AE-8EC45266E5DC}"/>
                </a:ext>
              </a:extLst>
            </p:cNvPr>
            <p:cNvSpPr/>
            <p:nvPr/>
          </p:nvSpPr>
          <p:spPr>
            <a:xfrm>
              <a:off x="984720" y="2964891"/>
              <a:ext cx="2223994" cy="6262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1" name="Oval 30">
              <a:extLst>
                <a:ext uri="{FF2B5EF4-FFF2-40B4-BE49-F238E27FC236}">
                  <a16:creationId xmlns:a16="http://schemas.microsoft.com/office/drawing/2014/main" xmlns="" id="{FDC4759E-376B-45CA-84E0-3086B1629BDE}"/>
                </a:ext>
              </a:extLst>
            </p:cNvPr>
            <p:cNvSpPr/>
            <p:nvPr/>
          </p:nvSpPr>
          <p:spPr>
            <a:xfrm>
              <a:off x="970649" y="2937436"/>
              <a:ext cx="73871" cy="19006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xmlns="" id="{1D2C2E50-9E72-4E52-9F8F-DE4954DF4977}"/>
              </a:ext>
            </a:extLst>
          </p:cNvPr>
          <p:cNvGrpSpPr/>
          <p:nvPr/>
        </p:nvGrpSpPr>
        <p:grpSpPr>
          <a:xfrm>
            <a:off x="54657" y="4221343"/>
            <a:ext cx="11800931" cy="1613920"/>
            <a:chOff x="949356" y="2591189"/>
            <a:chExt cx="2259358" cy="999950"/>
          </a:xfrm>
        </p:grpSpPr>
        <p:sp>
          <p:nvSpPr>
            <p:cNvPr id="33" name="Rectangle 32">
              <a:extLst>
                <a:ext uri="{FF2B5EF4-FFF2-40B4-BE49-F238E27FC236}">
                  <a16:creationId xmlns:a16="http://schemas.microsoft.com/office/drawing/2014/main" xmlns="" id="{FEE87B51-E8D0-4A84-86AE-8EC45266E5DC}"/>
                </a:ext>
              </a:extLst>
            </p:cNvPr>
            <p:cNvSpPr/>
            <p:nvPr/>
          </p:nvSpPr>
          <p:spPr>
            <a:xfrm>
              <a:off x="984720" y="2616719"/>
              <a:ext cx="2223994" cy="97442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4" name="Oval 33">
              <a:extLst>
                <a:ext uri="{FF2B5EF4-FFF2-40B4-BE49-F238E27FC236}">
                  <a16:creationId xmlns:a16="http://schemas.microsoft.com/office/drawing/2014/main" xmlns="" id="{FDC4759E-376B-45CA-84E0-3086B1629BDE}"/>
                </a:ext>
              </a:extLst>
            </p:cNvPr>
            <p:cNvSpPr/>
            <p:nvPr/>
          </p:nvSpPr>
          <p:spPr>
            <a:xfrm>
              <a:off x="949356" y="2591189"/>
              <a:ext cx="76540" cy="24451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22601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20" name="Oval 19">
            <a:extLst>
              <a:ext uri="{FF2B5EF4-FFF2-40B4-BE49-F238E27FC236}">
                <a16:creationId xmlns:a16="http://schemas.microsoft.com/office/drawing/2014/main" xmlns=""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3449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xmlns=""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xmlns=""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nhút</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nhát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2775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20" name="Oval 19">
            <a:extLst>
              <a:ext uri="{FF2B5EF4-FFF2-40B4-BE49-F238E27FC236}">
                <a16:creationId xmlns:a16="http://schemas.microsoft.com/office/drawing/2014/main" xmlns=""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2436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164</TotalTime>
  <Words>1963</Words>
  <Application>Microsoft Office PowerPoint</Application>
  <PresentationFormat>Widescreen</PresentationFormat>
  <Paragraphs>89</Paragraphs>
  <Slides>23</Slides>
  <Notes>6</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23</vt:i4>
      </vt:variant>
    </vt:vector>
  </HeadingPairs>
  <TitlesOfParts>
    <vt:vector size="39" baseType="lpstr">
      <vt:lpstr>Microsoft YaHei</vt:lpstr>
      <vt:lpstr>Microsoft YaHei</vt:lpstr>
      <vt:lpstr>宋体</vt:lpstr>
      <vt:lpstr>Arial</vt:lpstr>
      <vt:lpstr>Arial-Rounded</vt:lpstr>
      <vt:lpstr>Calibri</vt:lpstr>
      <vt:lpstr>Calibri Light</vt:lpstr>
      <vt:lpstr>等线</vt:lpstr>
      <vt:lpstr>等线 Light</vt:lpstr>
      <vt:lpstr>第一PPT，www.1ppt.com</vt:lpstr>
      <vt:lpstr>6_Office Theme</vt:lpstr>
      <vt:lpstr>4_Office 主题​​</vt:lpstr>
      <vt:lpstr>1_第一PPT，www.1ppt.com</vt:lpstr>
      <vt:lpstr>包图主题2</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ACER</cp:lastModifiedBy>
  <cp:revision>42</cp:revision>
  <dcterms:created xsi:type="dcterms:W3CDTF">2021-11-11T14:22:52Z</dcterms:created>
  <dcterms:modified xsi:type="dcterms:W3CDTF">2025-11-23T14:01:23Z</dcterms:modified>
</cp:coreProperties>
</file>