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7" r:id="rId2"/>
    <p:sldMasterId id="2147483745" r:id="rId3"/>
    <p:sldMasterId id="2147483750" r:id="rId4"/>
    <p:sldMasterId id="2147483786" r:id="rId5"/>
    <p:sldMasterId id="2147483798" r:id="rId6"/>
    <p:sldMasterId id="2147483802" r:id="rId7"/>
    <p:sldMasterId id="2147483814" r:id="rId8"/>
    <p:sldMasterId id="2147483825" r:id="rId9"/>
  </p:sldMasterIdLst>
  <p:notesMasterIdLst>
    <p:notesMasterId r:id="rId33"/>
  </p:notesMasterIdLst>
  <p:sldIdLst>
    <p:sldId id="259" r:id="rId10"/>
    <p:sldId id="331" r:id="rId11"/>
    <p:sldId id="328" r:id="rId12"/>
    <p:sldId id="258" r:id="rId13"/>
    <p:sldId id="329" r:id="rId14"/>
    <p:sldId id="261" r:id="rId15"/>
    <p:sldId id="263" r:id="rId16"/>
    <p:sldId id="269" r:id="rId17"/>
    <p:sldId id="266" r:id="rId18"/>
    <p:sldId id="267" r:id="rId19"/>
    <p:sldId id="270" r:id="rId20"/>
    <p:sldId id="272" r:id="rId21"/>
    <p:sldId id="271" r:id="rId22"/>
    <p:sldId id="299" r:id="rId23"/>
    <p:sldId id="274" r:id="rId24"/>
    <p:sldId id="275" r:id="rId25"/>
    <p:sldId id="276" r:id="rId26"/>
    <p:sldId id="278" r:id="rId27"/>
    <p:sldId id="277" r:id="rId28"/>
    <p:sldId id="279" r:id="rId29"/>
    <p:sldId id="283" r:id="rId30"/>
    <p:sldId id="284"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5A451F-A1FC-4382-935A-5A8B3F787AE2}" type="datetimeFigureOut">
              <a:rPr lang="en-US" smtClean="0"/>
              <a:t>11/23/2025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B5D97-9333-4CF6-9E75-2B7BA15B43AE}" type="slidenum">
              <a:rPr lang="en-US" smtClean="0"/>
              <a:t>‹#›</a:t>
            </a:fld>
            <a:endParaRPr lang="en-US"/>
          </a:p>
        </p:txBody>
      </p:sp>
    </p:spTree>
    <p:extLst>
      <p:ext uri="{BB962C8B-B14F-4D97-AF65-F5344CB8AC3E}">
        <p14:creationId xmlns:p14="http://schemas.microsoft.com/office/powerpoint/2010/main" val="652284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8876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250943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9030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535192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3340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36604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3925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6866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3639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0.jpg"/><Relationship Id="rId1" Type="http://schemas.openxmlformats.org/officeDocument/2006/relationships/slideMaster" Target="../slideMasters/slideMaster4.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5885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2025/11/23</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8162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797822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651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603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80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042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236033"/>
            <a:ext cx="7620000" cy="3751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9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60000" y="4987567"/>
            <a:ext cx="6038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15958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92533" y="2147233"/>
            <a:ext cx="6368800" cy="255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2151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25725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4308101" y="-1734032"/>
            <a:ext cx="9128297" cy="15504064"/>
          </a:xfrm>
          <a:prstGeom prst="rect">
            <a:avLst/>
          </a:prstGeom>
          <a:noFill/>
          <a:ln>
            <a:noFill/>
          </a:ln>
        </p:spPr>
      </p:pic>
    </p:spTree>
    <p:extLst>
      <p:ext uri="{BB962C8B-B14F-4D97-AF65-F5344CB8AC3E}">
        <p14:creationId xmlns:p14="http://schemas.microsoft.com/office/powerpoint/2010/main" val="2239809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593017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1478440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3284234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19075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476414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30916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3586467" y="2123967"/>
            <a:ext cx="5019200" cy="5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9"/>
          <p:cNvSpPr txBox="1">
            <a:spLocks noGrp="1"/>
          </p:cNvSpPr>
          <p:nvPr>
            <p:ph type="subTitle" idx="1"/>
          </p:nvPr>
        </p:nvSpPr>
        <p:spPr>
          <a:xfrm>
            <a:off x="3365400" y="2822833"/>
            <a:ext cx="5461200" cy="19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291228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427214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0" y="1760900"/>
            <a:ext cx="8768000" cy="338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5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 name="Google Shape;41;p11"/>
          <p:cNvSpPr txBox="1">
            <a:spLocks noGrp="1"/>
          </p:cNvSpPr>
          <p:nvPr>
            <p:ph type="subTitle" idx="1"/>
          </p:nvPr>
        </p:nvSpPr>
        <p:spPr>
          <a:xfrm>
            <a:off x="1712000" y="46375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42" name="Google Shape;42;p11"/>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29863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129220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41214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50982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029094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11547729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750308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086498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558028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1" name="Google Shape;81;p19"/>
          <p:cNvSpPr txBox="1">
            <a:spLocks noGrp="1"/>
          </p:cNvSpPr>
          <p:nvPr>
            <p:ph type="subTitle" idx="1"/>
          </p:nvPr>
        </p:nvSpPr>
        <p:spPr>
          <a:xfrm>
            <a:off x="1223833" y="4297649"/>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3" name="Google Shape;83;p19"/>
          <p:cNvSpPr txBox="1">
            <a:spLocks noGrp="1"/>
          </p:cNvSpPr>
          <p:nvPr>
            <p:ph type="subTitle" idx="3"/>
          </p:nvPr>
        </p:nvSpPr>
        <p:spPr>
          <a:xfrm>
            <a:off x="4544267" y="4297683"/>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53916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74467"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20"/>
          <p:cNvSpPr txBox="1">
            <a:spLocks noGrp="1"/>
          </p:cNvSpPr>
          <p:nvPr>
            <p:ph type="subTitle" idx="1"/>
          </p:nvPr>
        </p:nvSpPr>
        <p:spPr>
          <a:xfrm>
            <a:off x="3174467"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0" name="Google Shape;90;p20"/>
          <p:cNvSpPr txBox="1">
            <a:spLocks noGrp="1"/>
          </p:cNvSpPr>
          <p:nvPr>
            <p:ph type="title" idx="2"/>
          </p:nvPr>
        </p:nvSpPr>
        <p:spPr>
          <a:xfrm>
            <a:off x="8196533"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20"/>
          <p:cNvSpPr txBox="1">
            <a:spLocks noGrp="1"/>
          </p:cNvSpPr>
          <p:nvPr>
            <p:ph type="subTitle" idx="3"/>
          </p:nvPr>
        </p:nvSpPr>
        <p:spPr>
          <a:xfrm>
            <a:off x="8196533"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2" name="Google Shape;92;p20"/>
          <p:cNvSpPr txBox="1">
            <a:spLocks noGrp="1"/>
          </p:cNvSpPr>
          <p:nvPr>
            <p:ph type="title" idx="4"/>
          </p:nvPr>
        </p:nvSpPr>
        <p:spPr>
          <a:xfrm>
            <a:off x="3174467"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3" name="Google Shape;93;p20"/>
          <p:cNvSpPr txBox="1">
            <a:spLocks noGrp="1"/>
          </p:cNvSpPr>
          <p:nvPr>
            <p:ph type="subTitle" idx="5"/>
          </p:nvPr>
        </p:nvSpPr>
        <p:spPr>
          <a:xfrm>
            <a:off x="3174467" y="45826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4" name="Google Shape;94;p20"/>
          <p:cNvSpPr txBox="1">
            <a:spLocks noGrp="1"/>
          </p:cNvSpPr>
          <p:nvPr>
            <p:ph type="title" idx="6"/>
          </p:nvPr>
        </p:nvSpPr>
        <p:spPr>
          <a:xfrm>
            <a:off x="8196533"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20"/>
          <p:cNvSpPr txBox="1">
            <a:spLocks noGrp="1"/>
          </p:cNvSpPr>
          <p:nvPr>
            <p:ph type="subTitle" idx="7"/>
          </p:nvPr>
        </p:nvSpPr>
        <p:spPr>
          <a:xfrm>
            <a:off x="8196533" y="4582635"/>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6" name="Google Shape;96;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86473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62835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58103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18170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90030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35741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2025/11/23</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3476131257"/>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76910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49926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79432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14536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63536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57604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40558641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63237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807795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56406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2025/11/23</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1444173283"/>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2396933" y="780000"/>
            <a:ext cx="7398000" cy="16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12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2246633" y="4678367"/>
            <a:ext cx="7698800" cy="656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CREDITS: This presentation template was created by </a:t>
            </a:r>
            <a:r>
              <a:rPr kumimoji="0" lang="en" sz="1600" b="1" i="0" u="none" strike="noStrike" kern="0" cap="none" spc="0" normalizeH="0" baseline="0" noProof="0">
                <a:ln>
                  <a:noFill/>
                </a:ln>
                <a:solidFill>
                  <a:srgbClr val="F09420"/>
                </a:solidFill>
                <a:effectLst/>
                <a:uLnTx/>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Slidesgo</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 including icons by </a:t>
            </a:r>
            <a:r>
              <a:rPr kumimoji="0" lang="en" sz="1600" b="1" i="0" u="none" strike="noStrike" kern="0" cap="none" spc="0" normalizeH="0" baseline="0" noProof="0">
                <a:ln>
                  <a:noFill/>
                </a:ln>
                <a:solidFill>
                  <a:srgbClr val="F09420"/>
                </a:solidFill>
                <a:effectLst/>
                <a:uLnTx/>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Flaticon</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 and </a:t>
            </a:r>
            <a:r>
              <a:rPr kumimoji="0" lang="en" sz="1600" b="0" i="0" u="none" strike="noStrike" kern="0" cap="none" spc="0" normalizeH="0" baseline="0" noProof="0">
                <a:ln>
                  <a:noFill/>
                </a:ln>
                <a:solidFill>
                  <a:srgbClr val="F09420"/>
                </a:solidFill>
                <a:effectLst/>
                <a:uLnTx/>
                <a:uFillTx/>
                <a:latin typeface="Montserrat"/>
                <a:ea typeface="Montserrat"/>
                <a:cs typeface="Montserrat"/>
                <a:sym typeface="Montserrat"/>
              </a:rPr>
              <a:t>i</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nfographics &amp; images by </a:t>
            </a:r>
            <a:r>
              <a:rPr kumimoji="0" lang="en" sz="1600" b="1" i="0" u="none" strike="noStrike" kern="0" cap="none" spc="0" normalizeH="0" baseline="0" noProof="0">
                <a:ln>
                  <a:noFill/>
                </a:ln>
                <a:solidFill>
                  <a:srgbClr val="F09420"/>
                </a:solidFill>
                <a:effectLst/>
                <a:uLnTx/>
                <a:uFill>
                  <a:noFill/>
                </a:uFill>
                <a:latin typeface="Nunito"/>
                <a:ea typeface="Nunito"/>
                <a:cs typeface="Nunito"/>
                <a:sym typeface="Nunito"/>
                <a:hlinkClick r:id="rId5">
                  <a:extLst>
                    <a:ext uri="{A12FA001-AC4F-418D-AE19-62706E023703}">
                      <ahyp:hlinkClr xmlns="" xmlns:ahyp="http://schemas.microsoft.com/office/drawing/2018/hyperlinkcolor" val="tx"/>
                    </a:ext>
                  </a:extLst>
                </a:hlinkClick>
              </a:rPr>
              <a:t>Freepik</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 </a:t>
            </a:r>
            <a:endParaRPr kumimoji="0" sz="1600" b="0" i="0" u="none" strike="noStrike" kern="0" cap="none" spc="0" normalizeH="0" baseline="0" noProof="0">
              <a:ln>
                <a:noFill/>
              </a:ln>
              <a:solidFill>
                <a:srgbClr val="F09420"/>
              </a:solidFill>
              <a:effectLst/>
              <a:uLnTx/>
              <a:uFillTx/>
              <a:latin typeface="Nunito"/>
              <a:ea typeface="Nunito"/>
              <a:cs typeface="Nunito"/>
              <a:sym typeface="Nunito"/>
            </a:endParaRPr>
          </a:p>
        </p:txBody>
      </p:sp>
      <p:sp>
        <p:nvSpPr>
          <p:cNvPr id="136" name="Google Shape;136;p36"/>
          <p:cNvSpPr txBox="1">
            <a:spLocks noGrp="1"/>
          </p:cNvSpPr>
          <p:nvPr>
            <p:ph type="subTitle" idx="1"/>
          </p:nvPr>
        </p:nvSpPr>
        <p:spPr>
          <a:xfrm>
            <a:off x="1120033" y="2711833"/>
            <a:ext cx="99520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500"/>
              <a:buNone/>
              <a:defRPr/>
            </a:lvl2pPr>
            <a:lvl3pPr lvl="2" algn="ctr" rtl="0">
              <a:spcBef>
                <a:spcPts val="2133"/>
              </a:spcBef>
              <a:spcAft>
                <a:spcPts val="0"/>
              </a:spcAft>
              <a:buSzPts val="1500"/>
              <a:buNone/>
              <a:defRPr/>
            </a:lvl3pPr>
            <a:lvl4pPr lvl="3" algn="ctr" rtl="0">
              <a:spcBef>
                <a:spcPts val="2133"/>
              </a:spcBef>
              <a:spcAft>
                <a:spcPts val="0"/>
              </a:spcAft>
              <a:buSzPts val="1500"/>
              <a:buNone/>
              <a:defRPr/>
            </a:lvl4pPr>
            <a:lvl5pPr lvl="4" algn="ctr" rtl="0">
              <a:spcBef>
                <a:spcPts val="2133"/>
              </a:spcBef>
              <a:spcAft>
                <a:spcPts val="0"/>
              </a:spcAft>
              <a:buSzPts val="1500"/>
              <a:buNone/>
              <a:defRPr/>
            </a:lvl5pPr>
            <a:lvl6pPr lvl="5" algn="ctr" rtl="0">
              <a:spcBef>
                <a:spcPts val="2133"/>
              </a:spcBef>
              <a:spcAft>
                <a:spcPts val="0"/>
              </a:spcAft>
              <a:buSzPts val="1500"/>
              <a:buNone/>
              <a:defRPr/>
            </a:lvl6pPr>
            <a:lvl7pPr lvl="6" algn="ctr" rtl="0">
              <a:spcBef>
                <a:spcPts val="2133"/>
              </a:spcBef>
              <a:spcAft>
                <a:spcPts val="0"/>
              </a:spcAft>
              <a:buSzPts val="1500"/>
              <a:buNone/>
              <a:defRPr/>
            </a:lvl7pPr>
            <a:lvl8pPr lvl="7" algn="ctr" rtl="0">
              <a:spcBef>
                <a:spcPts val="2133"/>
              </a:spcBef>
              <a:spcAft>
                <a:spcPts val="0"/>
              </a:spcAft>
              <a:buSzPts val="1500"/>
              <a:buNone/>
              <a:defRPr/>
            </a:lvl8pPr>
            <a:lvl9pPr lvl="8" algn="ctr"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875570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72616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527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4716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8134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4083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907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3879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6155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6786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82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0016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34295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AB31896C-5811-468A-ABFB-99BD176A4C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spTree>
    <p:extLst>
      <p:ext uri="{BB962C8B-B14F-4D97-AF65-F5344CB8AC3E}">
        <p14:creationId xmlns:p14="http://schemas.microsoft.com/office/powerpoint/2010/main" val="1277114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083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512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18C74DE6-645D-47AA-9BB2-9DAFD99EF6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 xmlns:a16="http://schemas.microsoft.com/office/drawing/2014/main" id="{ED84D011-F31F-4B69-A976-4840C6EC7A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 xmlns:a16="http://schemas.microsoft.com/office/drawing/2014/main" id="{FBDF37CF-36AC-43A8-A0AD-874876A2E4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5635748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 xmlns:a16="http://schemas.microsoft.com/office/drawing/2014/main" id="{825815E2-53BF-4418-8839-D6D1424891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 xmlns:a16="http://schemas.microsoft.com/office/drawing/2014/main" id="{0E84BD10-1F15-42CB-8CA5-F898C0C3B7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746742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46871B94-6347-4DAD-AB2B-1520E9EBE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 xmlns:a16="http://schemas.microsoft.com/office/drawing/2014/main" id="{6E76EECE-204E-4B42-99CD-1D50AB49D0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 xmlns:a16="http://schemas.microsoft.com/office/drawing/2014/main" id="{357BB3D4-8412-410C-B80C-155B9845E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92507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0C72487C-325A-478F-A3EE-C343AA4134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 xmlns:a16="http://schemas.microsoft.com/office/drawing/2014/main" id="{C181FAD8-1341-4F5A-AFF4-EDE74603F1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 xmlns:a16="http://schemas.microsoft.com/office/drawing/2014/main" id="{5C61B483-411D-4F77-B907-E53814FB02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842422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863E6045-45B1-40D1-A88B-BE98F4D8C1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8" name="页脚占位符 7">
            <a:extLst>
              <a:ext uri="{FF2B5EF4-FFF2-40B4-BE49-F238E27FC236}">
                <a16:creationId xmlns="" xmlns:a16="http://schemas.microsoft.com/office/drawing/2014/main" id="{547CADAE-934C-453A-9C14-F6B348CA38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9" name="灯片编号占位符 8">
            <a:extLst>
              <a:ext uri="{FF2B5EF4-FFF2-40B4-BE49-F238E27FC236}">
                <a16:creationId xmlns="" xmlns:a16="http://schemas.microsoft.com/office/drawing/2014/main" id="{337A830B-4E7E-4E46-B58A-CE2DE32C6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模板</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rPr>
              <a:t>http://www.1ppt.com/moban/</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endPar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764677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12988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9E410F6-1D4F-414A-90A6-3DB5B9A32E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页脚占位符 3">
            <a:extLst>
              <a:ext uri="{FF2B5EF4-FFF2-40B4-BE49-F238E27FC236}">
                <a16:creationId xmlns="" xmlns:a16="http://schemas.microsoft.com/office/drawing/2014/main" id="{CFF837EF-1E3A-4C36-B0CD-052A30626D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灯片编号占位符 4">
            <a:extLst>
              <a:ext uri="{FF2B5EF4-FFF2-40B4-BE49-F238E27FC236}">
                <a16:creationId xmlns="" xmlns:a16="http://schemas.microsoft.com/office/drawing/2014/main" id="{833E9974-0AD2-48A9-B057-CD1FEE379F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960558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6" name="矩形 5">
            <a:extLst>
              <a:ext uri="{FF2B5EF4-FFF2-40B4-BE49-F238E27FC236}">
                <a16:creationId xmlns=""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7" name="图片 6">
            <a:extLst>
              <a:ext uri="{FF2B5EF4-FFF2-40B4-BE49-F238E27FC236}">
                <a16:creationId xmlns=""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6827099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F4E22710-99C7-4955-A943-7237C39BAA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 xmlns:a16="http://schemas.microsoft.com/office/drawing/2014/main" id="{B7AC8D82-56D9-461D-96F7-1439EE24FF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 xmlns:a16="http://schemas.microsoft.com/office/drawing/2014/main" id="{9AF972B9-D37D-4274-853B-60876E3CAE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848127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6E7995F-EE09-46BA-96C2-A6AA728B8F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 xmlns:a16="http://schemas.microsoft.com/office/drawing/2014/main" id="{6CD9BD8C-7955-4ACD-B8F7-13A976724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 xmlns:a16="http://schemas.microsoft.com/office/drawing/2014/main" id="{97A4C4FB-507D-4D06-87FB-B223A857AE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836791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CB5E9A46-8396-467E-ADA2-6BC9696844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 xmlns:a16="http://schemas.microsoft.com/office/drawing/2014/main" id="{A0ED8C77-09EF-417A-9FE6-A336118817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 xmlns:a16="http://schemas.microsoft.com/office/drawing/2014/main" id="{099EFDE8-6751-4837-A20C-FE7C312BA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237645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F6CE2E2-991F-4333-A418-CFA9B67FC2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 xmlns:a16="http://schemas.microsoft.com/office/drawing/2014/main" id="{6452777A-D977-4F98-A281-90CA0B571A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 xmlns:a16="http://schemas.microsoft.com/office/drawing/2014/main" id="{01975CA4-110D-4659-BB72-F32583966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019250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097310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3603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892644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96968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337588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13483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463915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862355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424872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01309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054721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34800C-D6EE-499C-A215-0E2823AA2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154917D-5867-4642-9EEF-F5C02E7D4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76B35F4-8FC2-4BC6-9B73-8A5983B865BD}"/>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5" name="Footer Placeholder 4">
            <a:extLst>
              <a:ext uri="{FF2B5EF4-FFF2-40B4-BE49-F238E27FC236}">
                <a16:creationId xmlns="" xmlns:a16="http://schemas.microsoft.com/office/drawing/2014/main" id="{EF695AF3-A4E2-449D-AE52-E9604238A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6ADAE80-F93C-4948-92FF-C36BBFE3590A}"/>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371167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0AEEC6-D95B-485B-B0C4-EF025FF07D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7BD88F5-8755-4CB1-AD60-C8C73E8594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D65827F-77FB-4142-B7D6-66FB87BDC94E}"/>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5" name="Footer Placeholder 4">
            <a:extLst>
              <a:ext uri="{FF2B5EF4-FFF2-40B4-BE49-F238E27FC236}">
                <a16:creationId xmlns="" xmlns:a16="http://schemas.microsoft.com/office/drawing/2014/main" id="{7B05A6A8-2D62-41E4-9EF8-FD52CC336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11FA9C9-6953-4092-A654-8500D409E81D}"/>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7620391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32450E-3BDE-41A4-8AAB-C0FE150271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3175DE1-1BD7-4E42-AC78-B86CED4A9C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35308C0-59C1-4AF5-AB42-E2AC511E6EB6}"/>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5" name="Footer Placeholder 4">
            <a:extLst>
              <a:ext uri="{FF2B5EF4-FFF2-40B4-BE49-F238E27FC236}">
                <a16:creationId xmlns="" xmlns:a16="http://schemas.microsoft.com/office/drawing/2014/main" id="{C2FA6148-4496-4FA3-9B5B-FA9CEFBF4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013CB2D-90FA-4076-ACE3-1A23EB165FF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1869153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2ED872-3421-4FD1-A415-753E79F65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4BA9139-A602-4CAF-BDC3-064A7366C4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98B08EE-64AB-4F61-8D3B-BF3DBE249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11280B2-992B-4E22-9D67-C7FF99148430}"/>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6" name="Footer Placeholder 5">
            <a:extLst>
              <a:ext uri="{FF2B5EF4-FFF2-40B4-BE49-F238E27FC236}">
                <a16:creationId xmlns="" xmlns:a16="http://schemas.microsoft.com/office/drawing/2014/main" id="{C7E314DF-1320-4F27-A633-5265A1826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EFE467C-762B-4F86-AECC-2C505FA14C2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510688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2025/11/23</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117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EB0F06-C6B3-4678-9DF9-AE2656EB06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56ECAEE-A06B-4636-97EF-A6F89D535B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F9ED4BB-88D1-4FAC-AE29-5F2BD50FC1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28C2AD8-ED99-4498-98B5-A36C966B6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E8C6E27-C734-41D2-A0D5-8A3C2D9FE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22FEA01-E753-4FDF-8220-D475AD3BB554}"/>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8" name="Footer Placeholder 7">
            <a:extLst>
              <a:ext uri="{FF2B5EF4-FFF2-40B4-BE49-F238E27FC236}">
                <a16:creationId xmlns="" xmlns:a16="http://schemas.microsoft.com/office/drawing/2014/main" id="{1135D1BD-769E-41B5-A2C5-0305383414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CA10278-438F-4397-A77E-726277B49FBE}"/>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5693962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35FBC8-9859-4D18-9A71-825F845019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5B868E-A785-4305-A472-6A3267A1F9A4}"/>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4" name="Footer Placeholder 3">
            <a:extLst>
              <a:ext uri="{FF2B5EF4-FFF2-40B4-BE49-F238E27FC236}">
                <a16:creationId xmlns="" xmlns:a16="http://schemas.microsoft.com/office/drawing/2014/main" id="{70A93660-5350-4E69-9CB5-495119705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99AECB5-3EB7-4556-82F5-811F6CEC161F}"/>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2712528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6A80CF5-D7AB-42FA-837B-2B3592C22539}"/>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3" name="Footer Placeholder 2">
            <a:extLst>
              <a:ext uri="{FF2B5EF4-FFF2-40B4-BE49-F238E27FC236}">
                <a16:creationId xmlns="" xmlns:a16="http://schemas.microsoft.com/office/drawing/2014/main" id="{75E07518-D88C-428A-AC13-2579D07BC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D47B395-D8C9-4D49-B46A-95F9064BCF7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1997634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57BAC7-6EE4-4F69-AD87-1AD33231F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3BBE496-D4B0-45A3-814A-85EC0B2129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41882BE-8AF8-428D-86CE-7282035597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FCA00BE-C1BB-457E-AF2B-B22408466D9B}"/>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6" name="Footer Placeholder 5">
            <a:extLst>
              <a:ext uri="{FF2B5EF4-FFF2-40B4-BE49-F238E27FC236}">
                <a16:creationId xmlns="" xmlns:a16="http://schemas.microsoft.com/office/drawing/2014/main" id="{6698D0FD-B794-4E54-9614-FD9BEB31E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9817E76-04FD-48C5-8A70-243E465413F3}"/>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9955180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87D42F-1E45-4060-805E-76BAA5973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DC215DE-B521-45E1-BAA4-412CE147D0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F86D37D-C76E-4CB6-B7FD-19B005775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05A912C-5451-4391-B24F-AD474276E3B8}"/>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6" name="Footer Placeholder 5">
            <a:extLst>
              <a:ext uri="{FF2B5EF4-FFF2-40B4-BE49-F238E27FC236}">
                <a16:creationId xmlns="" xmlns:a16="http://schemas.microsoft.com/office/drawing/2014/main" id="{6A832D8B-3594-4924-B1BF-643B64D3B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C10116B-4B3D-40B4-9826-13A6C86722AF}"/>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4163460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50CC2E-A144-4513-A84B-E7FBFE166C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2BE69A4-E057-48F5-9824-D247F945D9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18A9D34-814F-4830-8D0E-FB1D944BC8A6}"/>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5" name="Footer Placeholder 4">
            <a:extLst>
              <a:ext uri="{FF2B5EF4-FFF2-40B4-BE49-F238E27FC236}">
                <a16:creationId xmlns="" xmlns:a16="http://schemas.microsoft.com/office/drawing/2014/main" id="{58C27DF0-DF99-472F-8FB2-637C3FFE2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92D1376-0EA3-4138-A993-74B00C25032E}"/>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505605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DD43041-60EE-41DF-BA32-3C0C5DE757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2A4053A-6483-4DE7-A6E8-645AD3364D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602097B-125C-4297-A19B-3F84EB8B4EF3}"/>
              </a:ext>
            </a:extLst>
          </p:cNvPr>
          <p:cNvSpPr>
            <a:spLocks noGrp="1"/>
          </p:cNvSpPr>
          <p:nvPr>
            <p:ph type="dt" sz="half" idx="10"/>
          </p:nvPr>
        </p:nvSpPr>
        <p:spPr/>
        <p:txBody>
          <a:bodyPr/>
          <a:lstStyle/>
          <a:p>
            <a:fld id="{5065ADB3-7C3F-439D-B41D-F763474FC30C}" type="datetimeFigureOut">
              <a:rPr lang="en-US" smtClean="0"/>
              <a:t>11/23/2025</a:t>
            </a:fld>
            <a:endParaRPr lang="en-US"/>
          </a:p>
        </p:txBody>
      </p:sp>
      <p:sp>
        <p:nvSpPr>
          <p:cNvPr id="5" name="Footer Placeholder 4">
            <a:extLst>
              <a:ext uri="{FF2B5EF4-FFF2-40B4-BE49-F238E27FC236}">
                <a16:creationId xmlns="" xmlns:a16="http://schemas.microsoft.com/office/drawing/2014/main" id="{3F2D740C-43BC-458E-97A8-C6E406ED3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2D09602-B5F6-48F3-82FF-5BE710D6DA8D}"/>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053855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theme" Target="../theme/theme3.xml"/><Relationship Id="rId10" Type="http://schemas.openxmlformats.org/officeDocument/2006/relationships/image" Target="../media/image8.png"/><Relationship Id="rId4" Type="http://schemas.openxmlformats.org/officeDocument/2006/relationships/slideLayout" Target="../slideLayouts/slideLayout15.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theme" Target="../theme/theme4.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ags" Target="../tags/tag1.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8.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2025/11/23</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551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2025/11/23</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9"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39030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4"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 xmlns:a16="http://schemas.microsoft.com/office/drawing/2014/main"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 xmlns:a16="http://schemas.microsoft.com/office/drawing/2014/main"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 xmlns:a16="http://schemas.microsoft.com/office/drawing/2014/main"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21">
                <a:extLst>
                  <a:ext uri="{FF2B5EF4-FFF2-40B4-BE49-F238E27FC236}">
                    <a16:creationId xmlns="" xmlns:a16="http://schemas.microsoft.com/office/drawing/2014/main"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22">
                <a:extLst>
                  <a:ext uri="{FF2B5EF4-FFF2-40B4-BE49-F238E27FC236}">
                    <a16:creationId xmlns="" xmlns:a16="http://schemas.microsoft.com/office/drawing/2014/main"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23">
                <a:extLst>
                  <a:ext uri="{FF2B5EF4-FFF2-40B4-BE49-F238E27FC236}">
                    <a16:creationId xmlns="" xmlns:a16="http://schemas.microsoft.com/office/drawing/2014/main"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 xmlns:a16="http://schemas.microsoft.com/office/drawing/2014/main"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25">
                <a:extLst>
                  <a:ext uri="{FF2B5EF4-FFF2-40B4-BE49-F238E27FC236}">
                    <a16:creationId xmlns="" xmlns:a16="http://schemas.microsoft.com/office/drawing/2014/main"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26">
                <a:extLst>
                  <a:ext uri="{FF2B5EF4-FFF2-40B4-BE49-F238E27FC236}">
                    <a16:creationId xmlns="" xmlns:a16="http://schemas.microsoft.com/office/drawing/2014/main"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27">
                <a:extLst>
                  <a:ext uri="{FF2B5EF4-FFF2-40B4-BE49-F238E27FC236}">
                    <a16:creationId xmlns="" xmlns:a16="http://schemas.microsoft.com/office/drawing/2014/main"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28">
                <a:extLst>
                  <a:ext uri="{FF2B5EF4-FFF2-40B4-BE49-F238E27FC236}">
                    <a16:creationId xmlns="" xmlns:a16="http://schemas.microsoft.com/office/drawing/2014/main"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29">
                <a:extLst>
                  <a:ext uri="{FF2B5EF4-FFF2-40B4-BE49-F238E27FC236}">
                    <a16:creationId xmlns="" xmlns:a16="http://schemas.microsoft.com/office/drawing/2014/main"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30">
                <a:extLst>
                  <a:ext uri="{FF2B5EF4-FFF2-40B4-BE49-F238E27FC236}">
                    <a16:creationId xmlns="" xmlns:a16="http://schemas.microsoft.com/office/drawing/2014/main"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31">
                <a:extLst>
                  <a:ext uri="{FF2B5EF4-FFF2-40B4-BE49-F238E27FC236}">
                    <a16:creationId xmlns="" xmlns:a16="http://schemas.microsoft.com/office/drawing/2014/main"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32">
                <a:extLst>
                  <a:ext uri="{FF2B5EF4-FFF2-40B4-BE49-F238E27FC236}">
                    <a16:creationId xmlns="" xmlns:a16="http://schemas.microsoft.com/office/drawing/2014/main"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33">
                <a:extLst>
                  <a:ext uri="{FF2B5EF4-FFF2-40B4-BE49-F238E27FC236}">
                    <a16:creationId xmlns="" xmlns:a16="http://schemas.microsoft.com/office/drawing/2014/main"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34">
                <a:extLst>
                  <a:ext uri="{FF2B5EF4-FFF2-40B4-BE49-F238E27FC236}">
                    <a16:creationId xmlns="" xmlns:a16="http://schemas.microsoft.com/office/drawing/2014/main"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35">
                <a:extLst>
                  <a:ext uri="{FF2B5EF4-FFF2-40B4-BE49-F238E27FC236}">
                    <a16:creationId xmlns="" xmlns:a16="http://schemas.microsoft.com/office/drawing/2014/main"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5" name="组合 4">
              <a:extLst>
                <a:ext uri="{FF2B5EF4-FFF2-40B4-BE49-F238E27FC236}">
                  <a16:creationId xmlns="" xmlns:a16="http://schemas.microsoft.com/office/drawing/2014/main"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 xmlns:a16="http://schemas.microsoft.com/office/drawing/2014/main"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 xmlns:a16="http://schemas.microsoft.com/office/drawing/2014/main"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 xmlns:a16="http://schemas.microsoft.com/office/drawing/2014/main"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 xmlns:a16="http://schemas.microsoft.com/office/drawing/2014/main"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 xmlns:a16="http://schemas.microsoft.com/office/drawing/2014/main"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 xmlns:a16="http://schemas.microsoft.com/office/drawing/2014/main"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 xmlns:a16="http://schemas.microsoft.com/office/drawing/2014/main"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 xmlns:a16="http://schemas.microsoft.com/office/drawing/2014/main"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 xmlns:a16="http://schemas.microsoft.com/office/drawing/2014/main"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 xmlns:a16="http://schemas.microsoft.com/office/drawing/2014/main"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 xmlns:a16="http://schemas.microsoft.com/office/drawing/2014/main"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 xmlns:a16="http://schemas.microsoft.com/office/drawing/2014/main"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 xmlns:a16="http://schemas.microsoft.com/office/drawing/2014/main"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 xmlns:a16="http://schemas.microsoft.com/office/drawing/2014/main"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19">
                <a:extLst>
                  <a:ext uri="{FF2B5EF4-FFF2-40B4-BE49-F238E27FC236}">
                    <a16:creationId xmlns="" xmlns:a16="http://schemas.microsoft.com/office/drawing/2014/main"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37" name="矩形 36">
            <a:extLst>
              <a:ext uri="{FF2B5EF4-FFF2-40B4-BE49-F238E27FC236}">
                <a16:creationId xmlns="" xmlns:a16="http://schemas.microsoft.com/office/drawing/2014/main" id="{3AD7A8E9-6E48-483D-89C2-344F3C82B00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8" name="图片 37">
            <a:extLst>
              <a:ext uri="{FF2B5EF4-FFF2-40B4-BE49-F238E27FC236}">
                <a16:creationId xmlns="" xmlns:a16="http://schemas.microsoft.com/office/drawing/2014/main" id="{2E759C5F-DDDE-4F1C-A194-64EDB59AF4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a:extLst>
              <a:ext uri="{FF2B5EF4-FFF2-40B4-BE49-F238E27FC236}">
                <a16:creationId xmlns="" xmlns:a16="http://schemas.microsoft.com/office/drawing/2014/main" id="{B02A5548-DC80-4DED-8219-BBF136CE6555}"/>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a:extLst>
              <a:ext uri="{FF2B5EF4-FFF2-40B4-BE49-F238E27FC236}">
                <a16:creationId xmlns="" xmlns:a16="http://schemas.microsoft.com/office/drawing/2014/main" id="{4166A6F6-35ED-4357-A6AF-11A664B5FBC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41" name="图片 40">
            <a:extLst>
              <a:ext uri="{FF2B5EF4-FFF2-40B4-BE49-F238E27FC236}">
                <a16:creationId xmlns="" xmlns:a16="http://schemas.microsoft.com/office/drawing/2014/main" id="{9ABCFC46-7DDE-4457-8CA4-C567EC94C3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extLst>
      <p:ext uri="{BB962C8B-B14F-4D97-AF65-F5344CB8AC3E}">
        <p14:creationId xmlns:p14="http://schemas.microsoft.com/office/powerpoint/2010/main" val="135659268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752856024"/>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11/23/2025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948227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39C4F9E0-8320-4D7D-AF01-057F181D7DA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pic>
        <p:nvPicPr>
          <p:cNvPr id="15" name="图片 14">
            <a:extLst>
              <a:ext uri="{FF2B5EF4-FFF2-40B4-BE49-F238E27FC236}">
                <a16:creationId xmlns="" xmlns:a16="http://schemas.microsoft.com/office/drawing/2014/main" id="{BC72ED66-E500-4220-95BA-7024D40C6BD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a:off x="1" y="5440074"/>
            <a:ext cx="4267200" cy="1417926"/>
          </a:xfrm>
          <a:prstGeom prst="rect">
            <a:avLst/>
          </a:prstGeom>
        </p:spPr>
      </p:pic>
      <p:pic>
        <p:nvPicPr>
          <p:cNvPr id="16" name="图片 15">
            <a:extLst>
              <a:ext uri="{FF2B5EF4-FFF2-40B4-BE49-F238E27FC236}">
                <a16:creationId xmlns="" xmlns:a16="http://schemas.microsoft.com/office/drawing/2014/main" id="{AD29AE61-DB5C-4178-8097-2199B44BFE6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flipH="1">
            <a:off x="7924800" y="5440074"/>
            <a:ext cx="4267200" cy="1417926"/>
          </a:xfrm>
          <a:prstGeom prst="rect">
            <a:avLst/>
          </a:prstGeom>
        </p:spPr>
      </p:pic>
    </p:spTree>
    <p:extLst>
      <p:ext uri="{BB962C8B-B14F-4D97-AF65-F5344CB8AC3E}">
        <p14:creationId xmlns:p14="http://schemas.microsoft.com/office/powerpoint/2010/main" val="69192236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2025/11/23</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0184690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感谢您下载包图网平台上提供的</a:t>
            </a:r>
            <a:r>
              <a:rPr kumimoji="0" lang="en-US" altLang="zh-CN"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PPT</a:t>
            </a: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下载次数进行十倍的索取赔偿！</a:t>
            </a:r>
          </a:p>
        </p:txBody>
      </p:sp>
    </p:spTree>
    <p:extLst>
      <p:ext uri="{BB962C8B-B14F-4D97-AF65-F5344CB8AC3E}">
        <p14:creationId xmlns:p14="http://schemas.microsoft.com/office/powerpoint/2010/main" val="55680021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C2FF04E1-A27B-9CCE-9C2A-9E530A6099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DA7CF349-1C60-4A02-8637-291C68437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3690DBB-920B-449B-A041-B4A18BB0FC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6658D7-D109-435B-BDD8-612B9523D8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5ADB3-7C3F-439D-B41D-F763474FC30C}" type="datetimeFigureOut">
              <a:rPr lang="en-US" smtClean="0"/>
              <a:t>11/23/2025</a:t>
            </a:fld>
            <a:endParaRPr lang="en-US"/>
          </a:p>
        </p:txBody>
      </p:sp>
      <p:sp>
        <p:nvSpPr>
          <p:cNvPr id="5" name="Footer Placeholder 4">
            <a:extLst>
              <a:ext uri="{FF2B5EF4-FFF2-40B4-BE49-F238E27FC236}">
                <a16:creationId xmlns="" xmlns:a16="http://schemas.microsoft.com/office/drawing/2014/main" id="{0E1C922A-4556-42B7-B8B7-3B9305A58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99C7AC9A-3BFB-4AE8-A8C5-4DE18D34E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142AD-9177-400E-A0F3-C66718F7AE35}" type="slidenum">
              <a:rPr lang="en-US" smtClean="0"/>
              <a:t>‹#›</a:t>
            </a:fld>
            <a:endParaRPr lang="en-US"/>
          </a:p>
        </p:txBody>
      </p:sp>
    </p:spTree>
    <p:extLst>
      <p:ext uri="{BB962C8B-B14F-4D97-AF65-F5344CB8AC3E}">
        <p14:creationId xmlns:p14="http://schemas.microsoft.com/office/powerpoint/2010/main" val="404336997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6.xml"/><Relationship Id="rId16" Type="http://schemas.openxmlformats.org/officeDocument/2006/relationships/image" Target="../media/image63.png"/><Relationship Id="rId1" Type="http://schemas.openxmlformats.org/officeDocument/2006/relationships/slideLayout" Target="../slideLayouts/slideLayout1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86.xml"/><Relationship Id="rId5" Type="http://schemas.openxmlformats.org/officeDocument/2006/relationships/image" Target="../media/image6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63.xml"/><Relationship Id="rId5" Type="http://schemas.microsoft.com/office/2007/relationships/hdphoto" Target="../media/hdphoto4.wdp"/><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8.jp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66.xml"/><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jpg"/><Relationship Id="rId1" Type="http://schemas.openxmlformats.org/officeDocument/2006/relationships/slideLayout" Target="../slideLayouts/slideLayout12.xml"/><Relationship Id="rId5" Type="http://schemas.openxmlformats.org/officeDocument/2006/relationships/image" Target="../media/image74.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86.xml"/><Relationship Id="rId5" Type="http://schemas.openxmlformats.org/officeDocument/2006/relationships/image" Target="../media/image29.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76.emf"/><Relationship Id="rId7" Type="http://schemas.openxmlformats.org/officeDocument/2006/relationships/image" Target="../media/image80.png"/><Relationship Id="rId2" Type="http://schemas.openxmlformats.org/officeDocument/2006/relationships/image" Target="../media/image75.emf"/><Relationship Id="rId1" Type="http://schemas.openxmlformats.org/officeDocument/2006/relationships/slideLayout" Target="../slideLayouts/slideLayout7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emf"/></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66.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1.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52.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9.jpg"/><Relationship Id="rId10" Type="http://schemas.openxmlformats.org/officeDocument/2006/relationships/image" Target="../media/image42.png"/><Relationship Id="rId4" Type="http://schemas.openxmlformats.org/officeDocument/2006/relationships/notesSlide" Target="../notesSlides/notesSlide2.xml"/><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1.wav"/><Relationship Id="rId1" Type="http://schemas.openxmlformats.org/officeDocument/2006/relationships/slideLayout" Target="../slideLayouts/slideLayout52.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52.xml"/><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jpg"/><Relationship Id="rId5" Type="http://schemas.openxmlformats.org/officeDocument/2006/relationships/audio" Target="../media/audio1.wav"/><Relationship Id="rId10" Type="http://schemas.openxmlformats.org/officeDocument/2006/relationships/image" Target="../media/image46.png"/><Relationship Id="rId4" Type="http://schemas.openxmlformats.org/officeDocument/2006/relationships/notesSlide" Target="../notesSlides/notesSlide3.xml"/><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52.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5.jpg"/><Relationship Id="rId4" Type="http://schemas.openxmlformats.org/officeDocument/2006/relationships/notesSlide" Target="../notesSlides/notesSlide4.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5" name="Picture 4" descr="A group of hedgehogs in a grassy area&#10;&#10;Description automatically generated">
            <a:extLst>
              <a:ext uri="{FF2B5EF4-FFF2-40B4-BE49-F238E27FC236}">
                <a16:creationId xmlns="" xmlns:a16="http://schemas.microsoft.com/office/drawing/2014/main" id="{D731DB89-A482-6169-22D0-CF1CD955F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 xmlns:a16="http://schemas.microsoft.com/office/drawing/2014/main" id="{26A053F1-32C4-9543-0B93-E4B409406D04}"/>
              </a:ext>
            </a:extLst>
          </p:cNvPr>
          <p:cNvSpPr/>
          <p:nvPr/>
        </p:nvSpPr>
        <p:spPr>
          <a:xfrm>
            <a:off x="968829" y="326571"/>
            <a:ext cx="8871857" cy="28629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 xmlns:a16="http://schemas.microsoft.com/office/drawing/2014/main" id="{E31260A4-5AA3-F9D1-778D-39A113BFD0B9}"/>
              </a:ext>
            </a:extLst>
          </p:cNvPr>
          <p:cNvPicPr>
            <a:picLocks noChangeAspect="1"/>
          </p:cNvPicPr>
          <p:nvPr/>
        </p:nvPicPr>
        <p:blipFill>
          <a:blip r:embed="rId6"/>
          <a:stretch>
            <a:fillRect/>
          </a:stretch>
        </p:blipFill>
        <p:spPr>
          <a:xfrm>
            <a:off x="1233158" y="1438162"/>
            <a:ext cx="9486198" cy="1347333"/>
          </a:xfrm>
          <a:prstGeom prst="rect">
            <a:avLst/>
          </a:prstGeom>
        </p:spPr>
      </p:pic>
      <p:pic>
        <p:nvPicPr>
          <p:cNvPr id="15" name="Picture 14" descr="A yellow circles with red lines&#10;&#10;Description automatically generated">
            <a:extLst>
              <a:ext uri="{FF2B5EF4-FFF2-40B4-BE49-F238E27FC236}">
                <a16:creationId xmlns="" xmlns:a16="http://schemas.microsoft.com/office/drawing/2014/main" id="{7CEEB099-287E-EDC8-01E4-143ABEFA62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029" y="150359"/>
            <a:ext cx="2658317" cy="1591356"/>
          </a:xfrm>
          <a:prstGeom prst="rect">
            <a:avLst/>
          </a:prstGeom>
        </p:spPr>
      </p:pic>
      <p:pic>
        <p:nvPicPr>
          <p:cNvPr id="19" name="Picture 18">
            <a:extLst>
              <a:ext uri="{FF2B5EF4-FFF2-40B4-BE49-F238E27FC236}">
                <a16:creationId xmlns="" xmlns:a16="http://schemas.microsoft.com/office/drawing/2014/main" id="{49B0866F-0B1A-579A-BF2D-B3BA6AABEF6C}"/>
              </a:ext>
            </a:extLst>
          </p:cNvPr>
          <p:cNvPicPr>
            <a:picLocks noChangeAspect="1"/>
          </p:cNvPicPr>
          <p:nvPr/>
        </p:nvPicPr>
        <p:blipFill>
          <a:blip r:embed="rId8"/>
          <a:stretch>
            <a:fillRect/>
          </a:stretch>
        </p:blipFill>
        <p:spPr>
          <a:xfrm>
            <a:off x="4136019" y="495046"/>
            <a:ext cx="2700762" cy="816935"/>
          </a:xfrm>
          <a:prstGeom prst="rect">
            <a:avLst/>
          </a:prstGeom>
        </p:spPr>
      </p:pic>
    </p:spTree>
    <p:extLst>
      <p:ext uri="{BB962C8B-B14F-4D97-AF65-F5344CB8AC3E}">
        <p14:creationId xmlns:p14="http://schemas.microsoft.com/office/powerpoint/2010/main" val="2461979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3">
            <a:extLst>
              <a:ext uri="{FF2B5EF4-FFF2-40B4-BE49-F238E27FC236}">
                <a16:creationId xmlns="" xmlns:a16="http://schemas.microsoft.com/office/drawing/2014/main" id="{9D645240-D005-4810-AC9C-C05A048A4394}"/>
              </a:ext>
            </a:extLst>
          </p:cNvPr>
          <p:cNvSpPr/>
          <p:nvPr/>
        </p:nvSpPr>
        <p:spPr>
          <a:xfrm>
            <a:off x="1463574" y="329993"/>
            <a:ext cx="10147401" cy="1256760"/>
          </a:xfrm>
          <a:custGeom>
            <a:avLst/>
            <a:gdLst>
              <a:gd name="connsiteX0" fmla="*/ 0 w 10147401"/>
              <a:gd name="connsiteY0" fmla="*/ 209464 h 1256760"/>
              <a:gd name="connsiteX1" fmla="*/ 209464 w 10147401"/>
              <a:gd name="connsiteY1" fmla="*/ 0 h 1256760"/>
              <a:gd name="connsiteX2" fmla="*/ 489873 w 10147401"/>
              <a:gd name="connsiteY2" fmla="*/ 0 h 1256760"/>
              <a:gd name="connsiteX3" fmla="*/ 964851 w 10147401"/>
              <a:gd name="connsiteY3" fmla="*/ 0 h 1256760"/>
              <a:gd name="connsiteX4" fmla="*/ 1342545 w 10147401"/>
              <a:gd name="connsiteY4" fmla="*/ 0 h 1256760"/>
              <a:gd name="connsiteX5" fmla="*/ 1817523 w 10147401"/>
              <a:gd name="connsiteY5" fmla="*/ 0 h 1256760"/>
              <a:gd name="connsiteX6" fmla="*/ 2195217 w 10147401"/>
              <a:gd name="connsiteY6" fmla="*/ 0 h 1256760"/>
              <a:gd name="connsiteX7" fmla="*/ 2767480 w 10147401"/>
              <a:gd name="connsiteY7" fmla="*/ 0 h 1256760"/>
              <a:gd name="connsiteX8" fmla="*/ 3145174 w 10147401"/>
              <a:gd name="connsiteY8" fmla="*/ 0 h 1256760"/>
              <a:gd name="connsiteX9" fmla="*/ 3620152 w 10147401"/>
              <a:gd name="connsiteY9" fmla="*/ 0 h 1256760"/>
              <a:gd name="connsiteX10" fmla="*/ 4192415 w 10147401"/>
              <a:gd name="connsiteY10" fmla="*/ 0 h 1256760"/>
              <a:gd name="connsiteX11" fmla="*/ 4764678 w 10147401"/>
              <a:gd name="connsiteY11" fmla="*/ 0 h 1256760"/>
              <a:gd name="connsiteX12" fmla="*/ 5531511 w 10147401"/>
              <a:gd name="connsiteY12" fmla="*/ 0 h 1256760"/>
              <a:gd name="connsiteX13" fmla="*/ 6201059 w 10147401"/>
              <a:gd name="connsiteY13" fmla="*/ 0 h 1256760"/>
              <a:gd name="connsiteX14" fmla="*/ 6481468 w 10147401"/>
              <a:gd name="connsiteY14" fmla="*/ 0 h 1256760"/>
              <a:gd name="connsiteX15" fmla="*/ 7248300 w 10147401"/>
              <a:gd name="connsiteY15" fmla="*/ 0 h 1256760"/>
              <a:gd name="connsiteX16" fmla="*/ 8015133 w 10147401"/>
              <a:gd name="connsiteY16" fmla="*/ 0 h 1256760"/>
              <a:gd name="connsiteX17" fmla="*/ 8392827 w 10147401"/>
              <a:gd name="connsiteY17" fmla="*/ 0 h 1256760"/>
              <a:gd name="connsiteX18" fmla="*/ 9159659 w 10147401"/>
              <a:gd name="connsiteY18" fmla="*/ 0 h 1256760"/>
              <a:gd name="connsiteX19" fmla="*/ 9937937 w 10147401"/>
              <a:gd name="connsiteY19" fmla="*/ 0 h 1256760"/>
              <a:gd name="connsiteX20" fmla="*/ 10147401 w 10147401"/>
              <a:gd name="connsiteY20" fmla="*/ 209464 h 1256760"/>
              <a:gd name="connsiteX21" fmla="*/ 10147401 w 10147401"/>
              <a:gd name="connsiteY21" fmla="*/ 611623 h 1256760"/>
              <a:gd name="connsiteX22" fmla="*/ 10147401 w 10147401"/>
              <a:gd name="connsiteY22" fmla="*/ 1047296 h 1256760"/>
              <a:gd name="connsiteX23" fmla="*/ 9937937 w 10147401"/>
              <a:gd name="connsiteY23" fmla="*/ 1256760 h 1256760"/>
              <a:gd name="connsiteX24" fmla="*/ 9268389 w 10147401"/>
              <a:gd name="connsiteY24" fmla="*/ 1256760 h 1256760"/>
              <a:gd name="connsiteX25" fmla="*/ 8793411 w 10147401"/>
              <a:gd name="connsiteY25" fmla="*/ 1256760 h 1256760"/>
              <a:gd name="connsiteX26" fmla="*/ 8513002 w 10147401"/>
              <a:gd name="connsiteY26" fmla="*/ 1256760 h 1256760"/>
              <a:gd name="connsiteX27" fmla="*/ 8232593 w 10147401"/>
              <a:gd name="connsiteY27" fmla="*/ 1256760 h 1256760"/>
              <a:gd name="connsiteX28" fmla="*/ 7854899 w 10147401"/>
              <a:gd name="connsiteY28" fmla="*/ 1256760 h 1256760"/>
              <a:gd name="connsiteX29" fmla="*/ 7477206 w 10147401"/>
              <a:gd name="connsiteY29" fmla="*/ 1256760 h 1256760"/>
              <a:gd name="connsiteX30" fmla="*/ 7099512 w 10147401"/>
              <a:gd name="connsiteY30" fmla="*/ 1256760 h 1256760"/>
              <a:gd name="connsiteX31" fmla="*/ 6332679 w 10147401"/>
              <a:gd name="connsiteY31" fmla="*/ 1256760 h 1256760"/>
              <a:gd name="connsiteX32" fmla="*/ 5663132 w 10147401"/>
              <a:gd name="connsiteY32" fmla="*/ 1256760 h 1256760"/>
              <a:gd name="connsiteX33" fmla="*/ 5188153 w 10147401"/>
              <a:gd name="connsiteY33" fmla="*/ 1256760 h 1256760"/>
              <a:gd name="connsiteX34" fmla="*/ 4713175 w 10147401"/>
              <a:gd name="connsiteY34" fmla="*/ 1256760 h 1256760"/>
              <a:gd name="connsiteX35" fmla="*/ 4432766 w 10147401"/>
              <a:gd name="connsiteY35" fmla="*/ 1256760 h 1256760"/>
              <a:gd name="connsiteX36" fmla="*/ 3763218 w 10147401"/>
              <a:gd name="connsiteY36" fmla="*/ 1256760 h 1256760"/>
              <a:gd name="connsiteX37" fmla="*/ 3093670 w 10147401"/>
              <a:gd name="connsiteY37" fmla="*/ 1256760 h 1256760"/>
              <a:gd name="connsiteX38" fmla="*/ 2424122 w 10147401"/>
              <a:gd name="connsiteY38" fmla="*/ 1256760 h 1256760"/>
              <a:gd name="connsiteX39" fmla="*/ 1754574 w 10147401"/>
              <a:gd name="connsiteY39" fmla="*/ 1256760 h 1256760"/>
              <a:gd name="connsiteX40" fmla="*/ 1085027 w 10147401"/>
              <a:gd name="connsiteY40" fmla="*/ 1256760 h 1256760"/>
              <a:gd name="connsiteX41" fmla="*/ 209464 w 10147401"/>
              <a:gd name="connsiteY41" fmla="*/ 1256760 h 1256760"/>
              <a:gd name="connsiteX42" fmla="*/ 0 w 10147401"/>
              <a:gd name="connsiteY42" fmla="*/ 1047296 h 1256760"/>
              <a:gd name="connsiteX43" fmla="*/ 0 w 10147401"/>
              <a:gd name="connsiteY43" fmla="*/ 620002 h 1256760"/>
              <a:gd name="connsiteX44" fmla="*/ 0 w 10147401"/>
              <a:gd name="connsiteY44"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47401" h="1256760" fill="none" extrusionOk="0">
                <a:moveTo>
                  <a:pt x="0" y="209464"/>
                </a:moveTo>
                <a:cubicBezTo>
                  <a:pt x="30432" y="79328"/>
                  <a:pt x="96871" y="16851"/>
                  <a:pt x="209464" y="0"/>
                </a:cubicBezTo>
                <a:cubicBezTo>
                  <a:pt x="305102" y="-15294"/>
                  <a:pt x="358788" y="7056"/>
                  <a:pt x="489873" y="0"/>
                </a:cubicBezTo>
                <a:cubicBezTo>
                  <a:pt x="620958" y="-7056"/>
                  <a:pt x="748534" y="46303"/>
                  <a:pt x="964851" y="0"/>
                </a:cubicBezTo>
                <a:cubicBezTo>
                  <a:pt x="1181168" y="-46303"/>
                  <a:pt x="1157742" y="24053"/>
                  <a:pt x="1342545" y="0"/>
                </a:cubicBezTo>
                <a:cubicBezTo>
                  <a:pt x="1527348" y="-24053"/>
                  <a:pt x="1700497" y="56154"/>
                  <a:pt x="1817523" y="0"/>
                </a:cubicBezTo>
                <a:cubicBezTo>
                  <a:pt x="1934549" y="-56154"/>
                  <a:pt x="2061619" y="39967"/>
                  <a:pt x="2195217" y="0"/>
                </a:cubicBezTo>
                <a:cubicBezTo>
                  <a:pt x="2328815" y="-39967"/>
                  <a:pt x="2582963" y="33021"/>
                  <a:pt x="2767480" y="0"/>
                </a:cubicBezTo>
                <a:cubicBezTo>
                  <a:pt x="2951997" y="-33021"/>
                  <a:pt x="3032853" y="23003"/>
                  <a:pt x="3145174" y="0"/>
                </a:cubicBezTo>
                <a:cubicBezTo>
                  <a:pt x="3257495" y="-23003"/>
                  <a:pt x="3423025" y="40091"/>
                  <a:pt x="3620152" y="0"/>
                </a:cubicBezTo>
                <a:cubicBezTo>
                  <a:pt x="3817279" y="-40091"/>
                  <a:pt x="3919326" y="2077"/>
                  <a:pt x="4192415" y="0"/>
                </a:cubicBezTo>
                <a:cubicBezTo>
                  <a:pt x="4465504" y="-2077"/>
                  <a:pt x="4528708" y="6831"/>
                  <a:pt x="4764678" y="0"/>
                </a:cubicBezTo>
                <a:cubicBezTo>
                  <a:pt x="5000648" y="-6831"/>
                  <a:pt x="5375964" y="21977"/>
                  <a:pt x="5531511" y="0"/>
                </a:cubicBezTo>
                <a:cubicBezTo>
                  <a:pt x="5687058" y="-21977"/>
                  <a:pt x="5878524" y="73177"/>
                  <a:pt x="6201059" y="0"/>
                </a:cubicBezTo>
                <a:cubicBezTo>
                  <a:pt x="6523594" y="-73177"/>
                  <a:pt x="6345785" y="26904"/>
                  <a:pt x="6481468" y="0"/>
                </a:cubicBezTo>
                <a:cubicBezTo>
                  <a:pt x="6617151" y="-26904"/>
                  <a:pt x="6893396" y="60994"/>
                  <a:pt x="7248300" y="0"/>
                </a:cubicBezTo>
                <a:cubicBezTo>
                  <a:pt x="7603204" y="-60994"/>
                  <a:pt x="7646237" y="54609"/>
                  <a:pt x="8015133" y="0"/>
                </a:cubicBezTo>
                <a:cubicBezTo>
                  <a:pt x="8384029" y="-54609"/>
                  <a:pt x="8297221" y="23461"/>
                  <a:pt x="8392827" y="0"/>
                </a:cubicBezTo>
                <a:cubicBezTo>
                  <a:pt x="8488433" y="-23461"/>
                  <a:pt x="8826296" y="55478"/>
                  <a:pt x="9159659" y="0"/>
                </a:cubicBezTo>
                <a:cubicBezTo>
                  <a:pt x="9493022" y="-55478"/>
                  <a:pt x="9586026" y="88902"/>
                  <a:pt x="9937937" y="0"/>
                </a:cubicBezTo>
                <a:cubicBezTo>
                  <a:pt x="10044908" y="23429"/>
                  <a:pt x="10131964" y="88857"/>
                  <a:pt x="10147401" y="209464"/>
                </a:cubicBezTo>
                <a:cubicBezTo>
                  <a:pt x="10158635" y="334245"/>
                  <a:pt x="10126593" y="411975"/>
                  <a:pt x="10147401" y="611623"/>
                </a:cubicBezTo>
                <a:cubicBezTo>
                  <a:pt x="10168209" y="811271"/>
                  <a:pt x="10129782" y="869570"/>
                  <a:pt x="10147401" y="1047296"/>
                </a:cubicBezTo>
                <a:cubicBezTo>
                  <a:pt x="10152666" y="1157080"/>
                  <a:pt x="10027449" y="1265824"/>
                  <a:pt x="9937937" y="1256760"/>
                </a:cubicBezTo>
                <a:cubicBezTo>
                  <a:pt x="9697808" y="1258667"/>
                  <a:pt x="9484339" y="1248531"/>
                  <a:pt x="9268389" y="1256760"/>
                </a:cubicBezTo>
                <a:cubicBezTo>
                  <a:pt x="9052439" y="1264989"/>
                  <a:pt x="8926619" y="1199889"/>
                  <a:pt x="8793411" y="1256760"/>
                </a:cubicBezTo>
                <a:cubicBezTo>
                  <a:pt x="8660203" y="1313631"/>
                  <a:pt x="8599420" y="1251735"/>
                  <a:pt x="8513002" y="1256760"/>
                </a:cubicBezTo>
                <a:cubicBezTo>
                  <a:pt x="8426584" y="1261785"/>
                  <a:pt x="8355808" y="1233284"/>
                  <a:pt x="8232593" y="1256760"/>
                </a:cubicBezTo>
                <a:cubicBezTo>
                  <a:pt x="8109378" y="1280236"/>
                  <a:pt x="7994342" y="1218887"/>
                  <a:pt x="7854899" y="1256760"/>
                </a:cubicBezTo>
                <a:cubicBezTo>
                  <a:pt x="7715456" y="1294633"/>
                  <a:pt x="7556116" y="1216893"/>
                  <a:pt x="7477206" y="1256760"/>
                </a:cubicBezTo>
                <a:cubicBezTo>
                  <a:pt x="7398296" y="1296627"/>
                  <a:pt x="7265822" y="1240524"/>
                  <a:pt x="7099512" y="1256760"/>
                </a:cubicBezTo>
                <a:cubicBezTo>
                  <a:pt x="6933202" y="1272996"/>
                  <a:pt x="6697893" y="1233346"/>
                  <a:pt x="6332679" y="1256760"/>
                </a:cubicBezTo>
                <a:cubicBezTo>
                  <a:pt x="5967465" y="1280174"/>
                  <a:pt x="5987012" y="1222824"/>
                  <a:pt x="5663132" y="1256760"/>
                </a:cubicBezTo>
                <a:cubicBezTo>
                  <a:pt x="5339252" y="1290696"/>
                  <a:pt x="5318841" y="1231775"/>
                  <a:pt x="5188153" y="1256760"/>
                </a:cubicBezTo>
                <a:cubicBezTo>
                  <a:pt x="5057465" y="1281745"/>
                  <a:pt x="4889781" y="1245310"/>
                  <a:pt x="4713175" y="1256760"/>
                </a:cubicBezTo>
                <a:cubicBezTo>
                  <a:pt x="4536569" y="1268210"/>
                  <a:pt x="4492449" y="1247662"/>
                  <a:pt x="4432766" y="1256760"/>
                </a:cubicBezTo>
                <a:cubicBezTo>
                  <a:pt x="4373083" y="1265858"/>
                  <a:pt x="4021834" y="1177860"/>
                  <a:pt x="3763218" y="1256760"/>
                </a:cubicBezTo>
                <a:cubicBezTo>
                  <a:pt x="3504602" y="1335660"/>
                  <a:pt x="3271578" y="1239293"/>
                  <a:pt x="3093670" y="1256760"/>
                </a:cubicBezTo>
                <a:cubicBezTo>
                  <a:pt x="2915762" y="1274227"/>
                  <a:pt x="2629492" y="1196976"/>
                  <a:pt x="2424122" y="1256760"/>
                </a:cubicBezTo>
                <a:cubicBezTo>
                  <a:pt x="2218752" y="1316544"/>
                  <a:pt x="2066975" y="1238604"/>
                  <a:pt x="1754574" y="1256760"/>
                </a:cubicBezTo>
                <a:cubicBezTo>
                  <a:pt x="1442173" y="1274916"/>
                  <a:pt x="1323134" y="1198776"/>
                  <a:pt x="1085027" y="1256760"/>
                </a:cubicBezTo>
                <a:cubicBezTo>
                  <a:pt x="846920" y="1314744"/>
                  <a:pt x="609722" y="1196657"/>
                  <a:pt x="209464" y="1256760"/>
                </a:cubicBezTo>
                <a:cubicBezTo>
                  <a:pt x="85277" y="1250138"/>
                  <a:pt x="4390" y="1168718"/>
                  <a:pt x="0" y="1047296"/>
                </a:cubicBezTo>
                <a:cubicBezTo>
                  <a:pt x="-2146" y="917961"/>
                  <a:pt x="50463" y="732866"/>
                  <a:pt x="0" y="620002"/>
                </a:cubicBezTo>
                <a:cubicBezTo>
                  <a:pt x="-50463" y="507138"/>
                  <a:pt x="12430" y="338143"/>
                  <a:pt x="0" y="209464"/>
                </a:cubicBezTo>
                <a:close/>
              </a:path>
              <a:path w="10147401" h="1256760" stroke="0" extrusionOk="0">
                <a:moveTo>
                  <a:pt x="0" y="209464"/>
                </a:moveTo>
                <a:cubicBezTo>
                  <a:pt x="-29930" y="84938"/>
                  <a:pt x="106171" y="9433"/>
                  <a:pt x="209464" y="0"/>
                </a:cubicBezTo>
                <a:cubicBezTo>
                  <a:pt x="365844" y="-28771"/>
                  <a:pt x="722816" y="25716"/>
                  <a:pt x="879012" y="0"/>
                </a:cubicBezTo>
                <a:cubicBezTo>
                  <a:pt x="1035208" y="-25716"/>
                  <a:pt x="1393365" y="28495"/>
                  <a:pt x="1548560" y="0"/>
                </a:cubicBezTo>
                <a:cubicBezTo>
                  <a:pt x="1703755" y="-28495"/>
                  <a:pt x="1942519" y="144"/>
                  <a:pt x="2218108" y="0"/>
                </a:cubicBezTo>
                <a:cubicBezTo>
                  <a:pt x="2493697" y="-144"/>
                  <a:pt x="2712664" y="49230"/>
                  <a:pt x="2984940" y="0"/>
                </a:cubicBezTo>
                <a:cubicBezTo>
                  <a:pt x="3257216" y="-49230"/>
                  <a:pt x="3273598" y="22379"/>
                  <a:pt x="3362634" y="0"/>
                </a:cubicBezTo>
                <a:cubicBezTo>
                  <a:pt x="3451670" y="-22379"/>
                  <a:pt x="3739081" y="11624"/>
                  <a:pt x="3934897" y="0"/>
                </a:cubicBezTo>
                <a:cubicBezTo>
                  <a:pt x="4130713" y="-11624"/>
                  <a:pt x="4200618" y="517"/>
                  <a:pt x="4409875" y="0"/>
                </a:cubicBezTo>
                <a:cubicBezTo>
                  <a:pt x="4619132" y="-517"/>
                  <a:pt x="4619254" y="9046"/>
                  <a:pt x="4787569" y="0"/>
                </a:cubicBezTo>
                <a:cubicBezTo>
                  <a:pt x="4955884" y="-9046"/>
                  <a:pt x="5181564" y="51020"/>
                  <a:pt x="5457117" y="0"/>
                </a:cubicBezTo>
                <a:cubicBezTo>
                  <a:pt x="5732670" y="-51020"/>
                  <a:pt x="5674357" y="1332"/>
                  <a:pt x="5737526" y="0"/>
                </a:cubicBezTo>
                <a:cubicBezTo>
                  <a:pt x="5800695" y="-1332"/>
                  <a:pt x="5887319" y="23069"/>
                  <a:pt x="6017935" y="0"/>
                </a:cubicBezTo>
                <a:cubicBezTo>
                  <a:pt x="6148551" y="-23069"/>
                  <a:pt x="6475748" y="24848"/>
                  <a:pt x="6687482" y="0"/>
                </a:cubicBezTo>
                <a:cubicBezTo>
                  <a:pt x="6899216" y="-24848"/>
                  <a:pt x="6967138" y="21855"/>
                  <a:pt x="7065176" y="0"/>
                </a:cubicBezTo>
                <a:cubicBezTo>
                  <a:pt x="7163214" y="-21855"/>
                  <a:pt x="7367329" y="44564"/>
                  <a:pt x="7442870" y="0"/>
                </a:cubicBezTo>
                <a:cubicBezTo>
                  <a:pt x="7518411" y="-44564"/>
                  <a:pt x="8052088" y="60947"/>
                  <a:pt x="8209702" y="0"/>
                </a:cubicBezTo>
                <a:cubicBezTo>
                  <a:pt x="8367316" y="-60947"/>
                  <a:pt x="8728700" y="32322"/>
                  <a:pt x="8976535" y="0"/>
                </a:cubicBezTo>
                <a:cubicBezTo>
                  <a:pt x="9224370" y="-32322"/>
                  <a:pt x="9704012" y="277"/>
                  <a:pt x="9937937" y="0"/>
                </a:cubicBezTo>
                <a:cubicBezTo>
                  <a:pt x="10055550" y="-13609"/>
                  <a:pt x="10160159" y="123988"/>
                  <a:pt x="10147401" y="209464"/>
                </a:cubicBezTo>
                <a:cubicBezTo>
                  <a:pt x="10157581" y="345688"/>
                  <a:pt x="10096256" y="477878"/>
                  <a:pt x="10147401" y="636758"/>
                </a:cubicBezTo>
                <a:cubicBezTo>
                  <a:pt x="10198546" y="795638"/>
                  <a:pt x="10124687" y="859577"/>
                  <a:pt x="10147401" y="1047296"/>
                </a:cubicBezTo>
                <a:cubicBezTo>
                  <a:pt x="10145962" y="1165283"/>
                  <a:pt x="10059391" y="1263921"/>
                  <a:pt x="9937937" y="1256760"/>
                </a:cubicBezTo>
                <a:cubicBezTo>
                  <a:pt x="9698902" y="1331659"/>
                  <a:pt x="9564502" y="1199979"/>
                  <a:pt x="9268389" y="1256760"/>
                </a:cubicBezTo>
                <a:cubicBezTo>
                  <a:pt x="8972276" y="1313541"/>
                  <a:pt x="9088540" y="1248390"/>
                  <a:pt x="8987980" y="1256760"/>
                </a:cubicBezTo>
                <a:cubicBezTo>
                  <a:pt x="8887420" y="1265130"/>
                  <a:pt x="8738675" y="1223465"/>
                  <a:pt x="8610287" y="1256760"/>
                </a:cubicBezTo>
                <a:cubicBezTo>
                  <a:pt x="8481899" y="1290055"/>
                  <a:pt x="8393340" y="1229692"/>
                  <a:pt x="8329878" y="1256760"/>
                </a:cubicBezTo>
                <a:cubicBezTo>
                  <a:pt x="8266416" y="1283828"/>
                  <a:pt x="8121869" y="1225562"/>
                  <a:pt x="7952184" y="1256760"/>
                </a:cubicBezTo>
                <a:cubicBezTo>
                  <a:pt x="7782499" y="1287958"/>
                  <a:pt x="7588961" y="1192124"/>
                  <a:pt x="7282636" y="1256760"/>
                </a:cubicBezTo>
                <a:cubicBezTo>
                  <a:pt x="6976311" y="1321396"/>
                  <a:pt x="7093703" y="1245227"/>
                  <a:pt x="6904942" y="1256760"/>
                </a:cubicBezTo>
                <a:cubicBezTo>
                  <a:pt x="6716181" y="1268293"/>
                  <a:pt x="6563966" y="1232670"/>
                  <a:pt x="6332679" y="1256760"/>
                </a:cubicBezTo>
                <a:cubicBezTo>
                  <a:pt x="6101392" y="1280850"/>
                  <a:pt x="5992026" y="1205588"/>
                  <a:pt x="5857701" y="1256760"/>
                </a:cubicBezTo>
                <a:cubicBezTo>
                  <a:pt x="5723376" y="1307932"/>
                  <a:pt x="5595271" y="1216938"/>
                  <a:pt x="5480007" y="1256760"/>
                </a:cubicBezTo>
                <a:cubicBezTo>
                  <a:pt x="5364743" y="1296582"/>
                  <a:pt x="4905217" y="1215562"/>
                  <a:pt x="4713175" y="1256760"/>
                </a:cubicBezTo>
                <a:cubicBezTo>
                  <a:pt x="4521133" y="1297958"/>
                  <a:pt x="4454642" y="1253696"/>
                  <a:pt x="4335481" y="1256760"/>
                </a:cubicBezTo>
                <a:cubicBezTo>
                  <a:pt x="4216320" y="1259824"/>
                  <a:pt x="3849773" y="1195251"/>
                  <a:pt x="3665933" y="1256760"/>
                </a:cubicBezTo>
                <a:cubicBezTo>
                  <a:pt x="3482093" y="1318269"/>
                  <a:pt x="3405490" y="1221768"/>
                  <a:pt x="3288240" y="1256760"/>
                </a:cubicBezTo>
                <a:cubicBezTo>
                  <a:pt x="3170990" y="1291752"/>
                  <a:pt x="2996835" y="1249332"/>
                  <a:pt x="2910546" y="1256760"/>
                </a:cubicBezTo>
                <a:cubicBezTo>
                  <a:pt x="2824257" y="1264188"/>
                  <a:pt x="2397804" y="1244042"/>
                  <a:pt x="2143713" y="1256760"/>
                </a:cubicBezTo>
                <a:cubicBezTo>
                  <a:pt x="1889622" y="1269478"/>
                  <a:pt x="1757674" y="1204211"/>
                  <a:pt x="1474165" y="1256760"/>
                </a:cubicBezTo>
                <a:cubicBezTo>
                  <a:pt x="1190656" y="1309309"/>
                  <a:pt x="1283588" y="1230288"/>
                  <a:pt x="1193757" y="1256760"/>
                </a:cubicBezTo>
                <a:cubicBezTo>
                  <a:pt x="1103926" y="1283232"/>
                  <a:pt x="843753" y="1209995"/>
                  <a:pt x="718778" y="1256760"/>
                </a:cubicBezTo>
                <a:cubicBezTo>
                  <a:pt x="593803" y="1303525"/>
                  <a:pt x="315419" y="1217852"/>
                  <a:pt x="209464" y="1256760"/>
                </a:cubicBezTo>
                <a:cubicBezTo>
                  <a:pt x="73858" y="1240447"/>
                  <a:pt x="2985" y="1168996"/>
                  <a:pt x="0" y="1047296"/>
                </a:cubicBezTo>
                <a:cubicBezTo>
                  <a:pt x="-20717" y="922187"/>
                  <a:pt x="20731" y="769526"/>
                  <a:pt x="0" y="645137"/>
                </a:cubicBezTo>
                <a:cubicBezTo>
                  <a:pt x="-20731" y="520748"/>
                  <a:pt x="5956" y="331892"/>
                  <a:pt x="0" y="209464"/>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1463574" y="629788"/>
            <a:ext cx="1027122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5"/>
          <p:cNvSpPr/>
          <p:nvPr/>
        </p:nvSpPr>
        <p:spPr>
          <a:xfrm>
            <a:off x="904876" y="2147065"/>
            <a:ext cx="1107757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 chuyện thể hiện tình cảm tốt đẹp giữa nhím trắng và nhím nâu.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103" y="4489918"/>
            <a:ext cx="3269054" cy="2064037"/>
          </a:xfrm>
          <a:prstGeom prst="rect">
            <a:avLst/>
          </a:prstGeom>
        </p:spPr>
      </p:pic>
    </p:spTree>
    <p:extLst>
      <p:ext uri="{BB962C8B-B14F-4D97-AF65-F5344CB8AC3E}">
        <p14:creationId xmlns:p14="http://schemas.microsoft.com/office/powerpoint/2010/main" val="300962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sp>
        <p:nvSpPr>
          <p:cNvPr id="5" name="Rounded Rectangle 4"/>
          <p:cNvSpPr/>
          <p:nvPr/>
        </p:nvSpPr>
        <p:spPr>
          <a:xfrm>
            <a:off x="919714" y="1889459"/>
            <a:ext cx="7093819" cy="3019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Hãy đóng vai nhân vật nhím nâu nói lời cảm ơn nhím trắng khi nhím trắng mời nhím nâu ở lại nhà cùng</a:t>
            </a:r>
          </a:p>
        </p:txBody>
      </p:sp>
      <p:sp>
        <p:nvSpPr>
          <p:cNvPr id="7" name="TextBox 6"/>
          <p:cNvSpPr txBox="1"/>
          <p:nvPr/>
        </p:nvSpPr>
        <p:spPr>
          <a:xfrm>
            <a:off x="4040304" y="1011522"/>
            <a:ext cx="65341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F0942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893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2" name="Picture 1"/>
          <p:cNvPicPr>
            <a:picLocks noChangeAspect="1"/>
          </p:cNvPicPr>
          <p:nvPr/>
        </p:nvPicPr>
        <p:blipFill>
          <a:blip r:embed="rId17"/>
          <a:stretch>
            <a:fillRect/>
          </a:stretch>
        </p:blipFill>
        <p:spPr>
          <a:xfrm>
            <a:off x="3565524" y="3239502"/>
            <a:ext cx="4933950" cy="914400"/>
          </a:xfrm>
          <a:prstGeom prst="rect">
            <a:avLst/>
          </a:prstGeom>
        </p:spPr>
      </p:pic>
    </p:spTree>
    <p:extLst>
      <p:ext uri="{BB962C8B-B14F-4D97-AF65-F5344CB8AC3E}">
        <p14:creationId xmlns:p14="http://schemas.microsoft.com/office/powerpoint/2010/main" val="3466093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8" y="271827"/>
            <a:ext cx="55397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Minh Anh)</a:t>
            </a:r>
          </a:p>
        </p:txBody>
      </p:sp>
    </p:spTree>
    <p:extLst>
      <p:ext uri="{BB962C8B-B14F-4D97-AF65-F5344CB8AC3E}">
        <p14:creationId xmlns:p14="http://schemas.microsoft.com/office/powerpoint/2010/main" val="3220484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 xmlns:a16="http://schemas.microsoft.com/office/drawing/2014/main" id="{9AE39A41-2C02-F550-8523-3C7C49CD2D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3" name="Picture 2" descr="A logo with a black background&#10;&#10;Description automatically generated">
            <a:extLst>
              <a:ext uri="{FF2B5EF4-FFF2-40B4-BE49-F238E27FC236}">
                <a16:creationId xmlns="" xmlns:a16="http://schemas.microsoft.com/office/drawing/2014/main" id="{6554AC93-879E-44C3-9B25-48E1ECF1FA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8246" y="-130628"/>
            <a:ext cx="5932844" cy="4584470"/>
          </a:xfrm>
          <a:prstGeom prst="rect">
            <a:avLst/>
          </a:prstGeom>
        </p:spPr>
      </p:pic>
    </p:spTree>
    <p:extLst>
      <p:ext uri="{BB962C8B-B14F-4D97-AF65-F5344CB8AC3E}">
        <p14:creationId xmlns:p14="http://schemas.microsoft.com/office/powerpoint/2010/main" val="1411572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9591510" y="3712685"/>
            <a:ext cx="2333790" cy="2896067"/>
            <a:chOff x="9732704" y="4034117"/>
            <a:chExt cx="2333790" cy="2896067"/>
          </a:xfrm>
        </p:grpSpPr>
        <p:pic>
          <p:nvPicPr>
            <p:cNvPr id="46" name="图片 4">
              <a:extLst>
                <a:ext uri="{FF2B5EF4-FFF2-40B4-BE49-F238E27FC236}">
                  <a16:creationId xmlns="" xmlns:a16="http://schemas.microsoft.com/office/drawing/2014/main" id="{33E123EE-17CD-4CC5-9961-42E458CC68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32704" y="4034117"/>
              <a:ext cx="2333790" cy="2896067"/>
            </a:xfrm>
            <a:prstGeom prst="rect">
              <a:avLst/>
            </a:prstGeom>
          </p:spPr>
        </p:pic>
        <p:sp>
          <p:nvSpPr>
            <p:cNvPr id="47" name="Rectangle 46"/>
            <p:cNvSpPr/>
            <p:nvPr/>
          </p:nvSpPr>
          <p:spPr>
            <a:xfrm>
              <a:off x="10227822" y="4456413"/>
              <a:ext cx="1720343"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Thảo</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luận</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nhóm</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đôi</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endParaRPr kumimoji="0" lang="en-US" sz="2400" b="0" i="0" u="none" strike="noStrike" kern="1200" cap="none" spc="0" normalizeH="0" baseline="0" noProof="0" dirty="0">
                <a:ln>
                  <a:noFill/>
                </a:ln>
                <a:solidFill>
                  <a:srgbClr val="FF6600"/>
                </a:solidFill>
                <a:effectLst/>
                <a:uLnTx/>
                <a:uFillTx/>
                <a:latin typeface="Arial"/>
                <a:ea typeface="微软雅黑"/>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6600"/>
                </a:solidFill>
                <a:effectLst/>
                <a:uLnTx/>
                <a:uFillTx/>
                <a:latin typeface="Arial"/>
                <a:ea typeface="微软雅黑"/>
                <a:cs typeface="+mn-cs"/>
              </a:endParaRPr>
            </a:p>
          </p:txBody>
        </p:sp>
      </p:grpSp>
      <p:sp>
        <p:nvSpPr>
          <p:cNvPr id="11" name="TextBox 10">
            <a:extLst>
              <a:ext uri="{FF2B5EF4-FFF2-40B4-BE49-F238E27FC236}">
                <a16:creationId xmlns="" xmlns:a16="http://schemas.microsoft.com/office/drawing/2014/main" id="{FC925739-D7BC-42BD-B690-40DD801AD46E}"/>
              </a:ext>
            </a:extLst>
          </p:cNvPr>
          <p:cNvSpPr txBox="1"/>
          <p:nvPr/>
        </p:nvSpPr>
        <p:spPr>
          <a:xfrm>
            <a:off x="445890" y="162543"/>
            <a:ext cx="11598328" cy="1323439"/>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nhím trắng, nhím nâu trong lần gặp để nói tiếp các câu: </a:t>
            </a:r>
          </a:p>
        </p:txBody>
      </p:sp>
      <p:pic>
        <p:nvPicPr>
          <p:cNvPr id="12" name="Picture 11">
            <a:extLst>
              <a:ext uri="{FF2B5EF4-FFF2-40B4-BE49-F238E27FC236}">
                <a16:creationId xmlns="" xmlns:a16="http://schemas.microsoft.com/office/drawing/2014/main" id="{42673DEA-E82F-490C-8C20-C37B3F6FA9D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45890" y="1938198"/>
            <a:ext cx="9686277" cy="3776801"/>
          </a:xfrm>
          <a:prstGeom prst="rect">
            <a:avLst/>
          </a:prstGeom>
        </p:spPr>
      </p:pic>
    </p:spTree>
    <p:extLst>
      <p:ext uri="{BB962C8B-B14F-4D97-AF65-F5344CB8AC3E}">
        <p14:creationId xmlns:p14="http://schemas.microsoft.com/office/powerpoint/2010/main" val="22596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ppt_x"/>
                                          </p:val>
                                        </p:tav>
                                        <p:tav tm="100000">
                                          <p:val>
                                            <p:strVal val="#ppt_x"/>
                                          </p:val>
                                        </p:tav>
                                      </p:tavLst>
                                    </p:anim>
                                    <p:anim calcmode="lin" valueType="num">
                                      <p:cBhvr additive="base">
                                        <p:cTn id="2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p:cNvGrpSpPr/>
          <p:nvPr/>
        </p:nvGrpSpPr>
        <p:grpSpPr>
          <a:xfrm>
            <a:off x="513422" y="0"/>
            <a:ext cx="6182436" cy="3676073"/>
            <a:chOff x="5104270" y="27295"/>
            <a:chExt cx="6182436" cy="3720585"/>
          </a:xfrm>
        </p:grpSpPr>
        <p:sp>
          <p:nvSpPr>
            <p:cNvPr id="5" name="TextBox 4"/>
            <p:cNvSpPr txBox="1"/>
            <p:nvPr/>
          </p:nvSpPr>
          <p:spPr>
            <a:xfrm>
              <a:off x="5535927" y="1267189"/>
              <a:ext cx="5319121" cy="12148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lỗi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phép</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4">
              <a:extLst>
                <a:ext uri="{FF2B5EF4-FFF2-40B4-BE49-F238E27FC236}">
                  <a16:creationId xmlns="" xmlns:a16="http://schemas.microsoft.com/office/drawing/2014/main" id="{C6853274-71A6-42F2-B052-A3F7C35E7CC2}"/>
                </a:ext>
              </a:extLst>
            </p:cNvPr>
            <p:cNvGrpSpPr>
              <a:grpSpLocks noChangeAspect="1"/>
            </p:cNvGrpSpPr>
            <p:nvPr/>
          </p:nvGrpSpPr>
          <p:grpSpPr bwMode="auto">
            <a:xfrm>
              <a:off x="5104270" y="27295"/>
              <a:ext cx="6182436" cy="3720585"/>
              <a:chOff x="1588" y="-131"/>
              <a:chExt cx="4511" cy="4466"/>
            </a:xfrm>
            <a:solidFill>
              <a:srgbClr val="F5AE16"/>
            </a:solidFill>
          </p:grpSpPr>
          <p:sp>
            <p:nvSpPr>
              <p:cNvPr id="13" name="Freeform 6">
                <a:extLst>
                  <a:ext uri="{FF2B5EF4-FFF2-40B4-BE49-F238E27FC236}">
                    <a16:creationId xmlns="" xmlns:a16="http://schemas.microsoft.com/office/drawing/2014/main" id="{5594B8ED-7946-4A62-8CFC-1343CC03A115}"/>
                  </a:ext>
                </a:extLst>
              </p:cNvPr>
              <p:cNvSpPr>
                <a:spLocks/>
              </p:cNvSpPr>
              <p:nvPr/>
            </p:nvSpPr>
            <p:spPr bwMode="auto">
              <a:xfrm>
                <a:off x="1588" y="-131"/>
                <a:ext cx="4511"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7">
                <a:extLst>
                  <a:ext uri="{FF2B5EF4-FFF2-40B4-BE49-F238E27FC236}">
                    <a16:creationId xmlns="" xmlns:a16="http://schemas.microsoft.com/office/drawing/2014/main" id="{B5A8106F-A55B-410C-8775-D6911B336252}"/>
                  </a:ext>
                </a:extLst>
              </p:cNvPr>
              <p:cNvSpPr>
                <a:spLocks/>
              </p:cNvSpPr>
              <p:nvPr/>
            </p:nvSpPr>
            <p:spPr bwMode="auto">
              <a:xfrm>
                <a:off x="1831" y="1835"/>
                <a:ext cx="395" cy="1013"/>
              </a:xfrm>
              <a:custGeom>
                <a:avLst/>
                <a:gdLst>
                  <a:gd name="T0" fmla="*/ 98 w 571"/>
                  <a:gd name="T1" fmla="*/ 0 h 1466"/>
                  <a:gd name="T2" fmla="*/ 270 w 571"/>
                  <a:gd name="T3" fmla="*/ 451 h 1466"/>
                  <a:gd name="T4" fmla="*/ 570 w 571"/>
                  <a:gd name="T5" fmla="*/ 776 h 1466"/>
                  <a:gd name="T6" fmla="*/ 567 w 571"/>
                  <a:gd name="T7" fmla="*/ 858 h 1466"/>
                  <a:gd name="T8" fmla="*/ 7 w 571"/>
                  <a:gd name="T9" fmla="*/ 1466 h 1466"/>
                  <a:gd name="T10" fmla="*/ 11 w 571"/>
                  <a:gd name="T11" fmla="*/ 1384 h 1466"/>
                  <a:gd name="T12" fmla="*/ 570 w 571"/>
                  <a:gd name="T13" fmla="*/ 776 h 1466"/>
                  <a:gd name="T14" fmla="*/ 567 w 571"/>
                  <a:gd name="T15" fmla="*/ 858 h 1466"/>
                  <a:gd name="T16" fmla="*/ 285 w 571"/>
                  <a:gd name="T17" fmla="*/ 564 h 1466"/>
                  <a:gd name="T18" fmla="*/ 95 w 571"/>
                  <a:gd name="T19" fmla="*/ 82 h 1466"/>
                  <a:gd name="T20" fmla="*/ 98 w 571"/>
                  <a:gd name="T21" fmla="*/ 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1" h="1466">
                    <a:moveTo>
                      <a:pt x="98" y="0"/>
                    </a:moveTo>
                    <a:cubicBezTo>
                      <a:pt x="116" y="163"/>
                      <a:pt x="194" y="315"/>
                      <a:pt x="270" y="451"/>
                    </a:cubicBezTo>
                    <a:cubicBezTo>
                      <a:pt x="337" y="568"/>
                      <a:pt x="439" y="746"/>
                      <a:pt x="570" y="776"/>
                    </a:cubicBezTo>
                    <a:cubicBezTo>
                      <a:pt x="570" y="776"/>
                      <a:pt x="571" y="855"/>
                      <a:pt x="567" y="858"/>
                    </a:cubicBezTo>
                    <a:cubicBezTo>
                      <a:pt x="339" y="1027"/>
                      <a:pt x="145" y="1196"/>
                      <a:pt x="7" y="1466"/>
                    </a:cubicBezTo>
                    <a:cubicBezTo>
                      <a:pt x="18" y="1445"/>
                      <a:pt x="0" y="1405"/>
                      <a:pt x="11" y="1384"/>
                    </a:cubicBezTo>
                    <a:cubicBezTo>
                      <a:pt x="149" y="1114"/>
                      <a:pt x="343" y="946"/>
                      <a:pt x="570" y="776"/>
                    </a:cubicBezTo>
                    <a:cubicBezTo>
                      <a:pt x="569" y="803"/>
                      <a:pt x="568" y="831"/>
                      <a:pt x="567" y="858"/>
                    </a:cubicBezTo>
                    <a:cubicBezTo>
                      <a:pt x="443" y="830"/>
                      <a:pt x="352" y="672"/>
                      <a:pt x="285" y="564"/>
                    </a:cubicBezTo>
                    <a:cubicBezTo>
                      <a:pt x="199" y="424"/>
                      <a:pt x="113" y="254"/>
                      <a:pt x="95" y="82"/>
                    </a:cubicBezTo>
                    <a:cubicBezTo>
                      <a:pt x="92" y="55"/>
                      <a:pt x="101" y="26"/>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Freeform 8">
                <a:extLst>
                  <a:ext uri="{FF2B5EF4-FFF2-40B4-BE49-F238E27FC236}">
                    <a16:creationId xmlns="" xmlns:a16="http://schemas.microsoft.com/office/drawing/2014/main" id="{E94CF941-792E-4F82-9834-4600CF67EBF3}"/>
                  </a:ext>
                </a:extLst>
              </p:cNvPr>
              <p:cNvSpPr>
                <a:spLocks/>
              </p:cNvSpPr>
              <p:nvPr/>
            </p:nvSpPr>
            <p:spPr bwMode="auto">
              <a:xfrm>
                <a:off x="4910" y="919"/>
                <a:ext cx="963" cy="697"/>
              </a:xfrm>
              <a:custGeom>
                <a:avLst/>
                <a:gdLst>
                  <a:gd name="T0" fmla="*/ 1385 w 1393"/>
                  <a:gd name="T1" fmla="*/ 1009 h 1009"/>
                  <a:gd name="T2" fmla="*/ 1 w 1393"/>
                  <a:gd name="T3" fmla="*/ 147 h 1009"/>
                  <a:gd name="T4" fmla="*/ 5 w 1393"/>
                  <a:gd name="T5" fmla="*/ 65 h 1009"/>
                  <a:gd name="T6" fmla="*/ 1389 w 1393"/>
                  <a:gd name="T7" fmla="*/ 927 h 1009"/>
                  <a:gd name="T8" fmla="*/ 1385 w 1393"/>
                  <a:gd name="T9" fmla="*/ 1009 h 1009"/>
                </a:gdLst>
                <a:ahLst/>
                <a:cxnLst>
                  <a:cxn ang="0">
                    <a:pos x="T0" y="T1"/>
                  </a:cxn>
                  <a:cxn ang="0">
                    <a:pos x="T2" y="T3"/>
                  </a:cxn>
                  <a:cxn ang="0">
                    <a:pos x="T4" y="T5"/>
                  </a:cxn>
                  <a:cxn ang="0">
                    <a:pos x="T6" y="T7"/>
                  </a:cxn>
                  <a:cxn ang="0">
                    <a:pos x="T8" y="T9"/>
                  </a:cxn>
                </a:cxnLst>
                <a:rect l="0" t="0" r="r" b="b"/>
                <a:pathLst>
                  <a:path w="1393" h="1009">
                    <a:moveTo>
                      <a:pt x="1385" y="1009"/>
                    </a:moveTo>
                    <a:cubicBezTo>
                      <a:pt x="1294" y="373"/>
                      <a:pt x="497" y="82"/>
                      <a:pt x="1" y="147"/>
                    </a:cubicBezTo>
                    <a:cubicBezTo>
                      <a:pt x="4" y="146"/>
                      <a:pt x="0" y="66"/>
                      <a:pt x="5" y="65"/>
                    </a:cubicBezTo>
                    <a:cubicBezTo>
                      <a:pt x="501" y="0"/>
                      <a:pt x="1298" y="292"/>
                      <a:pt x="1389" y="927"/>
                    </a:cubicBezTo>
                    <a:cubicBezTo>
                      <a:pt x="1393" y="954"/>
                      <a:pt x="1382" y="983"/>
                      <a:pt x="1385" y="10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027" y="3433351"/>
            <a:ext cx="3195226" cy="2293835"/>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957683" y="3676073"/>
            <a:ext cx="2322576" cy="2322576"/>
          </a:xfrm>
          <a:prstGeom prst="rect">
            <a:avLst/>
          </a:prstGeom>
        </p:spPr>
      </p:pic>
      <p:grpSp>
        <p:nvGrpSpPr>
          <p:cNvPr id="19" name="Group 18"/>
          <p:cNvGrpSpPr/>
          <p:nvPr/>
        </p:nvGrpSpPr>
        <p:grpSpPr>
          <a:xfrm>
            <a:off x="7469204" y="490888"/>
            <a:ext cx="4812632" cy="3339189"/>
            <a:chOff x="5104270" y="27295"/>
            <a:chExt cx="6182436" cy="3720585"/>
          </a:xfrm>
        </p:grpSpPr>
        <p:sp>
          <p:nvSpPr>
            <p:cNvPr id="26" name="TextBox 25"/>
            <p:cNvSpPr txBox="1"/>
            <p:nvPr/>
          </p:nvSpPr>
          <p:spPr>
            <a:xfrm>
              <a:off x="5535926" y="1267189"/>
              <a:ext cx="5319122" cy="13374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ngại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7" name="Group 4">
              <a:extLst>
                <a:ext uri="{FF2B5EF4-FFF2-40B4-BE49-F238E27FC236}">
                  <a16:creationId xmlns="" xmlns:a16="http://schemas.microsoft.com/office/drawing/2014/main" id="{C6853274-71A6-42F2-B052-A3F7C35E7CC2}"/>
                </a:ext>
              </a:extLst>
            </p:cNvPr>
            <p:cNvGrpSpPr>
              <a:grpSpLocks noChangeAspect="1"/>
            </p:cNvGrpSpPr>
            <p:nvPr/>
          </p:nvGrpSpPr>
          <p:grpSpPr bwMode="auto">
            <a:xfrm>
              <a:off x="5104270" y="27295"/>
              <a:ext cx="6182436" cy="3720585"/>
              <a:chOff x="1588" y="-131"/>
              <a:chExt cx="4511" cy="4466"/>
            </a:xfrm>
            <a:solidFill>
              <a:srgbClr val="F5AE16"/>
            </a:solidFill>
          </p:grpSpPr>
          <p:sp>
            <p:nvSpPr>
              <p:cNvPr id="28" name="Freeform 6">
                <a:extLst>
                  <a:ext uri="{FF2B5EF4-FFF2-40B4-BE49-F238E27FC236}">
                    <a16:creationId xmlns="" xmlns:a16="http://schemas.microsoft.com/office/drawing/2014/main" id="{5594B8ED-7946-4A62-8CFC-1343CC03A115}"/>
                  </a:ext>
                </a:extLst>
              </p:cNvPr>
              <p:cNvSpPr>
                <a:spLocks/>
              </p:cNvSpPr>
              <p:nvPr/>
            </p:nvSpPr>
            <p:spPr bwMode="auto">
              <a:xfrm>
                <a:off x="1588" y="-131"/>
                <a:ext cx="4511"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7">
                <a:extLst>
                  <a:ext uri="{FF2B5EF4-FFF2-40B4-BE49-F238E27FC236}">
                    <a16:creationId xmlns="" xmlns:a16="http://schemas.microsoft.com/office/drawing/2014/main" id="{B5A8106F-A55B-410C-8775-D6911B336252}"/>
                  </a:ext>
                </a:extLst>
              </p:cNvPr>
              <p:cNvSpPr>
                <a:spLocks/>
              </p:cNvSpPr>
              <p:nvPr/>
            </p:nvSpPr>
            <p:spPr bwMode="auto">
              <a:xfrm>
                <a:off x="1831" y="1835"/>
                <a:ext cx="395" cy="1013"/>
              </a:xfrm>
              <a:custGeom>
                <a:avLst/>
                <a:gdLst>
                  <a:gd name="T0" fmla="*/ 98 w 571"/>
                  <a:gd name="T1" fmla="*/ 0 h 1466"/>
                  <a:gd name="T2" fmla="*/ 270 w 571"/>
                  <a:gd name="T3" fmla="*/ 451 h 1466"/>
                  <a:gd name="T4" fmla="*/ 570 w 571"/>
                  <a:gd name="T5" fmla="*/ 776 h 1466"/>
                  <a:gd name="T6" fmla="*/ 567 w 571"/>
                  <a:gd name="T7" fmla="*/ 858 h 1466"/>
                  <a:gd name="T8" fmla="*/ 7 w 571"/>
                  <a:gd name="T9" fmla="*/ 1466 h 1466"/>
                  <a:gd name="T10" fmla="*/ 11 w 571"/>
                  <a:gd name="T11" fmla="*/ 1384 h 1466"/>
                  <a:gd name="T12" fmla="*/ 570 w 571"/>
                  <a:gd name="T13" fmla="*/ 776 h 1466"/>
                  <a:gd name="T14" fmla="*/ 567 w 571"/>
                  <a:gd name="T15" fmla="*/ 858 h 1466"/>
                  <a:gd name="T16" fmla="*/ 285 w 571"/>
                  <a:gd name="T17" fmla="*/ 564 h 1466"/>
                  <a:gd name="T18" fmla="*/ 95 w 571"/>
                  <a:gd name="T19" fmla="*/ 82 h 1466"/>
                  <a:gd name="T20" fmla="*/ 98 w 571"/>
                  <a:gd name="T21" fmla="*/ 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1" h="1466">
                    <a:moveTo>
                      <a:pt x="98" y="0"/>
                    </a:moveTo>
                    <a:cubicBezTo>
                      <a:pt x="116" y="163"/>
                      <a:pt x="194" y="315"/>
                      <a:pt x="270" y="451"/>
                    </a:cubicBezTo>
                    <a:cubicBezTo>
                      <a:pt x="337" y="568"/>
                      <a:pt x="439" y="746"/>
                      <a:pt x="570" y="776"/>
                    </a:cubicBezTo>
                    <a:cubicBezTo>
                      <a:pt x="570" y="776"/>
                      <a:pt x="571" y="855"/>
                      <a:pt x="567" y="858"/>
                    </a:cubicBezTo>
                    <a:cubicBezTo>
                      <a:pt x="339" y="1027"/>
                      <a:pt x="145" y="1196"/>
                      <a:pt x="7" y="1466"/>
                    </a:cubicBezTo>
                    <a:cubicBezTo>
                      <a:pt x="18" y="1445"/>
                      <a:pt x="0" y="1405"/>
                      <a:pt x="11" y="1384"/>
                    </a:cubicBezTo>
                    <a:cubicBezTo>
                      <a:pt x="149" y="1114"/>
                      <a:pt x="343" y="946"/>
                      <a:pt x="570" y="776"/>
                    </a:cubicBezTo>
                    <a:cubicBezTo>
                      <a:pt x="569" y="803"/>
                      <a:pt x="568" y="831"/>
                      <a:pt x="567" y="858"/>
                    </a:cubicBezTo>
                    <a:cubicBezTo>
                      <a:pt x="443" y="830"/>
                      <a:pt x="352" y="672"/>
                      <a:pt x="285" y="564"/>
                    </a:cubicBezTo>
                    <a:cubicBezTo>
                      <a:pt x="199" y="424"/>
                      <a:pt x="113" y="254"/>
                      <a:pt x="95" y="82"/>
                    </a:cubicBezTo>
                    <a:cubicBezTo>
                      <a:pt x="92" y="55"/>
                      <a:pt x="101" y="26"/>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spTree>
    <p:extLst>
      <p:ext uri="{BB962C8B-B14F-4D97-AF65-F5344CB8AC3E}">
        <p14:creationId xmlns:p14="http://schemas.microsoft.com/office/powerpoint/2010/main" val="265285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774" y="3761981"/>
            <a:ext cx="3396343" cy="2391428"/>
          </a:xfrm>
          <a:prstGeom prst="rect">
            <a:avLst/>
          </a:prstGeom>
        </p:spPr>
      </p:pic>
      <p:grpSp>
        <p:nvGrpSpPr>
          <p:cNvPr id="3" name="Group 2"/>
          <p:cNvGrpSpPr/>
          <p:nvPr/>
        </p:nvGrpSpPr>
        <p:grpSpPr>
          <a:xfrm>
            <a:off x="878024" y="760396"/>
            <a:ext cx="9689237" cy="2806766"/>
            <a:chOff x="5102630" y="970223"/>
            <a:chExt cx="5464630" cy="2090057"/>
          </a:xfrm>
        </p:grpSpPr>
        <p:sp>
          <p:nvSpPr>
            <p:cNvPr id="25" name="TextBox 24"/>
            <p:cNvSpPr txBox="1"/>
            <p:nvPr/>
          </p:nvSpPr>
          <p:spPr>
            <a:xfrm>
              <a:off x="5166574" y="1291976"/>
              <a:ext cx="5303692" cy="1673056"/>
            </a:xfrm>
            <a:prstGeom prst="rect">
              <a:avLst/>
            </a:prstGeom>
            <a:noFill/>
          </p:spPr>
          <p:txBody>
            <a:bodyPr wrap="square" rtlCol="0">
              <a:spAutoFit/>
            </a:bodyPr>
            <a:lstStyle>
              <a:defPPr>
                <a:defRPr lang="en-US"/>
              </a:defPPr>
              <a:lvl1pPr algn="ctr" defTabSz="457200">
                <a:spcBef>
                  <a:spcPts val="1200"/>
                </a:spcBef>
                <a:spcAft>
                  <a:spcPts val="1200"/>
                </a:spcAft>
                <a:defRPr sz="6600" b="1">
                  <a:solidFill>
                    <a:srgbClr val="CC3300"/>
                  </a:solidFill>
                  <a:effectLst>
                    <a:glow rad="139700">
                      <a:srgbClr val="FFFF00"/>
                    </a:glow>
                  </a:effectLst>
                  <a:latin typeface="SVN-KG Ten Thousand Reasons" panose="02040603050506020204" pitchFamily="18" charset="0"/>
                </a:defRPr>
              </a:lvl1pPr>
              <a:lvl2pPr defTabSz="457200"/>
              <a:lvl3pPr defTabSz="457200"/>
              <a:lvl4pPr defTabSz="457200"/>
              <a:lvl5pPr defTabSz="457200"/>
              <a:lvl6pPr defTabSz="457200"/>
              <a:lvl7pPr defTabSz="457200"/>
              <a:lvl8pPr defTabSz="457200"/>
              <a:lvl9pPr defTabSz="457200"/>
            </a:lstStyle>
            <a:p>
              <a:pPr marL="0" marR="0" lvl="0" indent="0" algn="just" defTabSz="4572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lỗi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huống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4572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va</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Rounded Rectangular Callout 4"/>
            <p:cNvSpPr/>
            <p:nvPr/>
          </p:nvSpPr>
          <p:spPr>
            <a:xfrm>
              <a:off x="5102630" y="970223"/>
              <a:ext cx="5464630" cy="2090057"/>
            </a:xfrm>
            <a:prstGeom prst="wedgeRoundRectCallout">
              <a:avLst>
                <a:gd name="adj1" fmla="val 36839"/>
                <a:gd name="adj2" fmla="val 67005"/>
                <a:gd name="adj3" fmla="val 16667"/>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p:cNvGrpSpPr/>
          <p:nvPr/>
        </p:nvGrpSpPr>
        <p:grpSpPr>
          <a:xfrm>
            <a:off x="351258" y="3871338"/>
            <a:ext cx="2333790" cy="2896067"/>
            <a:chOff x="9732704" y="4034117"/>
            <a:chExt cx="2333790" cy="2896067"/>
          </a:xfrm>
        </p:grpSpPr>
        <p:pic>
          <p:nvPicPr>
            <p:cNvPr id="10" name="图片 4">
              <a:extLst>
                <a:ext uri="{FF2B5EF4-FFF2-40B4-BE49-F238E27FC236}">
                  <a16:creationId xmlns="" xmlns:a16="http://schemas.microsoft.com/office/drawing/2014/main" id="{33E123EE-17CD-4CC5-9961-42E458CC68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32704" y="4034117"/>
              <a:ext cx="2333790" cy="2896067"/>
            </a:xfrm>
            <a:prstGeom prst="rect">
              <a:avLst/>
            </a:prstGeom>
          </p:spPr>
        </p:pic>
        <p:sp>
          <p:nvSpPr>
            <p:cNvPr id="11" name="Rectangle 10"/>
            <p:cNvSpPr/>
            <p:nvPr/>
          </p:nvSpPr>
          <p:spPr>
            <a:xfrm>
              <a:off x="10227822" y="4456413"/>
              <a:ext cx="1529586"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24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24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4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2851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36E3EB29-0D69-4492-AF96-1BE5755344A5}"/>
              </a:ext>
            </a:extLst>
          </p:cNvPr>
          <p:cNvSpPr/>
          <p:nvPr/>
        </p:nvSpPr>
        <p:spPr>
          <a:xfrm>
            <a:off x="0" y="1488009"/>
            <a:ext cx="12192000" cy="4486821"/>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4" name="图片 3">
            <a:extLst>
              <a:ext uri="{FF2B5EF4-FFF2-40B4-BE49-F238E27FC236}">
                <a16:creationId xmlns=""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 xmlns:a16="http://schemas.microsoft.com/office/drawing/2014/main" id="{B76ABA17-A1B2-4054-BA29-B3F50F138ABC}"/>
              </a:ext>
            </a:extLst>
          </p:cNvPr>
          <p:cNvGrpSpPr/>
          <p:nvPr/>
        </p:nvGrpSpPr>
        <p:grpSpPr>
          <a:xfrm>
            <a:off x="1667093" y="2173858"/>
            <a:ext cx="7015876" cy="956666"/>
            <a:chOff x="615645" y="178170"/>
            <a:chExt cx="10962855" cy="1632511"/>
          </a:xfrm>
        </p:grpSpPr>
        <p:grpSp>
          <p:nvGrpSpPr>
            <p:cNvPr id="25" name="Group 24">
              <a:extLst>
                <a:ext uri="{FF2B5EF4-FFF2-40B4-BE49-F238E27FC236}">
                  <a16:creationId xmlns=""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Diagonal Corners Rounded 27">
                <a:extLst>
                  <a:ext uri="{FF2B5EF4-FFF2-40B4-BE49-F238E27FC236}">
                    <a16:creationId xmlns=""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TextBox 25">
              <a:extLst>
                <a:ext uri="{FF2B5EF4-FFF2-40B4-BE49-F238E27FC236}">
                  <a16:creationId xmlns="" xmlns:a16="http://schemas.microsoft.com/office/drawing/2014/main" id="{1C8C011D-D857-48F7-BE31-B4A9A8940D4C}"/>
                </a:ext>
              </a:extLst>
            </p:cNvPr>
            <p:cNvSpPr txBox="1"/>
            <p:nvPr/>
          </p:nvSpPr>
          <p:spPr>
            <a:xfrm>
              <a:off x="722230" y="335833"/>
              <a:ext cx="10623432" cy="1233363"/>
            </a:xfrm>
            <a:prstGeom prst="rect">
              <a:avLst/>
            </a:prstGeom>
            <a:noFill/>
          </p:spPr>
          <p:txBody>
            <a:bodyPr wrap="non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Khi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lỗi</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 name="Picture 2" descr="A picture containing toy, vector graphics&#10;&#10;Description automatically generated">
            <a:extLst>
              <a:ext uri="{FF2B5EF4-FFF2-40B4-BE49-F238E27FC236}">
                <a16:creationId xmlns="" xmlns:a16="http://schemas.microsoft.com/office/drawing/2014/main" id="{C76B33A2-A55E-4ED2-A9A4-6D258EF0AA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grpSp>
        <p:nvGrpSpPr>
          <p:cNvPr id="30" name="Group 29">
            <a:extLst>
              <a:ext uri="{FF2B5EF4-FFF2-40B4-BE49-F238E27FC236}">
                <a16:creationId xmlns="" xmlns:a16="http://schemas.microsoft.com/office/drawing/2014/main" id="{A5539F2C-6E94-454E-9BAD-947D6AB32E6C}"/>
              </a:ext>
            </a:extLst>
          </p:cNvPr>
          <p:cNvGrpSpPr/>
          <p:nvPr/>
        </p:nvGrpSpPr>
        <p:grpSpPr>
          <a:xfrm>
            <a:off x="4434511" y="4063342"/>
            <a:ext cx="7116883" cy="1756180"/>
            <a:chOff x="615645" y="178170"/>
            <a:chExt cx="10962855" cy="1632511"/>
          </a:xfrm>
        </p:grpSpPr>
        <p:grpSp>
          <p:nvGrpSpPr>
            <p:cNvPr id="31" name="Group 30">
              <a:extLst>
                <a:ext uri="{FF2B5EF4-FFF2-40B4-BE49-F238E27FC236}">
                  <a16:creationId xmlns="" xmlns:a16="http://schemas.microsoft.com/office/drawing/2014/main" id="{8FE0B993-C655-48C4-BDBC-64624660472C}"/>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33" name="Rectangle: Diagonal Corners Rounded 32">
                <a:extLst>
                  <a:ext uri="{FF2B5EF4-FFF2-40B4-BE49-F238E27FC236}">
                    <a16:creationId xmlns="" xmlns:a16="http://schemas.microsoft.com/office/drawing/2014/main" id="{1A3BD9B1-2515-499E-9A1C-F37328244FE5}"/>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Diagonal Corners Rounded 33">
                <a:extLst>
                  <a:ext uri="{FF2B5EF4-FFF2-40B4-BE49-F238E27FC236}">
                    <a16:creationId xmlns="" xmlns:a16="http://schemas.microsoft.com/office/drawing/2014/main" id="{0E758A91-7CFA-4840-B9B4-5F1FC266CC21}"/>
                  </a:ext>
                </a:extLst>
              </p:cNvPr>
              <p:cNvSpPr/>
              <p:nvPr/>
            </p:nvSpPr>
            <p:spPr>
              <a:xfrm>
                <a:off x="2368419" y="-1613946"/>
                <a:ext cx="7262067" cy="1237323"/>
              </a:xfrm>
              <a:prstGeom prst="round2DiagRect">
                <a:avLst>
                  <a:gd name="adj1" fmla="val 50000"/>
                  <a:gd name="adj2" fmla="val 13343"/>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 xmlns:a16="http://schemas.microsoft.com/office/drawing/2014/main" id="{69373D0A-0590-4C3C-9803-4DF77B5C3594}"/>
                </a:ext>
              </a:extLst>
            </p:cNvPr>
            <p:cNvSpPr txBox="1"/>
            <p:nvPr/>
          </p:nvSpPr>
          <p:spPr>
            <a:xfrm>
              <a:off x="1123354" y="368359"/>
              <a:ext cx="10328844" cy="1361792"/>
            </a:xfrm>
            <a:prstGeom prst="rect">
              <a:avLst/>
            </a:prstGeom>
            <a:noFill/>
          </p:spPr>
          <p:txBody>
            <a:bodyPr wrap="square" rtlCol="0">
              <a:spAutoFit/>
            </a:bodyPr>
            <a:lstStyle/>
            <a:p>
              <a:pPr marL="0" marR="0" lvl="0" indent="0" algn="l"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 cần chú ý giọng nói, nét mặt, ánh mắt, cử chỉ, điệu bộ,…</a:t>
              </a:r>
            </a:p>
          </p:txBody>
        </p:sp>
      </p:grpSp>
      <p:sp>
        <p:nvSpPr>
          <p:cNvPr id="35" name="Freeform: Shape 34">
            <a:extLst>
              <a:ext uri="{FF2B5EF4-FFF2-40B4-BE49-F238E27FC236}">
                <a16:creationId xmlns="" xmlns:a16="http://schemas.microsoft.com/office/drawing/2014/main" id="{510914A5-FB11-4045-8B8D-C37FA8B6B03B}"/>
              </a:ext>
            </a:extLst>
          </p:cNvPr>
          <p:cNvSpPr/>
          <p:nvPr/>
        </p:nvSpPr>
        <p:spPr>
          <a:xfrm>
            <a:off x="2714546" y="332170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03576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par>
                          <p:cTn id="35" fill="hold">
                            <p:stCondLst>
                              <p:cond delay="500"/>
                            </p:stCondLst>
                            <p:childTnLst>
                              <p:par>
                                <p:cTn id="36" presetID="2" presetClass="entr" presetSubtype="8"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0-#ppt_w/2"/>
                                          </p:val>
                                        </p:tav>
                                        <p:tav tm="100000">
                                          <p:val>
                                            <p:strVal val="#ppt_x"/>
                                          </p:val>
                                        </p:tav>
                                      </p:tavLst>
                                    </p:anim>
                                    <p:anim calcmode="lin" valueType="num">
                                      <p:cBhvr additive="base">
                                        <p:cTn id="39"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p:cNvGrpSpPr/>
          <p:nvPr/>
        </p:nvGrpSpPr>
        <p:grpSpPr>
          <a:xfrm>
            <a:off x="6178762" y="27295"/>
            <a:ext cx="5107945" cy="3720585"/>
            <a:chOff x="6178762" y="27295"/>
            <a:chExt cx="5107945" cy="3720585"/>
          </a:xfrm>
        </p:grpSpPr>
        <p:sp>
          <p:nvSpPr>
            <p:cNvPr id="5" name="TextBox 4"/>
            <p:cNvSpPr txBox="1"/>
            <p:nvPr/>
          </p:nvSpPr>
          <p:spPr>
            <a:xfrm>
              <a:off x="7038109" y="1348978"/>
              <a:ext cx="371293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mn-cs"/>
                </a:rPr>
                <a:t>Xin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lỗi</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bạn</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mình</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không</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cố</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 ý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nhé</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a:t>
              </a:r>
            </a:p>
          </p:txBody>
        </p:sp>
        <p:grpSp>
          <p:nvGrpSpPr>
            <p:cNvPr id="8" name="Group 4">
              <a:extLst>
                <a:ext uri="{FF2B5EF4-FFF2-40B4-BE49-F238E27FC236}">
                  <a16:creationId xmlns="" xmlns:a16="http://schemas.microsoft.com/office/drawing/2014/main" id="{C6853274-71A6-42F2-B052-A3F7C35E7CC2}"/>
                </a:ext>
              </a:extLst>
            </p:cNvPr>
            <p:cNvGrpSpPr>
              <a:grpSpLocks noChangeAspect="1"/>
            </p:cNvGrpSpPr>
            <p:nvPr/>
          </p:nvGrpSpPr>
          <p:grpSpPr bwMode="auto">
            <a:xfrm>
              <a:off x="6178762" y="27295"/>
              <a:ext cx="5107945" cy="3720585"/>
              <a:chOff x="2372" y="-131"/>
              <a:chExt cx="3727" cy="4466"/>
            </a:xfrm>
            <a:solidFill>
              <a:srgbClr val="F5AE16"/>
            </a:solidFill>
          </p:grpSpPr>
          <p:sp>
            <p:nvSpPr>
              <p:cNvPr id="13" name="Freeform 6">
                <a:extLst>
                  <a:ext uri="{FF2B5EF4-FFF2-40B4-BE49-F238E27FC236}">
                    <a16:creationId xmlns="" xmlns:a16="http://schemas.microsoft.com/office/drawing/2014/main" id="{5594B8ED-7946-4A62-8CFC-1343CC03A115}"/>
                  </a:ext>
                </a:extLst>
              </p:cNvPr>
              <p:cNvSpPr>
                <a:spLocks/>
              </p:cNvSpPr>
              <p:nvPr/>
            </p:nvSpPr>
            <p:spPr bwMode="auto">
              <a:xfrm>
                <a:off x="2372" y="-131"/>
                <a:ext cx="3727"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8">
                <a:extLst>
                  <a:ext uri="{FF2B5EF4-FFF2-40B4-BE49-F238E27FC236}">
                    <a16:creationId xmlns="" xmlns:a16="http://schemas.microsoft.com/office/drawing/2014/main" id="{E94CF941-792E-4F82-9834-4600CF67EBF3}"/>
                  </a:ext>
                </a:extLst>
              </p:cNvPr>
              <p:cNvSpPr>
                <a:spLocks/>
              </p:cNvSpPr>
              <p:nvPr/>
            </p:nvSpPr>
            <p:spPr bwMode="auto">
              <a:xfrm>
                <a:off x="4910" y="919"/>
                <a:ext cx="963" cy="697"/>
              </a:xfrm>
              <a:custGeom>
                <a:avLst/>
                <a:gdLst>
                  <a:gd name="T0" fmla="*/ 1385 w 1393"/>
                  <a:gd name="T1" fmla="*/ 1009 h 1009"/>
                  <a:gd name="T2" fmla="*/ 1 w 1393"/>
                  <a:gd name="T3" fmla="*/ 147 h 1009"/>
                  <a:gd name="T4" fmla="*/ 5 w 1393"/>
                  <a:gd name="T5" fmla="*/ 65 h 1009"/>
                  <a:gd name="T6" fmla="*/ 1389 w 1393"/>
                  <a:gd name="T7" fmla="*/ 927 h 1009"/>
                  <a:gd name="T8" fmla="*/ 1385 w 1393"/>
                  <a:gd name="T9" fmla="*/ 1009 h 1009"/>
                </a:gdLst>
                <a:ahLst/>
                <a:cxnLst>
                  <a:cxn ang="0">
                    <a:pos x="T0" y="T1"/>
                  </a:cxn>
                  <a:cxn ang="0">
                    <a:pos x="T2" y="T3"/>
                  </a:cxn>
                  <a:cxn ang="0">
                    <a:pos x="T4" y="T5"/>
                  </a:cxn>
                  <a:cxn ang="0">
                    <a:pos x="T6" y="T7"/>
                  </a:cxn>
                  <a:cxn ang="0">
                    <a:pos x="T8" y="T9"/>
                  </a:cxn>
                </a:cxnLst>
                <a:rect l="0" t="0" r="r" b="b"/>
                <a:pathLst>
                  <a:path w="1393" h="1009">
                    <a:moveTo>
                      <a:pt x="1385" y="1009"/>
                    </a:moveTo>
                    <a:cubicBezTo>
                      <a:pt x="1294" y="373"/>
                      <a:pt x="497" y="82"/>
                      <a:pt x="1" y="147"/>
                    </a:cubicBezTo>
                    <a:cubicBezTo>
                      <a:pt x="4" y="146"/>
                      <a:pt x="0" y="66"/>
                      <a:pt x="5" y="65"/>
                    </a:cubicBezTo>
                    <a:cubicBezTo>
                      <a:pt x="501" y="0"/>
                      <a:pt x="1298" y="292"/>
                      <a:pt x="1389" y="927"/>
                    </a:cubicBezTo>
                    <a:cubicBezTo>
                      <a:pt x="1393" y="954"/>
                      <a:pt x="1382" y="983"/>
                      <a:pt x="1385" y="10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91481" y="3095429"/>
            <a:ext cx="3195226" cy="3994034"/>
          </a:xfrm>
          <a:prstGeom prst="rect">
            <a:avLst/>
          </a:prstGeom>
        </p:spPr>
      </p:pic>
      <p:pic>
        <p:nvPicPr>
          <p:cNvPr id="19" name="Picture 18" descr="F:\360安全浏览器下载\六一\Nipic_2531170_b95b5e79d8a6cffe\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9334" y="3095429"/>
            <a:ext cx="2552700" cy="353483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761078" y="-65069"/>
            <a:ext cx="5107945" cy="3720585"/>
            <a:chOff x="6178762" y="27295"/>
            <a:chExt cx="5107945" cy="3720585"/>
          </a:xfrm>
        </p:grpSpPr>
        <p:sp>
          <p:nvSpPr>
            <p:cNvPr id="29" name="TextBox 28"/>
            <p:cNvSpPr txBox="1"/>
            <p:nvPr/>
          </p:nvSpPr>
          <p:spPr>
            <a:xfrm>
              <a:off x="6405975" y="1348978"/>
              <a:ext cx="45709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a:ea typeface="微软雅黑"/>
                  <a:cs typeface="+mn-cs"/>
                </a:rPr>
                <a:t>Ừ, không sao đâu. Mình biết là bạn sơ ý mà</a:t>
              </a:r>
              <a:endParaRPr kumimoji="0" lang="en-US" sz="3200" b="0" i="0" u="none" strike="noStrike" kern="1200" cap="none" spc="0" normalizeH="0" baseline="0" noProof="0" dirty="0">
                <a:ln>
                  <a:noFill/>
                </a:ln>
                <a:solidFill>
                  <a:srgbClr val="000000"/>
                </a:solidFill>
                <a:effectLst/>
                <a:uLnTx/>
                <a:uFillTx/>
                <a:latin typeface="Arial"/>
                <a:ea typeface="微软雅黑"/>
                <a:cs typeface="+mn-cs"/>
              </a:endParaRPr>
            </a:p>
          </p:txBody>
        </p:sp>
        <p:grpSp>
          <p:nvGrpSpPr>
            <p:cNvPr id="30" name="Group 4">
              <a:extLst>
                <a:ext uri="{FF2B5EF4-FFF2-40B4-BE49-F238E27FC236}">
                  <a16:creationId xmlns="" xmlns:a16="http://schemas.microsoft.com/office/drawing/2014/main" id="{C6853274-71A6-42F2-B052-A3F7C35E7CC2}"/>
                </a:ext>
              </a:extLst>
            </p:cNvPr>
            <p:cNvGrpSpPr>
              <a:grpSpLocks noChangeAspect="1"/>
            </p:cNvGrpSpPr>
            <p:nvPr/>
          </p:nvGrpSpPr>
          <p:grpSpPr bwMode="auto">
            <a:xfrm>
              <a:off x="6178762" y="27295"/>
              <a:ext cx="5107945" cy="3720585"/>
              <a:chOff x="2372" y="-131"/>
              <a:chExt cx="3727" cy="4466"/>
            </a:xfrm>
            <a:solidFill>
              <a:srgbClr val="F5AE16"/>
            </a:solidFill>
          </p:grpSpPr>
          <p:sp>
            <p:nvSpPr>
              <p:cNvPr id="31" name="Freeform 6">
                <a:extLst>
                  <a:ext uri="{FF2B5EF4-FFF2-40B4-BE49-F238E27FC236}">
                    <a16:creationId xmlns="" xmlns:a16="http://schemas.microsoft.com/office/drawing/2014/main" id="{5594B8ED-7946-4A62-8CFC-1343CC03A115}"/>
                  </a:ext>
                </a:extLst>
              </p:cNvPr>
              <p:cNvSpPr>
                <a:spLocks/>
              </p:cNvSpPr>
              <p:nvPr/>
            </p:nvSpPr>
            <p:spPr bwMode="auto">
              <a:xfrm>
                <a:off x="2372" y="-131"/>
                <a:ext cx="3727"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8">
                <a:extLst>
                  <a:ext uri="{FF2B5EF4-FFF2-40B4-BE49-F238E27FC236}">
                    <a16:creationId xmlns="" xmlns:a16="http://schemas.microsoft.com/office/drawing/2014/main" id="{E94CF941-792E-4F82-9834-4600CF67EBF3}"/>
                  </a:ext>
                </a:extLst>
              </p:cNvPr>
              <p:cNvSpPr>
                <a:spLocks/>
              </p:cNvSpPr>
              <p:nvPr/>
            </p:nvSpPr>
            <p:spPr bwMode="auto">
              <a:xfrm>
                <a:off x="4910" y="919"/>
                <a:ext cx="963" cy="697"/>
              </a:xfrm>
              <a:custGeom>
                <a:avLst/>
                <a:gdLst>
                  <a:gd name="T0" fmla="*/ 1385 w 1393"/>
                  <a:gd name="T1" fmla="*/ 1009 h 1009"/>
                  <a:gd name="T2" fmla="*/ 1 w 1393"/>
                  <a:gd name="T3" fmla="*/ 147 h 1009"/>
                  <a:gd name="T4" fmla="*/ 5 w 1393"/>
                  <a:gd name="T5" fmla="*/ 65 h 1009"/>
                  <a:gd name="T6" fmla="*/ 1389 w 1393"/>
                  <a:gd name="T7" fmla="*/ 927 h 1009"/>
                  <a:gd name="T8" fmla="*/ 1385 w 1393"/>
                  <a:gd name="T9" fmla="*/ 1009 h 1009"/>
                </a:gdLst>
                <a:ahLst/>
                <a:cxnLst>
                  <a:cxn ang="0">
                    <a:pos x="T0" y="T1"/>
                  </a:cxn>
                  <a:cxn ang="0">
                    <a:pos x="T2" y="T3"/>
                  </a:cxn>
                  <a:cxn ang="0">
                    <a:pos x="T4" y="T5"/>
                  </a:cxn>
                  <a:cxn ang="0">
                    <a:pos x="T6" y="T7"/>
                  </a:cxn>
                  <a:cxn ang="0">
                    <a:pos x="T8" y="T9"/>
                  </a:cxn>
                </a:cxnLst>
                <a:rect l="0" t="0" r="r" b="b"/>
                <a:pathLst>
                  <a:path w="1393" h="1009">
                    <a:moveTo>
                      <a:pt x="1385" y="1009"/>
                    </a:moveTo>
                    <a:cubicBezTo>
                      <a:pt x="1294" y="373"/>
                      <a:pt x="497" y="82"/>
                      <a:pt x="1" y="147"/>
                    </a:cubicBezTo>
                    <a:cubicBezTo>
                      <a:pt x="4" y="146"/>
                      <a:pt x="0" y="66"/>
                      <a:pt x="5" y="65"/>
                    </a:cubicBezTo>
                    <a:cubicBezTo>
                      <a:pt x="501" y="0"/>
                      <a:pt x="1298" y="292"/>
                      <a:pt x="1389" y="927"/>
                    </a:cubicBezTo>
                    <a:cubicBezTo>
                      <a:pt x="1393" y="954"/>
                      <a:pt x="1382" y="983"/>
                      <a:pt x="1385" y="10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spTree>
    <p:extLst>
      <p:ext uri="{BB962C8B-B14F-4D97-AF65-F5344CB8AC3E}">
        <p14:creationId xmlns:p14="http://schemas.microsoft.com/office/powerpoint/2010/main" val="140591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 xmlns:a16="http://schemas.microsoft.com/office/drawing/2014/main" id="{9AE39A41-2C02-F550-8523-3C7C49CD2D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4" name="Picture 3">
            <a:extLst>
              <a:ext uri="{FF2B5EF4-FFF2-40B4-BE49-F238E27FC236}">
                <a16:creationId xmlns="" xmlns:a16="http://schemas.microsoft.com/office/drawing/2014/main" id="{E19C5AAC-2C3B-4BD1-B834-8FC63EE65EA7}"/>
              </a:ext>
            </a:extLst>
          </p:cNvPr>
          <p:cNvPicPr>
            <a:picLocks noChangeAspect="1"/>
          </p:cNvPicPr>
          <p:nvPr/>
        </p:nvPicPr>
        <p:blipFill>
          <a:blip r:embed="rId5"/>
          <a:stretch>
            <a:fillRect/>
          </a:stretch>
        </p:blipFill>
        <p:spPr>
          <a:xfrm>
            <a:off x="0" y="-173236"/>
            <a:ext cx="12101609" cy="4700423"/>
          </a:xfrm>
          <a:prstGeom prst="rect">
            <a:avLst/>
          </a:prstGeom>
        </p:spPr>
      </p:pic>
    </p:spTree>
    <p:extLst>
      <p:ext uri="{BB962C8B-B14F-4D97-AF65-F5344CB8AC3E}">
        <p14:creationId xmlns:p14="http://schemas.microsoft.com/office/powerpoint/2010/main" val="2732649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pic>
        <p:nvPicPr>
          <p:cNvPr id="19" name="Picture 18">
            <a:extLst>
              <a:ext uri="{FF2B5EF4-FFF2-40B4-BE49-F238E27FC236}">
                <a16:creationId xmlns=""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11" name="Graphic 19">
                      <a:extLst>
                        <a:ext uri="{FF2B5EF4-FFF2-40B4-BE49-F238E27FC236}">
                          <a16:creationId xmlns=""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3" name="Freeform: Shape 212">
                        <a:extLst>
                          <a:ext uri="{FF2B5EF4-FFF2-40B4-BE49-F238E27FC236}">
                            <a16:creationId xmlns=""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14" name="Graphic 19">
                      <a:extLst>
                        <a:ext uri="{FF2B5EF4-FFF2-40B4-BE49-F238E27FC236}">
                          <a16:creationId xmlns=""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6" name="Freeform: Shape 215">
                        <a:extLst>
                          <a:ext uri="{FF2B5EF4-FFF2-40B4-BE49-F238E27FC236}">
                            <a16:creationId xmlns=""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17" name="Graphic 19">
                      <a:extLst>
                        <a:ext uri="{FF2B5EF4-FFF2-40B4-BE49-F238E27FC236}">
                          <a16:creationId xmlns=""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9" name="Freeform: Shape 218">
                        <a:extLst>
                          <a:ext uri="{FF2B5EF4-FFF2-40B4-BE49-F238E27FC236}">
                            <a16:creationId xmlns=""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20" name="Graphic 19">
                    <a:extLst>
                      <a:ext uri="{FF2B5EF4-FFF2-40B4-BE49-F238E27FC236}">
                        <a16:creationId xmlns=""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22" name="Graphic 19">
                      <a:extLst>
                        <a:ext uri="{FF2B5EF4-FFF2-40B4-BE49-F238E27FC236}">
                          <a16:creationId xmlns=""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24" name="Freeform: Shape 223">
                        <a:extLst>
                          <a:ext uri="{FF2B5EF4-FFF2-40B4-BE49-F238E27FC236}">
                            <a16:creationId xmlns=""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25" name="Graphic 19">
                      <a:extLst>
                        <a:ext uri="{FF2B5EF4-FFF2-40B4-BE49-F238E27FC236}">
                          <a16:creationId xmlns=""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27" name="Freeform: Shape 226">
                        <a:extLst>
                          <a:ext uri="{FF2B5EF4-FFF2-40B4-BE49-F238E27FC236}">
                            <a16:creationId xmlns=""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28" name="Graphic 19">
                      <a:extLst>
                        <a:ext uri="{FF2B5EF4-FFF2-40B4-BE49-F238E27FC236}">
                          <a16:creationId xmlns=""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0" name="Freeform: Shape 229">
                        <a:extLst>
                          <a:ext uri="{FF2B5EF4-FFF2-40B4-BE49-F238E27FC236}">
                            <a16:creationId xmlns=""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31" name="Graphic 19">
                    <a:extLst>
                      <a:ext uri="{FF2B5EF4-FFF2-40B4-BE49-F238E27FC236}">
                        <a16:creationId xmlns=""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33" name="Graphic 19">
                      <a:extLst>
                        <a:ext uri="{FF2B5EF4-FFF2-40B4-BE49-F238E27FC236}">
                          <a16:creationId xmlns=""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5" name="Freeform: Shape 234">
                        <a:extLst>
                          <a:ext uri="{FF2B5EF4-FFF2-40B4-BE49-F238E27FC236}">
                            <a16:creationId xmlns=""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36" name="Graphic 19">
                      <a:extLst>
                        <a:ext uri="{FF2B5EF4-FFF2-40B4-BE49-F238E27FC236}">
                          <a16:creationId xmlns=""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8" name="Freeform: Shape 237">
                        <a:extLst>
                          <a:ext uri="{FF2B5EF4-FFF2-40B4-BE49-F238E27FC236}">
                            <a16:creationId xmlns=""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39" name="Graphic 19">
                      <a:extLst>
                        <a:ext uri="{FF2B5EF4-FFF2-40B4-BE49-F238E27FC236}">
                          <a16:creationId xmlns=""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1" name="Freeform: Shape 240">
                        <a:extLst>
                          <a:ext uri="{FF2B5EF4-FFF2-40B4-BE49-F238E27FC236}">
                            <a16:creationId xmlns=""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42" name="Graphic 19">
                    <a:extLst>
                      <a:ext uri="{FF2B5EF4-FFF2-40B4-BE49-F238E27FC236}">
                        <a16:creationId xmlns=""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44" name="Graphic 19">
                      <a:extLst>
                        <a:ext uri="{FF2B5EF4-FFF2-40B4-BE49-F238E27FC236}">
                          <a16:creationId xmlns=""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6" name="Freeform: Shape 245">
                        <a:extLst>
                          <a:ext uri="{FF2B5EF4-FFF2-40B4-BE49-F238E27FC236}">
                            <a16:creationId xmlns=""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47" name="Graphic 19">
                      <a:extLst>
                        <a:ext uri="{FF2B5EF4-FFF2-40B4-BE49-F238E27FC236}">
                          <a16:creationId xmlns=""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9" name="Freeform: Shape 248">
                        <a:extLst>
                          <a:ext uri="{FF2B5EF4-FFF2-40B4-BE49-F238E27FC236}">
                            <a16:creationId xmlns=""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50" name="Graphic 19">
                      <a:extLst>
                        <a:ext uri="{FF2B5EF4-FFF2-40B4-BE49-F238E27FC236}">
                          <a16:creationId xmlns=""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2" name="Freeform: Shape 251">
                        <a:extLst>
                          <a:ext uri="{FF2B5EF4-FFF2-40B4-BE49-F238E27FC236}">
                            <a16:creationId xmlns=""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sp>
              <p:nvSpPr>
                <p:cNvPr id="253" name="Freeform: Shape 252">
                  <a:extLst>
                    <a:ext uri="{FF2B5EF4-FFF2-40B4-BE49-F238E27FC236}">
                      <a16:creationId xmlns=""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4" name="Freeform: Shape 253">
                  <a:extLst>
                    <a:ext uri="{FF2B5EF4-FFF2-40B4-BE49-F238E27FC236}">
                      <a16:creationId xmlns=""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5" name="Freeform: Shape 254">
                  <a:extLst>
                    <a:ext uri="{FF2B5EF4-FFF2-40B4-BE49-F238E27FC236}">
                      <a16:creationId xmlns=""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6" name="Freeform: Shape 255">
                  <a:extLst>
                    <a:ext uri="{FF2B5EF4-FFF2-40B4-BE49-F238E27FC236}">
                      <a16:creationId xmlns=""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57" name="Graphic 19">
                <a:extLst>
                  <a:ext uri="{FF2B5EF4-FFF2-40B4-BE49-F238E27FC236}">
                    <a16:creationId xmlns=""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61" name="Graphic 19">
                      <a:extLst>
                        <a:ext uri="{FF2B5EF4-FFF2-40B4-BE49-F238E27FC236}">
                          <a16:creationId xmlns=""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3" name="Freeform: Shape 262">
                        <a:extLst>
                          <a:ext uri="{FF2B5EF4-FFF2-40B4-BE49-F238E27FC236}">
                            <a16:creationId xmlns=""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64" name="Graphic 19">
                      <a:extLst>
                        <a:ext uri="{FF2B5EF4-FFF2-40B4-BE49-F238E27FC236}">
                          <a16:creationId xmlns=""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6" name="Freeform: Shape 265">
                        <a:extLst>
                          <a:ext uri="{FF2B5EF4-FFF2-40B4-BE49-F238E27FC236}">
                            <a16:creationId xmlns=""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67" name="Graphic 19">
                      <a:extLst>
                        <a:ext uri="{FF2B5EF4-FFF2-40B4-BE49-F238E27FC236}">
                          <a16:creationId xmlns=""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9" name="Freeform: Shape 268">
                        <a:extLst>
                          <a:ext uri="{FF2B5EF4-FFF2-40B4-BE49-F238E27FC236}">
                            <a16:creationId xmlns=""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70" name="Graphic 19">
                    <a:extLst>
                      <a:ext uri="{FF2B5EF4-FFF2-40B4-BE49-F238E27FC236}">
                        <a16:creationId xmlns=""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72" name="Graphic 19">
                      <a:extLst>
                        <a:ext uri="{FF2B5EF4-FFF2-40B4-BE49-F238E27FC236}">
                          <a16:creationId xmlns=""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74" name="Freeform: Shape 273">
                        <a:extLst>
                          <a:ext uri="{FF2B5EF4-FFF2-40B4-BE49-F238E27FC236}">
                            <a16:creationId xmlns=""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75" name="Graphic 19">
                      <a:extLst>
                        <a:ext uri="{FF2B5EF4-FFF2-40B4-BE49-F238E27FC236}">
                          <a16:creationId xmlns=""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77" name="Freeform: Shape 276">
                        <a:extLst>
                          <a:ext uri="{FF2B5EF4-FFF2-40B4-BE49-F238E27FC236}">
                            <a16:creationId xmlns=""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78" name="Graphic 19">
                      <a:extLst>
                        <a:ext uri="{FF2B5EF4-FFF2-40B4-BE49-F238E27FC236}">
                          <a16:creationId xmlns=""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0" name="Freeform: Shape 279">
                        <a:extLst>
                          <a:ext uri="{FF2B5EF4-FFF2-40B4-BE49-F238E27FC236}">
                            <a16:creationId xmlns=""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81" name="Graphic 19">
                    <a:extLst>
                      <a:ext uri="{FF2B5EF4-FFF2-40B4-BE49-F238E27FC236}">
                        <a16:creationId xmlns=""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83" name="Graphic 19">
                      <a:extLst>
                        <a:ext uri="{FF2B5EF4-FFF2-40B4-BE49-F238E27FC236}">
                          <a16:creationId xmlns=""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5" name="Freeform: Shape 284">
                        <a:extLst>
                          <a:ext uri="{FF2B5EF4-FFF2-40B4-BE49-F238E27FC236}">
                            <a16:creationId xmlns=""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86" name="Graphic 19">
                      <a:extLst>
                        <a:ext uri="{FF2B5EF4-FFF2-40B4-BE49-F238E27FC236}">
                          <a16:creationId xmlns=""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8" name="Freeform: Shape 287">
                        <a:extLst>
                          <a:ext uri="{FF2B5EF4-FFF2-40B4-BE49-F238E27FC236}">
                            <a16:creationId xmlns=""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89" name="Graphic 19">
                      <a:extLst>
                        <a:ext uri="{FF2B5EF4-FFF2-40B4-BE49-F238E27FC236}">
                          <a16:creationId xmlns=""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1" name="Freeform: Shape 290">
                        <a:extLst>
                          <a:ext uri="{FF2B5EF4-FFF2-40B4-BE49-F238E27FC236}">
                            <a16:creationId xmlns=""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92" name="Graphic 19">
                    <a:extLst>
                      <a:ext uri="{FF2B5EF4-FFF2-40B4-BE49-F238E27FC236}">
                        <a16:creationId xmlns=""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94" name="Graphic 19">
                      <a:extLst>
                        <a:ext uri="{FF2B5EF4-FFF2-40B4-BE49-F238E27FC236}">
                          <a16:creationId xmlns=""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6" name="Freeform: Shape 295">
                        <a:extLst>
                          <a:ext uri="{FF2B5EF4-FFF2-40B4-BE49-F238E27FC236}">
                            <a16:creationId xmlns=""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97" name="Graphic 19">
                      <a:extLst>
                        <a:ext uri="{FF2B5EF4-FFF2-40B4-BE49-F238E27FC236}">
                          <a16:creationId xmlns=""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9" name="Freeform: Shape 298">
                        <a:extLst>
                          <a:ext uri="{FF2B5EF4-FFF2-40B4-BE49-F238E27FC236}">
                            <a16:creationId xmlns=""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00" name="Graphic 19">
                      <a:extLst>
                        <a:ext uri="{FF2B5EF4-FFF2-40B4-BE49-F238E27FC236}">
                          <a16:creationId xmlns=""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2" name="Freeform: Shape 301">
                        <a:extLst>
                          <a:ext uri="{FF2B5EF4-FFF2-40B4-BE49-F238E27FC236}">
                            <a16:creationId xmlns=""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sp>
              <p:nvSpPr>
                <p:cNvPr id="303" name="Freeform: Shape 302">
                  <a:extLst>
                    <a:ext uri="{FF2B5EF4-FFF2-40B4-BE49-F238E27FC236}">
                      <a16:creationId xmlns=""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4" name="Freeform: Shape 303">
                  <a:extLst>
                    <a:ext uri="{FF2B5EF4-FFF2-40B4-BE49-F238E27FC236}">
                      <a16:creationId xmlns=""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5" name="Freeform: Shape 304">
                  <a:extLst>
                    <a:ext uri="{FF2B5EF4-FFF2-40B4-BE49-F238E27FC236}">
                      <a16:creationId xmlns=""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6" name="Freeform: Shape 305">
                  <a:extLst>
                    <a:ext uri="{FF2B5EF4-FFF2-40B4-BE49-F238E27FC236}">
                      <a16:creationId xmlns=""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307" name="Graphic 19">
              <a:extLst>
                <a:ext uri="{FF2B5EF4-FFF2-40B4-BE49-F238E27FC236}">
                  <a16:creationId xmlns=""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9" name="Freeform: Shape 308">
                <a:extLst>
                  <a:ext uri="{FF2B5EF4-FFF2-40B4-BE49-F238E27FC236}">
                    <a16:creationId xmlns=""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10" name="Graphic 19">
              <a:extLst>
                <a:ext uri="{FF2B5EF4-FFF2-40B4-BE49-F238E27FC236}">
                  <a16:creationId xmlns=""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12" name="Freeform: Shape 311">
                <a:extLst>
                  <a:ext uri="{FF2B5EF4-FFF2-40B4-BE49-F238E27FC236}">
                    <a16:creationId xmlns=""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13" name="Graphic 19">
              <a:extLst>
                <a:ext uri="{FF2B5EF4-FFF2-40B4-BE49-F238E27FC236}">
                  <a16:creationId xmlns=""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15" name="Freeform: Shape 314">
                <a:extLst>
                  <a:ext uri="{FF2B5EF4-FFF2-40B4-BE49-F238E27FC236}">
                    <a16:creationId xmlns=""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pic>
        <p:nvPicPr>
          <p:cNvPr id="318" name="Picture 317" descr="Text&#10;&#10;Description automatically generated">
            <a:extLst>
              <a:ext uri="{FF2B5EF4-FFF2-40B4-BE49-F238E27FC236}">
                <a16:creationId xmlns="" xmlns:a16="http://schemas.microsoft.com/office/drawing/2014/main" id="{5D0D33C6-03B0-45D8-A342-2896C42FCE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0279" y="752223"/>
            <a:ext cx="6828369" cy="2533105"/>
          </a:xfrm>
          <a:prstGeom prst="rect">
            <a:avLst/>
          </a:prstGeom>
        </p:spPr>
      </p:pic>
      <p:pic>
        <p:nvPicPr>
          <p:cNvPr id="322" name="Picture 321" descr="A picture containing toy, doll&#10;&#10;Description automatically generated">
            <a:extLst>
              <a:ext uri="{FF2B5EF4-FFF2-40B4-BE49-F238E27FC236}">
                <a16:creationId xmlns="" xmlns:a16="http://schemas.microsoft.com/office/drawing/2014/main" id="{FED298F6-6497-45D5-9F0B-29F760A614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320" name="Picture 319" descr="A picture containing toy, doll&#10;&#10;Description automatically generated">
            <a:extLst>
              <a:ext uri="{FF2B5EF4-FFF2-40B4-BE49-F238E27FC236}">
                <a16:creationId xmlns="" xmlns:a16="http://schemas.microsoft.com/office/drawing/2014/main" id="{6C79553A-806D-4907-AB9F-B11C9C5604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spTree>
    <p:extLst>
      <p:ext uri="{BB962C8B-B14F-4D97-AF65-F5344CB8AC3E}">
        <p14:creationId xmlns:p14="http://schemas.microsoft.com/office/powerpoint/2010/main" val="184698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 calcmode="lin" valueType="num">
                                      <p:cBhvr>
                                        <p:cTn id="7" dur="500" fill="hold"/>
                                        <p:tgtEl>
                                          <p:spTgt spid="318"/>
                                        </p:tgtEl>
                                        <p:attrNameLst>
                                          <p:attrName>ppt_w</p:attrName>
                                        </p:attrNameLst>
                                      </p:cBhvr>
                                      <p:tavLst>
                                        <p:tav tm="0">
                                          <p:val>
                                            <p:fltVal val="0"/>
                                          </p:val>
                                        </p:tav>
                                        <p:tav tm="100000">
                                          <p:val>
                                            <p:strVal val="#ppt_w"/>
                                          </p:val>
                                        </p:tav>
                                      </p:tavLst>
                                    </p:anim>
                                    <p:anim calcmode="lin" valueType="num">
                                      <p:cBhvr>
                                        <p:cTn id="8" dur="500" fill="hold"/>
                                        <p:tgtEl>
                                          <p:spTgt spid="318"/>
                                        </p:tgtEl>
                                        <p:attrNameLst>
                                          <p:attrName>ppt_h</p:attrName>
                                        </p:attrNameLst>
                                      </p:cBhvr>
                                      <p:tavLst>
                                        <p:tav tm="0">
                                          <p:val>
                                            <p:fltVal val="0"/>
                                          </p:val>
                                        </p:tav>
                                        <p:tav tm="100000">
                                          <p:val>
                                            <p:strVal val="#ppt_h"/>
                                          </p:val>
                                        </p:tav>
                                      </p:tavLst>
                                    </p:anim>
                                    <p:animEffect transition="in" filter="fade">
                                      <p:cBhvr>
                                        <p:cTn id="9" dur="500"/>
                                        <p:tgtEl>
                                          <p:spTgt spid="318"/>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20"/>
                                        </p:tgtEl>
                                        <p:attrNameLst>
                                          <p:attrName>style.visibility</p:attrName>
                                        </p:attrNameLst>
                                      </p:cBhvr>
                                      <p:to>
                                        <p:strVal val="visible"/>
                                      </p:to>
                                    </p:set>
                                    <p:anim calcmode="lin" valueType="num">
                                      <p:cBhvr additive="base">
                                        <p:cTn id="13" dur="500" fill="hold"/>
                                        <p:tgtEl>
                                          <p:spTgt spid="320"/>
                                        </p:tgtEl>
                                        <p:attrNameLst>
                                          <p:attrName>ppt_x</p:attrName>
                                        </p:attrNameLst>
                                      </p:cBhvr>
                                      <p:tavLst>
                                        <p:tav tm="0">
                                          <p:val>
                                            <p:strVal val="0-#ppt_w/2"/>
                                          </p:val>
                                        </p:tav>
                                        <p:tav tm="100000">
                                          <p:val>
                                            <p:strVal val="#ppt_x"/>
                                          </p:val>
                                        </p:tav>
                                      </p:tavLst>
                                    </p:anim>
                                    <p:anim calcmode="lin" valueType="num">
                                      <p:cBhvr additive="base">
                                        <p:cTn id="14" dur="500" fill="hold"/>
                                        <p:tgtEl>
                                          <p:spTgt spid="320"/>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22"/>
                                        </p:tgtEl>
                                        <p:attrNameLst>
                                          <p:attrName>style.visibility</p:attrName>
                                        </p:attrNameLst>
                                      </p:cBhvr>
                                      <p:to>
                                        <p:strVal val="visible"/>
                                      </p:to>
                                    </p:set>
                                    <p:anim calcmode="lin" valueType="num">
                                      <p:cBhvr additive="base">
                                        <p:cTn id="17" dur="500" fill="hold"/>
                                        <p:tgtEl>
                                          <p:spTgt spid="322"/>
                                        </p:tgtEl>
                                        <p:attrNameLst>
                                          <p:attrName>ppt_x</p:attrName>
                                        </p:attrNameLst>
                                      </p:cBhvr>
                                      <p:tavLst>
                                        <p:tav tm="0">
                                          <p:val>
                                            <p:strVal val="0-#ppt_w/2"/>
                                          </p:val>
                                        </p:tav>
                                        <p:tav tm="100000">
                                          <p:val>
                                            <p:strVal val="#ppt_x"/>
                                          </p:val>
                                        </p:tav>
                                      </p:tavLst>
                                    </p:anim>
                                    <p:anim calcmode="lin" valueType="num">
                                      <p:cBhvr additive="base">
                                        <p:cTn id="18" dur="500" fill="hold"/>
                                        <p:tgtEl>
                                          <p:spTgt spid="3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con&#10;&#10;Description automatically generated">
            <a:extLst>
              <a:ext uri="{FF2B5EF4-FFF2-40B4-BE49-F238E27FC236}">
                <a16:creationId xmlns="" xmlns:a16="http://schemas.microsoft.com/office/drawing/2014/main" id="{9C67621C-B686-4FA3-963B-831228CFEE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 xmlns:a16="http://schemas.microsoft.com/office/drawing/2014/main" id="{B76ABA17-A1B2-4054-BA29-B3F50F138ABC}"/>
              </a:ext>
            </a:extLst>
          </p:cNvPr>
          <p:cNvGrpSpPr/>
          <p:nvPr/>
        </p:nvGrpSpPr>
        <p:grpSpPr>
          <a:xfrm>
            <a:off x="1667092" y="1491344"/>
            <a:ext cx="9644765" cy="2273162"/>
            <a:chOff x="615645" y="178170"/>
            <a:chExt cx="10962855" cy="1632511"/>
          </a:xfrm>
        </p:grpSpPr>
        <p:grpSp>
          <p:nvGrpSpPr>
            <p:cNvPr id="25" name="Group 24">
              <a:extLst>
                <a:ext uri="{FF2B5EF4-FFF2-40B4-BE49-F238E27FC236}">
                  <a16:creationId xmlns=""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 xmlns:a16="http://schemas.microsoft.com/office/drawing/2014/main" id="{1C8C011D-D857-48F7-BE31-B4A9A8940D4C}"/>
                </a:ext>
              </a:extLst>
            </p:cNvPr>
            <p:cNvSpPr txBox="1"/>
            <p:nvPr/>
          </p:nvSpPr>
          <p:spPr>
            <a:xfrm>
              <a:off x="881502" y="379808"/>
              <a:ext cx="10546052" cy="1392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tình huống trong bài, em đã thực hành nói và đáp lời xin lỗi trong những tình huống nào khác? </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oy, vector graphics&#10;&#10;Description automatically generated">
            <a:extLst>
              <a:ext uri="{FF2B5EF4-FFF2-40B4-BE49-F238E27FC236}">
                <a16:creationId xmlns="" xmlns:a16="http://schemas.microsoft.com/office/drawing/2014/main" id="{C76B33A2-A55E-4ED2-A9A4-6D258EF0AA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24514889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774" y="3761981"/>
            <a:ext cx="3396343" cy="2391428"/>
          </a:xfrm>
          <a:prstGeom prst="rect">
            <a:avLst/>
          </a:prstGeom>
        </p:spPr>
      </p:pic>
      <p:grpSp>
        <p:nvGrpSpPr>
          <p:cNvPr id="3" name="Group 2"/>
          <p:cNvGrpSpPr/>
          <p:nvPr/>
        </p:nvGrpSpPr>
        <p:grpSpPr>
          <a:xfrm>
            <a:off x="878024" y="1801090"/>
            <a:ext cx="9689237" cy="1766071"/>
            <a:chOff x="5102630" y="970223"/>
            <a:chExt cx="5464630" cy="2090057"/>
          </a:xfrm>
        </p:grpSpPr>
        <p:sp>
          <p:nvSpPr>
            <p:cNvPr id="25" name="TextBox 24"/>
            <p:cNvSpPr txBox="1"/>
            <p:nvPr/>
          </p:nvSpPr>
          <p:spPr>
            <a:xfrm>
              <a:off x="5166574" y="1291976"/>
              <a:ext cx="5303692" cy="985498"/>
            </a:xfrm>
            <a:prstGeom prst="rect">
              <a:avLst/>
            </a:prstGeom>
            <a:noFill/>
          </p:spPr>
          <p:txBody>
            <a:bodyPr wrap="square" rtlCol="0">
              <a:spAutoFit/>
            </a:bodyPr>
            <a:lstStyle>
              <a:defPPr>
                <a:defRPr lang="en-US"/>
              </a:defPPr>
              <a:lvl1pPr algn="ctr" defTabSz="457200">
                <a:spcBef>
                  <a:spcPts val="1200"/>
                </a:spcBef>
                <a:spcAft>
                  <a:spcPts val="1200"/>
                </a:spcAft>
                <a:defRPr sz="6600" b="1">
                  <a:solidFill>
                    <a:srgbClr val="CC3300"/>
                  </a:solidFill>
                  <a:effectLst>
                    <a:glow rad="139700">
                      <a:srgbClr val="FFFF00"/>
                    </a:glow>
                  </a:effectLst>
                  <a:latin typeface="SVN-KG Ten Thousand Reasons" panose="02040603050506020204" pitchFamily="18" charset="0"/>
                </a:defRPr>
              </a:lvl1pPr>
              <a:lvl2pPr defTabSz="457200"/>
              <a:lvl3pPr defTabSz="457200"/>
              <a:lvl4pPr defTabSz="457200"/>
              <a:lvl5pPr defTabSz="457200"/>
              <a:lvl6pPr defTabSz="457200"/>
              <a:lvl7pPr defTabSz="457200"/>
              <a:lvl8pPr defTabSz="457200"/>
              <a:lvl9pPr defTabSz="457200"/>
            </a:lstStyle>
            <a:p>
              <a:pPr marL="0" marR="0" lvl="0" indent="0" algn="just" defTabSz="457200" rtl="0" eaLnBrk="1" fontAlgn="auto" latinLnBrk="0" hangingPunct="1">
                <a:lnSpc>
                  <a:spcPct val="100000"/>
                </a:lnSpc>
                <a:spcBef>
                  <a:spcPts val="1200"/>
                </a:spcBef>
                <a:spcAft>
                  <a:spcPts val="1200"/>
                </a:spcAft>
                <a:buClrTx/>
                <a:buSzTx/>
                <a:buFontTx/>
                <a:buNone/>
                <a:tabLst/>
                <a:defRPr/>
              </a:pPr>
              <a:r>
                <a:rPr kumimoji="0" lang="en-US" sz="4000" b="1" i="0" u="none" strike="noStrike" kern="1200" cap="none" spc="0" normalizeH="0" baseline="0" noProof="0" dirty="0" err="1">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1" i="0" u="none" strike="noStrike" kern="1200" cap="none" spc="0" normalizeH="0" baseline="0" noProof="0" dirty="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1" i="0" u="none" strike="noStrike" kern="1200" cap="none" spc="0" normalizeH="0" baseline="0" noProof="0" dirty="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vận dụng nói và đáp lời xin lỗi trong cuộc sống hằng ngày</a:t>
              </a:r>
              <a:endPar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ular Callout 4"/>
            <p:cNvSpPr/>
            <p:nvPr/>
          </p:nvSpPr>
          <p:spPr>
            <a:xfrm>
              <a:off x="5102630" y="970223"/>
              <a:ext cx="5464630" cy="2090057"/>
            </a:xfrm>
            <a:prstGeom prst="wedgeRoundRectCallout">
              <a:avLst>
                <a:gd name="adj1" fmla="val 36839"/>
                <a:gd name="adj2" fmla="val 67005"/>
                <a:gd name="adj3" fmla="val 16667"/>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326091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6957"/>
            <a:ext cx="12192000" cy="7354957"/>
          </a:xfrm>
          <a:prstGeom prst="rect">
            <a:avLst/>
          </a:prstGeom>
        </p:spPr>
      </p:pic>
      <p:sp>
        <p:nvSpPr>
          <p:cNvPr id="4" name="Title 3">
            <a:extLst>
              <a:ext uri="{FF2B5EF4-FFF2-40B4-BE49-F238E27FC236}">
                <a16:creationId xmlns="" xmlns:a16="http://schemas.microsoft.com/office/drawing/2014/main" id="{2A67E281-6BF0-4EFA-8514-1111ABC12FF4}"/>
              </a:ext>
            </a:extLst>
          </p:cNvPr>
          <p:cNvSpPr>
            <a:spLocks noGrp="1"/>
          </p:cNvSpPr>
          <p:nvPr>
            <p:ph type="title"/>
          </p:nvPr>
        </p:nvSpPr>
        <p:spPr/>
        <p:txBody>
          <a:bodyPr/>
          <a:lstStyle/>
          <a:p>
            <a:endParaRPr lang="en-US"/>
          </a:p>
        </p:txBody>
      </p:sp>
      <p:pic>
        <p:nvPicPr>
          <p:cNvPr id="5" name="Picture 4">
            <a:extLst>
              <a:ext uri="{FF2B5EF4-FFF2-40B4-BE49-F238E27FC236}">
                <a16:creationId xmlns="" xmlns:a16="http://schemas.microsoft.com/office/drawing/2014/main" id="{5FCE9EFF-C4C9-408F-BDBE-76D681D2C53C}"/>
              </a:ext>
            </a:extLst>
          </p:cNvPr>
          <p:cNvPicPr>
            <a:picLocks noChangeAspect="1"/>
          </p:cNvPicPr>
          <p:nvPr/>
        </p:nvPicPr>
        <p:blipFill>
          <a:blip r:embed="rId3"/>
          <a:stretch>
            <a:fillRect/>
          </a:stretch>
        </p:blipFill>
        <p:spPr>
          <a:xfrm>
            <a:off x="3307110" y="2765860"/>
            <a:ext cx="6669602" cy="1981372"/>
          </a:xfrm>
          <a:prstGeom prst="rect">
            <a:avLst/>
          </a:prstGeom>
        </p:spPr>
      </p:pic>
    </p:spTree>
    <p:extLst>
      <p:ext uri="{BB962C8B-B14F-4D97-AF65-F5344CB8AC3E}">
        <p14:creationId xmlns:p14="http://schemas.microsoft.com/office/powerpoint/2010/main" val="18237827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43">
            <a:extLst>
              <a:ext uri="{FF2B5EF4-FFF2-40B4-BE49-F238E27FC236}">
                <a16:creationId xmlns="" xmlns:a16="http://schemas.microsoft.com/office/drawing/2014/main" id="{9D645240-D005-4810-AC9C-C05A048A4394}"/>
              </a:ext>
            </a:extLst>
          </p:cNvPr>
          <p:cNvSpPr/>
          <p:nvPr/>
        </p:nvSpPr>
        <p:spPr>
          <a:xfrm>
            <a:off x="1532495" y="3739220"/>
            <a:ext cx="8232203" cy="1285361"/>
          </a:xfrm>
          <a:custGeom>
            <a:avLst/>
            <a:gdLst>
              <a:gd name="connsiteX0" fmla="*/ 0 w 8232203"/>
              <a:gd name="connsiteY0" fmla="*/ 214231 h 1285361"/>
              <a:gd name="connsiteX1" fmla="*/ 214231 w 8232203"/>
              <a:gd name="connsiteY1" fmla="*/ 0 h 1285361"/>
              <a:gd name="connsiteX2" fmla="*/ 693604 w 8232203"/>
              <a:gd name="connsiteY2" fmla="*/ 0 h 1285361"/>
              <a:gd name="connsiteX3" fmla="*/ 1329051 w 8232203"/>
              <a:gd name="connsiteY3" fmla="*/ 0 h 1285361"/>
              <a:gd name="connsiteX4" fmla="*/ 1652349 w 8232203"/>
              <a:gd name="connsiteY4" fmla="*/ 0 h 1285361"/>
              <a:gd name="connsiteX5" fmla="*/ 1975647 w 8232203"/>
              <a:gd name="connsiteY5" fmla="*/ 0 h 1285361"/>
              <a:gd name="connsiteX6" fmla="*/ 2298945 w 8232203"/>
              <a:gd name="connsiteY6" fmla="*/ 0 h 1285361"/>
              <a:gd name="connsiteX7" fmla="*/ 2700280 w 8232203"/>
              <a:gd name="connsiteY7" fmla="*/ 0 h 1285361"/>
              <a:gd name="connsiteX8" fmla="*/ 3335727 w 8232203"/>
              <a:gd name="connsiteY8" fmla="*/ 0 h 1285361"/>
              <a:gd name="connsiteX9" fmla="*/ 3659025 w 8232203"/>
              <a:gd name="connsiteY9" fmla="*/ 0 h 1285361"/>
              <a:gd name="connsiteX10" fmla="*/ 4138398 w 8232203"/>
              <a:gd name="connsiteY10" fmla="*/ 0 h 1285361"/>
              <a:gd name="connsiteX11" fmla="*/ 4539733 w 8232203"/>
              <a:gd name="connsiteY11" fmla="*/ 0 h 1285361"/>
              <a:gd name="connsiteX12" fmla="*/ 5019106 w 8232203"/>
              <a:gd name="connsiteY12" fmla="*/ 0 h 1285361"/>
              <a:gd name="connsiteX13" fmla="*/ 5420441 w 8232203"/>
              <a:gd name="connsiteY13" fmla="*/ 0 h 1285361"/>
              <a:gd name="connsiteX14" fmla="*/ 5977851 w 8232203"/>
              <a:gd name="connsiteY14" fmla="*/ 0 h 1285361"/>
              <a:gd name="connsiteX15" fmla="*/ 6379186 w 8232203"/>
              <a:gd name="connsiteY15" fmla="*/ 0 h 1285361"/>
              <a:gd name="connsiteX16" fmla="*/ 6858559 w 8232203"/>
              <a:gd name="connsiteY16" fmla="*/ 0 h 1285361"/>
              <a:gd name="connsiteX17" fmla="*/ 7415969 w 8232203"/>
              <a:gd name="connsiteY17" fmla="*/ 0 h 1285361"/>
              <a:gd name="connsiteX18" fmla="*/ 8017972 w 8232203"/>
              <a:gd name="connsiteY18" fmla="*/ 0 h 1285361"/>
              <a:gd name="connsiteX19" fmla="*/ 8232203 w 8232203"/>
              <a:gd name="connsiteY19" fmla="*/ 214231 h 1285361"/>
              <a:gd name="connsiteX20" fmla="*/ 8232203 w 8232203"/>
              <a:gd name="connsiteY20" fmla="*/ 659818 h 1285361"/>
              <a:gd name="connsiteX21" fmla="*/ 8232203 w 8232203"/>
              <a:gd name="connsiteY21" fmla="*/ 1071130 h 1285361"/>
              <a:gd name="connsiteX22" fmla="*/ 8017972 w 8232203"/>
              <a:gd name="connsiteY22" fmla="*/ 1285361 h 1285361"/>
              <a:gd name="connsiteX23" fmla="*/ 7304487 w 8232203"/>
              <a:gd name="connsiteY23" fmla="*/ 1285361 h 1285361"/>
              <a:gd name="connsiteX24" fmla="*/ 6747077 w 8232203"/>
              <a:gd name="connsiteY24" fmla="*/ 1285361 h 1285361"/>
              <a:gd name="connsiteX25" fmla="*/ 6423779 w 8232203"/>
              <a:gd name="connsiteY25" fmla="*/ 1285361 h 1285361"/>
              <a:gd name="connsiteX26" fmla="*/ 5710294 w 8232203"/>
              <a:gd name="connsiteY26" fmla="*/ 1285361 h 1285361"/>
              <a:gd name="connsiteX27" fmla="*/ 4996809 w 8232203"/>
              <a:gd name="connsiteY27" fmla="*/ 1285361 h 1285361"/>
              <a:gd name="connsiteX28" fmla="*/ 4361362 w 8232203"/>
              <a:gd name="connsiteY28" fmla="*/ 1285361 h 1285361"/>
              <a:gd name="connsiteX29" fmla="*/ 3647877 w 8232203"/>
              <a:gd name="connsiteY29" fmla="*/ 1285361 h 1285361"/>
              <a:gd name="connsiteX30" fmla="*/ 3090467 w 8232203"/>
              <a:gd name="connsiteY30" fmla="*/ 1285361 h 1285361"/>
              <a:gd name="connsiteX31" fmla="*/ 2455019 w 8232203"/>
              <a:gd name="connsiteY31" fmla="*/ 1285361 h 1285361"/>
              <a:gd name="connsiteX32" fmla="*/ 1975647 w 8232203"/>
              <a:gd name="connsiteY32" fmla="*/ 1285361 h 1285361"/>
              <a:gd name="connsiteX33" fmla="*/ 1652349 w 8232203"/>
              <a:gd name="connsiteY33" fmla="*/ 1285361 h 1285361"/>
              <a:gd name="connsiteX34" fmla="*/ 1329051 w 8232203"/>
              <a:gd name="connsiteY34" fmla="*/ 1285361 h 1285361"/>
              <a:gd name="connsiteX35" fmla="*/ 927716 w 8232203"/>
              <a:gd name="connsiteY35" fmla="*/ 1285361 h 1285361"/>
              <a:gd name="connsiteX36" fmla="*/ 214231 w 8232203"/>
              <a:gd name="connsiteY36" fmla="*/ 1285361 h 1285361"/>
              <a:gd name="connsiteX37" fmla="*/ 0 w 8232203"/>
              <a:gd name="connsiteY37" fmla="*/ 1071130 h 1285361"/>
              <a:gd name="connsiteX38" fmla="*/ 0 w 8232203"/>
              <a:gd name="connsiteY38" fmla="*/ 668387 h 1285361"/>
              <a:gd name="connsiteX39" fmla="*/ 0 w 8232203"/>
              <a:gd name="connsiteY39" fmla="*/ 214231 h 128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32203" h="1285361" fill="none" extrusionOk="0">
                <a:moveTo>
                  <a:pt x="0" y="214231"/>
                </a:moveTo>
                <a:cubicBezTo>
                  <a:pt x="-25768" y="75827"/>
                  <a:pt x="100918" y="-19947"/>
                  <a:pt x="214231" y="0"/>
                </a:cubicBezTo>
                <a:cubicBezTo>
                  <a:pt x="397077" y="-46981"/>
                  <a:pt x="534920" y="13301"/>
                  <a:pt x="693604" y="0"/>
                </a:cubicBezTo>
                <a:cubicBezTo>
                  <a:pt x="852288" y="-13301"/>
                  <a:pt x="1098978" y="62478"/>
                  <a:pt x="1329051" y="0"/>
                </a:cubicBezTo>
                <a:cubicBezTo>
                  <a:pt x="1559124" y="-62478"/>
                  <a:pt x="1517385" y="15587"/>
                  <a:pt x="1652349" y="0"/>
                </a:cubicBezTo>
                <a:cubicBezTo>
                  <a:pt x="1787313" y="-15587"/>
                  <a:pt x="1836774" y="218"/>
                  <a:pt x="1975647" y="0"/>
                </a:cubicBezTo>
                <a:cubicBezTo>
                  <a:pt x="2114520" y="-218"/>
                  <a:pt x="2195522" y="27181"/>
                  <a:pt x="2298945" y="0"/>
                </a:cubicBezTo>
                <a:cubicBezTo>
                  <a:pt x="2402368" y="-27181"/>
                  <a:pt x="2568526" y="21935"/>
                  <a:pt x="2700280" y="0"/>
                </a:cubicBezTo>
                <a:cubicBezTo>
                  <a:pt x="2832035" y="-21935"/>
                  <a:pt x="3057310" y="68454"/>
                  <a:pt x="3335727" y="0"/>
                </a:cubicBezTo>
                <a:cubicBezTo>
                  <a:pt x="3614144" y="-68454"/>
                  <a:pt x="3533682" y="12682"/>
                  <a:pt x="3659025" y="0"/>
                </a:cubicBezTo>
                <a:cubicBezTo>
                  <a:pt x="3784368" y="-12682"/>
                  <a:pt x="3949515" y="9323"/>
                  <a:pt x="4138398" y="0"/>
                </a:cubicBezTo>
                <a:cubicBezTo>
                  <a:pt x="4327281" y="-9323"/>
                  <a:pt x="4443623" y="30229"/>
                  <a:pt x="4539733" y="0"/>
                </a:cubicBezTo>
                <a:cubicBezTo>
                  <a:pt x="4635843" y="-30229"/>
                  <a:pt x="4811244" y="49960"/>
                  <a:pt x="5019106" y="0"/>
                </a:cubicBezTo>
                <a:cubicBezTo>
                  <a:pt x="5226968" y="-49960"/>
                  <a:pt x="5238600" y="22225"/>
                  <a:pt x="5420441" y="0"/>
                </a:cubicBezTo>
                <a:cubicBezTo>
                  <a:pt x="5602282" y="-22225"/>
                  <a:pt x="5767919" y="64921"/>
                  <a:pt x="5977851" y="0"/>
                </a:cubicBezTo>
                <a:cubicBezTo>
                  <a:pt x="6187783" y="-64921"/>
                  <a:pt x="6182857" y="1405"/>
                  <a:pt x="6379186" y="0"/>
                </a:cubicBezTo>
                <a:cubicBezTo>
                  <a:pt x="6575515" y="-1405"/>
                  <a:pt x="6657876" y="27527"/>
                  <a:pt x="6858559" y="0"/>
                </a:cubicBezTo>
                <a:cubicBezTo>
                  <a:pt x="7059242" y="-27527"/>
                  <a:pt x="7151655" y="21576"/>
                  <a:pt x="7415969" y="0"/>
                </a:cubicBezTo>
                <a:cubicBezTo>
                  <a:pt x="7680283" y="-21576"/>
                  <a:pt x="7858787" y="16906"/>
                  <a:pt x="8017972" y="0"/>
                </a:cubicBezTo>
                <a:cubicBezTo>
                  <a:pt x="8131128" y="10278"/>
                  <a:pt x="8246684" y="96483"/>
                  <a:pt x="8232203" y="214231"/>
                </a:cubicBezTo>
                <a:cubicBezTo>
                  <a:pt x="8257224" y="353185"/>
                  <a:pt x="8193927" y="497541"/>
                  <a:pt x="8232203" y="659818"/>
                </a:cubicBezTo>
                <a:cubicBezTo>
                  <a:pt x="8270479" y="822095"/>
                  <a:pt x="8202805" y="926782"/>
                  <a:pt x="8232203" y="1071130"/>
                </a:cubicBezTo>
                <a:cubicBezTo>
                  <a:pt x="8230248" y="1169123"/>
                  <a:pt x="8134813" y="1277563"/>
                  <a:pt x="8017972" y="1285361"/>
                </a:cubicBezTo>
                <a:cubicBezTo>
                  <a:pt x="7791370" y="1356599"/>
                  <a:pt x="7470306" y="1255610"/>
                  <a:pt x="7304487" y="1285361"/>
                </a:cubicBezTo>
                <a:cubicBezTo>
                  <a:pt x="7138669" y="1315112"/>
                  <a:pt x="6887334" y="1275913"/>
                  <a:pt x="6747077" y="1285361"/>
                </a:cubicBezTo>
                <a:cubicBezTo>
                  <a:pt x="6606820" y="1294809"/>
                  <a:pt x="6537879" y="1253179"/>
                  <a:pt x="6423779" y="1285361"/>
                </a:cubicBezTo>
                <a:cubicBezTo>
                  <a:pt x="6309679" y="1317543"/>
                  <a:pt x="5997305" y="1284352"/>
                  <a:pt x="5710294" y="1285361"/>
                </a:cubicBezTo>
                <a:cubicBezTo>
                  <a:pt x="5423284" y="1286370"/>
                  <a:pt x="5228214" y="1228094"/>
                  <a:pt x="4996809" y="1285361"/>
                </a:cubicBezTo>
                <a:cubicBezTo>
                  <a:pt x="4765405" y="1342628"/>
                  <a:pt x="4642647" y="1229081"/>
                  <a:pt x="4361362" y="1285361"/>
                </a:cubicBezTo>
                <a:cubicBezTo>
                  <a:pt x="4080077" y="1341641"/>
                  <a:pt x="3953698" y="1217512"/>
                  <a:pt x="3647877" y="1285361"/>
                </a:cubicBezTo>
                <a:cubicBezTo>
                  <a:pt x="3342057" y="1353210"/>
                  <a:pt x="3231310" y="1233070"/>
                  <a:pt x="3090467" y="1285361"/>
                </a:cubicBezTo>
                <a:cubicBezTo>
                  <a:pt x="2949624" y="1337652"/>
                  <a:pt x="2605862" y="1266334"/>
                  <a:pt x="2455019" y="1285361"/>
                </a:cubicBezTo>
                <a:cubicBezTo>
                  <a:pt x="2304176" y="1304388"/>
                  <a:pt x="2157513" y="1243605"/>
                  <a:pt x="1975647" y="1285361"/>
                </a:cubicBezTo>
                <a:cubicBezTo>
                  <a:pt x="1793781" y="1327117"/>
                  <a:pt x="1731920" y="1277623"/>
                  <a:pt x="1652349" y="1285361"/>
                </a:cubicBezTo>
                <a:cubicBezTo>
                  <a:pt x="1572778" y="1293099"/>
                  <a:pt x="1461087" y="1247654"/>
                  <a:pt x="1329051" y="1285361"/>
                </a:cubicBezTo>
                <a:cubicBezTo>
                  <a:pt x="1197015" y="1323068"/>
                  <a:pt x="1058629" y="1248072"/>
                  <a:pt x="927716" y="1285361"/>
                </a:cubicBezTo>
                <a:cubicBezTo>
                  <a:pt x="796803" y="1322650"/>
                  <a:pt x="524949" y="1225438"/>
                  <a:pt x="214231" y="1285361"/>
                </a:cubicBezTo>
                <a:cubicBezTo>
                  <a:pt x="98091" y="1288595"/>
                  <a:pt x="-2886" y="1186399"/>
                  <a:pt x="0" y="1071130"/>
                </a:cubicBezTo>
                <a:cubicBezTo>
                  <a:pt x="-46206" y="965543"/>
                  <a:pt x="19381" y="762789"/>
                  <a:pt x="0" y="668387"/>
                </a:cubicBezTo>
                <a:cubicBezTo>
                  <a:pt x="-19381" y="573985"/>
                  <a:pt x="37354" y="416044"/>
                  <a:pt x="0" y="214231"/>
                </a:cubicBezTo>
                <a:close/>
              </a:path>
              <a:path w="8232203" h="1285361" stroke="0" extrusionOk="0">
                <a:moveTo>
                  <a:pt x="0" y="214231"/>
                </a:moveTo>
                <a:cubicBezTo>
                  <a:pt x="-21395" y="89594"/>
                  <a:pt x="115797" y="15137"/>
                  <a:pt x="214231" y="0"/>
                </a:cubicBezTo>
                <a:cubicBezTo>
                  <a:pt x="441491" y="-10437"/>
                  <a:pt x="697558" y="23665"/>
                  <a:pt x="849678" y="0"/>
                </a:cubicBezTo>
                <a:cubicBezTo>
                  <a:pt x="1001798" y="-23665"/>
                  <a:pt x="1285912" y="28959"/>
                  <a:pt x="1485126" y="0"/>
                </a:cubicBezTo>
                <a:cubicBezTo>
                  <a:pt x="1684340" y="-28959"/>
                  <a:pt x="1856266" y="45484"/>
                  <a:pt x="2120573" y="0"/>
                </a:cubicBezTo>
                <a:cubicBezTo>
                  <a:pt x="2384880" y="-45484"/>
                  <a:pt x="2571646" y="51888"/>
                  <a:pt x="2834058" y="0"/>
                </a:cubicBezTo>
                <a:cubicBezTo>
                  <a:pt x="3096471" y="-51888"/>
                  <a:pt x="3104978" y="14943"/>
                  <a:pt x="3235394" y="0"/>
                </a:cubicBezTo>
                <a:cubicBezTo>
                  <a:pt x="3365810" y="-14943"/>
                  <a:pt x="3542481" y="14377"/>
                  <a:pt x="3792804" y="0"/>
                </a:cubicBezTo>
                <a:cubicBezTo>
                  <a:pt x="4043127" y="-14377"/>
                  <a:pt x="4133362" y="26027"/>
                  <a:pt x="4272176" y="0"/>
                </a:cubicBezTo>
                <a:cubicBezTo>
                  <a:pt x="4410990" y="-26027"/>
                  <a:pt x="4564681" y="17095"/>
                  <a:pt x="4673512" y="0"/>
                </a:cubicBezTo>
                <a:cubicBezTo>
                  <a:pt x="4782343" y="-17095"/>
                  <a:pt x="5125000" y="72648"/>
                  <a:pt x="5308959" y="0"/>
                </a:cubicBezTo>
                <a:cubicBezTo>
                  <a:pt x="5492918" y="-72648"/>
                  <a:pt x="5527294" y="25630"/>
                  <a:pt x="5632257" y="0"/>
                </a:cubicBezTo>
                <a:cubicBezTo>
                  <a:pt x="5737220" y="-25630"/>
                  <a:pt x="5837751" y="26886"/>
                  <a:pt x="5955555" y="0"/>
                </a:cubicBezTo>
                <a:cubicBezTo>
                  <a:pt x="6073359" y="-26886"/>
                  <a:pt x="6366017" y="39292"/>
                  <a:pt x="6591002" y="0"/>
                </a:cubicBezTo>
                <a:cubicBezTo>
                  <a:pt x="6815987" y="-39292"/>
                  <a:pt x="6865816" y="27046"/>
                  <a:pt x="6992337" y="0"/>
                </a:cubicBezTo>
                <a:cubicBezTo>
                  <a:pt x="7118858" y="-27046"/>
                  <a:pt x="7250989" y="30205"/>
                  <a:pt x="7393673" y="0"/>
                </a:cubicBezTo>
                <a:cubicBezTo>
                  <a:pt x="7536357" y="-30205"/>
                  <a:pt x="7735252" y="40321"/>
                  <a:pt x="8017972" y="0"/>
                </a:cubicBezTo>
                <a:cubicBezTo>
                  <a:pt x="8121678" y="10004"/>
                  <a:pt x="8235594" y="88777"/>
                  <a:pt x="8232203" y="214231"/>
                </a:cubicBezTo>
                <a:cubicBezTo>
                  <a:pt x="8265618" y="423757"/>
                  <a:pt x="8218970" y="493868"/>
                  <a:pt x="8232203" y="642681"/>
                </a:cubicBezTo>
                <a:cubicBezTo>
                  <a:pt x="8245436" y="791494"/>
                  <a:pt x="8203324" y="936518"/>
                  <a:pt x="8232203" y="1071130"/>
                </a:cubicBezTo>
                <a:cubicBezTo>
                  <a:pt x="8249904" y="1207466"/>
                  <a:pt x="8158648" y="1308336"/>
                  <a:pt x="8017972" y="1285361"/>
                </a:cubicBezTo>
                <a:cubicBezTo>
                  <a:pt x="7840327" y="1320390"/>
                  <a:pt x="7567444" y="1205802"/>
                  <a:pt x="7304487" y="1285361"/>
                </a:cubicBezTo>
                <a:cubicBezTo>
                  <a:pt x="7041530" y="1364920"/>
                  <a:pt x="6924346" y="1245272"/>
                  <a:pt x="6747077" y="1285361"/>
                </a:cubicBezTo>
                <a:cubicBezTo>
                  <a:pt x="6569808" y="1325450"/>
                  <a:pt x="6399429" y="1227217"/>
                  <a:pt x="6189667" y="1285361"/>
                </a:cubicBezTo>
                <a:cubicBezTo>
                  <a:pt x="5979905" y="1343505"/>
                  <a:pt x="5977197" y="1282507"/>
                  <a:pt x="5866369" y="1285361"/>
                </a:cubicBezTo>
                <a:cubicBezTo>
                  <a:pt x="5755541" y="1288215"/>
                  <a:pt x="5602832" y="1278854"/>
                  <a:pt x="5465034" y="1285361"/>
                </a:cubicBezTo>
                <a:cubicBezTo>
                  <a:pt x="5327236" y="1291868"/>
                  <a:pt x="5218739" y="1276903"/>
                  <a:pt x="5141736" y="1285361"/>
                </a:cubicBezTo>
                <a:cubicBezTo>
                  <a:pt x="5064733" y="1293819"/>
                  <a:pt x="4886241" y="1276235"/>
                  <a:pt x="4740401" y="1285361"/>
                </a:cubicBezTo>
                <a:cubicBezTo>
                  <a:pt x="4594562" y="1294487"/>
                  <a:pt x="4268949" y="1275906"/>
                  <a:pt x="4104953" y="1285361"/>
                </a:cubicBezTo>
                <a:cubicBezTo>
                  <a:pt x="3940957" y="1294816"/>
                  <a:pt x="3884825" y="1263508"/>
                  <a:pt x="3703618" y="1285361"/>
                </a:cubicBezTo>
                <a:cubicBezTo>
                  <a:pt x="3522412" y="1307214"/>
                  <a:pt x="3417387" y="1245476"/>
                  <a:pt x="3146208" y="1285361"/>
                </a:cubicBezTo>
                <a:cubicBezTo>
                  <a:pt x="2875029" y="1325246"/>
                  <a:pt x="2837837" y="1258845"/>
                  <a:pt x="2666835" y="1285361"/>
                </a:cubicBezTo>
                <a:cubicBezTo>
                  <a:pt x="2495833" y="1311877"/>
                  <a:pt x="2402984" y="1237682"/>
                  <a:pt x="2265500" y="1285361"/>
                </a:cubicBezTo>
                <a:cubicBezTo>
                  <a:pt x="2128016" y="1333040"/>
                  <a:pt x="1701462" y="1260435"/>
                  <a:pt x="1552015" y="1285361"/>
                </a:cubicBezTo>
                <a:cubicBezTo>
                  <a:pt x="1402568" y="1310287"/>
                  <a:pt x="1261886" y="1280269"/>
                  <a:pt x="1150680" y="1285361"/>
                </a:cubicBezTo>
                <a:cubicBezTo>
                  <a:pt x="1039474" y="1290453"/>
                  <a:pt x="622050" y="1184480"/>
                  <a:pt x="214231" y="1285361"/>
                </a:cubicBezTo>
                <a:cubicBezTo>
                  <a:pt x="122759" y="1299909"/>
                  <a:pt x="27147" y="1183219"/>
                  <a:pt x="0" y="1071130"/>
                </a:cubicBezTo>
                <a:cubicBezTo>
                  <a:pt x="-2515" y="942711"/>
                  <a:pt x="22508" y="764169"/>
                  <a:pt x="0" y="659818"/>
                </a:cubicBezTo>
                <a:cubicBezTo>
                  <a:pt x="-22508" y="555467"/>
                  <a:pt x="24640" y="416128"/>
                  <a:pt x="0" y="214231"/>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a typeface="+mn-ea"/>
              <a:cs typeface="+mn-cs"/>
            </a:endParaRPr>
          </a:p>
        </p:txBody>
      </p:sp>
      <p:sp>
        <p:nvSpPr>
          <p:cNvPr id="20" name="Rectangle: Rounded Corners 43">
            <a:extLst>
              <a:ext uri="{FF2B5EF4-FFF2-40B4-BE49-F238E27FC236}">
                <a16:creationId xmlns="" xmlns:a16="http://schemas.microsoft.com/office/drawing/2014/main" id="{9D645240-D005-4810-AC9C-C05A048A4394}"/>
              </a:ext>
            </a:extLst>
          </p:cNvPr>
          <p:cNvSpPr/>
          <p:nvPr/>
        </p:nvSpPr>
        <p:spPr>
          <a:xfrm>
            <a:off x="1518948" y="2426021"/>
            <a:ext cx="8245751" cy="1018555"/>
          </a:xfrm>
          <a:custGeom>
            <a:avLst/>
            <a:gdLst>
              <a:gd name="connsiteX0" fmla="*/ 0 w 8245751"/>
              <a:gd name="connsiteY0" fmla="*/ 169763 h 1018555"/>
              <a:gd name="connsiteX1" fmla="*/ 169763 w 8245751"/>
              <a:gd name="connsiteY1" fmla="*/ 0 h 1018555"/>
              <a:gd name="connsiteX2" fmla="*/ 655431 w 8245751"/>
              <a:gd name="connsiteY2" fmla="*/ 0 h 1018555"/>
              <a:gd name="connsiteX3" fmla="*/ 1299224 w 8245751"/>
              <a:gd name="connsiteY3" fmla="*/ 0 h 1018555"/>
              <a:gd name="connsiteX4" fmla="*/ 1626767 w 8245751"/>
              <a:gd name="connsiteY4" fmla="*/ 0 h 1018555"/>
              <a:gd name="connsiteX5" fmla="*/ 1954311 w 8245751"/>
              <a:gd name="connsiteY5" fmla="*/ 0 h 1018555"/>
              <a:gd name="connsiteX6" fmla="*/ 2281855 w 8245751"/>
              <a:gd name="connsiteY6" fmla="*/ 0 h 1018555"/>
              <a:gd name="connsiteX7" fmla="*/ 2688460 w 8245751"/>
              <a:gd name="connsiteY7" fmla="*/ 0 h 1018555"/>
              <a:gd name="connsiteX8" fmla="*/ 3332253 w 8245751"/>
              <a:gd name="connsiteY8" fmla="*/ 0 h 1018555"/>
              <a:gd name="connsiteX9" fmla="*/ 3659797 w 8245751"/>
              <a:gd name="connsiteY9" fmla="*/ 0 h 1018555"/>
              <a:gd name="connsiteX10" fmla="*/ 4145465 w 8245751"/>
              <a:gd name="connsiteY10" fmla="*/ 0 h 1018555"/>
              <a:gd name="connsiteX11" fmla="*/ 4552071 w 8245751"/>
              <a:gd name="connsiteY11" fmla="*/ 0 h 1018555"/>
              <a:gd name="connsiteX12" fmla="*/ 5037739 w 8245751"/>
              <a:gd name="connsiteY12" fmla="*/ 0 h 1018555"/>
              <a:gd name="connsiteX13" fmla="*/ 5444345 w 8245751"/>
              <a:gd name="connsiteY13" fmla="*/ 0 h 1018555"/>
              <a:gd name="connsiteX14" fmla="*/ 6009075 w 8245751"/>
              <a:gd name="connsiteY14" fmla="*/ 0 h 1018555"/>
              <a:gd name="connsiteX15" fmla="*/ 6415681 w 8245751"/>
              <a:gd name="connsiteY15" fmla="*/ 0 h 1018555"/>
              <a:gd name="connsiteX16" fmla="*/ 6901349 w 8245751"/>
              <a:gd name="connsiteY16" fmla="*/ 0 h 1018555"/>
              <a:gd name="connsiteX17" fmla="*/ 7466079 w 8245751"/>
              <a:gd name="connsiteY17" fmla="*/ 0 h 1018555"/>
              <a:gd name="connsiteX18" fmla="*/ 8075988 w 8245751"/>
              <a:gd name="connsiteY18" fmla="*/ 0 h 1018555"/>
              <a:gd name="connsiteX19" fmla="*/ 8245751 w 8245751"/>
              <a:gd name="connsiteY19" fmla="*/ 169763 h 1018555"/>
              <a:gd name="connsiteX20" fmla="*/ 8245751 w 8245751"/>
              <a:gd name="connsiteY20" fmla="*/ 522858 h 1018555"/>
              <a:gd name="connsiteX21" fmla="*/ 8245751 w 8245751"/>
              <a:gd name="connsiteY21" fmla="*/ 848792 h 1018555"/>
              <a:gd name="connsiteX22" fmla="*/ 8075988 w 8245751"/>
              <a:gd name="connsiteY22" fmla="*/ 1018555 h 1018555"/>
              <a:gd name="connsiteX23" fmla="*/ 7353133 w 8245751"/>
              <a:gd name="connsiteY23" fmla="*/ 1018555 h 1018555"/>
              <a:gd name="connsiteX24" fmla="*/ 6788403 w 8245751"/>
              <a:gd name="connsiteY24" fmla="*/ 1018555 h 1018555"/>
              <a:gd name="connsiteX25" fmla="*/ 6460859 w 8245751"/>
              <a:gd name="connsiteY25" fmla="*/ 1018555 h 1018555"/>
              <a:gd name="connsiteX26" fmla="*/ 5738004 w 8245751"/>
              <a:gd name="connsiteY26" fmla="*/ 1018555 h 1018555"/>
              <a:gd name="connsiteX27" fmla="*/ 5015149 w 8245751"/>
              <a:gd name="connsiteY27" fmla="*/ 1018555 h 1018555"/>
              <a:gd name="connsiteX28" fmla="*/ 4371357 w 8245751"/>
              <a:gd name="connsiteY28" fmla="*/ 1018555 h 1018555"/>
              <a:gd name="connsiteX29" fmla="*/ 3648502 w 8245751"/>
              <a:gd name="connsiteY29" fmla="*/ 1018555 h 1018555"/>
              <a:gd name="connsiteX30" fmla="*/ 3083772 w 8245751"/>
              <a:gd name="connsiteY30" fmla="*/ 1018555 h 1018555"/>
              <a:gd name="connsiteX31" fmla="*/ 2439979 w 8245751"/>
              <a:gd name="connsiteY31" fmla="*/ 1018555 h 1018555"/>
              <a:gd name="connsiteX32" fmla="*/ 1954311 w 8245751"/>
              <a:gd name="connsiteY32" fmla="*/ 1018555 h 1018555"/>
              <a:gd name="connsiteX33" fmla="*/ 1626767 w 8245751"/>
              <a:gd name="connsiteY33" fmla="*/ 1018555 h 1018555"/>
              <a:gd name="connsiteX34" fmla="*/ 1299224 w 8245751"/>
              <a:gd name="connsiteY34" fmla="*/ 1018555 h 1018555"/>
              <a:gd name="connsiteX35" fmla="*/ 892618 w 8245751"/>
              <a:gd name="connsiteY35" fmla="*/ 1018555 h 1018555"/>
              <a:gd name="connsiteX36" fmla="*/ 169763 w 8245751"/>
              <a:gd name="connsiteY36" fmla="*/ 1018555 h 1018555"/>
              <a:gd name="connsiteX37" fmla="*/ 0 w 8245751"/>
              <a:gd name="connsiteY37" fmla="*/ 848792 h 1018555"/>
              <a:gd name="connsiteX38" fmla="*/ 0 w 8245751"/>
              <a:gd name="connsiteY38" fmla="*/ 529648 h 1018555"/>
              <a:gd name="connsiteX39" fmla="*/ 0 w 8245751"/>
              <a:gd name="connsiteY39" fmla="*/ 169763 h 101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45751" h="1018555" fill="none" extrusionOk="0">
                <a:moveTo>
                  <a:pt x="0" y="169763"/>
                </a:moveTo>
                <a:cubicBezTo>
                  <a:pt x="-13536" y="65453"/>
                  <a:pt x="80656" y="-18539"/>
                  <a:pt x="169763" y="0"/>
                </a:cubicBezTo>
                <a:cubicBezTo>
                  <a:pt x="294398" y="-47613"/>
                  <a:pt x="549328" y="39328"/>
                  <a:pt x="655431" y="0"/>
                </a:cubicBezTo>
                <a:cubicBezTo>
                  <a:pt x="761534" y="-39328"/>
                  <a:pt x="1166949" y="18512"/>
                  <a:pt x="1299224" y="0"/>
                </a:cubicBezTo>
                <a:cubicBezTo>
                  <a:pt x="1431499" y="-18512"/>
                  <a:pt x="1547004" y="11265"/>
                  <a:pt x="1626767" y="0"/>
                </a:cubicBezTo>
                <a:cubicBezTo>
                  <a:pt x="1706530" y="-11265"/>
                  <a:pt x="1835278" y="6661"/>
                  <a:pt x="1954311" y="0"/>
                </a:cubicBezTo>
                <a:cubicBezTo>
                  <a:pt x="2073344" y="-6661"/>
                  <a:pt x="2205175" y="11293"/>
                  <a:pt x="2281855" y="0"/>
                </a:cubicBezTo>
                <a:cubicBezTo>
                  <a:pt x="2358535" y="-11293"/>
                  <a:pt x="2537791" y="512"/>
                  <a:pt x="2688460" y="0"/>
                </a:cubicBezTo>
                <a:cubicBezTo>
                  <a:pt x="2839130" y="-512"/>
                  <a:pt x="3106083" y="24617"/>
                  <a:pt x="3332253" y="0"/>
                </a:cubicBezTo>
                <a:cubicBezTo>
                  <a:pt x="3558423" y="-24617"/>
                  <a:pt x="3580315" y="33906"/>
                  <a:pt x="3659797" y="0"/>
                </a:cubicBezTo>
                <a:cubicBezTo>
                  <a:pt x="3739279" y="-33906"/>
                  <a:pt x="4026884" y="42414"/>
                  <a:pt x="4145465" y="0"/>
                </a:cubicBezTo>
                <a:cubicBezTo>
                  <a:pt x="4264046" y="-42414"/>
                  <a:pt x="4467821" y="19762"/>
                  <a:pt x="4552071" y="0"/>
                </a:cubicBezTo>
                <a:cubicBezTo>
                  <a:pt x="4636321" y="-19762"/>
                  <a:pt x="4831780" y="39035"/>
                  <a:pt x="5037739" y="0"/>
                </a:cubicBezTo>
                <a:cubicBezTo>
                  <a:pt x="5243698" y="-39035"/>
                  <a:pt x="5344011" y="39068"/>
                  <a:pt x="5444345" y="0"/>
                </a:cubicBezTo>
                <a:cubicBezTo>
                  <a:pt x="5544679" y="-39068"/>
                  <a:pt x="5740599" y="62132"/>
                  <a:pt x="6009075" y="0"/>
                </a:cubicBezTo>
                <a:cubicBezTo>
                  <a:pt x="6277551" y="-62132"/>
                  <a:pt x="6227758" y="21953"/>
                  <a:pt x="6415681" y="0"/>
                </a:cubicBezTo>
                <a:cubicBezTo>
                  <a:pt x="6603604" y="-21953"/>
                  <a:pt x="6741414" y="44996"/>
                  <a:pt x="6901349" y="0"/>
                </a:cubicBezTo>
                <a:cubicBezTo>
                  <a:pt x="7061284" y="-44996"/>
                  <a:pt x="7238665" y="66039"/>
                  <a:pt x="7466079" y="0"/>
                </a:cubicBezTo>
                <a:cubicBezTo>
                  <a:pt x="7693493" y="-66039"/>
                  <a:pt x="7774582" y="48209"/>
                  <a:pt x="8075988" y="0"/>
                </a:cubicBezTo>
                <a:cubicBezTo>
                  <a:pt x="8164944" y="9564"/>
                  <a:pt x="8267997" y="76879"/>
                  <a:pt x="8245751" y="169763"/>
                </a:cubicBezTo>
                <a:cubicBezTo>
                  <a:pt x="8273128" y="285250"/>
                  <a:pt x="8221079" y="421370"/>
                  <a:pt x="8245751" y="522858"/>
                </a:cubicBezTo>
                <a:cubicBezTo>
                  <a:pt x="8270423" y="624346"/>
                  <a:pt x="8211523" y="690167"/>
                  <a:pt x="8245751" y="848792"/>
                </a:cubicBezTo>
                <a:cubicBezTo>
                  <a:pt x="8243973" y="924070"/>
                  <a:pt x="8167355" y="1005926"/>
                  <a:pt x="8075988" y="1018555"/>
                </a:cubicBezTo>
                <a:cubicBezTo>
                  <a:pt x="7726397" y="1033094"/>
                  <a:pt x="7563633" y="949156"/>
                  <a:pt x="7353133" y="1018555"/>
                </a:cubicBezTo>
                <a:cubicBezTo>
                  <a:pt x="7142634" y="1087954"/>
                  <a:pt x="7040080" y="1012695"/>
                  <a:pt x="6788403" y="1018555"/>
                </a:cubicBezTo>
                <a:cubicBezTo>
                  <a:pt x="6536726" y="1024415"/>
                  <a:pt x="6600714" y="997289"/>
                  <a:pt x="6460859" y="1018555"/>
                </a:cubicBezTo>
                <a:cubicBezTo>
                  <a:pt x="6321004" y="1039821"/>
                  <a:pt x="5985107" y="953792"/>
                  <a:pt x="5738004" y="1018555"/>
                </a:cubicBezTo>
                <a:cubicBezTo>
                  <a:pt x="5490901" y="1083318"/>
                  <a:pt x="5317890" y="968667"/>
                  <a:pt x="5015149" y="1018555"/>
                </a:cubicBezTo>
                <a:cubicBezTo>
                  <a:pt x="4712408" y="1068443"/>
                  <a:pt x="4633080" y="981314"/>
                  <a:pt x="4371357" y="1018555"/>
                </a:cubicBezTo>
                <a:cubicBezTo>
                  <a:pt x="4109634" y="1055796"/>
                  <a:pt x="3804580" y="944565"/>
                  <a:pt x="3648502" y="1018555"/>
                </a:cubicBezTo>
                <a:cubicBezTo>
                  <a:pt x="3492424" y="1092545"/>
                  <a:pt x="3258743" y="961808"/>
                  <a:pt x="3083772" y="1018555"/>
                </a:cubicBezTo>
                <a:cubicBezTo>
                  <a:pt x="2908801" y="1075302"/>
                  <a:pt x="2595938" y="969384"/>
                  <a:pt x="2439979" y="1018555"/>
                </a:cubicBezTo>
                <a:cubicBezTo>
                  <a:pt x="2284020" y="1067726"/>
                  <a:pt x="2147618" y="975757"/>
                  <a:pt x="1954311" y="1018555"/>
                </a:cubicBezTo>
                <a:cubicBezTo>
                  <a:pt x="1761004" y="1061353"/>
                  <a:pt x="1775111" y="986620"/>
                  <a:pt x="1626767" y="1018555"/>
                </a:cubicBezTo>
                <a:cubicBezTo>
                  <a:pt x="1478423" y="1050490"/>
                  <a:pt x="1386808" y="1015259"/>
                  <a:pt x="1299224" y="1018555"/>
                </a:cubicBezTo>
                <a:cubicBezTo>
                  <a:pt x="1211640" y="1021851"/>
                  <a:pt x="1006620" y="971211"/>
                  <a:pt x="892618" y="1018555"/>
                </a:cubicBezTo>
                <a:cubicBezTo>
                  <a:pt x="778616" y="1065899"/>
                  <a:pt x="427027" y="1001445"/>
                  <a:pt x="169763" y="1018555"/>
                </a:cubicBezTo>
                <a:cubicBezTo>
                  <a:pt x="82638" y="1028407"/>
                  <a:pt x="-7978" y="934125"/>
                  <a:pt x="0" y="848792"/>
                </a:cubicBezTo>
                <a:cubicBezTo>
                  <a:pt x="-20184" y="707991"/>
                  <a:pt x="24340" y="606405"/>
                  <a:pt x="0" y="529648"/>
                </a:cubicBezTo>
                <a:cubicBezTo>
                  <a:pt x="-24340" y="452891"/>
                  <a:pt x="41573" y="275158"/>
                  <a:pt x="0" y="169763"/>
                </a:cubicBezTo>
                <a:close/>
              </a:path>
              <a:path w="8245751" h="1018555" stroke="0" extrusionOk="0">
                <a:moveTo>
                  <a:pt x="0" y="169763"/>
                </a:moveTo>
                <a:cubicBezTo>
                  <a:pt x="-8169" y="73592"/>
                  <a:pt x="83648" y="5819"/>
                  <a:pt x="169763" y="0"/>
                </a:cubicBezTo>
                <a:cubicBezTo>
                  <a:pt x="349661" y="-32955"/>
                  <a:pt x="539458" y="74314"/>
                  <a:pt x="813556" y="0"/>
                </a:cubicBezTo>
                <a:cubicBezTo>
                  <a:pt x="1087654" y="-74314"/>
                  <a:pt x="1147051" y="33920"/>
                  <a:pt x="1457348" y="0"/>
                </a:cubicBezTo>
                <a:cubicBezTo>
                  <a:pt x="1767645" y="-33920"/>
                  <a:pt x="1964272" y="35221"/>
                  <a:pt x="2101141" y="0"/>
                </a:cubicBezTo>
                <a:cubicBezTo>
                  <a:pt x="2238010" y="-35221"/>
                  <a:pt x="2663950" y="32059"/>
                  <a:pt x="2823996" y="0"/>
                </a:cubicBezTo>
                <a:cubicBezTo>
                  <a:pt x="2984043" y="-32059"/>
                  <a:pt x="3066019" y="23829"/>
                  <a:pt x="3230602" y="0"/>
                </a:cubicBezTo>
                <a:cubicBezTo>
                  <a:pt x="3395185" y="-23829"/>
                  <a:pt x="3585613" y="11750"/>
                  <a:pt x="3795332" y="0"/>
                </a:cubicBezTo>
                <a:cubicBezTo>
                  <a:pt x="4005051" y="-11750"/>
                  <a:pt x="4143153" y="40271"/>
                  <a:pt x="4281000" y="0"/>
                </a:cubicBezTo>
                <a:cubicBezTo>
                  <a:pt x="4418847" y="-40271"/>
                  <a:pt x="4503126" y="18654"/>
                  <a:pt x="4687606" y="0"/>
                </a:cubicBezTo>
                <a:cubicBezTo>
                  <a:pt x="4872086" y="-18654"/>
                  <a:pt x="5092843" y="61621"/>
                  <a:pt x="5331398" y="0"/>
                </a:cubicBezTo>
                <a:cubicBezTo>
                  <a:pt x="5569953" y="-61621"/>
                  <a:pt x="5527631" y="26494"/>
                  <a:pt x="5658942" y="0"/>
                </a:cubicBezTo>
                <a:cubicBezTo>
                  <a:pt x="5790253" y="-26494"/>
                  <a:pt x="5900777" y="21226"/>
                  <a:pt x="5986486" y="0"/>
                </a:cubicBezTo>
                <a:cubicBezTo>
                  <a:pt x="6072195" y="-21226"/>
                  <a:pt x="6439667" y="10323"/>
                  <a:pt x="6630278" y="0"/>
                </a:cubicBezTo>
                <a:cubicBezTo>
                  <a:pt x="6820889" y="-10323"/>
                  <a:pt x="6853984" y="17260"/>
                  <a:pt x="7036884" y="0"/>
                </a:cubicBezTo>
                <a:cubicBezTo>
                  <a:pt x="7219784" y="-17260"/>
                  <a:pt x="7258901" y="24032"/>
                  <a:pt x="7443490" y="0"/>
                </a:cubicBezTo>
                <a:cubicBezTo>
                  <a:pt x="7628079" y="-24032"/>
                  <a:pt x="7907295" y="22476"/>
                  <a:pt x="8075988" y="0"/>
                </a:cubicBezTo>
                <a:cubicBezTo>
                  <a:pt x="8160562" y="6288"/>
                  <a:pt x="8252252" y="62324"/>
                  <a:pt x="8245751" y="169763"/>
                </a:cubicBezTo>
                <a:cubicBezTo>
                  <a:pt x="8248984" y="253597"/>
                  <a:pt x="8224565" y="377654"/>
                  <a:pt x="8245751" y="509278"/>
                </a:cubicBezTo>
                <a:cubicBezTo>
                  <a:pt x="8266937" y="640903"/>
                  <a:pt x="8225560" y="731173"/>
                  <a:pt x="8245751" y="848792"/>
                </a:cubicBezTo>
                <a:cubicBezTo>
                  <a:pt x="8265337" y="962487"/>
                  <a:pt x="8175078" y="1024034"/>
                  <a:pt x="8075988" y="1018555"/>
                </a:cubicBezTo>
                <a:cubicBezTo>
                  <a:pt x="7856757" y="1092775"/>
                  <a:pt x="7655301" y="986601"/>
                  <a:pt x="7353133" y="1018555"/>
                </a:cubicBezTo>
                <a:cubicBezTo>
                  <a:pt x="7050965" y="1050509"/>
                  <a:pt x="7000716" y="971022"/>
                  <a:pt x="6788403" y="1018555"/>
                </a:cubicBezTo>
                <a:cubicBezTo>
                  <a:pt x="6576090" y="1066088"/>
                  <a:pt x="6472321" y="981288"/>
                  <a:pt x="6223672" y="1018555"/>
                </a:cubicBezTo>
                <a:cubicBezTo>
                  <a:pt x="5975023" y="1055822"/>
                  <a:pt x="5973842" y="987858"/>
                  <a:pt x="5896129" y="1018555"/>
                </a:cubicBezTo>
                <a:cubicBezTo>
                  <a:pt x="5818416" y="1049252"/>
                  <a:pt x="5609206" y="998168"/>
                  <a:pt x="5489523" y="1018555"/>
                </a:cubicBezTo>
                <a:cubicBezTo>
                  <a:pt x="5369840" y="1038942"/>
                  <a:pt x="5265307" y="1015207"/>
                  <a:pt x="5161979" y="1018555"/>
                </a:cubicBezTo>
                <a:cubicBezTo>
                  <a:pt x="5058651" y="1021903"/>
                  <a:pt x="4906264" y="977177"/>
                  <a:pt x="4755374" y="1018555"/>
                </a:cubicBezTo>
                <a:cubicBezTo>
                  <a:pt x="4604484" y="1059933"/>
                  <a:pt x="4303673" y="976607"/>
                  <a:pt x="4111581" y="1018555"/>
                </a:cubicBezTo>
                <a:cubicBezTo>
                  <a:pt x="3919489" y="1060503"/>
                  <a:pt x="3810802" y="982091"/>
                  <a:pt x="3704975" y="1018555"/>
                </a:cubicBezTo>
                <a:cubicBezTo>
                  <a:pt x="3599148" y="1055019"/>
                  <a:pt x="3371960" y="986755"/>
                  <a:pt x="3140245" y="1018555"/>
                </a:cubicBezTo>
                <a:cubicBezTo>
                  <a:pt x="2908530" y="1050355"/>
                  <a:pt x="2887242" y="1015248"/>
                  <a:pt x="2654577" y="1018555"/>
                </a:cubicBezTo>
                <a:cubicBezTo>
                  <a:pt x="2421912" y="1021862"/>
                  <a:pt x="2407869" y="971600"/>
                  <a:pt x="2247971" y="1018555"/>
                </a:cubicBezTo>
                <a:cubicBezTo>
                  <a:pt x="2088073" y="1065510"/>
                  <a:pt x="1806573" y="969950"/>
                  <a:pt x="1525116" y="1018555"/>
                </a:cubicBezTo>
                <a:cubicBezTo>
                  <a:pt x="1243660" y="1067160"/>
                  <a:pt x="1214674" y="993707"/>
                  <a:pt x="1118510" y="1018555"/>
                </a:cubicBezTo>
                <a:cubicBezTo>
                  <a:pt x="1022346" y="1043403"/>
                  <a:pt x="419745" y="918055"/>
                  <a:pt x="169763" y="1018555"/>
                </a:cubicBezTo>
                <a:cubicBezTo>
                  <a:pt x="92540" y="1027516"/>
                  <a:pt x="25504" y="936699"/>
                  <a:pt x="0" y="848792"/>
                </a:cubicBezTo>
                <a:cubicBezTo>
                  <a:pt x="-8582" y="761001"/>
                  <a:pt x="16487" y="623539"/>
                  <a:pt x="0" y="522858"/>
                </a:cubicBezTo>
                <a:cubicBezTo>
                  <a:pt x="-16487" y="422177"/>
                  <a:pt x="39574" y="258392"/>
                  <a:pt x="0" y="169763"/>
                </a:cubicBezTo>
                <a:close/>
              </a:path>
            </a:pathLst>
          </a:custGeom>
          <a:solidFill>
            <a:srgbClr val="DEEA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18" name="Rectangle: Rounded Corners 43">
            <a:extLst>
              <a:ext uri="{FF2B5EF4-FFF2-40B4-BE49-F238E27FC236}">
                <a16:creationId xmlns="" xmlns:a16="http://schemas.microsoft.com/office/drawing/2014/main" id="{9D645240-D005-4810-AC9C-C05A048A4394}"/>
              </a:ext>
            </a:extLst>
          </p:cNvPr>
          <p:cNvSpPr/>
          <p:nvPr/>
        </p:nvSpPr>
        <p:spPr>
          <a:xfrm>
            <a:off x="1525724" y="1396227"/>
            <a:ext cx="8238974" cy="747573"/>
          </a:xfrm>
          <a:custGeom>
            <a:avLst/>
            <a:gdLst>
              <a:gd name="connsiteX0" fmla="*/ 0 w 8238974"/>
              <a:gd name="connsiteY0" fmla="*/ 124598 h 747573"/>
              <a:gd name="connsiteX1" fmla="*/ 124598 w 8238974"/>
              <a:gd name="connsiteY1" fmla="*/ 0 h 747573"/>
              <a:gd name="connsiteX2" fmla="*/ 695296 w 8238974"/>
              <a:gd name="connsiteY2" fmla="*/ 0 h 747573"/>
              <a:gd name="connsiteX3" fmla="*/ 1345893 w 8238974"/>
              <a:gd name="connsiteY3" fmla="*/ 0 h 747573"/>
              <a:gd name="connsiteX4" fmla="*/ 1996489 w 8238974"/>
              <a:gd name="connsiteY4" fmla="*/ 0 h 747573"/>
              <a:gd name="connsiteX5" fmla="*/ 2327494 w 8238974"/>
              <a:gd name="connsiteY5" fmla="*/ 0 h 747573"/>
              <a:gd name="connsiteX6" fmla="*/ 2658499 w 8238974"/>
              <a:gd name="connsiteY6" fmla="*/ 0 h 747573"/>
              <a:gd name="connsiteX7" fmla="*/ 2989504 w 8238974"/>
              <a:gd name="connsiteY7" fmla="*/ 0 h 747573"/>
              <a:gd name="connsiteX8" fmla="*/ 3400407 w 8238974"/>
              <a:gd name="connsiteY8" fmla="*/ 0 h 747573"/>
              <a:gd name="connsiteX9" fmla="*/ 4051003 w 8238974"/>
              <a:gd name="connsiteY9" fmla="*/ 0 h 747573"/>
              <a:gd name="connsiteX10" fmla="*/ 4382008 w 8238974"/>
              <a:gd name="connsiteY10" fmla="*/ 0 h 747573"/>
              <a:gd name="connsiteX11" fmla="*/ 4872809 w 8238974"/>
              <a:gd name="connsiteY11" fmla="*/ 0 h 747573"/>
              <a:gd name="connsiteX12" fmla="*/ 5283712 w 8238974"/>
              <a:gd name="connsiteY12" fmla="*/ 0 h 747573"/>
              <a:gd name="connsiteX13" fmla="*/ 5774512 w 8238974"/>
              <a:gd name="connsiteY13" fmla="*/ 0 h 747573"/>
              <a:gd name="connsiteX14" fmla="*/ 6185415 w 8238974"/>
              <a:gd name="connsiteY14" fmla="*/ 0 h 747573"/>
              <a:gd name="connsiteX15" fmla="*/ 6756114 w 8238974"/>
              <a:gd name="connsiteY15" fmla="*/ 0 h 747573"/>
              <a:gd name="connsiteX16" fmla="*/ 7167017 w 8238974"/>
              <a:gd name="connsiteY16" fmla="*/ 0 h 747573"/>
              <a:gd name="connsiteX17" fmla="*/ 8114376 w 8238974"/>
              <a:gd name="connsiteY17" fmla="*/ 0 h 747573"/>
              <a:gd name="connsiteX18" fmla="*/ 8238974 w 8238974"/>
              <a:gd name="connsiteY18" fmla="*/ 124598 h 747573"/>
              <a:gd name="connsiteX19" fmla="*/ 8238974 w 8238974"/>
              <a:gd name="connsiteY19" fmla="*/ 622975 h 747573"/>
              <a:gd name="connsiteX20" fmla="*/ 8114376 w 8238974"/>
              <a:gd name="connsiteY20" fmla="*/ 747573 h 747573"/>
              <a:gd name="connsiteX21" fmla="*/ 7783371 w 8238974"/>
              <a:gd name="connsiteY21" fmla="*/ 747573 h 747573"/>
              <a:gd name="connsiteX22" fmla="*/ 7052877 w 8238974"/>
              <a:gd name="connsiteY22" fmla="*/ 747573 h 747573"/>
              <a:gd name="connsiteX23" fmla="*/ 6641974 w 8238974"/>
              <a:gd name="connsiteY23" fmla="*/ 747573 h 747573"/>
              <a:gd name="connsiteX24" fmla="*/ 5911480 w 8238974"/>
              <a:gd name="connsiteY24" fmla="*/ 747573 h 747573"/>
              <a:gd name="connsiteX25" fmla="*/ 5340782 w 8238974"/>
              <a:gd name="connsiteY25" fmla="*/ 747573 h 747573"/>
              <a:gd name="connsiteX26" fmla="*/ 5009777 w 8238974"/>
              <a:gd name="connsiteY26" fmla="*/ 747573 h 747573"/>
              <a:gd name="connsiteX27" fmla="*/ 4279283 w 8238974"/>
              <a:gd name="connsiteY27" fmla="*/ 747573 h 747573"/>
              <a:gd name="connsiteX28" fmla="*/ 3548789 w 8238974"/>
              <a:gd name="connsiteY28" fmla="*/ 747573 h 747573"/>
              <a:gd name="connsiteX29" fmla="*/ 2898192 w 8238974"/>
              <a:gd name="connsiteY29" fmla="*/ 747573 h 747573"/>
              <a:gd name="connsiteX30" fmla="*/ 2167698 w 8238974"/>
              <a:gd name="connsiteY30" fmla="*/ 747573 h 747573"/>
              <a:gd name="connsiteX31" fmla="*/ 1597000 w 8238974"/>
              <a:gd name="connsiteY31" fmla="*/ 747573 h 747573"/>
              <a:gd name="connsiteX32" fmla="*/ 946404 w 8238974"/>
              <a:gd name="connsiteY32" fmla="*/ 747573 h 747573"/>
              <a:gd name="connsiteX33" fmla="*/ 124598 w 8238974"/>
              <a:gd name="connsiteY33" fmla="*/ 747573 h 747573"/>
              <a:gd name="connsiteX34" fmla="*/ 0 w 8238974"/>
              <a:gd name="connsiteY34" fmla="*/ 622975 h 747573"/>
              <a:gd name="connsiteX35" fmla="*/ 0 w 8238974"/>
              <a:gd name="connsiteY3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38974" h="747573" fill="none" extrusionOk="0">
                <a:moveTo>
                  <a:pt x="0" y="124598"/>
                </a:moveTo>
                <a:cubicBezTo>
                  <a:pt x="492" y="60496"/>
                  <a:pt x="55607" y="-5746"/>
                  <a:pt x="124598" y="0"/>
                </a:cubicBezTo>
                <a:cubicBezTo>
                  <a:pt x="262149" y="-14012"/>
                  <a:pt x="473357" y="35127"/>
                  <a:pt x="695296" y="0"/>
                </a:cubicBezTo>
                <a:cubicBezTo>
                  <a:pt x="917235" y="-35127"/>
                  <a:pt x="1029071" y="25291"/>
                  <a:pt x="1345893" y="0"/>
                </a:cubicBezTo>
                <a:cubicBezTo>
                  <a:pt x="1662715" y="-25291"/>
                  <a:pt x="1764458" y="4418"/>
                  <a:pt x="1996489" y="0"/>
                </a:cubicBezTo>
                <a:cubicBezTo>
                  <a:pt x="2228520" y="-4418"/>
                  <a:pt x="2201991" y="25949"/>
                  <a:pt x="2327494" y="0"/>
                </a:cubicBezTo>
                <a:cubicBezTo>
                  <a:pt x="2452998" y="-25949"/>
                  <a:pt x="2493569" y="33562"/>
                  <a:pt x="2658499" y="0"/>
                </a:cubicBezTo>
                <a:cubicBezTo>
                  <a:pt x="2823430" y="-33562"/>
                  <a:pt x="2904293" y="39686"/>
                  <a:pt x="2989504" y="0"/>
                </a:cubicBezTo>
                <a:cubicBezTo>
                  <a:pt x="3074716" y="-39686"/>
                  <a:pt x="3196806" y="32468"/>
                  <a:pt x="3400407" y="0"/>
                </a:cubicBezTo>
                <a:cubicBezTo>
                  <a:pt x="3604008" y="-32468"/>
                  <a:pt x="3734128" y="1454"/>
                  <a:pt x="4051003" y="0"/>
                </a:cubicBezTo>
                <a:cubicBezTo>
                  <a:pt x="4367878" y="-1454"/>
                  <a:pt x="4239267" y="24413"/>
                  <a:pt x="4382008" y="0"/>
                </a:cubicBezTo>
                <a:cubicBezTo>
                  <a:pt x="4524750" y="-24413"/>
                  <a:pt x="4693515" y="14906"/>
                  <a:pt x="4872809" y="0"/>
                </a:cubicBezTo>
                <a:cubicBezTo>
                  <a:pt x="5052103" y="-14906"/>
                  <a:pt x="5178733" y="41290"/>
                  <a:pt x="5283712" y="0"/>
                </a:cubicBezTo>
                <a:cubicBezTo>
                  <a:pt x="5388691" y="-41290"/>
                  <a:pt x="5633489" y="20413"/>
                  <a:pt x="5774512" y="0"/>
                </a:cubicBezTo>
                <a:cubicBezTo>
                  <a:pt x="5915535" y="-20413"/>
                  <a:pt x="6094745" y="1552"/>
                  <a:pt x="6185415" y="0"/>
                </a:cubicBezTo>
                <a:cubicBezTo>
                  <a:pt x="6276085" y="-1552"/>
                  <a:pt x="6549112" y="30280"/>
                  <a:pt x="6756114" y="0"/>
                </a:cubicBezTo>
                <a:cubicBezTo>
                  <a:pt x="6963116" y="-30280"/>
                  <a:pt x="7022461" y="15064"/>
                  <a:pt x="7167017" y="0"/>
                </a:cubicBezTo>
                <a:cubicBezTo>
                  <a:pt x="7311573" y="-15064"/>
                  <a:pt x="7771414" y="15400"/>
                  <a:pt x="8114376" y="0"/>
                </a:cubicBezTo>
                <a:cubicBezTo>
                  <a:pt x="8176149" y="15119"/>
                  <a:pt x="8241934" y="58299"/>
                  <a:pt x="8238974" y="124598"/>
                </a:cubicBezTo>
                <a:cubicBezTo>
                  <a:pt x="8259447" y="248030"/>
                  <a:pt x="8238640" y="374018"/>
                  <a:pt x="8238974" y="622975"/>
                </a:cubicBezTo>
                <a:cubicBezTo>
                  <a:pt x="8225591" y="689872"/>
                  <a:pt x="8189603" y="754972"/>
                  <a:pt x="8114376" y="747573"/>
                </a:cubicBezTo>
                <a:cubicBezTo>
                  <a:pt x="7988430" y="779893"/>
                  <a:pt x="7883695" y="735932"/>
                  <a:pt x="7783371" y="747573"/>
                </a:cubicBezTo>
                <a:cubicBezTo>
                  <a:pt x="7683048" y="759214"/>
                  <a:pt x="7225895" y="660953"/>
                  <a:pt x="7052877" y="747573"/>
                </a:cubicBezTo>
                <a:cubicBezTo>
                  <a:pt x="6879859" y="834193"/>
                  <a:pt x="6754547" y="712765"/>
                  <a:pt x="6641974" y="747573"/>
                </a:cubicBezTo>
                <a:cubicBezTo>
                  <a:pt x="6529401" y="782381"/>
                  <a:pt x="6157992" y="687758"/>
                  <a:pt x="5911480" y="747573"/>
                </a:cubicBezTo>
                <a:cubicBezTo>
                  <a:pt x="5664968" y="807388"/>
                  <a:pt x="5559767" y="727915"/>
                  <a:pt x="5340782" y="747573"/>
                </a:cubicBezTo>
                <a:cubicBezTo>
                  <a:pt x="5121797" y="767231"/>
                  <a:pt x="5127322" y="713484"/>
                  <a:pt x="5009777" y="747573"/>
                </a:cubicBezTo>
                <a:cubicBezTo>
                  <a:pt x="4892232" y="781662"/>
                  <a:pt x="4587012" y="729162"/>
                  <a:pt x="4279283" y="747573"/>
                </a:cubicBezTo>
                <a:cubicBezTo>
                  <a:pt x="3971554" y="765984"/>
                  <a:pt x="3791648" y="737786"/>
                  <a:pt x="3548789" y="747573"/>
                </a:cubicBezTo>
                <a:cubicBezTo>
                  <a:pt x="3305930" y="757360"/>
                  <a:pt x="3071608" y="735179"/>
                  <a:pt x="2898192" y="747573"/>
                </a:cubicBezTo>
                <a:cubicBezTo>
                  <a:pt x="2724776" y="759967"/>
                  <a:pt x="2472819" y="666780"/>
                  <a:pt x="2167698" y="747573"/>
                </a:cubicBezTo>
                <a:cubicBezTo>
                  <a:pt x="1862577" y="828366"/>
                  <a:pt x="1848058" y="686553"/>
                  <a:pt x="1597000" y="747573"/>
                </a:cubicBezTo>
                <a:cubicBezTo>
                  <a:pt x="1345942" y="808593"/>
                  <a:pt x="1254600" y="680418"/>
                  <a:pt x="946404" y="747573"/>
                </a:cubicBezTo>
                <a:cubicBezTo>
                  <a:pt x="638208" y="814728"/>
                  <a:pt x="502568" y="692135"/>
                  <a:pt x="124598" y="747573"/>
                </a:cubicBezTo>
                <a:cubicBezTo>
                  <a:pt x="54926" y="757444"/>
                  <a:pt x="-1798" y="688918"/>
                  <a:pt x="0" y="622975"/>
                </a:cubicBezTo>
                <a:cubicBezTo>
                  <a:pt x="-43297" y="463669"/>
                  <a:pt x="55479" y="295414"/>
                  <a:pt x="0" y="124598"/>
                </a:cubicBezTo>
                <a:close/>
              </a:path>
              <a:path w="8238974" h="747573" stroke="0" extrusionOk="0">
                <a:moveTo>
                  <a:pt x="0" y="124598"/>
                </a:moveTo>
                <a:cubicBezTo>
                  <a:pt x="-6692" y="53807"/>
                  <a:pt x="71646" y="12075"/>
                  <a:pt x="124598" y="0"/>
                </a:cubicBezTo>
                <a:cubicBezTo>
                  <a:pt x="448780" y="-46137"/>
                  <a:pt x="614686" y="52059"/>
                  <a:pt x="775194" y="0"/>
                </a:cubicBezTo>
                <a:cubicBezTo>
                  <a:pt x="935702" y="-52059"/>
                  <a:pt x="1273677" y="34247"/>
                  <a:pt x="1425790" y="0"/>
                </a:cubicBezTo>
                <a:cubicBezTo>
                  <a:pt x="1577903" y="-34247"/>
                  <a:pt x="1794266" y="53655"/>
                  <a:pt x="2076387" y="0"/>
                </a:cubicBezTo>
                <a:cubicBezTo>
                  <a:pt x="2358508" y="-53655"/>
                  <a:pt x="2503813" y="71598"/>
                  <a:pt x="2806881" y="0"/>
                </a:cubicBezTo>
                <a:cubicBezTo>
                  <a:pt x="3109949" y="-71598"/>
                  <a:pt x="3061079" y="8419"/>
                  <a:pt x="3217783" y="0"/>
                </a:cubicBezTo>
                <a:cubicBezTo>
                  <a:pt x="3374487" y="-8419"/>
                  <a:pt x="3584726" y="11726"/>
                  <a:pt x="3788482" y="0"/>
                </a:cubicBezTo>
                <a:cubicBezTo>
                  <a:pt x="3992238" y="-11726"/>
                  <a:pt x="4071401" y="11548"/>
                  <a:pt x="4279283" y="0"/>
                </a:cubicBezTo>
                <a:cubicBezTo>
                  <a:pt x="4487165" y="-11548"/>
                  <a:pt x="4566369" y="26980"/>
                  <a:pt x="4690185" y="0"/>
                </a:cubicBezTo>
                <a:cubicBezTo>
                  <a:pt x="4814001" y="-26980"/>
                  <a:pt x="5083445" y="49550"/>
                  <a:pt x="5340782" y="0"/>
                </a:cubicBezTo>
                <a:cubicBezTo>
                  <a:pt x="5598119" y="-49550"/>
                  <a:pt x="5602720" y="22157"/>
                  <a:pt x="5671787" y="0"/>
                </a:cubicBezTo>
                <a:cubicBezTo>
                  <a:pt x="5740854" y="-22157"/>
                  <a:pt x="5904488" y="20101"/>
                  <a:pt x="6002792" y="0"/>
                </a:cubicBezTo>
                <a:cubicBezTo>
                  <a:pt x="6101096" y="-20101"/>
                  <a:pt x="6496712" y="51675"/>
                  <a:pt x="6653388" y="0"/>
                </a:cubicBezTo>
                <a:cubicBezTo>
                  <a:pt x="6810064" y="-51675"/>
                  <a:pt x="6963768" y="34447"/>
                  <a:pt x="7064291" y="0"/>
                </a:cubicBezTo>
                <a:cubicBezTo>
                  <a:pt x="7164814" y="-34447"/>
                  <a:pt x="7318210" y="46131"/>
                  <a:pt x="7475194" y="0"/>
                </a:cubicBezTo>
                <a:cubicBezTo>
                  <a:pt x="7632178" y="-46131"/>
                  <a:pt x="7795743" y="57700"/>
                  <a:pt x="8114376" y="0"/>
                </a:cubicBezTo>
                <a:cubicBezTo>
                  <a:pt x="8180858" y="1597"/>
                  <a:pt x="8246256" y="40460"/>
                  <a:pt x="8238974" y="124598"/>
                </a:cubicBezTo>
                <a:cubicBezTo>
                  <a:pt x="8259968" y="361937"/>
                  <a:pt x="8211798" y="463511"/>
                  <a:pt x="8238974" y="622975"/>
                </a:cubicBezTo>
                <a:cubicBezTo>
                  <a:pt x="8240453" y="691034"/>
                  <a:pt x="8182948" y="743659"/>
                  <a:pt x="8114376" y="747573"/>
                </a:cubicBezTo>
                <a:cubicBezTo>
                  <a:pt x="7873792" y="811692"/>
                  <a:pt x="7804338" y="688326"/>
                  <a:pt x="7543678" y="747573"/>
                </a:cubicBezTo>
                <a:cubicBezTo>
                  <a:pt x="7283018" y="806820"/>
                  <a:pt x="7215012" y="714472"/>
                  <a:pt x="7132775" y="747573"/>
                </a:cubicBezTo>
                <a:cubicBezTo>
                  <a:pt x="7050538" y="780674"/>
                  <a:pt x="6763452" y="743881"/>
                  <a:pt x="6562076" y="747573"/>
                </a:cubicBezTo>
                <a:cubicBezTo>
                  <a:pt x="6360700" y="751265"/>
                  <a:pt x="6117170" y="723992"/>
                  <a:pt x="5991378" y="747573"/>
                </a:cubicBezTo>
                <a:cubicBezTo>
                  <a:pt x="5865586" y="771154"/>
                  <a:pt x="5768479" y="739799"/>
                  <a:pt x="5660373" y="747573"/>
                </a:cubicBezTo>
                <a:cubicBezTo>
                  <a:pt x="5552268" y="755347"/>
                  <a:pt x="5358399" y="720344"/>
                  <a:pt x="5249470" y="747573"/>
                </a:cubicBezTo>
                <a:cubicBezTo>
                  <a:pt x="5140541" y="774802"/>
                  <a:pt x="5043251" y="726568"/>
                  <a:pt x="4918465" y="747573"/>
                </a:cubicBezTo>
                <a:cubicBezTo>
                  <a:pt x="4793679" y="768578"/>
                  <a:pt x="4612120" y="744818"/>
                  <a:pt x="4507562" y="747573"/>
                </a:cubicBezTo>
                <a:cubicBezTo>
                  <a:pt x="4403004" y="750328"/>
                  <a:pt x="4175354" y="720738"/>
                  <a:pt x="3856966" y="747573"/>
                </a:cubicBezTo>
                <a:cubicBezTo>
                  <a:pt x="3538578" y="774408"/>
                  <a:pt x="3600837" y="704937"/>
                  <a:pt x="3446063" y="747573"/>
                </a:cubicBezTo>
                <a:cubicBezTo>
                  <a:pt x="3291289" y="790209"/>
                  <a:pt x="3083809" y="689935"/>
                  <a:pt x="2875364" y="747573"/>
                </a:cubicBezTo>
                <a:cubicBezTo>
                  <a:pt x="2666919" y="805211"/>
                  <a:pt x="2547081" y="703172"/>
                  <a:pt x="2384564" y="747573"/>
                </a:cubicBezTo>
                <a:cubicBezTo>
                  <a:pt x="2222047" y="791974"/>
                  <a:pt x="2158374" y="728308"/>
                  <a:pt x="1973661" y="747573"/>
                </a:cubicBezTo>
                <a:cubicBezTo>
                  <a:pt x="1788948" y="766838"/>
                  <a:pt x="1473638" y="698488"/>
                  <a:pt x="1243167" y="747573"/>
                </a:cubicBezTo>
                <a:cubicBezTo>
                  <a:pt x="1012696" y="796658"/>
                  <a:pt x="1007144" y="731018"/>
                  <a:pt x="832264" y="747573"/>
                </a:cubicBezTo>
                <a:cubicBezTo>
                  <a:pt x="657384" y="764128"/>
                  <a:pt x="295577" y="663468"/>
                  <a:pt x="124598" y="747573"/>
                </a:cubicBezTo>
                <a:cubicBezTo>
                  <a:pt x="64801" y="752459"/>
                  <a:pt x="18010" y="687658"/>
                  <a:pt x="0" y="622975"/>
                </a:cubicBezTo>
                <a:cubicBezTo>
                  <a:pt x="-48501" y="486937"/>
                  <a:pt x="36065" y="224292"/>
                  <a:pt x="0" y="124598"/>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6" name="Rectangle 5"/>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sp>
        <p:nvSpPr>
          <p:cNvPr id="7" name="Rectangle 6"/>
          <p:cNvSpPr/>
          <p:nvPr/>
        </p:nvSpPr>
        <p:spPr>
          <a:xfrm>
            <a:off x="1542053" y="1433988"/>
            <a:ext cx="83808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Chi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tiết</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nào</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cho</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thấy</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nhím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nâu</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rất</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nhút</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nhát</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a:t>
            </a:r>
          </a:p>
        </p:txBody>
      </p:sp>
      <p:sp>
        <p:nvSpPr>
          <p:cNvPr id="8" name="Rectangle 7"/>
          <p:cNvSpPr/>
          <p:nvPr/>
        </p:nvSpPr>
        <p:spPr>
          <a:xfrm>
            <a:off x="1593653" y="2423733"/>
            <a:ext cx="766464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Kể</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về</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những</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lần</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nhím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trắng</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và</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nhím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nâu</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gặp</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nhau</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p>
        </p:txBody>
      </p:sp>
      <p:sp>
        <p:nvSpPr>
          <p:cNvPr id="9" name="Rectangle 8"/>
          <p:cNvSpPr/>
          <p:nvPr/>
        </p:nvSpPr>
        <p:spPr>
          <a:xfrm>
            <a:off x="1535277" y="3803234"/>
            <a:ext cx="8437503"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3. Theo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em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vì</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sao</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nhím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nâu</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nhận</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lời</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kết</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bạn</a:t>
            </a:r>
            <a:endPar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cùng</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nhím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trắng</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p>
        </p:txBody>
      </p:sp>
      <p:grpSp>
        <p:nvGrpSpPr>
          <p:cNvPr id="23" name="Group 22"/>
          <p:cNvGrpSpPr/>
          <p:nvPr/>
        </p:nvGrpSpPr>
        <p:grpSpPr>
          <a:xfrm>
            <a:off x="1368042" y="5387884"/>
            <a:ext cx="8222648" cy="1271534"/>
            <a:chOff x="1525723" y="4395580"/>
            <a:chExt cx="8222648" cy="784596"/>
          </a:xfrm>
        </p:grpSpPr>
        <p:sp>
          <p:nvSpPr>
            <p:cNvPr id="22" name="Rectangle: Rounded Corners 43">
              <a:extLst>
                <a:ext uri="{FF2B5EF4-FFF2-40B4-BE49-F238E27FC236}">
                  <a16:creationId xmlns="" xmlns:a16="http://schemas.microsoft.com/office/drawing/2014/main" id="{9D645240-D005-4810-AC9C-C05A048A4394}"/>
                </a:ext>
              </a:extLst>
            </p:cNvPr>
            <p:cNvSpPr/>
            <p:nvPr/>
          </p:nvSpPr>
          <p:spPr>
            <a:xfrm>
              <a:off x="1532497" y="4395580"/>
              <a:ext cx="8215874" cy="784596"/>
            </a:xfrm>
            <a:custGeom>
              <a:avLst/>
              <a:gdLst>
                <a:gd name="connsiteX0" fmla="*/ 0 w 8215874"/>
                <a:gd name="connsiteY0" fmla="*/ 130769 h 784596"/>
                <a:gd name="connsiteX1" fmla="*/ 130769 w 8215874"/>
                <a:gd name="connsiteY1" fmla="*/ 0 h 784596"/>
                <a:gd name="connsiteX2" fmla="*/ 698936 w 8215874"/>
                <a:gd name="connsiteY2" fmla="*/ 0 h 784596"/>
                <a:gd name="connsiteX3" fmla="*/ 1346646 w 8215874"/>
                <a:gd name="connsiteY3" fmla="*/ 0 h 784596"/>
                <a:gd name="connsiteX4" fmla="*/ 1994356 w 8215874"/>
                <a:gd name="connsiteY4" fmla="*/ 0 h 784596"/>
                <a:gd name="connsiteX5" fmla="*/ 2323893 w 8215874"/>
                <a:gd name="connsiteY5" fmla="*/ 0 h 784596"/>
                <a:gd name="connsiteX6" fmla="*/ 2653430 w 8215874"/>
                <a:gd name="connsiteY6" fmla="*/ 0 h 784596"/>
                <a:gd name="connsiteX7" fmla="*/ 2982967 w 8215874"/>
                <a:gd name="connsiteY7" fmla="*/ 0 h 784596"/>
                <a:gd name="connsiteX8" fmla="*/ 3392047 w 8215874"/>
                <a:gd name="connsiteY8" fmla="*/ 0 h 784596"/>
                <a:gd name="connsiteX9" fmla="*/ 4039757 w 8215874"/>
                <a:gd name="connsiteY9" fmla="*/ 0 h 784596"/>
                <a:gd name="connsiteX10" fmla="*/ 4369294 w 8215874"/>
                <a:gd name="connsiteY10" fmla="*/ 0 h 784596"/>
                <a:gd name="connsiteX11" fmla="*/ 4857917 w 8215874"/>
                <a:gd name="connsiteY11" fmla="*/ 0 h 784596"/>
                <a:gd name="connsiteX12" fmla="*/ 5266997 w 8215874"/>
                <a:gd name="connsiteY12" fmla="*/ 0 h 784596"/>
                <a:gd name="connsiteX13" fmla="*/ 5755621 w 8215874"/>
                <a:gd name="connsiteY13" fmla="*/ 0 h 784596"/>
                <a:gd name="connsiteX14" fmla="*/ 6164701 w 8215874"/>
                <a:gd name="connsiteY14" fmla="*/ 0 h 784596"/>
                <a:gd name="connsiteX15" fmla="*/ 6732868 w 8215874"/>
                <a:gd name="connsiteY15" fmla="*/ 0 h 784596"/>
                <a:gd name="connsiteX16" fmla="*/ 7141948 w 8215874"/>
                <a:gd name="connsiteY16" fmla="*/ 0 h 784596"/>
                <a:gd name="connsiteX17" fmla="*/ 8085105 w 8215874"/>
                <a:gd name="connsiteY17" fmla="*/ 0 h 784596"/>
                <a:gd name="connsiteX18" fmla="*/ 8215874 w 8215874"/>
                <a:gd name="connsiteY18" fmla="*/ 130769 h 784596"/>
                <a:gd name="connsiteX19" fmla="*/ 8215874 w 8215874"/>
                <a:gd name="connsiteY19" fmla="*/ 653827 h 784596"/>
                <a:gd name="connsiteX20" fmla="*/ 8085105 w 8215874"/>
                <a:gd name="connsiteY20" fmla="*/ 784596 h 784596"/>
                <a:gd name="connsiteX21" fmla="*/ 7755568 w 8215874"/>
                <a:gd name="connsiteY21" fmla="*/ 784596 h 784596"/>
                <a:gd name="connsiteX22" fmla="*/ 7028315 w 8215874"/>
                <a:gd name="connsiteY22" fmla="*/ 784596 h 784596"/>
                <a:gd name="connsiteX23" fmla="*/ 6619235 w 8215874"/>
                <a:gd name="connsiteY23" fmla="*/ 784596 h 784596"/>
                <a:gd name="connsiteX24" fmla="*/ 5891981 w 8215874"/>
                <a:gd name="connsiteY24" fmla="*/ 784596 h 784596"/>
                <a:gd name="connsiteX25" fmla="*/ 5323814 w 8215874"/>
                <a:gd name="connsiteY25" fmla="*/ 784596 h 784596"/>
                <a:gd name="connsiteX26" fmla="*/ 4994277 w 8215874"/>
                <a:gd name="connsiteY26" fmla="*/ 784596 h 784596"/>
                <a:gd name="connsiteX27" fmla="*/ 4267024 w 8215874"/>
                <a:gd name="connsiteY27" fmla="*/ 784596 h 784596"/>
                <a:gd name="connsiteX28" fmla="*/ 3539770 w 8215874"/>
                <a:gd name="connsiteY28" fmla="*/ 784596 h 784596"/>
                <a:gd name="connsiteX29" fmla="*/ 2892060 w 8215874"/>
                <a:gd name="connsiteY29" fmla="*/ 784596 h 784596"/>
                <a:gd name="connsiteX30" fmla="*/ 2164806 w 8215874"/>
                <a:gd name="connsiteY30" fmla="*/ 784596 h 784596"/>
                <a:gd name="connsiteX31" fmla="*/ 1596639 w 8215874"/>
                <a:gd name="connsiteY31" fmla="*/ 784596 h 784596"/>
                <a:gd name="connsiteX32" fmla="*/ 948929 w 8215874"/>
                <a:gd name="connsiteY32" fmla="*/ 784596 h 784596"/>
                <a:gd name="connsiteX33" fmla="*/ 130769 w 8215874"/>
                <a:gd name="connsiteY33" fmla="*/ 784596 h 784596"/>
                <a:gd name="connsiteX34" fmla="*/ 0 w 8215874"/>
                <a:gd name="connsiteY34" fmla="*/ 653827 h 784596"/>
                <a:gd name="connsiteX35" fmla="*/ 0 w 8215874"/>
                <a:gd name="connsiteY35" fmla="*/ 130769 h 7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784596" fill="none" extrusionOk="0">
                  <a:moveTo>
                    <a:pt x="0" y="130769"/>
                  </a:moveTo>
                  <a:cubicBezTo>
                    <a:pt x="187" y="60333"/>
                    <a:pt x="58246" y="-9757"/>
                    <a:pt x="130769" y="0"/>
                  </a:cubicBezTo>
                  <a:cubicBezTo>
                    <a:pt x="296299" y="-56984"/>
                    <a:pt x="564135" y="16797"/>
                    <a:pt x="698936" y="0"/>
                  </a:cubicBezTo>
                  <a:cubicBezTo>
                    <a:pt x="833737" y="-16797"/>
                    <a:pt x="1052855" y="75525"/>
                    <a:pt x="1346646" y="0"/>
                  </a:cubicBezTo>
                  <a:cubicBezTo>
                    <a:pt x="1640437" y="-75525"/>
                    <a:pt x="1728537" y="68245"/>
                    <a:pt x="1994356" y="0"/>
                  </a:cubicBezTo>
                  <a:cubicBezTo>
                    <a:pt x="2260175" y="-68245"/>
                    <a:pt x="2218563" y="3696"/>
                    <a:pt x="2323893" y="0"/>
                  </a:cubicBezTo>
                  <a:cubicBezTo>
                    <a:pt x="2429223" y="-3696"/>
                    <a:pt x="2581875" y="28712"/>
                    <a:pt x="2653430" y="0"/>
                  </a:cubicBezTo>
                  <a:cubicBezTo>
                    <a:pt x="2724985" y="-28712"/>
                    <a:pt x="2830917" y="457"/>
                    <a:pt x="2982967" y="0"/>
                  </a:cubicBezTo>
                  <a:cubicBezTo>
                    <a:pt x="3135017" y="-457"/>
                    <a:pt x="3246470" y="30502"/>
                    <a:pt x="3392047" y="0"/>
                  </a:cubicBezTo>
                  <a:cubicBezTo>
                    <a:pt x="3537624" y="-30502"/>
                    <a:pt x="3896578" y="15941"/>
                    <a:pt x="4039757" y="0"/>
                  </a:cubicBezTo>
                  <a:cubicBezTo>
                    <a:pt x="4182936" y="-15941"/>
                    <a:pt x="4212926" y="21197"/>
                    <a:pt x="4369294" y="0"/>
                  </a:cubicBezTo>
                  <a:cubicBezTo>
                    <a:pt x="4525662" y="-21197"/>
                    <a:pt x="4731467" y="51525"/>
                    <a:pt x="4857917" y="0"/>
                  </a:cubicBezTo>
                  <a:cubicBezTo>
                    <a:pt x="4984367" y="-51525"/>
                    <a:pt x="5176668" y="48025"/>
                    <a:pt x="5266997" y="0"/>
                  </a:cubicBezTo>
                  <a:cubicBezTo>
                    <a:pt x="5357326" y="-48025"/>
                    <a:pt x="5571608" y="32534"/>
                    <a:pt x="5755621" y="0"/>
                  </a:cubicBezTo>
                  <a:cubicBezTo>
                    <a:pt x="5939634" y="-32534"/>
                    <a:pt x="5975289" y="30382"/>
                    <a:pt x="6164701" y="0"/>
                  </a:cubicBezTo>
                  <a:cubicBezTo>
                    <a:pt x="6354113" y="-30382"/>
                    <a:pt x="6460208" y="12868"/>
                    <a:pt x="6732868" y="0"/>
                  </a:cubicBezTo>
                  <a:cubicBezTo>
                    <a:pt x="7005528" y="-12868"/>
                    <a:pt x="6958208" y="44598"/>
                    <a:pt x="7141948" y="0"/>
                  </a:cubicBezTo>
                  <a:cubicBezTo>
                    <a:pt x="7325688" y="-44598"/>
                    <a:pt x="7619082" y="1066"/>
                    <a:pt x="8085105" y="0"/>
                  </a:cubicBezTo>
                  <a:cubicBezTo>
                    <a:pt x="8154961" y="5080"/>
                    <a:pt x="8217328" y="59783"/>
                    <a:pt x="8215874" y="130769"/>
                  </a:cubicBezTo>
                  <a:cubicBezTo>
                    <a:pt x="8277520" y="370374"/>
                    <a:pt x="8157696" y="483090"/>
                    <a:pt x="8215874" y="653827"/>
                  </a:cubicBezTo>
                  <a:cubicBezTo>
                    <a:pt x="8213245" y="725672"/>
                    <a:pt x="8165985" y="794586"/>
                    <a:pt x="8085105" y="784596"/>
                  </a:cubicBezTo>
                  <a:cubicBezTo>
                    <a:pt x="7926450" y="787981"/>
                    <a:pt x="7908717" y="768317"/>
                    <a:pt x="7755568" y="784596"/>
                  </a:cubicBezTo>
                  <a:cubicBezTo>
                    <a:pt x="7602419" y="800875"/>
                    <a:pt x="7273102" y="766453"/>
                    <a:pt x="7028315" y="784596"/>
                  </a:cubicBezTo>
                  <a:cubicBezTo>
                    <a:pt x="6783528" y="802739"/>
                    <a:pt x="6749113" y="760613"/>
                    <a:pt x="6619235" y="784596"/>
                  </a:cubicBezTo>
                  <a:cubicBezTo>
                    <a:pt x="6489357" y="808579"/>
                    <a:pt x="6067509" y="727492"/>
                    <a:pt x="5891981" y="784596"/>
                  </a:cubicBezTo>
                  <a:cubicBezTo>
                    <a:pt x="5716453" y="841700"/>
                    <a:pt x="5491670" y="762950"/>
                    <a:pt x="5323814" y="784596"/>
                  </a:cubicBezTo>
                  <a:cubicBezTo>
                    <a:pt x="5155958" y="806242"/>
                    <a:pt x="5072120" y="765589"/>
                    <a:pt x="4994277" y="784596"/>
                  </a:cubicBezTo>
                  <a:cubicBezTo>
                    <a:pt x="4916434" y="803603"/>
                    <a:pt x="4417456" y="749120"/>
                    <a:pt x="4267024" y="784596"/>
                  </a:cubicBezTo>
                  <a:cubicBezTo>
                    <a:pt x="4116592" y="820072"/>
                    <a:pt x="3857142" y="771489"/>
                    <a:pt x="3539770" y="784596"/>
                  </a:cubicBezTo>
                  <a:cubicBezTo>
                    <a:pt x="3222398" y="797703"/>
                    <a:pt x="3215414" y="775888"/>
                    <a:pt x="2892060" y="784596"/>
                  </a:cubicBezTo>
                  <a:cubicBezTo>
                    <a:pt x="2568706" y="793304"/>
                    <a:pt x="2342360" y="711782"/>
                    <a:pt x="2164806" y="784596"/>
                  </a:cubicBezTo>
                  <a:cubicBezTo>
                    <a:pt x="1987252" y="857410"/>
                    <a:pt x="1757969" y="746365"/>
                    <a:pt x="1596639" y="784596"/>
                  </a:cubicBezTo>
                  <a:cubicBezTo>
                    <a:pt x="1435309" y="822827"/>
                    <a:pt x="1120010" y="720231"/>
                    <a:pt x="948929" y="784596"/>
                  </a:cubicBezTo>
                  <a:cubicBezTo>
                    <a:pt x="777848" y="848961"/>
                    <a:pt x="378734" y="725084"/>
                    <a:pt x="130769" y="784596"/>
                  </a:cubicBezTo>
                  <a:cubicBezTo>
                    <a:pt x="57362" y="798232"/>
                    <a:pt x="-9071" y="711567"/>
                    <a:pt x="0" y="653827"/>
                  </a:cubicBezTo>
                  <a:cubicBezTo>
                    <a:pt x="-3903" y="546693"/>
                    <a:pt x="13214" y="326818"/>
                    <a:pt x="0" y="130769"/>
                  </a:cubicBezTo>
                  <a:close/>
                </a:path>
                <a:path w="8215874" h="784596" stroke="0" extrusionOk="0">
                  <a:moveTo>
                    <a:pt x="0" y="130769"/>
                  </a:moveTo>
                  <a:cubicBezTo>
                    <a:pt x="-14697" y="54205"/>
                    <a:pt x="69061" y="8004"/>
                    <a:pt x="130769" y="0"/>
                  </a:cubicBezTo>
                  <a:cubicBezTo>
                    <a:pt x="299276" y="-25680"/>
                    <a:pt x="571132" y="64013"/>
                    <a:pt x="778479" y="0"/>
                  </a:cubicBezTo>
                  <a:cubicBezTo>
                    <a:pt x="985826" y="-64013"/>
                    <a:pt x="1127066" y="7624"/>
                    <a:pt x="1426189" y="0"/>
                  </a:cubicBezTo>
                  <a:cubicBezTo>
                    <a:pt x="1725312" y="-7624"/>
                    <a:pt x="1763988" y="25697"/>
                    <a:pt x="2073900" y="0"/>
                  </a:cubicBezTo>
                  <a:cubicBezTo>
                    <a:pt x="2383812" y="-25697"/>
                    <a:pt x="2501565" y="33152"/>
                    <a:pt x="2801153" y="0"/>
                  </a:cubicBezTo>
                  <a:cubicBezTo>
                    <a:pt x="3100741" y="-33152"/>
                    <a:pt x="3101696" y="33621"/>
                    <a:pt x="3210233" y="0"/>
                  </a:cubicBezTo>
                  <a:cubicBezTo>
                    <a:pt x="3318770" y="-33621"/>
                    <a:pt x="3532533" y="35042"/>
                    <a:pt x="3778400" y="0"/>
                  </a:cubicBezTo>
                  <a:cubicBezTo>
                    <a:pt x="4024267" y="-35042"/>
                    <a:pt x="4114153" y="52904"/>
                    <a:pt x="4267024" y="0"/>
                  </a:cubicBezTo>
                  <a:cubicBezTo>
                    <a:pt x="4419895" y="-52904"/>
                    <a:pt x="4503142" y="33858"/>
                    <a:pt x="4676104" y="0"/>
                  </a:cubicBezTo>
                  <a:cubicBezTo>
                    <a:pt x="4849066" y="-33858"/>
                    <a:pt x="5001781" y="10490"/>
                    <a:pt x="5323814" y="0"/>
                  </a:cubicBezTo>
                  <a:cubicBezTo>
                    <a:pt x="5645847" y="-10490"/>
                    <a:pt x="5508558" y="760"/>
                    <a:pt x="5653351" y="0"/>
                  </a:cubicBezTo>
                  <a:cubicBezTo>
                    <a:pt x="5798144" y="-760"/>
                    <a:pt x="5914933" y="36080"/>
                    <a:pt x="5982888" y="0"/>
                  </a:cubicBezTo>
                  <a:cubicBezTo>
                    <a:pt x="6050843" y="-36080"/>
                    <a:pt x="6387646" y="56624"/>
                    <a:pt x="6630598" y="0"/>
                  </a:cubicBezTo>
                  <a:cubicBezTo>
                    <a:pt x="6873550" y="-56624"/>
                    <a:pt x="6895316" y="14021"/>
                    <a:pt x="7039678" y="0"/>
                  </a:cubicBezTo>
                  <a:cubicBezTo>
                    <a:pt x="7184040" y="-14021"/>
                    <a:pt x="7324364" y="1732"/>
                    <a:pt x="7448758" y="0"/>
                  </a:cubicBezTo>
                  <a:cubicBezTo>
                    <a:pt x="7573152" y="-1732"/>
                    <a:pt x="7815481" y="15071"/>
                    <a:pt x="8085105" y="0"/>
                  </a:cubicBezTo>
                  <a:cubicBezTo>
                    <a:pt x="8146205" y="7615"/>
                    <a:pt x="8221509" y="46689"/>
                    <a:pt x="8215874" y="130769"/>
                  </a:cubicBezTo>
                  <a:cubicBezTo>
                    <a:pt x="8261930" y="356252"/>
                    <a:pt x="8168137" y="392451"/>
                    <a:pt x="8215874" y="653827"/>
                  </a:cubicBezTo>
                  <a:cubicBezTo>
                    <a:pt x="8217284" y="725330"/>
                    <a:pt x="8156215" y="766609"/>
                    <a:pt x="8085105" y="784596"/>
                  </a:cubicBezTo>
                  <a:cubicBezTo>
                    <a:pt x="7905614" y="824665"/>
                    <a:pt x="7736747" y="718071"/>
                    <a:pt x="7516938" y="784596"/>
                  </a:cubicBezTo>
                  <a:cubicBezTo>
                    <a:pt x="7297129" y="851121"/>
                    <a:pt x="7244001" y="779275"/>
                    <a:pt x="7107858" y="784596"/>
                  </a:cubicBezTo>
                  <a:cubicBezTo>
                    <a:pt x="6971715" y="789917"/>
                    <a:pt x="6758570" y="717231"/>
                    <a:pt x="6539691" y="784596"/>
                  </a:cubicBezTo>
                  <a:cubicBezTo>
                    <a:pt x="6320812" y="851961"/>
                    <a:pt x="6221937" y="748364"/>
                    <a:pt x="5971524" y="784596"/>
                  </a:cubicBezTo>
                  <a:cubicBezTo>
                    <a:pt x="5721111" y="820828"/>
                    <a:pt x="5783250" y="765512"/>
                    <a:pt x="5641988" y="784596"/>
                  </a:cubicBezTo>
                  <a:cubicBezTo>
                    <a:pt x="5500726" y="803680"/>
                    <a:pt x="5371007" y="776552"/>
                    <a:pt x="5232907" y="784596"/>
                  </a:cubicBezTo>
                  <a:cubicBezTo>
                    <a:pt x="5094807" y="792640"/>
                    <a:pt x="5019049" y="758673"/>
                    <a:pt x="4903371" y="784596"/>
                  </a:cubicBezTo>
                  <a:cubicBezTo>
                    <a:pt x="4787693" y="810519"/>
                    <a:pt x="4661901" y="782694"/>
                    <a:pt x="4494290" y="784596"/>
                  </a:cubicBezTo>
                  <a:cubicBezTo>
                    <a:pt x="4326679" y="786498"/>
                    <a:pt x="4161085" y="781436"/>
                    <a:pt x="3846580" y="784596"/>
                  </a:cubicBezTo>
                  <a:cubicBezTo>
                    <a:pt x="3532075" y="787756"/>
                    <a:pt x="3521290" y="752917"/>
                    <a:pt x="3437500" y="784596"/>
                  </a:cubicBezTo>
                  <a:cubicBezTo>
                    <a:pt x="3353710" y="816275"/>
                    <a:pt x="3106944" y="768049"/>
                    <a:pt x="2869333" y="784596"/>
                  </a:cubicBezTo>
                  <a:cubicBezTo>
                    <a:pt x="2631722" y="801143"/>
                    <a:pt x="2580722" y="750826"/>
                    <a:pt x="2380710" y="784596"/>
                  </a:cubicBezTo>
                  <a:cubicBezTo>
                    <a:pt x="2180698" y="818366"/>
                    <a:pt x="2136955" y="747783"/>
                    <a:pt x="1971630" y="784596"/>
                  </a:cubicBezTo>
                  <a:cubicBezTo>
                    <a:pt x="1806305" y="821409"/>
                    <a:pt x="1603343" y="743263"/>
                    <a:pt x="1244376" y="784596"/>
                  </a:cubicBezTo>
                  <a:cubicBezTo>
                    <a:pt x="885409" y="825929"/>
                    <a:pt x="956178" y="761053"/>
                    <a:pt x="835296" y="784596"/>
                  </a:cubicBezTo>
                  <a:cubicBezTo>
                    <a:pt x="714414" y="808139"/>
                    <a:pt x="442464" y="761146"/>
                    <a:pt x="130769" y="784596"/>
                  </a:cubicBezTo>
                  <a:cubicBezTo>
                    <a:pt x="61250" y="786061"/>
                    <a:pt x="1572" y="725688"/>
                    <a:pt x="0" y="653827"/>
                  </a:cubicBezTo>
                  <a:cubicBezTo>
                    <a:pt x="-57027" y="539360"/>
                    <a:pt x="924" y="337532"/>
                    <a:pt x="0" y="130769"/>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63F0D">
                    <a:lumMod val="50000"/>
                  </a:srgbClr>
                </a:solidFill>
                <a:effectLst/>
                <a:uLnTx/>
                <a:uFillTx/>
                <a:latin typeface="等线"/>
                <a:ea typeface="+mn-ea"/>
                <a:cs typeface="+mn-cs"/>
              </a:endParaRPr>
            </a:p>
          </p:txBody>
        </p:sp>
        <p:sp>
          <p:nvSpPr>
            <p:cNvPr id="10" name="Rectangle 9"/>
            <p:cNvSpPr/>
            <p:nvPr/>
          </p:nvSpPr>
          <p:spPr>
            <a:xfrm>
              <a:off x="1525723" y="4495490"/>
              <a:ext cx="8058616" cy="66469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F0D">
                      <a:lumMod val="50000"/>
                    </a:srgbClr>
                  </a:solidFill>
                  <a:effectLst/>
                  <a:uLnTx/>
                  <a:uFillTx/>
                  <a:latin typeface="Arial" panose="020B0604020202020204" pitchFamily="34" charset="0"/>
                  <a:ea typeface="+mn-ea"/>
                  <a:cs typeface="+mn-cs"/>
                </a:rPr>
                <a:t>Nhờ đâu nhím trắng và nhím nâu có những</a:t>
              </a:r>
              <a:endPar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F0D">
                      <a:lumMod val="50000"/>
                    </a:srgbClr>
                  </a:solidFill>
                  <a:effectLst/>
                  <a:uLnTx/>
                  <a:uFillTx/>
                  <a:latin typeface="Arial" panose="020B0604020202020204" pitchFamily="34" charset="0"/>
                  <a:ea typeface="+mn-ea"/>
                  <a:cs typeface="+mn-cs"/>
                </a:rPr>
                <a:t> ngày mùa đông vui vẻ, ấm áp?</a:t>
              </a:r>
            </a:p>
          </p:txBody>
        </p:sp>
      </p:grpSp>
      <p:pic>
        <p:nvPicPr>
          <p:cNvPr id="11" name="Picture 10"/>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964132" y="5450936"/>
            <a:ext cx="2460397" cy="1407064"/>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978893" y="1387938"/>
            <a:ext cx="333982" cy="737992"/>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807664" y="2454304"/>
            <a:ext cx="560378" cy="737992"/>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946061" y="3972847"/>
            <a:ext cx="560378" cy="737992"/>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704872" y="5549304"/>
            <a:ext cx="560378" cy="737992"/>
          </a:xfrm>
          <a:prstGeom prst="rect">
            <a:avLst/>
          </a:prstGeom>
        </p:spPr>
      </p:pic>
      <p:sp>
        <p:nvSpPr>
          <p:cNvPr id="24" name="Freeform 197"/>
          <p:cNvSpPr>
            <a:spLocks noEditPoints="1"/>
          </p:cNvSpPr>
          <p:nvPr/>
        </p:nvSpPr>
        <p:spPr bwMode="auto">
          <a:xfrm>
            <a:off x="4048145" y="-664997"/>
            <a:ext cx="4400694" cy="174019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89410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058045" y="3729521"/>
            <a:ext cx="2322576" cy="232257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462" y="3963108"/>
            <a:ext cx="3031547" cy="2176330"/>
          </a:xfrm>
          <a:prstGeom prst="rect">
            <a:avLst/>
          </a:prstGeom>
        </p:spPr>
      </p:pic>
      <p:pic>
        <p:nvPicPr>
          <p:cNvPr id="5" name="Picture 4"/>
          <p:cNvPicPr>
            <a:picLocks noChangeAspect="1"/>
          </p:cNvPicPr>
          <p:nvPr/>
        </p:nvPicPr>
        <p:blipFill>
          <a:blip r:embed="rId5"/>
          <a:stretch>
            <a:fillRect/>
          </a:stretch>
        </p:blipFill>
        <p:spPr>
          <a:xfrm>
            <a:off x="2992505" y="721504"/>
            <a:ext cx="7169517" cy="1603387"/>
          </a:xfrm>
          <a:prstGeom prst="rect">
            <a:avLst/>
          </a:prstGeom>
        </p:spPr>
      </p:pic>
    </p:spTree>
    <p:extLst>
      <p:ext uri="{BB962C8B-B14F-4D97-AF65-F5344CB8AC3E}">
        <p14:creationId xmlns:p14="http://schemas.microsoft.com/office/powerpoint/2010/main" val="371353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95833E-6 -2.96296E-6 L -0.48815 0.07593 " pathEditMode="relative" rAng="0" ptsTypes="AA">
                                      <p:cBhvr>
                                        <p:cTn id="14" dur="2000" fill="hold"/>
                                        <p:tgtEl>
                                          <p:spTgt spid="6"/>
                                        </p:tgtEl>
                                        <p:attrNameLst>
                                          <p:attrName>ppt_x</p:attrName>
                                          <p:attrName>ppt_y</p:attrName>
                                        </p:attrNameLst>
                                      </p:cBhvr>
                                      <p:rCtr x="-24414" y="3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
        <p:cNvGrpSpPr/>
        <p:nvPr/>
      </p:nvGrpSpPr>
      <p:grpSpPr>
        <a:xfrm>
          <a:off x="0" y="0"/>
          <a:ext cx="0" cy="0"/>
          <a:chOff x="0" y="0"/>
          <a:chExt cx="0" cy="0"/>
        </a:xfrm>
      </p:grpSpPr>
      <p:sp>
        <p:nvSpPr>
          <p:cNvPr id="36" name="Rounded Rectangle 35"/>
          <p:cNvSpPr/>
          <p:nvPr/>
        </p:nvSpPr>
        <p:spPr>
          <a:xfrm>
            <a:off x="1200822" y="3572484"/>
            <a:ext cx="9864341" cy="1941443"/>
          </a:xfrm>
          <a:prstGeom prst="roundRect">
            <a:avLst/>
          </a:prstGeom>
          <a:solidFill>
            <a:schemeClr val="accent3">
              <a:lumMod val="40000"/>
              <a:lumOff val="60000"/>
            </a:schemeClr>
          </a:solidFill>
          <a:ln>
            <a:solidFill>
              <a:schemeClr val="accent3">
                <a:lumMod val="75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nâu lúng túng, nói lí nhí</a:t>
            </a:r>
            <a:endPar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nấp vào bụi cây, cuộn tròn người, sợ hãi; run run khi bước vào nhà nhím trắng.</a:t>
            </a:r>
          </a:p>
        </p:txBody>
      </p:sp>
      <p:grpSp>
        <p:nvGrpSpPr>
          <p:cNvPr id="38" name="Group 37"/>
          <p:cNvGrpSpPr/>
          <p:nvPr/>
        </p:nvGrpSpPr>
        <p:grpSpPr>
          <a:xfrm>
            <a:off x="1466995" y="1658218"/>
            <a:ext cx="8995704" cy="1846981"/>
            <a:chOff x="1560044" y="1142346"/>
            <a:chExt cx="8995704" cy="915895"/>
          </a:xfrm>
        </p:grpSpPr>
        <p:sp>
          <p:nvSpPr>
            <p:cNvPr id="24" name="Rounded Rectangle 23"/>
            <p:cNvSpPr/>
            <p:nvPr/>
          </p:nvSpPr>
          <p:spPr>
            <a:xfrm>
              <a:off x="1733167" y="1142346"/>
              <a:ext cx="8649459" cy="795372"/>
            </a:xfrm>
            <a:prstGeom prst="roundRect">
              <a:avLst/>
            </a:prstGeom>
            <a:solidFill>
              <a:srgbClr val="FDE1A9">
                <a:alpha val="8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p:cNvSpPr/>
            <p:nvPr/>
          </p:nvSpPr>
          <p:spPr>
            <a:xfrm>
              <a:off x="1560044" y="1513625"/>
              <a:ext cx="8995704" cy="5446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 name="Picture 3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4040513" y="-678236"/>
            <a:ext cx="3848669" cy="1965176"/>
          </a:xfrm>
          <a:prstGeom prst="rect">
            <a:avLst/>
          </a:prstGeom>
        </p:spPr>
      </p:pic>
      <p:grpSp>
        <p:nvGrpSpPr>
          <p:cNvPr id="9" name="组合 74"/>
          <p:cNvGrpSpPr/>
          <p:nvPr/>
        </p:nvGrpSpPr>
        <p:grpSpPr>
          <a:xfrm rot="9488170">
            <a:off x="10444757" y="6253167"/>
            <a:ext cx="1382371" cy="600676"/>
            <a:chOff x="4024313" y="3409951"/>
            <a:chExt cx="954881" cy="442913"/>
          </a:xfrm>
          <a:solidFill>
            <a:srgbClr val="904806"/>
          </a:solidFill>
        </p:grpSpPr>
        <p:sp>
          <p:nvSpPr>
            <p:cNvPr id="10"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2"/>
          <p:cNvSpPr/>
          <p:nvPr/>
        </p:nvSpPr>
        <p:spPr>
          <a:xfrm>
            <a:off x="2048770" y="1700183"/>
            <a:ext cx="7998407" cy="15696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endPar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nhút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nhát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p:cNvPicPr>
            <a:picLocks noChangeAspect="1"/>
          </p:cNvPicPr>
          <p:nvPr/>
        </p:nvPicPr>
        <p:blipFill>
          <a:blip r:embed="rId6"/>
          <a:stretch>
            <a:fillRect/>
          </a:stretch>
        </p:blipFill>
        <p:spPr>
          <a:xfrm>
            <a:off x="5102187" y="413631"/>
            <a:ext cx="1725318" cy="76816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16" y="5808117"/>
            <a:ext cx="1438011" cy="1032340"/>
          </a:xfrm>
          <a:prstGeom prst="rect">
            <a:avLst/>
          </a:prstGeom>
        </p:spPr>
      </p:pic>
    </p:spTree>
    <p:extLst>
      <p:ext uri="{BB962C8B-B14F-4D97-AF65-F5344CB8AC3E}">
        <p14:creationId xmlns:p14="http://schemas.microsoft.com/office/powerpoint/2010/main" val="189093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4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934752" y="-678237"/>
            <a:ext cx="4148351" cy="1764384"/>
          </a:xfrm>
          <a:prstGeom prst="rect">
            <a:avLst/>
          </a:prstGeom>
        </p:spPr>
      </p:pic>
      <p:sp>
        <p:nvSpPr>
          <p:cNvPr id="13" name="Google Shape;1129;p13"/>
          <p:cNvSpPr/>
          <p:nvPr/>
        </p:nvSpPr>
        <p:spPr>
          <a:xfrm>
            <a:off x="1398664" y="3249716"/>
            <a:ext cx="9070871" cy="1418923"/>
          </a:xfrm>
          <a:prstGeom prst="roundRect">
            <a:avLst>
              <a:gd name="adj" fmla="val 16667"/>
            </a:avLst>
          </a:prstGeom>
          <a:solidFill>
            <a:schemeClr val="bg1"/>
          </a:solidFill>
          <a:ln w="5715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endParaRPr kumimoji="0" sz="1351"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1131;p13"/>
          <p:cNvSpPr/>
          <p:nvPr/>
        </p:nvSpPr>
        <p:spPr>
          <a:xfrm>
            <a:off x="1403165" y="5118605"/>
            <a:ext cx="9005169" cy="1379025"/>
          </a:xfrm>
          <a:prstGeom prst="roundRect">
            <a:avLst>
              <a:gd name="adj" fmla="val 16667"/>
            </a:avLst>
          </a:prstGeom>
          <a:solidFill>
            <a:schemeClr val="bg1"/>
          </a:solidFill>
          <a:ln w="5715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endParaRPr kumimoji="0" sz="1351"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8" name="Google Shape;1140;p13"/>
          <p:cNvSpPr/>
          <p:nvPr/>
        </p:nvSpPr>
        <p:spPr>
          <a:xfrm>
            <a:off x="1551182" y="5274696"/>
            <a:ext cx="8765836" cy="1107941"/>
          </a:xfrm>
          <a:prstGeom prst="rect">
            <a:avLst/>
          </a:prstGeom>
          <a:noFill/>
          <a:ln>
            <a:noFill/>
          </a:ln>
        </p:spPr>
        <p:txBody>
          <a:bodyPr spcFirstLastPara="1" wrap="square" lIns="121900" tIns="60933" rIns="121900" bIns="60933"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2: chúng gặp lại nhau khi nhím nâu tránh mưa đúng vào nhà của nhím trắng.</a:t>
            </a:r>
            <a:endParaRPr kumimoji="0" 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Google Shape;1140;p13"/>
          <p:cNvSpPr/>
          <p:nvPr/>
        </p:nvSpPr>
        <p:spPr>
          <a:xfrm>
            <a:off x="1403165" y="3447352"/>
            <a:ext cx="8830726" cy="1107941"/>
          </a:xfrm>
          <a:prstGeom prst="rect">
            <a:avLst/>
          </a:prstGeom>
          <a:noFill/>
          <a:ln>
            <a:noFill/>
          </a:ln>
        </p:spPr>
        <p:txBody>
          <a:bodyPr spcFirstLastPara="1" wrap="square" lIns="121900" tIns="60933" rIns="121900" bIns="60933"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1: nhím trắng và nhím nâu gặp nhau vào một buổi sáng, khi nhím nâu đang đi kiếm quả cây</a:t>
            </a:r>
            <a:endParaRPr kumimoji="0" 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p:cNvGrpSpPr/>
          <p:nvPr/>
        </p:nvGrpSpPr>
        <p:grpSpPr>
          <a:xfrm>
            <a:off x="1294679" y="1287749"/>
            <a:ext cx="9451357" cy="1629621"/>
            <a:chOff x="1275783" y="1209822"/>
            <a:chExt cx="9451357" cy="1123712"/>
          </a:xfrm>
        </p:grpSpPr>
        <p:sp>
          <p:nvSpPr>
            <p:cNvPr id="23" name="Rounded Rectangle 22"/>
            <p:cNvSpPr/>
            <p:nvPr/>
          </p:nvSpPr>
          <p:spPr>
            <a:xfrm>
              <a:off x="1275783" y="1209822"/>
              <a:ext cx="9451357" cy="1123712"/>
            </a:xfrm>
            <a:prstGeom prst="roundRect">
              <a:avLst/>
            </a:prstGeom>
            <a:solidFill>
              <a:srgbClr val="FDE1A9">
                <a:alpha val="9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1438179" y="1314981"/>
              <a:ext cx="912656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0942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组合 74"/>
          <p:cNvGrpSpPr/>
          <p:nvPr/>
        </p:nvGrpSpPr>
        <p:grpSpPr>
          <a:xfrm rot="9488170">
            <a:off x="10470465" y="6192978"/>
            <a:ext cx="1382371" cy="600676"/>
            <a:chOff x="4024313" y="3409951"/>
            <a:chExt cx="954881" cy="442913"/>
          </a:xfrm>
          <a:solidFill>
            <a:srgbClr val="904806"/>
          </a:solidFill>
        </p:grpSpPr>
        <p:sp>
          <p:nvSpPr>
            <p:cNvPr id="25"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35756" y="-684845"/>
            <a:ext cx="487363" cy="487363"/>
          </a:xfrm>
          <a:prstGeom prst="rect">
            <a:avLst/>
          </a:prstGeom>
        </p:spPr>
      </p:pic>
      <p:sp>
        <p:nvSpPr>
          <p:cNvPr id="4" name="Rectangle 3"/>
          <p:cNvSpPr/>
          <p:nvPr/>
        </p:nvSpPr>
        <p:spPr>
          <a:xfrm>
            <a:off x="1551182" y="1374404"/>
            <a:ext cx="9113656"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p:cNvPicPr>
          <p:nvPr/>
        </p:nvPicPr>
        <p:blipFill>
          <a:blip r:embed="rId9"/>
          <a:stretch>
            <a:fillRect/>
          </a:stretch>
        </p:blipFill>
        <p:spPr>
          <a:xfrm>
            <a:off x="5115022" y="213243"/>
            <a:ext cx="1810669" cy="774259"/>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62290" y="5118605"/>
            <a:ext cx="1667814" cy="1667814"/>
          </a:xfrm>
          <a:prstGeom prst="rect">
            <a:avLst/>
          </a:prstGeom>
        </p:spPr>
      </p:pic>
    </p:spTree>
    <p:extLst>
      <p:ext uri="{BB962C8B-B14F-4D97-AF65-F5344CB8AC3E}">
        <p14:creationId xmlns:p14="http://schemas.microsoft.com/office/powerpoint/2010/main" val="26619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13" grpId="0" animBg="1"/>
      <p:bldP spid="14" grpId="0" animBg="1"/>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4049121" y="-541760"/>
            <a:ext cx="4148351" cy="1764384"/>
          </a:xfrm>
          <a:prstGeom prst="rect">
            <a:avLst/>
          </a:prstGeom>
        </p:spPr>
      </p:pic>
      <p:grpSp>
        <p:nvGrpSpPr>
          <p:cNvPr id="24" name="Group 23"/>
          <p:cNvGrpSpPr/>
          <p:nvPr/>
        </p:nvGrpSpPr>
        <p:grpSpPr>
          <a:xfrm>
            <a:off x="1238250" y="1252776"/>
            <a:ext cx="10506075" cy="1566623"/>
            <a:chOff x="2476426" y="1209822"/>
            <a:chExt cx="7287905" cy="1123712"/>
          </a:xfrm>
        </p:grpSpPr>
        <p:sp>
          <p:nvSpPr>
            <p:cNvPr id="25" name="Rounded Rectangle 24"/>
            <p:cNvSpPr/>
            <p:nvPr/>
          </p:nvSpPr>
          <p:spPr>
            <a:xfrm>
              <a:off x="2476426" y="1209822"/>
              <a:ext cx="7287905" cy="1123712"/>
            </a:xfrm>
            <a:prstGeom prst="roundRect">
              <a:avLst/>
            </a:prstGeom>
            <a:solidFill>
              <a:srgbClr val="FDE1A9">
                <a:alpha val="9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p:cNvSpPr/>
            <p:nvPr/>
          </p:nvSpPr>
          <p:spPr>
            <a:xfrm>
              <a:off x="2826209" y="1328628"/>
              <a:ext cx="652464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0942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ounded Rectangle 26"/>
          <p:cNvSpPr/>
          <p:nvPr/>
        </p:nvSpPr>
        <p:spPr>
          <a:xfrm>
            <a:off x="1375519" y="3315126"/>
            <a:ext cx="9528048" cy="2582656"/>
          </a:xfrm>
          <a:prstGeom prst="roundRect">
            <a:avLst/>
          </a:prstGeom>
          <a:solidFill>
            <a:schemeClr val="accent3">
              <a:lumMod val="40000"/>
              <a:lumOff val="60000"/>
            </a:schemeClr>
          </a:solidFill>
          <a:ln>
            <a:solidFill>
              <a:schemeClr val="accent3">
                <a:lumMod val="75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Pts val="4400"/>
              <a:buFontTx/>
              <a:buNone/>
              <a:tabLst/>
              <a:defRPr/>
            </a:pP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tốt</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组合 74"/>
          <p:cNvGrpSpPr/>
          <p:nvPr/>
        </p:nvGrpSpPr>
        <p:grpSpPr>
          <a:xfrm rot="9488170">
            <a:off x="10406120" y="6161413"/>
            <a:ext cx="1382371" cy="600676"/>
            <a:chOff x="4024313" y="3409951"/>
            <a:chExt cx="954881" cy="442913"/>
          </a:xfrm>
          <a:solidFill>
            <a:srgbClr val="904806"/>
          </a:solidFill>
        </p:grpSpPr>
        <p:sp>
          <p:nvSpPr>
            <p:cNvPr id="10"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Rectangle 1"/>
          <p:cNvSpPr/>
          <p:nvPr/>
        </p:nvSpPr>
        <p:spPr>
          <a:xfrm>
            <a:off x="1238250" y="1347057"/>
            <a:ext cx="1041425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p:cNvPicPr>
            <a:picLocks noChangeAspect="1"/>
          </p:cNvPicPr>
          <p:nvPr/>
        </p:nvPicPr>
        <p:blipFill>
          <a:blip r:embed="rId6"/>
          <a:stretch>
            <a:fillRect/>
          </a:stretch>
        </p:blipFill>
        <p:spPr>
          <a:xfrm>
            <a:off x="5190665" y="354483"/>
            <a:ext cx="1810669" cy="768163"/>
          </a:xfrm>
          <a:prstGeom prst="rect">
            <a:avLst/>
          </a:prstGeom>
        </p:spPr>
      </p:pic>
    </p:spTree>
    <p:extLst>
      <p:ext uri="{BB962C8B-B14F-4D97-AF65-F5344CB8AC3E}">
        <p14:creationId xmlns:p14="http://schemas.microsoft.com/office/powerpoint/2010/main" val="297299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934752" y="-678237"/>
            <a:ext cx="4148351" cy="1764384"/>
          </a:xfrm>
          <a:prstGeom prst="rect">
            <a:avLst/>
          </a:prstGeom>
        </p:spPr>
      </p:pic>
      <p:grpSp>
        <p:nvGrpSpPr>
          <p:cNvPr id="17" name="Group 16"/>
          <p:cNvGrpSpPr/>
          <p:nvPr/>
        </p:nvGrpSpPr>
        <p:grpSpPr>
          <a:xfrm>
            <a:off x="1250664" y="1115661"/>
            <a:ext cx="10415155" cy="1573109"/>
            <a:chOff x="1438179" y="1209822"/>
            <a:chExt cx="10415155" cy="1123712"/>
          </a:xfrm>
        </p:grpSpPr>
        <p:sp>
          <p:nvSpPr>
            <p:cNvPr id="18" name="Rounded Rectangle 17"/>
            <p:cNvSpPr/>
            <p:nvPr/>
          </p:nvSpPr>
          <p:spPr>
            <a:xfrm>
              <a:off x="1519491" y="1209822"/>
              <a:ext cx="10333843" cy="1123712"/>
            </a:xfrm>
            <a:prstGeom prst="roundRect">
              <a:avLst/>
            </a:prstGeom>
            <a:solidFill>
              <a:srgbClr val="FDE1A9">
                <a:alpha val="9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p:cNvSpPr/>
            <p:nvPr/>
          </p:nvSpPr>
          <p:spPr>
            <a:xfrm>
              <a:off x="1438179" y="1314981"/>
              <a:ext cx="912656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0942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组合 74"/>
          <p:cNvGrpSpPr/>
          <p:nvPr/>
        </p:nvGrpSpPr>
        <p:grpSpPr>
          <a:xfrm rot="9488170">
            <a:off x="10402661" y="6116585"/>
            <a:ext cx="1382371" cy="600676"/>
            <a:chOff x="4024313" y="3409951"/>
            <a:chExt cx="954881" cy="442913"/>
          </a:xfrm>
          <a:solidFill>
            <a:srgbClr val="904806"/>
          </a:solidFill>
        </p:grpSpPr>
        <p:sp>
          <p:nvSpPr>
            <p:cNvPr id="25"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09525" y="-487363"/>
            <a:ext cx="487363" cy="487363"/>
          </a:xfrm>
          <a:prstGeom prst="rect">
            <a:avLst/>
          </a:prstGeom>
        </p:spPr>
      </p:pic>
      <p:sp>
        <p:nvSpPr>
          <p:cNvPr id="3" name="Rectangle 2"/>
          <p:cNvSpPr/>
          <p:nvPr/>
        </p:nvSpPr>
        <p:spPr>
          <a:xfrm>
            <a:off x="1424539" y="1081506"/>
            <a:ext cx="10322592"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 đâu nhím trắng và nhím nâu có những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mùa đông vui vẻ, ấm áp?</a:t>
            </a:r>
          </a:p>
        </p:txBody>
      </p:sp>
      <p:pic>
        <p:nvPicPr>
          <p:cNvPr id="4" name="Picture 3"/>
          <p:cNvPicPr>
            <a:picLocks noChangeAspect="1"/>
          </p:cNvPicPr>
          <p:nvPr/>
        </p:nvPicPr>
        <p:blipFill>
          <a:blip r:embed="rId10"/>
          <a:stretch>
            <a:fillRect/>
          </a:stretch>
        </p:blipFill>
        <p:spPr>
          <a:xfrm>
            <a:off x="5076158" y="193756"/>
            <a:ext cx="1865538" cy="774259"/>
          </a:xfrm>
          <a:prstGeom prst="rect">
            <a:avLst/>
          </a:prstGeom>
        </p:spPr>
      </p:pic>
      <p:sp>
        <p:nvSpPr>
          <p:cNvPr id="28" name="Rounded Rectangle 27"/>
          <p:cNvSpPr/>
          <p:nvPr/>
        </p:nvSpPr>
        <p:spPr>
          <a:xfrm>
            <a:off x="1424539" y="3376714"/>
            <a:ext cx="9864341" cy="1941443"/>
          </a:xfrm>
          <a:prstGeom prst="roundRect">
            <a:avLst/>
          </a:prstGeom>
          <a:solidFill>
            <a:schemeClr val="accent3">
              <a:lumMod val="40000"/>
              <a:lumOff val="60000"/>
            </a:schemeClr>
          </a:solidFill>
          <a:ln>
            <a:solidFill>
              <a:schemeClr val="accent3">
                <a:lumMod val="75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Pts val="4400"/>
              <a:buFontTx/>
              <a:buNone/>
              <a:tabLst/>
              <a:defRPr/>
            </a:pP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giá</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492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8403" y="3575518"/>
            <a:ext cx="3269054" cy="2064037"/>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408" y="4258543"/>
            <a:ext cx="2018641" cy="1449171"/>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5061" y="3278282"/>
            <a:ext cx="2866039"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578" y="1139157"/>
            <a:ext cx="487363" cy="487363"/>
          </a:xfrm>
          <a:prstGeom prst="rect">
            <a:avLst/>
          </a:prstGeom>
        </p:spPr>
      </p:pic>
    </p:spTree>
    <p:extLst>
      <p:ext uri="{BB962C8B-B14F-4D97-AF65-F5344CB8AC3E}">
        <p14:creationId xmlns:p14="http://schemas.microsoft.com/office/powerpoint/2010/main" val="313139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4.44444E-6 L -0.30976 -0.01343 " pathEditMode="relative" rAng="0" ptsTypes="AA">
                                      <p:cBhvr>
                                        <p:cTn id="20" dur="3000" fill="hold"/>
                                        <p:tgtEl>
                                          <p:spTgt spid="3"/>
                                        </p:tgtEl>
                                        <p:attrNameLst>
                                          <p:attrName>ppt_x</p:attrName>
                                          <p:attrName>ppt_y</p:attrName>
                                        </p:attrNameLst>
                                      </p:cBhvr>
                                      <p:rCtr x="-15495" y="-671"/>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7.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163</TotalTime>
  <Words>704</Words>
  <Application>Microsoft Office PowerPoint</Application>
  <PresentationFormat>Widescreen</PresentationFormat>
  <Paragraphs>49</Paragraphs>
  <Slides>23</Slides>
  <Notes>9</Notes>
  <HiddenSlides>0</HiddenSlides>
  <MMClips>3</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23</vt:i4>
      </vt:variant>
    </vt:vector>
  </HeadingPairs>
  <TitlesOfParts>
    <vt:vector size="46" baseType="lpstr">
      <vt:lpstr>微软雅黑</vt:lpstr>
      <vt:lpstr>宋体</vt:lpstr>
      <vt:lpstr>Arial</vt:lpstr>
      <vt:lpstr>Arial-Rounded</vt:lpstr>
      <vt:lpstr>Calibri</vt:lpstr>
      <vt:lpstr>Calibri Light</vt:lpstr>
      <vt:lpstr>Caveat Brush</vt:lpstr>
      <vt:lpstr>Fredoka One</vt:lpstr>
      <vt:lpstr>inpin heiti</vt:lpstr>
      <vt:lpstr>Montserrat</vt:lpstr>
      <vt:lpstr>Nunito</vt:lpstr>
      <vt:lpstr>Roboto Condensed Light</vt:lpstr>
      <vt:lpstr>字魂36号-正文宋楷</vt:lpstr>
      <vt:lpstr>等线</vt:lpstr>
      <vt:lpstr>第一PPT，www.1ppt.com</vt:lpstr>
      <vt:lpstr>1_第一PPT，www.1ppt.com</vt:lpstr>
      <vt:lpstr>包图主题2</vt:lpstr>
      <vt:lpstr>Question of the Day for Preschool by Slidesgo</vt:lpstr>
      <vt:lpstr>1_Office Theme</vt:lpstr>
      <vt:lpstr>2_包图主题2</vt:lpstr>
      <vt:lpstr>www.jpppt.com</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ACER</cp:lastModifiedBy>
  <cp:revision>42</cp:revision>
  <dcterms:created xsi:type="dcterms:W3CDTF">2021-11-11T14:22:52Z</dcterms:created>
  <dcterms:modified xsi:type="dcterms:W3CDTF">2025-11-23T14:02:19Z</dcterms:modified>
</cp:coreProperties>
</file>