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691" r:id="rId2"/>
    <p:sldMasterId id="2147483726" r:id="rId3"/>
  </p:sldMasterIdLst>
  <p:notesMasterIdLst>
    <p:notesMasterId r:id="rId20"/>
  </p:notesMasterIdLst>
  <p:handoutMasterIdLst>
    <p:handoutMasterId r:id="rId21"/>
  </p:handoutMasterIdLst>
  <p:sldIdLst>
    <p:sldId id="2007577112" r:id="rId4"/>
    <p:sldId id="374" r:id="rId5"/>
    <p:sldId id="405" r:id="rId6"/>
    <p:sldId id="406" r:id="rId7"/>
    <p:sldId id="407" r:id="rId8"/>
    <p:sldId id="2007577113" r:id="rId9"/>
    <p:sldId id="2007577114" r:id="rId10"/>
    <p:sldId id="2007577115" r:id="rId11"/>
    <p:sldId id="2007577116" r:id="rId12"/>
    <p:sldId id="262" r:id="rId13"/>
    <p:sldId id="263" r:id="rId14"/>
    <p:sldId id="346" r:id="rId15"/>
    <p:sldId id="347" r:id="rId16"/>
    <p:sldId id="348" r:id="rId17"/>
    <p:sldId id="349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113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58B64F-1463-480B-9339-32D7568197DA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5792A-8BDB-433B-A58A-65ADC4809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390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31359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1" dirty="0"/>
              <a:t>SAU KHI HS TRẢ LỜI XONG, GV CLICK CHUỘT VÀO CHIẾC XE ĐỂ TRỞ VỀ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8346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1" dirty="0"/>
              <a:t>SAU KHI HS TRẢ LỜI XONG, GV CLICK CHUỘT VÀO CHIẾC XE ĐỂ TRỞ VỀ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89904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244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3621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9452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1313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6752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3345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VÀO THÙNG HÀNG =&gt; XUẤT HIỆN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HOÀN THÀNH, GV CLICK CHUỘT VÀO MẶT TRỜI =&gt; KẾT THÚC THỬ THÁCH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854672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828235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1" dirty="0"/>
              <a:t>SAU KHI HS TRẢ LỜI XONG, GV CLICK CHUỘT VÀO CHIẾC XE ĐỂ TRỞ VỀ</a:t>
            </a:r>
          </a:p>
        </p:txBody>
      </p:sp>
    </p:spTree>
    <p:extLst>
      <p:ext uri="{BB962C8B-B14F-4D97-AF65-F5344CB8AC3E}">
        <p14:creationId xmlns:p14="http://schemas.microsoft.com/office/powerpoint/2010/main" val="1308409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9110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102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800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029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785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722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99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209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352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675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185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27815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930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175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077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446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714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057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090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410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951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812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6796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882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760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184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504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7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814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653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543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158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81119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471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0513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512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115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39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EEFE051-F55A-4D74-8AB2-07636C2B94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9783133" y="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E6BC6A-0DBE-491A-A263-681606BC30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67000" y="-28989867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C28B4C2-CA49-4B92-80DA-BEC2FFED48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149133" y="0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337EDE2-35CC-4AAF-8C2B-19D07658C1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4000" y="27499733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935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1041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079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01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7865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371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223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794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624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517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040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29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34" Type="http://schemas.openxmlformats.org/officeDocument/2006/relationships/slideLayout" Target="../slideLayouts/slideLayout37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3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29" Type="http://schemas.openxmlformats.org/officeDocument/2006/relationships/slideLayout" Target="../slideLayouts/slideLayout3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32" Type="http://schemas.openxmlformats.org/officeDocument/2006/relationships/slideLayout" Target="../slideLayouts/slideLayout35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34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33.xml"/><Relationship Id="rId35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5"/>
          <a:srcRect l="5112" r="5112"/>
          <a:stretch/>
        </p:blipFill>
        <p:spPr>
          <a:xfrm>
            <a:off x="9831" y="0"/>
            <a:ext cx="12172338" cy="6857999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683148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91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9Slide.vn - 2019">
            <a:extLst>
              <a:ext uri="{FF2B5EF4-FFF2-40B4-BE49-F238E27FC236}">
                <a16:creationId xmlns:a16="http://schemas.microsoft.com/office/drawing/2014/main" xmlns="" id="{D77691B7-C08A-4F57-8D32-1727E1994A1A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F303A4F-466A-4F74-87E9-AFE551D4F73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667000" y="-28989867"/>
            <a:ext cx="6858000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C2B65D8-0B16-4602-BED6-3B5A0781D94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334000" y="27499733"/>
            <a:ext cx="6858000" cy="6858000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6A7CFAF1-F942-A095-FE86-BBBC38E2D4C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5893" y="179010"/>
            <a:ext cx="1728282" cy="172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641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9.svg"/><Relationship Id="rId3" Type="http://schemas.openxmlformats.org/officeDocument/2006/relationships/audio" Target="../media/audio1.wav"/><Relationship Id="rId7" Type="http://schemas.openxmlformats.org/officeDocument/2006/relationships/image" Target="../media/image33.sv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4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3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5.xml"/><Relationship Id="rId3" Type="http://schemas.openxmlformats.org/officeDocument/2006/relationships/audio" Target="../media/audio2.wav"/><Relationship Id="rId7" Type="http://schemas.openxmlformats.org/officeDocument/2006/relationships/image" Target="../media/image41.svg"/><Relationship Id="rId12" Type="http://schemas.openxmlformats.org/officeDocument/2006/relationships/slide" Target="slide1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8.png"/><Relationship Id="rId11" Type="http://schemas.openxmlformats.org/officeDocument/2006/relationships/slide" Target="slide13.xml"/><Relationship Id="rId5" Type="http://schemas.openxmlformats.org/officeDocument/2006/relationships/image" Target="../media/image31.svg"/><Relationship Id="rId10" Type="http://schemas.openxmlformats.org/officeDocument/2006/relationships/image" Target="../media/image43.svg"/><Relationship Id="rId4" Type="http://schemas.openxmlformats.org/officeDocument/2006/relationships/image" Target="../media/image13.png"/><Relationship Id="rId9" Type="http://schemas.openxmlformats.org/officeDocument/2006/relationships/image" Target="../media/image19.png"/><Relationship Id="rId14" Type="http://schemas.openxmlformats.org/officeDocument/2006/relationships/slide" Target="slide1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7.svg"/><Relationship Id="rId3" Type="http://schemas.openxmlformats.org/officeDocument/2006/relationships/image" Target="../media/image13.png"/><Relationship Id="rId7" Type="http://schemas.openxmlformats.org/officeDocument/2006/relationships/image" Target="../media/image41.sv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8.png"/><Relationship Id="rId11" Type="http://schemas.openxmlformats.org/officeDocument/2006/relationships/image" Target="../media/image45.svg"/><Relationship Id="rId5" Type="http://schemas.openxmlformats.org/officeDocument/2006/relationships/slide" Target="slide11.xml"/><Relationship Id="rId10" Type="http://schemas.openxmlformats.org/officeDocument/2006/relationships/image" Target="../media/image21.png"/><Relationship Id="rId4" Type="http://schemas.openxmlformats.org/officeDocument/2006/relationships/image" Target="../media/image31.svg"/><Relationship Id="rId9" Type="http://schemas.openxmlformats.org/officeDocument/2006/relationships/image" Target="../media/image3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7.svg"/><Relationship Id="rId3" Type="http://schemas.openxmlformats.org/officeDocument/2006/relationships/image" Target="../media/image13.png"/><Relationship Id="rId7" Type="http://schemas.openxmlformats.org/officeDocument/2006/relationships/image" Target="../media/image41.sv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8.png"/><Relationship Id="rId11" Type="http://schemas.openxmlformats.org/officeDocument/2006/relationships/image" Target="../media/image45.svg"/><Relationship Id="rId5" Type="http://schemas.openxmlformats.org/officeDocument/2006/relationships/slide" Target="slide11.xml"/><Relationship Id="rId10" Type="http://schemas.openxmlformats.org/officeDocument/2006/relationships/image" Target="../media/image21.png"/><Relationship Id="rId4" Type="http://schemas.openxmlformats.org/officeDocument/2006/relationships/image" Target="../media/image31.svg"/><Relationship Id="rId9" Type="http://schemas.openxmlformats.org/officeDocument/2006/relationships/image" Target="../media/image3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7.svg"/><Relationship Id="rId3" Type="http://schemas.openxmlformats.org/officeDocument/2006/relationships/image" Target="../media/image13.png"/><Relationship Id="rId7" Type="http://schemas.openxmlformats.org/officeDocument/2006/relationships/image" Target="../media/image41.sv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8.png"/><Relationship Id="rId11" Type="http://schemas.openxmlformats.org/officeDocument/2006/relationships/image" Target="../media/image45.svg"/><Relationship Id="rId5" Type="http://schemas.openxmlformats.org/officeDocument/2006/relationships/slide" Target="slide11.xml"/><Relationship Id="rId10" Type="http://schemas.openxmlformats.org/officeDocument/2006/relationships/image" Target="../media/image21.png"/><Relationship Id="rId4" Type="http://schemas.openxmlformats.org/officeDocument/2006/relationships/image" Target="../media/image31.svg"/><Relationship Id="rId9" Type="http://schemas.openxmlformats.org/officeDocument/2006/relationships/image" Target="../media/image3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7.svg"/><Relationship Id="rId3" Type="http://schemas.openxmlformats.org/officeDocument/2006/relationships/image" Target="../media/image13.png"/><Relationship Id="rId7" Type="http://schemas.openxmlformats.org/officeDocument/2006/relationships/image" Target="../media/image41.sv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8.png"/><Relationship Id="rId11" Type="http://schemas.openxmlformats.org/officeDocument/2006/relationships/image" Target="../media/image45.svg"/><Relationship Id="rId5" Type="http://schemas.openxmlformats.org/officeDocument/2006/relationships/slide" Target="slide11.xml"/><Relationship Id="rId10" Type="http://schemas.openxmlformats.org/officeDocument/2006/relationships/image" Target="../media/image21.png"/><Relationship Id="rId4" Type="http://schemas.openxmlformats.org/officeDocument/2006/relationships/image" Target="../media/image31.svg"/><Relationship Id="rId9" Type="http://schemas.openxmlformats.org/officeDocument/2006/relationships/image" Target="../media/image3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ecorated, colorful&#10;&#10;Description automatically generated">
            <a:extLst>
              <a:ext uri="{FF2B5EF4-FFF2-40B4-BE49-F238E27FC236}">
                <a16:creationId xmlns:a16="http://schemas.microsoft.com/office/drawing/2014/main" xmlns="" id="{F363929C-7188-A6F6-C0D9-27724E35E0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434" b="343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9DC6865-265A-9AC4-0A9B-15F8F695B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321" y="1890042"/>
            <a:ext cx="760846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8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phic 79">
            <a:extLst>
              <a:ext uri="{FF2B5EF4-FFF2-40B4-BE49-F238E27FC236}">
                <a16:creationId xmlns:a16="http://schemas.microsoft.com/office/drawing/2014/main" xmlns="" id="{3D227070-025F-4AFB-BD3B-AF00C1DB6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xmlns="" id="{C1002B4B-D3C0-47E8-A69B-86AB23E563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23077" y="3003520"/>
            <a:ext cx="7977771" cy="3440413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1471E74E-E73B-48C1-8A6E-5709FBA7FAC8}"/>
              </a:ext>
            </a:extLst>
          </p:cNvPr>
          <p:cNvGrpSpPr/>
          <p:nvPr/>
        </p:nvGrpSpPr>
        <p:grpSpPr>
          <a:xfrm>
            <a:off x="5290869" y="-597181"/>
            <a:ext cx="6760791" cy="2888103"/>
            <a:chOff x="3805476" y="-483908"/>
            <a:chExt cx="4877668" cy="2166077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xmlns="" id="{C141D8C7-AEEF-4F6F-B733-CC8A2493A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D84A1AEC-41C0-44D6-AEE7-76A9D387421B}"/>
                </a:ext>
              </a:extLst>
            </p:cNvPr>
            <p:cNvSpPr txBox="1"/>
            <p:nvPr/>
          </p:nvSpPr>
          <p:spPr>
            <a:xfrm>
              <a:off x="3833850" y="260594"/>
              <a:ext cx="4831975" cy="1172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8000" b="1" kern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VẬN DỤNG</a:t>
              </a:r>
              <a:endParaRPr lang="en-US" sz="6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86" name="Graphic 85">
            <a:extLst>
              <a:ext uri="{FF2B5EF4-FFF2-40B4-BE49-F238E27FC236}">
                <a16:creationId xmlns:a16="http://schemas.microsoft.com/office/drawing/2014/main" xmlns="" id="{B6BD0006-9B0B-4D0D-A683-17942635E6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121013" y="3514031"/>
            <a:ext cx="2026139" cy="2915307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xmlns="" id="{FEB566CD-4CDF-48D5-BEC9-41AC300BCFE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0147152" y="3528327"/>
            <a:ext cx="1904507" cy="31414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xmlns="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xmlns="" id="{F0A16354-83B0-4D8B-8562-A491251355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230723" y="2514601"/>
            <a:ext cx="4560683" cy="4016252"/>
          </a:xfrm>
          <a:prstGeom prst="rect">
            <a:avLst/>
          </a:prstGeom>
        </p:spPr>
      </p:pic>
      <p:pic>
        <p:nvPicPr>
          <p:cNvPr id="30" name="Graphic 29">
            <a:hlinkClick r:id="rId8" action="ppaction://hlinksldjump"/>
            <a:extLst>
              <a:ext uri="{FF2B5EF4-FFF2-40B4-BE49-F238E27FC236}">
                <a16:creationId xmlns:a16="http://schemas.microsoft.com/office/drawing/2014/main" xmlns="" id="{00F97E95-CC3F-4DB6-93BE-91260881A5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00596" y="4049188"/>
            <a:ext cx="2333897" cy="1400339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EECD8B54-0893-4984-9847-CC306028E42B}"/>
              </a:ext>
            </a:extLst>
          </p:cNvPr>
          <p:cNvSpPr/>
          <p:nvPr/>
        </p:nvSpPr>
        <p:spPr>
          <a:xfrm>
            <a:off x="261259" y="180599"/>
            <a:ext cx="8002621" cy="2273480"/>
          </a:xfrm>
          <a:prstGeom prst="roundRect">
            <a:avLst/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48DFF40-8477-49BC-A739-E2858DC284C6}"/>
              </a:ext>
            </a:extLst>
          </p:cNvPr>
          <p:cNvSpPr txBox="1"/>
          <p:nvPr/>
        </p:nvSpPr>
        <p:spPr>
          <a:xfrm>
            <a:off x="261259" y="270754"/>
            <a:ext cx="8002621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giúp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mình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vận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chuyển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thùng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hàng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lên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xe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bằng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sau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thùng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hàng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  <p:pic>
        <p:nvPicPr>
          <p:cNvPr id="36" name="Graphic 35">
            <a:hlinkClick r:id="rId11" action="ppaction://hlinksldjump"/>
            <a:extLst>
              <a:ext uri="{FF2B5EF4-FFF2-40B4-BE49-F238E27FC236}">
                <a16:creationId xmlns:a16="http://schemas.microsoft.com/office/drawing/2014/main" xmlns="" id="{10B53369-06B1-4106-BC76-CA1C6ECAC2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651796" y="4049188"/>
            <a:ext cx="2333897" cy="1400339"/>
          </a:xfrm>
          <a:prstGeom prst="rect">
            <a:avLst/>
          </a:prstGeom>
        </p:spPr>
      </p:pic>
      <p:pic>
        <p:nvPicPr>
          <p:cNvPr id="37" name="Graphic 36">
            <a:hlinkClick r:id="rId12" action="ppaction://hlinksldjump"/>
            <a:extLst>
              <a:ext uri="{FF2B5EF4-FFF2-40B4-BE49-F238E27FC236}">
                <a16:creationId xmlns:a16="http://schemas.microsoft.com/office/drawing/2014/main" xmlns="" id="{80FB8E69-31AA-4018-BBF6-55C827394B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481762" y="5186908"/>
            <a:ext cx="2333897" cy="1400339"/>
          </a:xfrm>
          <a:prstGeom prst="rect">
            <a:avLst/>
          </a:prstGeom>
        </p:spPr>
      </p:pic>
      <p:pic>
        <p:nvPicPr>
          <p:cNvPr id="38" name="Graphic 37">
            <a:hlinkClick r:id="rId13" action="ppaction://hlinksldjump"/>
            <a:extLst>
              <a:ext uri="{FF2B5EF4-FFF2-40B4-BE49-F238E27FC236}">
                <a16:creationId xmlns:a16="http://schemas.microsoft.com/office/drawing/2014/main" xmlns="" id="{879CB862-C19B-4481-AE2F-C764F00492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588765" y="5186908"/>
            <a:ext cx="2333897" cy="1400339"/>
          </a:xfrm>
          <a:prstGeom prst="rect">
            <a:avLst/>
          </a:prstGeom>
        </p:spPr>
      </p:pic>
      <p:sp>
        <p:nvSpPr>
          <p:cNvPr id="39" name="Google Shape;1065;p36">
            <a:hlinkClick r:id="rId14" action="ppaction://hlinksldjump"/>
            <a:extLst>
              <a:ext uri="{FF2B5EF4-FFF2-40B4-BE49-F238E27FC236}">
                <a16:creationId xmlns:a16="http://schemas.microsoft.com/office/drawing/2014/main" xmlns="" id="{BC4467DA-FF39-487A-B7A6-D757C3EB84F9}"/>
              </a:ext>
            </a:extLst>
          </p:cNvPr>
          <p:cNvSpPr/>
          <p:nvPr/>
        </p:nvSpPr>
        <p:spPr>
          <a:xfrm>
            <a:off x="10054525" y="270754"/>
            <a:ext cx="1333324" cy="1272701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408 L 0.00104 0.02469 C 0.00174 0.01389 0.00243 0.00371 0.004 -0.00617 C 0.00521 -0.0145 0.00938 -0.03426 0.01111 -0.04197 C 0.01285 -0.0645 0.01042 -0.0466 0.01563 -0.06666 C 0.01945 -0.0821 0.01615 -0.07901 0.02361 -0.09691 C 0.025 -0.10061 0.02622 -0.10494 0.0283 -0.10833 C 0.02986 -0.1108 0.03212 -0.11173 0.03386 -0.11389 C 0.04445 -0.12716 0.03177 -0.11605 0.04531 -0.12901 C 0.05104 -0.13395 0.05729 -0.13796 0.0625 -0.14382 C 0.06528 -0.14722 0.06771 -0.15123 0.07066 -0.1537 C 0.07257 -0.15463 0.07466 -0.15432 0.07656 -0.15524 C 0.079 -0.15648 0.08177 -0.15771 0.08438 -0.15895 C 0.09809 -0.1679 0.08403 -0.16327 0.09948 -0.16697 C 0.10139 -0.16821 0.1033 -0.16913 0.10521 -0.17037 C 0.11007 -0.17376 0.11597 -0.17623 0.12118 -0.17808 C 0.12413 -0.1787 0.12726 -0.17901 0.13021 -0.17963 C 0.13281 -0.1821 0.13559 -0.18395 0.1382 -0.18549 C 0.1467 -0.1895 0.15156 -0.18919 0.16007 -0.19105 L 0.18403 -0.19691 L 0.23368 -0.21018 C 0.23629 -0.21203 0.23872 -0.2145 0.2415 -0.21574 C 0.2441 -0.21697 0.24688 -0.21666 0.24948 -0.21759 C 0.26962 -0.22376 0.24931 -0.22006 0.2757 -0.22315 C 0.27865 -0.22407 0.28125 -0.22438 0.28386 -0.22531 C 0.28681 -0.22623 0.28906 -0.22839 0.29184 -0.22901 C 0.29688 -0.23024 0.30191 -0.23024 0.30695 -0.23086 C 0.31025 -0.23148 0.31389 -0.23179 0.31736 -0.23271 C 0.34271 -0.2395 0.31424 -0.23426 0.34115 -0.23796 L 0.52466 -0.23457 C 0.52778 -0.23457 0.52969 -0.23055 0.53229 -0.22901 C 0.53542 -0.22747 0.53889 -0.22654 0.54202 -0.22531 C 0.54549 -0.22191 0.54948 -0.21882 0.55295 -0.21574 C 0.55573 -0.21358 0.55868 -0.21234 0.56129 -0.21018 C 0.56302 -0.20833 0.56459 -0.20463 0.56702 -0.20278 C 0.58316 -0.18734 0.56684 -0.20833 0.58455 -0.18919 C 0.59202 -0.18117 0.58941 -0.1821 0.59479 -0.17407 C 0.59618 -0.17222 0.59775 -0.17037 0.59931 -0.16882 C 0.60834 -0.14475 0.60382 -0.1537 0.61198 -0.14012 C 0.61406 -0.13333 0.61823 -0.11913 0.62136 -0.11574 L 0.62448 -0.11203 C 0.62761 -0.09784 0.62361 -0.11543 0.62813 -0.10061 C 0.62847 -0.09876 0.62865 -0.0966 0.62917 -0.09506 C 0.62986 -0.0929 0.63091 -0.09136 0.6316 -0.0895 C 0.63212 -0.08734 0.63229 -0.08549 0.63264 -0.08364 C 0.63299 -0.08117 0.63299 -0.07839 0.63386 -0.07592 C 0.63438 -0.07469 0.63525 -0.07376 0.63611 -0.07222 C 0.63837 -0.05987 0.63733 -0.06882 0.63733 -0.04568 L 0.63733 -0.04537 " pathEditMode="relative" rAng="0" ptsTypes="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-130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1667 L -0.00573 0.01667 C 1.11111E-6 -0.00926 0.00434 -0.03148 0.01337 -0.05524 C 0.01614 -0.06296 0.0191 -0.07037 0.02187 -0.07808 C 0.02448 -0.08549 0.02639 -0.09382 0.02934 -0.10061 C 0.03663 -0.11852 0.04531 -0.13981 0.0559 -0.1537 C 0.05851 -0.1571 0.06146 -0.16049 0.06441 -0.16327 C 0.06875 -0.16728 0.08871 -0.18024 0.08889 -0.18024 L 0.11128 -0.18395 C 0.1467 -0.19845 0.10903 -0.18395 0.13351 -0.19166 C 0.13889 -0.19321 0.1441 -0.19599 0.14948 -0.19722 C 0.15937 -0.19938 0.16944 -0.19969 0.17934 -0.20092 C 0.22014 -0.21666 0.2059 -0.21327 0.28246 -0.20494 C 0.28767 -0.20432 0.29236 -0.19815 0.29739 -0.19537 C 0.30017 -0.19382 0.30312 -0.19352 0.3059 -0.19166 C 0.30885 -0.1895 0.31146 -0.1858 0.31441 -0.18395 C 0.31823 -0.18148 0.32222 -0.18086 0.32604 -0.17839 C 0.33229 -0.17438 0.33819 -0.16944 0.34427 -0.16512 C 0.34739 -0.16265 0.35035 -0.15926 0.35382 -0.1574 C 0.36562 -0.15154 0.35712 -0.15679 0.36979 -0.14629 C 0.37292 -0.14352 0.37621 -0.14136 0.37934 -0.13858 C 0.38993 -0.12901 0.38611 -0.1324 0.39305 -0.12345 C 0.3941 -0.12222 0.39531 -0.12129 0.39635 -0.11975 C 0.39826 -0.11666 0.39983 -0.11327 0.40156 -0.11018 C 0.40191 -0.10833 0.40208 -0.10617 0.40278 -0.10463 C 0.40451 -0.09876 0.4066 -0.09568 0.40903 -0.09136 C 0.41111 -0.0824 0.41163 -0.07808 0.41545 -0.07037 C 0.41667 -0.06821 0.41823 -0.06666 0.41979 -0.06481 C 0.42083 -0.06111 0.42205 -0.0574 0.42292 -0.05339 C 0.42743 -0.03271 0.42257 -0.0466 0.42726 -0.03457 L 0.42726 -0.03457 " pathEditMode="relative" ptsTypes="AAAAAAAAAAAAAAAAAAAAAAAAAAAAAAA">
                                      <p:cBhvr>
                                        <p:cTn id="2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0.03611 L 0.00191 0.03611 C 0.02309 -0.02623 0.01267 0.00216 0.04114 -0.07006 C 0.04462 -0.0787 0.04774 -0.08827 0.05191 -0.09629 C 0.07118 -0.13518 0.04705 -0.08765 0.07517 -0.13981 C 0.07812 -0.14537 0.08055 -0.15185 0.08368 -0.15679 C 0.08802 -0.16389 0.09305 -0.16944 0.09757 -0.17592 C 0.10052 -0.17993 0.10312 -0.18487 0.10607 -0.18919 C 0.10885 -0.1929 0.1118 -0.19629 0.11458 -0.20031 C 0.11788 -0.20524 0.12083 -0.2108 0.12413 -0.21543 C 0.12691 -0.21913 0.12986 -0.2216 0.13264 -0.225 C 0.13628 -0.22932 0.13958 -0.23456 0.1434 -0.23827 C 0.14705 -0.24197 0.15121 -0.24413 0.15503 -0.24784 C 0.15833 -0.25061 0.16146 -0.2537 0.16458 -0.2571 C 0.16857 -0.26142 0.17222 -0.26666 0.17639 -0.27037 C 0.18576 -0.2787 0.19514 -0.28734 0.20503 -0.29321 C 0.22187 -0.30277 0.23906 -0.31296 0.25607 -0.32129 C 0.26284 -0.32469 0.26962 -0.32747 0.27639 -0.33086 C 0.27986 -0.33271 0.2835 -0.33456 0.28698 -0.33642 C 0.28993 -0.33827 0.29253 -0.34074 0.29548 -0.34228 C 0.29774 -0.34321 0.31076 -0.34722 0.31458 -0.34784 C 0.31962 -0.34876 0.32465 -0.34907 0.32951 -0.34969 C 0.33246 -0.35031 0.33524 -0.35092 0.33802 -0.35154 C 0.35607 -0.35092 0.3743 -0.35185 0.39236 -0.34969 C 0.39531 -0.34938 0.39791 -0.34506 0.40087 -0.34413 C 0.40538 -0.34259 0.41007 -0.3429 0.41458 -0.34228 C 0.41962 -0.34074 0.42743 -0.33858 0.43177 -0.33642 C 0.4335 -0.3358 0.43524 -0.33395 0.43698 -0.33271 C 0.43941 -0.33148 0.44201 -0.33024 0.44444 -0.32901 C 0.44722 -0.32592 0.45 -0.32253 0.45295 -0.31944 C 0.4585 -0.31358 0.46493 -0.30987 0.46996 -0.30247 C 0.47812 -0.29105 0.47378 -0.29784 0.48281 -0.28179 C 0.48385 -0.27993 0.48472 -0.27747 0.48594 -0.27592 C 0.48871 -0.27284 0.49184 -0.27006 0.49444 -0.26666 C 0.49722 -0.26296 0.5 -0.25864 0.50295 -0.25524 C 0.50399 -0.25401 0.50521 -0.25308 0.50625 -0.25154 C 0.50798 -0.24845 0.50972 -0.24506 0.51146 -0.24197 L 0.51475 -0.23642 C 0.51562 -0.2321 0.51736 -0.22314 0.51892 -0.21944 C 0.52014 -0.21605 0.5217 -0.21296 0.52326 -0.20987 C 0.5243 -0.20493 0.52534 -0.19969 0.52639 -0.19475 C 0.52673 -0.1929 0.52708 -0.19105 0.52743 -0.18919 C 0.52812 -0.1858 0.52899 -0.18271 0.52951 -0.17963 C 0.53003 -0.17777 0.53073 -0.17407 0.53073 -0.17407 L 0.53073 -0.17407 " pathEditMode="relative" ptsTypes="AAAAAAAAAAAAAAAAAAAAAAAAAAAAAAAAAAAAAAAAAAAAA">
                                      <p:cBhvr>
                                        <p:cTn id="2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48148E-6 L 2.77778E-6 0.00031 C 0.00486 -0.02778 0.00816 -0.05617 0.01475 -0.08271 C 0.01909 -0.09969 0.02534 -0.12623 0.03073 -0.14259 C 0.03889 -0.16667 0.04496 -0.17963 0.05521 -0.20031 C 0.05937 -0.20864 0.06337 -0.21728 0.06805 -0.225 C 0.07326 -0.23364 0.07812 -0.24321 0.08403 -0.25092 C 0.09479 -0.26574 0.09618 -0.26913 0.10521 -0.27747 C 0.10816 -0.27994 0.11788 -0.28734 0.11909 -0.28796 C 0.12257 -0.2895 0.12621 -0.2892 0.12968 -0.28981 C 0.13993 -0.29167 0.13715 -0.29105 0.14774 -0.29475 L 0.26059 -0.29321 C 0.2625 -0.29321 0.26406 -0.29105 0.2658 -0.28981 C 0.26823 -0.28827 0.27083 -0.28734 0.27326 -0.28642 C 0.27656 -0.28457 0.27968 -0.28302 0.28281 -0.28117 C 0.28472 -0.27994 0.28646 -0.27839 0.28819 -0.27747 C 0.28993 -0.27654 0.29184 -0.27654 0.29357 -0.27562 C 0.32205 -0.26296 0.2842 -0.2787 0.30416 -0.27068 C 0.31962 -0.25525 0.29896 -0.27623 0.31475 -0.25833 C 0.31857 -0.25401 0.32257 -0.25031 0.32656 -0.24599 C 0.32864 -0.24352 0.3309 -0.24167 0.33281 -0.2392 C 0.33524 -0.23549 0.33715 -0.23179 0.33923 -0.22839 C 0.33993 -0.22716 0.3408 -0.22623 0.34132 -0.225 C 0.34218 -0.22315 0.34271 -0.22129 0.34357 -0.21944 C 0.34618 -0.2142 0.34566 -0.21821 0.34774 -0.2108 C 0.34913 -0.20679 0.35 -0.20123 0.35104 -0.1966 C 0.35139 -0.19197 0.35156 -0.18734 0.35208 -0.18302 C 0.35225 -0.18086 0.35295 -0.17932 0.35312 -0.17747 C 0.3533 -0.17222 0.35312 -0.16697 0.35312 -0.16173 L 0.35312 -0.16142 " pathEditMode="relative" rAng="0" ptsTypes="AAAAAAAAAAAAAAAAAAAAAAAAAAAAAA">
                                      <p:cBhvr>
                                        <p:cTn id="3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56" y="-1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xmlns="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29" name="Graphic 28">
            <a:hlinkClick r:id="rId5" action="ppaction://hlinksldjump"/>
            <a:extLst>
              <a:ext uri="{FF2B5EF4-FFF2-40B4-BE49-F238E27FC236}">
                <a16:creationId xmlns:a16="http://schemas.microsoft.com/office/drawing/2014/main" xmlns="" id="{F0A16354-83B0-4D8B-8562-A491251355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230723" y="2514601"/>
            <a:ext cx="4560683" cy="401625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48A639D-5B79-4A83-9798-1B68F0C4B73B}"/>
              </a:ext>
            </a:extLst>
          </p:cNvPr>
          <p:cNvGrpSpPr/>
          <p:nvPr/>
        </p:nvGrpSpPr>
        <p:grpSpPr>
          <a:xfrm>
            <a:off x="906937" y="-557979"/>
            <a:ext cx="4579464" cy="2888102"/>
            <a:chOff x="680203" y="-418484"/>
            <a:chExt cx="3434598" cy="2166077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xmlns="" id="{3F7DD2E5-2A05-4876-9767-E91D3A444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80203" y="-418484"/>
              <a:ext cx="3434598" cy="216607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71D4CB85-F509-4792-A67E-2975BC173585}"/>
                </a:ext>
              </a:extLst>
            </p:cNvPr>
            <p:cNvSpPr txBox="1"/>
            <p:nvPr/>
          </p:nvSpPr>
          <p:spPr>
            <a:xfrm>
              <a:off x="1210727" y="664554"/>
              <a:ext cx="2904074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45 + 8 = ?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C6B3A31-0C9D-4CF5-B17C-4C322CD63DA3}"/>
              </a:ext>
            </a:extLst>
          </p:cNvPr>
          <p:cNvGrpSpPr/>
          <p:nvPr/>
        </p:nvGrpSpPr>
        <p:grpSpPr>
          <a:xfrm>
            <a:off x="1994224" y="2905759"/>
            <a:ext cx="3242275" cy="3376605"/>
            <a:chOff x="1517724" y="2365685"/>
            <a:chExt cx="2431706" cy="2532454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xmlns="" id="{D8FF0351-C2E9-4481-922A-66A67AA8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17724" y="2365685"/>
              <a:ext cx="2431706" cy="253245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CF69990C-19F6-4B74-AA53-FF00D5C1A146}"/>
                </a:ext>
              </a:extLst>
            </p:cNvPr>
            <p:cNvSpPr txBox="1"/>
            <p:nvPr/>
          </p:nvSpPr>
          <p:spPr>
            <a:xfrm>
              <a:off x="1517724" y="2571750"/>
              <a:ext cx="2431706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53</a:t>
              </a:r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xmlns="" id="{FB7A1982-909D-4F78-BD57-B636DE8BC53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-576976" y="1869962"/>
            <a:ext cx="3773645" cy="392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4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xmlns="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29" name="Graphic 28">
            <a:hlinkClick r:id="rId5" action="ppaction://hlinksldjump"/>
            <a:extLst>
              <a:ext uri="{FF2B5EF4-FFF2-40B4-BE49-F238E27FC236}">
                <a16:creationId xmlns:a16="http://schemas.microsoft.com/office/drawing/2014/main" xmlns="" id="{F0A16354-83B0-4D8B-8562-A491251355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230723" y="2514601"/>
            <a:ext cx="4560683" cy="401625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48A639D-5B79-4A83-9798-1B68F0C4B73B}"/>
              </a:ext>
            </a:extLst>
          </p:cNvPr>
          <p:cNvGrpSpPr/>
          <p:nvPr/>
        </p:nvGrpSpPr>
        <p:grpSpPr>
          <a:xfrm>
            <a:off x="906937" y="-557978"/>
            <a:ext cx="4579464" cy="2888103"/>
            <a:chOff x="680203" y="-418484"/>
            <a:chExt cx="3434598" cy="2166077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xmlns="" id="{3F7DD2E5-2A05-4876-9767-E91D3A444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80203" y="-418484"/>
              <a:ext cx="3434598" cy="216607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71D4CB85-F509-4792-A67E-2975BC173585}"/>
                </a:ext>
              </a:extLst>
            </p:cNvPr>
            <p:cNvSpPr txBox="1"/>
            <p:nvPr/>
          </p:nvSpPr>
          <p:spPr>
            <a:xfrm>
              <a:off x="1023300" y="714663"/>
              <a:ext cx="2904074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8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41 + 9 = ?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C6B3A31-0C9D-4CF5-B17C-4C322CD63DA3}"/>
              </a:ext>
            </a:extLst>
          </p:cNvPr>
          <p:cNvGrpSpPr/>
          <p:nvPr/>
        </p:nvGrpSpPr>
        <p:grpSpPr>
          <a:xfrm>
            <a:off x="1994224" y="2905759"/>
            <a:ext cx="3242275" cy="3376605"/>
            <a:chOff x="1517724" y="2365685"/>
            <a:chExt cx="2431706" cy="2532454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xmlns="" id="{D8FF0351-C2E9-4481-922A-66A67AA8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17724" y="2365685"/>
              <a:ext cx="2431706" cy="253245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CF69990C-19F6-4B74-AA53-FF00D5C1A146}"/>
                </a:ext>
              </a:extLst>
            </p:cNvPr>
            <p:cNvSpPr txBox="1"/>
            <p:nvPr/>
          </p:nvSpPr>
          <p:spPr>
            <a:xfrm>
              <a:off x="1517724" y="2571750"/>
              <a:ext cx="2431706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50</a:t>
              </a:r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7002EC79-6184-4F9F-9303-C5B979F76F5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-576976" y="1869962"/>
            <a:ext cx="3773645" cy="392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7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xmlns="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29" name="Graphic 28">
            <a:hlinkClick r:id="rId5" action="ppaction://hlinksldjump"/>
            <a:extLst>
              <a:ext uri="{FF2B5EF4-FFF2-40B4-BE49-F238E27FC236}">
                <a16:creationId xmlns:a16="http://schemas.microsoft.com/office/drawing/2014/main" xmlns="" id="{F0A16354-83B0-4D8B-8562-A491251355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230723" y="2514601"/>
            <a:ext cx="4560683" cy="401625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48A639D-5B79-4A83-9798-1B68F0C4B73B}"/>
              </a:ext>
            </a:extLst>
          </p:cNvPr>
          <p:cNvGrpSpPr/>
          <p:nvPr/>
        </p:nvGrpSpPr>
        <p:grpSpPr>
          <a:xfrm>
            <a:off x="906937" y="-557978"/>
            <a:ext cx="4579464" cy="2888102"/>
            <a:chOff x="680203" y="-418484"/>
            <a:chExt cx="3434598" cy="2166077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xmlns="" id="{3F7DD2E5-2A05-4876-9767-E91D3A444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80203" y="-418484"/>
              <a:ext cx="3434598" cy="216607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71D4CB85-F509-4792-A67E-2975BC173585}"/>
                </a:ext>
              </a:extLst>
            </p:cNvPr>
            <p:cNvSpPr txBox="1"/>
            <p:nvPr/>
          </p:nvSpPr>
          <p:spPr>
            <a:xfrm>
              <a:off x="964863" y="685497"/>
              <a:ext cx="3035031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24 + 24 = ?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C6B3A31-0C9D-4CF5-B17C-4C322CD63DA3}"/>
              </a:ext>
            </a:extLst>
          </p:cNvPr>
          <p:cNvGrpSpPr/>
          <p:nvPr/>
        </p:nvGrpSpPr>
        <p:grpSpPr>
          <a:xfrm>
            <a:off x="1994224" y="2905759"/>
            <a:ext cx="3242275" cy="3376605"/>
            <a:chOff x="1517724" y="2365685"/>
            <a:chExt cx="2431706" cy="2532454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xmlns="" id="{D8FF0351-C2E9-4481-922A-66A67AA8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17724" y="2365685"/>
              <a:ext cx="2431706" cy="253245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CF69990C-19F6-4B74-AA53-FF00D5C1A146}"/>
                </a:ext>
              </a:extLst>
            </p:cNvPr>
            <p:cNvSpPr txBox="1"/>
            <p:nvPr/>
          </p:nvSpPr>
          <p:spPr>
            <a:xfrm>
              <a:off x="1517724" y="2571750"/>
              <a:ext cx="2431706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48</a:t>
              </a:r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7002EC79-6184-4F9F-9303-C5B979F76F5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-576976" y="1869962"/>
            <a:ext cx="3773645" cy="392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88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xmlns="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29" name="Graphic 28">
            <a:hlinkClick r:id="rId5" action="ppaction://hlinksldjump"/>
            <a:extLst>
              <a:ext uri="{FF2B5EF4-FFF2-40B4-BE49-F238E27FC236}">
                <a16:creationId xmlns:a16="http://schemas.microsoft.com/office/drawing/2014/main" xmlns="" id="{F0A16354-83B0-4D8B-8562-A491251355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230723" y="2514601"/>
            <a:ext cx="4560683" cy="401625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48A639D-5B79-4A83-9798-1B68F0C4B73B}"/>
              </a:ext>
            </a:extLst>
          </p:cNvPr>
          <p:cNvGrpSpPr/>
          <p:nvPr/>
        </p:nvGrpSpPr>
        <p:grpSpPr>
          <a:xfrm>
            <a:off x="906937" y="-557978"/>
            <a:ext cx="4579464" cy="2888102"/>
            <a:chOff x="680203" y="-418484"/>
            <a:chExt cx="3434598" cy="2166077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xmlns="" id="{3F7DD2E5-2A05-4876-9767-E91D3A444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80203" y="-418484"/>
              <a:ext cx="3434598" cy="216607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71D4CB85-F509-4792-A67E-2975BC173585}"/>
                </a:ext>
              </a:extLst>
            </p:cNvPr>
            <p:cNvSpPr txBox="1"/>
            <p:nvPr/>
          </p:nvSpPr>
          <p:spPr>
            <a:xfrm>
              <a:off x="921775" y="664554"/>
              <a:ext cx="2872013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25 + 25 = ?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C6B3A31-0C9D-4CF5-B17C-4C322CD63DA3}"/>
              </a:ext>
            </a:extLst>
          </p:cNvPr>
          <p:cNvGrpSpPr/>
          <p:nvPr/>
        </p:nvGrpSpPr>
        <p:grpSpPr>
          <a:xfrm>
            <a:off x="1869273" y="2905759"/>
            <a:ext cx="3492177" cy="3376605"/>
            <a:chOff x="1424010" y="2365685"/>
            <a:chExt cx="2619133" cy="2532454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xmlns="" id="{D8FF0351-C2E9-4481-922A-66A67AA8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17724" y="2365685"/>
              <a:ext cx="2431706" cy="253245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CF69990C-19F6-4B74-AA53-FF00D5C1A146}"/>
                </a:ext>
              </a:extLst>
            </p:cNvPr>
            <p:cNvSpPr txBox="1"/>
            <p:nvPr/>
          </p:nvSpPr>
          <p:spPr>
            <a:xfrm>
              <a:off x="1424010" y="2598514"/>
              <a:ext cx="2619133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3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50</a:t>
              </a:r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7002EC79-6184-4F9F-9303-C5B979F76F5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-576976" y="1869962"/>
            <a:ext cx="3773645" cy="392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0" y="53333"/>
            <a:ext cx="12060961" cy="67513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743" y="1956688"/>
            <a:ext cx="6474513" cy="29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3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8813B05-83FF-4A55-9085-3DA5528F390B}"/>
              </a:ext>
            </a:extLst>
          </p:cNvPr>
          <p:cNvSpPr/>
          <p:nvPr/>
        </p:nvSpPr>
        <p:spPr>
          <a:xfrm>
            <a:off x="425752" y="245534"/>
            <a:ext cx="11243733" cy="63669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xmlns="" id="{876F765B-41E4-CBF1-FB6C-EE20E032D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50" y="392607"/>
            <a:ext cx="2237784" cy="863493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F21A9964-BD86-CC55-1530-578DC049FD56}"/>
              </a:ext>
            </a:extLst>
          </p:cNvPr>
          <p:cNvSpPr/>
          <p:nvPr/>
        </p:nvSpPr>
        <p:spPr>
          <a:xfrm>
            <a:off x="762050" y="1426234"/>
            <a:ext cx="607963" cy="58477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013FC8-F191-2B80-8449-71E2AA669679}"/>
              </a:ext>
            </a:extLst>
          </p:cNvPr>
          <p:cNvSpPr txBox="1"/>
          <p:nvPr/>
        </p:nvSpPr>
        <p:spPr>
          <a:xfrm>
            <a:off x="1379923" y="1426235"/>
            <a:ext cx="3098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/>
              <a:t>Đặt tính rồi tính.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9AE026E-9B1B-974E-306E-981D6FF27513}"/>
              </a:ext>
            </a:extLst>
          </p:cNvPr>
          <p:cNvGrpSpPr/>
          <p:nvPr/>
        </p:nvGrpSpPr>
        <p:grpSpPr>
          <a:xfrm>
            <a:off x="2153035" y="2462371"/>
            <a:ext cx="8237830" cy="901595"/>
            <a:chOff x="1500225" y="3918824"/>
            <a:chExt cx="6458405" cy="90159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9C8196D7-D2AE-20C7-79F7-BC3FF91DDD86}"/>
                </a:ext>
              </a:extLst>
            </p:cNvPr>
            <p:cNvSpPr/>
            <p:nvPr/>
          </p:nvSpPr>
          <p:spPr>
            <a:xfrm>
              <a:off x="1500225" y="3918826"/>
              <a:ext cx="1774179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dirty="0"/>
                <a:t>45 + 6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5156BEAD-D27C-DB78-3C33-FCD86F8DBCF4}"/>
                </a:ext>
              </a:extLst>
            </p:cNvPr>
            <p:cNvSpPr/>
            <p:nvPr/>
          </p:nvSpPr>
          <p:spPr>
            <a:xfrm>
              <a:off x="3898496" y="3918825"/>
              <a:ext cx="1676518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dirty="0"/>
                <a:t>81 + 9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1CE4773E-910C-0686-A651-70A33BCED94A}"/>
                </a:ext>
              </a:extLst>
            </p:cNvPr>
            <p:cNvSpPr/>
            <p:nvPr/>
          </p:nvSpPr>
          <p:spPr>
            <a:xfrm>
              <a:off x="6184452" y="3918824"/>
              <a:ext cx="1774178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dirty="0"/>
                <a:t>26 + 66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741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45 + 6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60175" y="1537602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70983" y="2929857"/>
            <a:ext cx="22013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9600" b="0" i="0" u="none" strike="noStrike" kern="1200" cap="none" spc="6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6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94206" y="4373878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5 + 6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626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81 + 9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36500" y="1622825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81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24452" y="2851233"/>
            <a:ext cx="21098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9600" b="0" i="0" u="none" strike="noStrike" kern="1200" cap="none" spc="6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9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11035" y="4335926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 + 9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298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424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19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26 + 66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419873" y="1643039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45581" y="2889030"/>
            <a:ext cx="24538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66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87201" y="4345541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6 + 6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01814" y="4127520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96554" y="4127520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0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8813B05-83FF-4A55-9085-3DA5528F390B}"/>
              </a:ext>
            </a:extLst>
          </p:cNvPr>
          <p:cNvSpPr/>
          <p:nvPr/>
        </p:nvSpPr>
        <p:spPr>
          <a:xfrm>
            <a:off x="425752" y="245534"/>
            <a:ext cx="11243733" cy="63669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D58B393C-D0E1-4908-00CC-41AEF590BF81}"/>
              </a:ext>
            </a:extLst>
          </p:cNvPr>
          <p:cNvSpPr/>
          <p:nvPr/>
        </p:nvSpPr>
        <p:spPr>
          <a:xfrm>
            <a:off x="646282" y="916712"/>
            <a:ext cx="703161" cy="678408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E28D998-6A08-BA60-6E01-A2C05E7E0D7E}"/>
              </a:ext>
            </a:extLst>
          </p:cNvPr>
          <p:cNvSpPr txBox="1"/>
          <p:nvPr/>
        </p:nvSpPr>
        <p:spPr>
          <a:xfrm>
            <a:off x="1349443" y="916712"/>
            <a:ext cx="10029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bê cân nặng 47kg. Con nghé nặng hơn con bê 18kg. Hỏi con nghé cân nặng bao nhiêu ki-lô-gam?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3AA100C-600D-3A65-0A1C-D44298A45893}"/>
              </a:ext>
            </a:extLst>
          </p:cNvPr>
          <p:cNvSpPr txBox="1"/>
          <p:nvPr/>
        </p:nvSpPr>
        <p:spPr>
          <a:xfrm>
            <a:off x="2664253" y="2282320"/>
            <a:ext cx="1551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 giải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6306E94-8D16-1FB7-6ABB-1136AE3AD41A}"/>
              </a:ext>
            </a:extLst>
          </p:cNvPr>
          <p:cNvSpPr txBox="1"/>
          <p:nvPr/>
        </p:nvSpPr>
        <p:spPr>
          <a:xfrm>
            <a:off x="646282" y="3002084"/>
            <a:ext cx="7115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Con nghé cân nặng số ki-lô-gam là: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531B611-92E4-A820-E10E-A57D96165742}"/>
              </a:ext>
            </a:extLst>
          </p:cNvPr>
          <p:cNvSpPr txBox="1"/>
          <p:nvPr/>
        </p:nvSpPr>
        <p:spPr>
          <a:xfrm>
            <a:off x="1030515" y="3638450"/>
            <a:ext cx="5065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47 + 18 = 65 (kg)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B5920F7-5671-5E20-F7FA-ECFF4B6B331B}"/>
              </a:ext>
            </a:extLst>
          </p:cNvPr>
          <p:cNvSpPr txBox="1"/>
          <p:nvPr/>
        </p:nvSpPr>
        <p:spPr>
          <a:xfrm>
            <a:off x="2196575" y="4274059"/>
            <a:ext cx="3688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Đáp số: 65 kg.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C700291-ECAA-6EB4-F64E-B27EC5C5AB5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9152" y="3669309"/>
            <a:ext cx="4723199" cy="180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37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8813B05-83FF-4A55-9085-3DA5528F390B}"/>
              </a:ext>
            </a:extLst>
          </p:cNvPr>
          <p:cNvSpPr/>
          <p:nvPr/>
        </p:nvSpPr>
        <p:spPr>
          <a:xfrm>
            <a:off x="425752" y="245534"/>
            <a:ext cx="11243733" cy="63669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BCF9BD2-3809-F61C-47A4-15DBC132A924}"/>
              </a:ext>
            </a:extLst>
          </p:cNvPr>
          <p:cNvSpPr/>
          <p:nvPr/>
        </p:nvSpPr>
        <p:spPr>
          <a:xfrm>
            <a:off x="1514168" y="662958"/>
            <a:ext cx="640809" cy="644731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3</a:t>
            </a:r>
            <a:endParaRPr lang="vi-VN" sz="4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03C5AF9-AAB4-F22E-E744-4A73E70396EF}"/>
              </a:ext>
            </a:extLst>
          </p:cNvPr>
          <p:cNvSpPr txBox="1"/>
          <p:nvPr/>
        </p:nvSpPr>
        <p:spPr>
          <a:xfrm>
            <a:off x="2154978" y="662959"/>
            <a:ext cx="8984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Con lợn cân nặng bao nhiêu ki-lô-gam?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0F266A-4566-3BE1-8739-A0A510D255F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0362" y="1494505"/>
            <a:ext cx="7842864" cy="384900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F80009D1-0694-8078-665F-896FEDB7A2D8}"/>
              </a:ext>
            </a:extLst>
          </p:cNvPr>
          <p:cNvSpPr/>
          <p:nvPr/>
        </p:nvSpPr>
        <p:spPr>
          <a:xfrm>
            <a:off x="3619929" y="2802193"/>
            <a:ext cx="679517" cy="5440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E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33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293A99E-6EAD-3E5F-BB35-078CAB1C150A}"/>
              </a:ext>
            </a:extLst>
          </p:cNvPr>
          <p:cNvSpPr txBox="1"/>
          <p:nvPr/>
        </p:nvSpPr>
        <p:spPr>
          <a:xfrm>
            <a:off x="3795252" y="5545394"/>
            <a:ext cx="54667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28 kg + 5 kg = 33 kg</a:t>
            </a:r>
          </a:p>
        </p:txBody>
      </p:sp>
    </p:spTree>
    <p:extLst>
      <p:ext uri="{BB962C8B-B14F-4D97-AF65-F5344CB8AC3E}">
        <p14:creationId xmlns:p14="http://schemas.microsoft.com/office/powerpoint/2010/main" val="144211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8813B05-83FF-4A55-9085-3DA5528F390B}"/>
              </a:ext>
            </a:extLst>
          </p:cNvPr>
          <p:cNvSpPr/>
          <p:nvPr/>
        </p:nvSpPr>
        <p:spPr>
          <a:xfrm>
            <a:off x="425752" y="245534"/>
            <a:ext cx="11243733" cy="63669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32B2B8C0-C6BE-9DDD-D38B-475D4042537C}"/>
              </a:ext>
            </a:extLst>
          </p:cNvPr>
          <p:cNvSpPr/>
          <p:nvPr/>
        </p:nvSpPr>
        <p:spPr>
          <a:xfrm>
            <a:off x="894735" y="511277"/>
            <a:ext cx="601756" cy="628727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4</a:t>
            </a:r>
            <a:endParaRPr lang="vi-VN" sz="4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BA34C91-467F-A2AA-45CB-DC13CA2E9768}"/>
              </a:ext>
            </a:extLst>
          </p:cNvPr>
          <p:cNvSpPr txBox="1"/>
          <p:nvPr/>
        </p:nvSpPr>
        <p:spPr>
          <a:xfrm>
            <a:off x="3457756" y="517656"/>
            <a:ext cx="742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Mỗi bạn xách bao nhiêu lít nước?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73588E5-D5C1-3B4C-D1DF-214DE48E28AE}"/>
              </a:ext>
            </a:extLst>
          </p:cNvPr>
          <p:cNvGrpSpPr/>
          <p:nvPr/>
        </p:nvGrpSpPr>
        <p:grpSpPr>
          <a:xfrm>
            <a:off x="1623690" y="530943"/>
            <a:ext cx="1571793" cy="827129"/>
            <a:chOff x="1870518" y="1440653"/>
            <a:chExt cx="1172416" cy="58477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EA2FD12A-9B31-14D9-A10F-395E64D962F2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13432"/>
              <a:chOff x="1870518" y="1440654"/>
              <a:chExt cx="758382" cy="413432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xmlns="" id="{D3EABCC9-07FC-51AD-9EF1-70121CF151CC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400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2BDBBB73-2B7C-3D6D-DF45-1F0911507494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28737" cy="4134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b="1" dirty="0"/>
                  <a:t>Số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71382643-CA40-5580-C816-0B99E217BD72}"/>
                </a:ext>
              </a:extLst>
            </p:cNvPr>
            <p:cNvSpPr txBox="1"/>
            <p:nvPr/>
          </p:nvSpPr>
          <p:spPr>
            <a:xfrm>
              <a:off x="2630642" y="1440653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/>
                <a:t>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FA030BB-BF55-E867-CE14-353198404DE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9439" y="1069258"/>
            <a:ext cx="6870886" cy="281626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1372209A-94DB-259E-36E3-0F998F1E91DD}"/>
              </a:ext>
            </a:extLst>
          </p:cNvPr>
          <p:cNvSpPr/>
          <p:nvPr/>
        </p:nvSpPr>
        <p:spPr>
          <a:xfrm>
            <a:off x="5755638" y="3411032"/>
            <a:ext cx="104692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E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56 </a:t>
            </a:r>
            <a:r>
              <a:rPr lang="vi-VN" sz="2400" b="1" i="1" dirty="0">
                <a:solidFill>
                  <a:srgbClr val="FF0000"/>
                </a:solidFill>
              </a:rPr>
              <a:t>l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5578FC30-47EF-A540-AE96-B313027F0154}"/>
              </a:ext>
            </a:extLst>
          </p:cNvPr>
          <p:cNvSpPr/>
          <p:nvPr/>
        </p:nvSpPr>
        <p:spPr>
          <a:xfrm>
            <a:off x="8208786" y="3391367"/>
            <a:ext cx="104692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E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54 </a:t>
            </a:r>
            <a:r>
              <a:rPr lang="vi-VN" sz="2400" b="1" i="1" dirty="0">
                <a:solidFill>
                  <a:srgbClr val="FF0000"/>
                </a:solidFill>
              </a:rPr>
              <a:t>l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D54BD411-FBD2-9421-47C9-98C57D65A47D}"/>
              </a:ext>
            </a:extLst>
          </p:cNvPr>
          <p:cNvSpPr/>
          <p:nvPr/>
        </p:nvSpPr>
        <p:spPr>
          <a:xfrm>
            <a:off x="2885274" y="4606582"/>
            <a:ext cx="2827003" cy="83099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70C0"/>
                </a:solidFill>
              </a:rPr>
              <a:t>Các phép tính có gì đặc biệt?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644BC3B0-FCDB-C42E-F8B5-7018608C29B6}"/>
              </a:ext>
            </a:extLst>
          </p:cNvPr>
          <p:cNvGrpSpPr/>
          <p:nvPr/>
        </p:nvGrpSpPr>
        <p:grpSpPr>
          <a:xfrm>
            <a:off x="6580890" y="4100886"/>
            <a:ext cx="3231026" cy="1786865"/>
            <a:chOff x="7574253" y="328812"/>
            <a:chExt cx="3643331" cy="1865051"/>
          </a:xfrm>
        </p:grpSpPr>
        <p:sp>
          <p:nvSpPr>
            <p:cNvPr id="20" name="Cloud 19">
              <a:extLst>
                <a:ext uri="{FF2B5EF4-FFF2-40B4-BE49-F238E27FC236}">
                  <a16:creationId xmlns:a16="http://schemas.microsoft.com/office/drawing/2014/main" xmlns="" id="{82275A65-8A4C-D8E0-E146-55BB6F57A18D}"/>
                </a:ext>
              </a:extLst>
            </p:cNvPr>
            <p:cNvSpPr/>
            <p:nvPr/>
          </p:nvSpPr>
          <p:spPr>
            <a:xfrm>
              <a:off x="7574253" y="328812"/>
              <a:ext cx="3643331" cy="1865051"/>
            </a:xfrm>
            <a:prstGeom prst="cloud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C00000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5CBA91A9-6B6E-0FF4-2B9B-858507038C30}"/>
                </a:ext>
              </a:extLst>
            </p:cNvPr>
            <p:cNvSpPr/>
            <p:nvPr/>
          </p:nvSpPr>
          <p:spPr>
            <a:xfrm>
              <a:off x="7874071" y="677035"/>
              <a:ext cx="3043693" cy="12528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400" dirty="0">
                  <a:solidFill>
                    <a:srgbClr val="C00000"/>
                  </a:solidFill>
                </a:rPr>
                <a:t>Mỗi phép tính đều có hai số hạng giống nhau.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826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8813B05-83FF-4A55-9085-3DA5528F390B}"/>
              </a:ext>
            </a:extLst>
          </p:cNvPr>
          <p:cNvSpPr/>
          <p:nvPr/>
        </p:nvSpPr>
        <p:spPr>
          <a:xfrm>
            <a:off x="425752" y="245534"/>
            <a:ext cx="11243733" cy="63669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26B3131C-F02C-744F-578A-BD9ADE18B3CB}"/>
              </a:ext>
            </a:extLst>
          </p:cNvPr>
          <p:cNvSpPr/>
          <p:nvPr/>
        </p:nvSpPr>
        <p:spPr>
          <a:xfrm>
            <a:off x="2989970" y="77452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  <a:endParaRPr lang="vi-VN" sz="32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B8DB641-54A8-A179-D625-C80EDCE1FE73}"/>
              </a:ext>
            </a:extLst>
          </p:cNvPr>
          <p:cNvGrpSpPr/>
          <p:nvPr/>
        </p:nvGrpSpPr>
        <p:grpSpPr>
          <a:xfrm>
            <a:off x="3566758" y="762350"/>
            <a:ext cx="1116312" cy="461666"/>
            <a:chOff x="1870518" y="1440653"/>
            <a:chExt cx="1116312" cy="46166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99FE0351-D9A7-D033-1D41-A77BC6295F77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xmlns="" id="{B1F35FB0-C9EF-3AA1-E79D-3AB9D4760366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16C9F246-5F2B-8275-D18E-2FF9DB807F92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39D35E9-B134-A4C5-3371-518951AB9B65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A63DF92-F8BD-2E98-41FC-F7D1D286339B}"/>
              </a:ext>
            </a:extLst>
          </p:cNvPr>
          <p:cNvSpPr txBox="1"/>
          <p:nvPr/>
        </p:nvSpPr>
        <p:spPr>
          <a:xfrm>
            <a:off x="893471" y="1379980"/>
            <a:ext cx="10354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Chuột túi tham gia một cuộc thi nhảy xa. Lần thứ nhất, từ tảng đá màu đỏ, chuột túi nhảy qua 4 tảng đá và được 25 điểm (như hình vẽ). Lần thứ hai, từ tảng đá màu đỏ, chuột túi nhảy qua 6 tảng đá.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46B53C5-F984-FF72-A197-B49004AB8E7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8444" y="2608884"/>
            <a:ext cx="8676006" cy="2341453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474121AA-3B96-3F1A-447E-10F63334DDE2}"/>
              </a:ext>
            </a:extLst>
          </p:cNvPr>
          <p:cNvSpPr/>
          <p:nvPr/>
        </p:nvSpPr>
        <p:spPr>
          <a:xfrm>
            <a:off x="2831495" y="2640257"/>
            <a:ext cx="4240696" cy="677992"/>
          </a:xfrm>
          <a:custGeom>
            <a:avLst/>
            <a:gdLst>
              <a:gd name="connsiteX0" fmla="*/ 0 w 4240696"/>
              <a:gd name="connsiteY0" fmla="*/ 677992 h 677992"/>
              <a:gd name="connsiteX1" fmla="*/ 2504661 w 4240696"/>
              <a:gd name="connsiteY1" fmla="*/ 2132 h 677992"/>
              <a:gd name="connsiteX2" fmla="*/ 4240696 w 4240696"/>
              <a:gd name="connsiteY2" fmla="*/ 505714 h 67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40696" h="677992">
                <a:moveTo>
                  <a:pt x="0" y="677992"/>
                </a:moveTo>
                <a:cubicBezTo>
                  <a:pt x="898939" y="354418"/>
                  <a:pt x="1797878" y="30845"/>
                  <a:pt x="2504661" y="2132"/>
                </a:cubicBezTo>
                <a:cubicBezTo>
                  <a:pt x="3211444" y="-26581"/>
                  <a:pt x="3726070" y="239566"/>
                  <a:pt x="4240696" y="505714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sys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EFC52DE-360B-A72E-6800-F9FD27273A0D}"/>
              </a:ext>
            </a:extLst>
          </p:cNvPr>
          <p:cNvGrpSpPr/>
          <p:nvPr/>
        </p:nvGrpSpPr>
        <p:grpSpPr>
          <a:xfrm>
            <a:off x="808381" y="4970671"/>
            <a:ext cx="10354282" cy="618424"/>
            <a:chOff x="786347" y="4885952"/>
            <a:chExt cx="10354282" cy="618424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3CEAF5F3-7481-4255-E351-9E95DF290BCD}"/>
                </a:ext>
              </a:extLst>
            </p:cNvPr>
            <p:cNvSpPr/>
            <p:nvPr/>
          </p:nvSpPr>
          <p:spPr>
            <a:xfrm>
              <a:off x="4975161" y="4885952"/>
              <a:ext cx="928203" cy="6184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9287FD83-0DCC-5256-B15F-F6152071E8DB}"/>
                </a:ext>
              </a:extLst>
            </p:cNvPr>
            <p:cNvSpPr txBox="1"/>
            <p:nvPr/>
          </p:nvSpPr>
          <p:spPr>
            <a:xfrm>
              <a:off x="786347" y="4964332"/>
              <a:ext cx="10354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dirty="0"/>
                <a:t>a) Lần thứ hai chuột túi được              điểm.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0EDCDB4F-327E-5AF1-0C05-32D7A80C1C09}"/>
              </a:ext>
            </a:extLst>
          </p:cNvPr>
          <p:cNvGrpSpPr/>
          <p:nvPr/>
        </p:nvGrpSpPr>
        <p:grpSpPr>
          <a:xfrm>
            <a:off x="808381" y="5659915"/>
            <a:ext cx="10354282" cy="618424"/>
            <a:chOff x="786347" y="5575196"/>
            <a:chExt cx="10354282" cy="618424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07898A15-005B-ECE3-13CC-0AE4E69B35AC}"/>
                </a:ext>
              </a:extLst>
            </p:cNvPr>
            <p:cNvSpPr/>
            <p:nvPr/>
          </p:nvSpPr>
          <p:spPr>
            <a:xfrm>
              <a:off x="5558530" y="5575196"/>
              <a:ext cx="928203" cy="6184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B0079A7C-8DE5-8932-A3BD-1022543E5F07}"/>
                </a:ext>
              </a:extLst>
            </p:cNvPr>
            <p:cNvSpPr txBox="1"/>
            <p:nvPr/>
          </p:nvSpPr>
          <p:spPr>
            <a:xfrm>
              <a:off x="786347" y="5718703"/>
              <a:ext cx="10354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dirty="0"/>
                <a:t>b) Cả hai lần nhảy chuột túi được              điểm.</a:t>
              </a:r>
            </a:p>
          </p:txBody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9157600A-D5B5-260A-F47F-06DE06852106}"/>
              </a:ext>
            </a:extLst>
          </p:cNvPr>
          <p:cNvSpPr/>
          <p:nvPr/>
        </p:nvSpPr>
        <p:spPr>
          <a:xfrm>
            <a:off x="4997173" y="4962028"/>
            <a:ext cx="928203" cy="63570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EE999E75-7300-5D0D-78DC-2EAF3743B634}"/>
              </a:ext>
            </a:extLst>
          </p:cNvPr>
          <p:cNvSpPr/>
          <p:nvPr/>
        </p:nvSpPr>
        <p:spPr>
          <a:xfrm>
            <a:off x="8198157" y="5127447"/>
            <a:ext cx="2598788" cy="658835"/>
          </a:xfrm>
          <a:prstGeom prst="rect">
            <a:avLst/>
          </a:prstGeom>
          <a:solidFill>
            <a:srgbClr val="FFFF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25 + 35 =        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C5E76838-AA66-9DBB-C16E-699DAFED89B6}"/>
              </a:ext>
            </a:extLst>
          </p:cNvPr>
          <p:cNvSpPr txBox="1"/>
          <p:nvPr/>
        </p:nvSpPr>
        <p:spPr>
          <a:xfrm>
            <a:off x="9794208" y="520150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</a:t>
            </a:r>
            <a:r>
              <a:rPr lang="vi-VN" sz="3200" b="1">
                <a:solidFill>
                  <a:srgbClr val="FF0000"/>
                </a:solidFill>
              </a:rPr>
              <a:t>0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6C5D84BA-C687-1BA8-FF6C-A99993A138C9}"/>
              </a:ext>
            </a:extLst>
          </p:cNvPr>
          <p:cNvSpPr/>
          <p:nvPr/>
        </p:nvSpPr>
        <p:spPr>
          <a:xfrm>
            <a:off x="5567311" y="5658339"/>
            <a:ext cx="928203" cy="63570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60</a:t>
            </a:r>
          </a:p>
        </p:txBody>
      </p:sp>
    </p:spTree>
    <p:extLst>
      <p:ext uri="{BB962C8B-B14F-4D97-AF65-F5344CB8AC3E}">
        <p14:creationId xmlns:p14="http://schemas.microsoft.com/office/powerpoint/2010/main" val="353910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4" grpId="0"/>
      <p:bldP spid="26" grpId="0" animBg="1"/>
      <p:bldP spid="33" grpId="0" animBg="1"/>
      <p:bldP spid="34" grpId="0" animBg="1"/>
      <p:bldP spid="35" grpId="0"/>
      <p:bldP spid="36" grpId="0" animBg="1"/>
    </p:bldLst>
  </p:timing>
</p:sld>
</file>

<file path=ppt/theme/theme1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394</Words>
  <Application>Microsoft Office PowerPoint</Application>
  <PresentationFormat>Widescreen</PresentationFormat>
  <Paragraphs>79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微软雅黑</vt:lpstr>
      <vt:lpstr>宋体</vt:lpstr>
      <vt:lpstr>Arial</vt:lpstr>
      <vt:lpstr>Calibri</vt:lpstr>
      <vt:lpstr>Calibri Light</vt:lpstr>
      <vt:lpstr>Lato</vt:lpstr>
      <vt:lpstr>Livvic</vt:lpstr>
      <vt:lpstr>Open Sans</vt:lpstr>
      <vt:lpstr>Patrick Hand</vt:lpstr>
      <vt:lpstr>Roboto</vt:lpstr>
      <vt:lpstr>Roboto Condensed Light</vt:lpstr>
      <vt:lpstr>等线</vt:lpstr>
      <vt:lpstr>包图主题2</vt:lpstr>
      <vt:lpstr>2_Office Theme</vt:lpstr>
      <vt:lpstr>Weltkindertag! by Slidego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ACER</cp:lastModifiedBy>
  <cp:revision>32</cp:revision>
  <dcterms:created xsi:type="dcterms:W3CDTF">2021-07-24T01:07:49Z</dcterms:created>
  <dcterms:modified xsi:type="dcterms:W3CDTF">2025-11-23T13:37:12Z</dcterms:modified>
</cp:coreProperties>
</file>