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0" r:id="rId3"/>
    <p:sldMasterId id="2147483692" r:id="rId4"/>
    <p:sldMasterId id="2147483849" r:id="rId5"/>
  </p:sldMasterIdLst>
  <p:notesMasterIdLst>
    <p:notesMasterId r:id="rId30"/>
  </p:notesMasterIdLst>
  <p:sldIdLst>
    <p:sldId id="257" r:id="rId6"/>
    <p:sldId id="324" r:id="rId7"/>
    <p:sldId id="258" r:id="rId8"/>
    <p:sldId id="299" r:id="rId9"/>
    <p:sldId id="300" r:id="rId10"/>
    <p:sldId id="301" r:id="rId11"/>
    <p:sldId id="262" r:id="rId12"/>
    <p:sldId id="325" r:id="rId13"/>
    <p:sldId id="327" r:id="rId14"/>
    <p:sldId id="263" r:id="rId15"/>
    <p:sldId id="302" r:id="rId16"/>
    <p:sldId id="264" r:id="rId17"/>
    <p:sldId id="303" r:id="rId18"/>
    <p:sldId id="304" r:id="rId19"/>
    <p:sldId id="305" r:id="rId20"/>
    <p:sldId id="306" r:id="rId21"/>
    <p:sldId id="308" r:id="rId22"/>
    <p:sldId id="307" r:id="rId23"/>
    <p:sldId id="271" r:id="rId24"/>
    <p:sldId id="309" r:id="rId25"/>
    <p:sldId id="310" r:id="rId26"/>
    <p:sldId id="311" r:id="rId27"/>
    <p:sldId id="312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53" autoAdjust="0"/>
  </p:normalViewPr>
  <p:slideViewPr>
    <p:cSldViewPr snapToGrid="0">
      <p:cViewPr varScale="1">
        <p:scale>
          <a:sx n="80" d="100"/>
          <a:sy n="80" d="100"/>
        </p:scale>
        <p:origin x="7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A96DF-1D7F-4CF4-82B6-270BBB66045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81FCF-7A67-4F99-81B5-98BD9995B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51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30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12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764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80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935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452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414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58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92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92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them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63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140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7096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369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863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06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03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30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336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67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4627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182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9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28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853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69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29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381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2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99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29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7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519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58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164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3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50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5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86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2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04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4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6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7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1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61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0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4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3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122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89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947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25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3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3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433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2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4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48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903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992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231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833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8377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1583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39906A7-3FF3-8328-1662-157ADDA9047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313" y="-104892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7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30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1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9.wmf"/><Relationship Id="rId5" Type="http://schemas.openxmlformats.org/officeDocument/2006/relationships/control" Target="../activeX/activeX4.xml"/><Relationship Id="rId10" Type="http://schemas.openxmlformats.org/officeDocument/2006/relationships/image" Target="../media/image38.wmf"/><Relationship Id="rId4" Type="http://schemas.openxmlformats.org/officeDocument/2006/relationships/control" Target="../activeX/activeX3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.xml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3F409D62-5FB6-406E-8DFA-69CFF2836693}"/>
              </a:ext>
            </a:extLst>
          </p:cNvPr>
          <p:cNvSpPr/>
          <p:nvPr/>
        </p:nvSpPr>
        <p:spPr>
          <a:xfrm>
            <a:off x="441790" y="646475"/>
            <a:ext cx="11750210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xmlns="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xmlns="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b="37822"/>
          <a:stretch/>
        </p:blipFill>
        <p:spPr>
          <a:xfrm>
            <a:off x="4886112" y="1521105"/>
            <a:ext cx="2499577" cy="996959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2878BB82-D98D-4324-D273-F856DE70E8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26" y="3599814"/>
            <a:ext cx="3202047" cy="2935210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xmlns="" id="{70E8CBDD-21A9-05E5-B531-FEE122688F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170" y="3554858"/>
            <a:ext cx="3782830" cy="3525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A6578C-51A4-C001-5A7A-4BB9D24AC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5782" y="2505486"/>
            <a:ext cx="1088840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5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58" name="Table 20">
            <a:extLst>
              <a:ext uri="{FF2B5EF4-FFF2-40B4-BE49-F238E27FC236}">
                <a16:creationId xmlns:a16="http://schemas.microsoft.com/office/drawing/2014/main" xmlns="" id="{D3B2FB91-A837-4EAF-9C79-C46DC5B67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338272"/>
              </p:ext>
            </p:extLst>
          </p:nvPr>
        </p:nvGraphicFramePr>
        <p:xfrm>
          <a:off x="1212182" y="4344722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xmlns="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xmlns="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000331"/>
                  </a:ext>
                </a:extLst>
              </a:tr>
            </a:tbl>
          </a:graphicData>
        </a:graphic>
      </p:graphicFrame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xmlns="" id="{5B34E66C-0F44-4F4A-A7CD-E157B5B76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02109" y="42165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A68FB85D-3F32-4110-88AA-9C0BC646023F}"/>
              </a:ext>
            </a:extLst>
          </p:cNvPr>
          <p:cNvGrpSpPr/>
          <p:nvPr/>
        </p:nvGrpSpPr>
        <p:grpSpPr>
          <a:xfrm>
            <a:off x="9298330" y="558333"/>
            <a:ext cx="2393819" cy="862691"/>
            <a:chOff x="4615909" y="561512"/>
            <a:chExt cx="2393819" cy="8037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1" name="Speech Bubble: Oval 4">
              <a:extLst>
                <a:ext uri="{FF2B5EF4-FFF2-40B4-BE49-F238E27FC236}">
                  <a16:creationId xmlns:a16="http://schemas.microsoft.com/office/drawing/2014/main" xmlns="" id="{5C1441A6-570B-4CEC-BA9C-059020742CF7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D73F53A3-D10C-4F10-A57E-510AA8CCBC31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659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Vậy có bao nhiêu quả bơ?</a:t>
              </a:r>
            </a:p>
          </p:txBody>
        </p:sp>
      </p:grpSp>
      <p:sp>
        <p:nvSpPr>
          <p:cNvPr id="63" name="Rectangle: Rounded Corners 6">
            <a:extLst>
              <a:ext uri="{FF2B5EF4-FFF2-40B4-BE49-F238E27FC236}">
                <a16:creationId xmlns:a16="http://schemas.microsoft.com/office/drawing/2014/main" xmlns="" id="{C871035A-A13D-481A-840F-F5A86176389D}"/>
              </a:ext>
            </a:extLst>
          </p:cNvPr>
          <p:cNvSpPr/>
          <p:nvPr/>
        </p:nvSpPr>
        <p:spPr>
          <a:xfrm>
            <a:off x="2242651" y="1353995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32 – 7 = ?</a:t>
            </a:r>
          </a:p>
        </p:txBody>
      </p:sp>
      <p:graphicFrame>
        <p:nvGraphicFramePr>
          <p:cNvPr id="64" name="Table 20">
            <a:extLst>
              <a:ext uri="{FF2B5EF4-FFF2-40B4-BE49-F238E27FC236}">
                <a16:creationId xmlns:a16="http://schemas.microsoft.com/office/drawing/2014/main" xmlns="" id="{17F8C38A-B618-4361-BB36-5ED6F40E8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23049"/>
              </p:ext>
            </p:extLst>
          </p:nvPr>
        </p:nvGraphicFramePr>
        <p:xfrm>
          <a:off x="1195057" y="2203245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xmlns="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xmlns="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000331"/>
                  </a:ext>
                </a:extLst>
              </a:tr>
            </a:tbl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F377C53E-B6E2-40C4-A917-696DED6A4C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311" y="2780603"/>
            <a:ext cx="401802" cy="1171968"/>
          </a:xfrm>
          <a:prstGeom prst="rect">
            <a:avLst/>
          </a:prstGeom>
        </p:spPr>
      </p:pic>
      <p:sp>
        <p:nvSpPr>
          <p:cNvPr id="66" name="Can 33">
            <a:extLst>
              <a:ext uri="{FF2B5EF4-FFF2-40B4-BE49-F238E27FC236}">
                <a16:creationId xmlns:a16="http://schemas.microsoft.com/office/drawing/2014/main" xmlns="" id="{084B1CAD-FAE0-462E-AF68-8A2117D97423}"/>
              </a:ext>
            </a:extLst>
          </p:cNvPr>
          <p:cNvSpPr/>
          <p:nvPr/>
        </p:nvSpPr>
        <p:spPr>
          <a:xfrm>
            <a:off x="4482466" y="2843080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xmlns="" id="{9D0FB269-C8A5-4024-A43C-FD36C486676F}"/>
              </a:ext>
            </a:extLst>
          </p:cNvPr>
          <p:cNvSpPr/>
          <p:nvPr/>
        </p:nvSpPr>
        <p:spPr>
          <a:xfrm>
            <a:off x="4269650" y="2843080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Can 33">
            <a:extLst>
              <a:ext uri="{FF2B5EF4-FFF2-40B4-BE49-F238E27FC236}">
                <a16:creationId xmlns:a16="http://schemas.microsoft.com/office/drawing/2014/main" xmlns="" id="{97C1975A-5A9D-474D-A625-4DB5BB63DD14}"/>
              </a:ext>
            </a:extLst>
          </p:cNvPr>
          <p:cNvSpPr/>
          <p:nvPr/>
        </p:nvSpPr>
        <p:spPr>
          <a:xfrm>
            <a:off x="3821320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an 33">
            <a:extLst>
              <a:ext uri="{FF2B5EF4-FFF2-40B4-BE49-F238E27FC236}">
                <a16:creationId xmlns:a16="http://schemas.microsoft.com/office/drawing/2014/main" xmlns="" id="{DFFC72BF-BCFE-4AC5-83E6-A86526BF02C6}"/>
              </a:ext>
            </a:extLst>
          </p:cNvPr>
          <p:cNvSpPr/>
          <p:nvPr/>
        </p:nvSpPr>
        <p:spPr>
          <a:xfrm>
            <a:off x="3684498" y="4900677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: Rounded Corners 13">
            <a:extLst>
              <a:ext uri="{FF2B5EF4-FFF2-40B4-BE49-F238E27FC236}">
                <a16:creationId xmlns:a16="http://schemas.microsoft.com/office/drawing/2014/main" xmlns="" id="{F66BF305-B9C6-4AB5-AB39-08E538CC6A36}"/>
              </a:ext>
            </a:extLst>
          </p:cNvPr>
          <p:cNvSpPr/>
          <p:nvPr/>
        </p:nvSpPr>
        <p:spPr>
          <a:xfrm>
            <a:off x="6001092" y="3330391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1A777D58-3FB2-48A1-8BD1-272111383840}"/>
              </a:ext>
            </a:extLst>
          </p:cNvPr>
          <p:cNvSpPr/>
          <p:nvPr/>
        </p:nvSpPr>
        <p:spPr>
          <a:xfrm>
            <a:off x="6275419" y="334724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EEDBF066-8193-4B19-A5F6-8A5024120B85}"/>
              </a:ext>
            </a:extLst>
          </p:cNvPr>
          <p:cNvSpPr/>
          <p:nvPr/>
        </p:nvSpPr>
        <p:spPr>
          <a:xfrm>
            <a:off x="6024017" y="385792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BCD13476-BAEE-4D5D-97EB-FF75D77C7227}"/>
              </a:ext>
            </a:extLst>
          </p:cNvPr>
          <p:cNvSpPr/>
          <p:nvPr/>
        </p:nvSpPr>
        <p:spPr>
          <a:xfrm>
            <a:off x="6590681" y="4210084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03386E30-8D8F-4B9F-BEC8-D011E49DA4EA}"/>
              </a:ext>
            </a:extLst>
          </p:cNvPr>
          <p:cNvCxnSpPr/>
          <p:nvPr/>
        </p:nvCxnSpPr>
        <p:spPr>
          <a:xfrm>
            <a:off x="6138255" y="5041081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B5E87C5F-E439-4DB6-A039-176C708C0DD5}"/>
              </a:ext>
            </a:extLst>
          </p:cNvPr>
          <p:cNvSpPr/>
          <p:nvPr/>
        </p:nvSpPr>
        <p:spPr>
          <a:xfrm>
            <a:off x="6596541" y="50671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98034EA4-9CA3-4A3B-A0D7-BCEA359E15FD}"/>
              </a:ext>
            </a:extLst>
          </p:cNvPr>
          <p:cNvSpPr/>
          <p:nvPr/>
        </p:nvSpPr>
        <p:spPr>
          <a:xfrm>
            <a:off x="6263309" y="50618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B82D8E8B-D3B4-4183-9935-49B19709E52C}"/>
              </a:ext>
            </a:extLst>
          </p:cNvPr>
          <p:cNvSpPr txBox="1"/>
          <p:nvPr/>
        </p:nvSpPr>
        <p:spPr>
          <a:xfrm>
            <a:off x="7603204" y="3341899"/>
            <a:ext cx="3891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7, lấy 12 trừ 7 bằng 5, viết 5,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trừ 1 bằng 2, viết 2</a:t>
            </a:r>
          </a:p>
        </p:txBody>
      </p:sp>
      <p:sp>
        <p:nvSpPr>
          <p:cNvPr id="78" name="Rectangle: Rounded Corners 21">
            <a:extLst>
              <a:ext uri="{FF2B5EF4-FFF2-40B4-BE49-F238E27FC236}">
                <a16:creationId xmlns:a16="http://schemas.microsoft.com/office/drawing/2014/main" xmlns="" id="{9A2A63A1-E446-43F0-96F8-A29B3C5DF220}"/>
              </a:ext>
            </a:extLst>
          </p:cNvPr>
          <p:cNvSpPr/>
          <p:nvPr/>
        </p:nvSpPr>
        <p:spPr>
          <a:xfrm>
            <a:off x="8347599" y="5342256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– 7 = </a:t>
            </a:r>
            <a:r>
              <a:rPr lang="vi-VN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D3E996E4-40E1-4394-958A-E5F9051B8CD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5062" y="1067080"/>
            <a:ext cx="3587595" cy="2465656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A2E127E9-9585-493D-837D-C9E82F463841}"/>
              </a:ext>
            </a:extLst>
          </p:cNvPr>
          <p:cNvGrpSpPr/>
          <p:nvPr/>
        </p:nvGrpSpPr>
        <p:grpSpPr>
          <a:xfrm>
            <a:off x="4802569" y="645485"/>
            <a:ext cx="2175644" cy="967090"/>
            <a:chOff x="2461083" y="1127778"/>
            <a:chExt cx="2175644" cy="967090"/>
          </a:xfrm>
        </p:grpSpPr>
        <p:sp>
          <p:nvSpPr>
            <p:cNvPr id="81" name="Speech Bubble: Oval 24">
              <a:extLst>
                <a:ext uri="{FF2B5EF4-FFF2-40B4-BE49-F238E27FC236}">
                  <a16:creationId xmlns:a16="http://schemas.microsoft.com/office/drawing/2014/main" xmlns="" id="{8DDE1B98-A947-48B3-8FF3-E466E13950C5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51781"/>
                <a:gd name="adj2" fmla="val 5292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0A116587-8AD9-44C1-9DD7-88CF877AA28E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32 quả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dưa hấu và bơ.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33389849-F916-420A-BAAE-A52177EFFF9C}"/>
              </a:ext>
            </a:extLst>
          </p:cNvPr>
          <p:cNvGrpSpPr/>
          <p:nvPr/>
        </p:nvGrpSpPr>
        <p:grpSpPr>
          <a:xfrm>
            <a:off x="6974838" y="639433"/>
            <a:ext cx="2369997" cy="678674"/>
            <a:chOff x="2574258" y="2918249"/>
            <a:chExt cx="2369997" cy="678674"/>
          </a:xfrm>
        </p:grpSpPr>
        <p:sp>
          <p:nvSpPr>
            <p:cNvPr id="84" name="Speech Bubble: Oval 27">
              <a:extLst>
                <a:ext uri="{FF2B5EF4-FFF2-40B4-BE49-F238E27FC236}">
                  <a16:creationId xmlns:a16="http://schemas.microsoft.com/office/drawing/2014/main" xmlns="" id="{342669A5-353A-436A-8512-3E438CD9D7F7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25595"/>
                <a:gd name="adj2" fmla="val 7926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D0438839-FC4F-42ED-BE8D-E5B7ABB6713F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7 quả dưa hấu.</a:t>
              </a: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50026046-AA2F-4FD6-A0C7-BE58FFB6EE2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7856" y="1796397"/>
            <a:ext cx="1143881" cy="149722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94425B8A-DAC6-4776-B923-FA7B01B3C9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7216" y="2780603"/>
            <a:ext cx="401802" cy="117196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A4CC04CA-E29C-4EFC-B903-054A8B28C2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9356" y="2780603"/>
            <a:ext cx="401802" cy="1171968"/>
          </a:xfrm>
          <a:prstGeom prst="rect">
            <a:avLst/>
          </a:prstGeom>
        </p:spPr>
      </p:pic>
      <p:sp>
        <p:nvSpPr>
          <p:cNvPr id="89" name="Rectangle: Rounded Corners 32">
            <a:extLst>
              <a:ext uri="{FF2B5EF4-FFF2-40B4-BE49-F238E27FC236}">
                <a16:creationId xmlns:a16="http://schemas.microsoft.com/office/drawing/2014/main" xmlns="" id="{0D5E5D8A-128E-4481-AD93-0A720672E8AC}"/>
              </a:ext>
            </a:extLst>
          </p:cNvPr>
          <p:cNvSpPr/>
          <p:nvPr/>
        </p:nvSpPr>
        <p:spPr>
          <a:xfrm>
            <a:off x="2565643" y="2741511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28D4386D-71AA-48D1-B2C6-4B34C75E286F}"/>
              </a:ext>
            </a:extLst>
          </p:cNvPr>
          <p:cNvCxnSpPr>
            <a:cxnSpLocks/>
            <a:stCxn id="89" idx="3"/>
          </p:cNvCxnSpPr>
          <p:nvPr/>
        </p:nvCxnSpPr>
        <p:spPr>
          <a:xfrm>
            <a:off x="3100950" y="3366588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B4CCF5BA-0AE4-46E9-BBD4-3FEFA2606F9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7150" y="4951308"/>
            <a:ext cx="401802" cy="117196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E52AAE10-CB6E-4BBD-A77C-C7AAC737B92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0055" y="4951308"/>
            <a:ext cx="401802" cy="1171968"/>
          </a:xfrm>
          <a:prstGeom prst="rect">
            <a:avLst/>
          </a:prstGeom>
        </p:spPr>
      </p:pic>
      <p:sp>
        <p:nvSpPr>
          <p:cNvPr id="93" name="Arrow: Down 36">
            <a:extLst>
              <a:ext uri="{FF2B5EF4-FFF2-40B4-BE49-F238E27FC236}">
                <a16:creationId xmlns:a16="http://schemas.microsoft.com/office/drawing/2014/main" xmlns="" id="{BB0D7879-52FB-4DBF-BB27-BABF964AD4EA}"/>
              </a:ext>
            </a:extLst>
          </p:cNvPr>
          <p:cNvSpPr/>
          <p:nvPr/>
        </p:nvSpPr>
        <p:spPr>
          <a:xfrm>
            <a:off x="3239348" y="3940506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4" name="Can 33">
            <a:extLst>
              <a:ext uri="{FF2B5EF4-FFF2-40B4-BE49-F238E27FC236}">
                <a16:creationId xmlns:a16="http://schemas.microsoft.com/office/drawing/2014/main" xmlns="" id="{F73DACE5-B8B6-46BD-9F3B-31CDA3781D5A}"/>
              </a:ext>
            </a:extLst>
          </p:cNvPr>
          <p:cNvSpPr/>
          <p:nvPr/>
        </p:nvSpPr>
        <p:spPr>
          <a:xfrm>
            <a:off x="3553985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Can 33">
            <a:extLst>
              <a:ext uri="{FF2B5EF4-FFF2-40B4-BE49-F238E27FC236}">
                <a16:creationId xmlns:a16="http://schemas.microsoft.com/office/drawing/2014/main" xmlns="" id="{1E3299E1-D356-4C5C-AF25-39846286FE99}"/>
              </a:ext>
            </a:extLst>
          </p:cNvPr>
          <p:cNvSpPr/>
          <p:nvPr/>
        </p:nvSpPr>
        <p:spPr>
          <a:xfrm>
            <a:off x="3951628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Can 33">
            <a:extLst>
              <a:ext uri="{FF2B5EF4-FFF2-40B4-BE49-F238E27FC236}">
                <a16:creationId xmlns:a16="http://schemas.microsoft.com/office/drawing/2014/main" xmlns="" id="{1DDFCFA8-2B23-4EC9-92CA-4B236C4F849D}"/>
              </a:ext>
            </a:extLst>
          </p:cNvPr>
          <p:cNvSpPr/>
          <p:nvPr/>
        </p:nvSpPr>
        <p:spPr>
          <a:xfrm>
            <a:off x="4081936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Can 33">
            <a:extLst>
              <a:ext uri="{FF2B5EF4-FFF2-40B4-BE49-F238E27FC236}">
                <a16:creationId xmlns:a16="http://schemas.microsoft.com/office/drawing/2014/main" xmlns="" id="{A47CBDD9-6AF6-479B-8D35-8D50E27F2EE0}"/>
              </a:ext>
            </a:extLst>
          </p:cNvPr>
          <p:cNvSpPr/>
          <p:nvPr/>
        </p:nvSpPr>
        <p:spPr>
          <a:xfrm>
            <a:off x="4212244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Can 33">
            <a:extLst>
              <a:ext uri="{FF2B5EF4-FFF2-40B4-BE49-F238E27FC236}">
                <a16:creationId xmlns:a16="http://schemas.microsoft.com/office/drawing/2014/main" xmlns="" id="{B68D83B2-6D02-42D3-BE69-3438CB620A65}"/>
              </a:ext>
            </a:extLst>
          </p:cNvPr>
          <p:cNvSpPr/>
          <p:nvPr/>
        </p:nvSpPr>
        <p:spPr>
          <a:xfrm>
            <a:off x="4342552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Can 33">
            <a:extLst>
              <a:ext uri="{FF2B5EF4-FFF2-40B4-BE49-F238E27FC236}">
                <a16:creationId xmlns:a16="http://schemas.microsoft.com/office/drawing/2014/main" xmlns="" id="{EB507970-2381-45FD-BC7D-0598A2058907}"/>
              </a:ext>
            </a:extLst>
          </p:cNvPr>
          <p:cNvSpPr/>
          <p:nvPr/>
        </p:nvSpPr>
        <p:spPr>
          <a:xfrm>
            <a:off x="4472860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Can 33">
            <a:extLst>
              <a:ext uri="{FF2B5EF4-FFF2-40B4-BE49-F238E27FC236}">
                <a16:creationId xmlns:a16="http://schemas.microsoft.com/office/drawing/2014/main" xmlns="" id="{4541D745-16E4-459F-AAD6-92A24501E4C0}"/>
              </a:ext>
            </a:extLst>
          </p:cNvPr>
          <p:cNvSpPr/>
          <p:nvPr/>
        </p:nvSpPr>
        <p:spPr>
          <a:xfrm>
            <a:off x="4603168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Can 33">
            <a:extLst>
              <a:ext uri="{FF2B5EF4-FFF2-40B4-BE49-F238E27FC236}">
                <a16:creationId xmlns:a16="http://schemas.microsoft.com/office/drawing/2014/main" xmlns="" id="{CCB18082-1B6B-46C6-9AFD-F1E02A8704C7}"/>
              </a:ext>
            </a:extLst>
          </p:cNvPr>
          <p:cNvSpPr/>
          <p:nvPr/>
        </p:nvSpPr>
        <p:spPr>
          <a:xfrm>
            <a:off x="4733476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Can 33">
            <a:extLst>
              <a:ext uri="{FF2B5EF4-FFF2-40B4-BE49-F238E27FC236}">
                <a16:creationId xmlns:a16="http://schemas.microsoft.com/office/drawing/2014/main" xmlns="" id="{525B03E7-B8B3-4C14-A6CE-2CDCD422CD4B}"/>
              </a:ext>
            </a:extLst>
          </p:cNvPr>
          <p:cNvSpPr/>
          <p:nvPr/>
        </p:nvSpPr>
        <p:spPr>
          <a:xfrm>
            <a:off x="5116899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Can 33">
            <a:extLst>
              <a:ext uri="{FF2B5EF4-FFF2-40B4-BE49-F238E27FC236}">
                <a16:creationId xmlns:a16="http://schemas.microsoft.com/office/drawing/2014/main" xmlns="" id="{78A38B96-2280-4EF6-8B36-438D48B3646A}"/>
              </a:ext>
            </a:extLst>
          </p:cNvPr>
          <p:cNvSpPr/>
          <p:nvPr/>
        </p:nvSpPr>
        <p:spPr>
          <a:xfrm>
            <a:off x="5247207" y="490066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E8363425-C3CD-4D12-9A57-849179AA0D78}"/>
              </a:ext>
            </a:extLst>
          </p:cNvPr>
          <p:cNvCxnSpPr/>
          <p:nvPr/>
        </p:nvCxnSpPr>
        <p:spPr>
          <a:xfrm flipV="1">
            <a:off x="3493601" y="4989565"/>
            <a:ext cx="945470" cy="1045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64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111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5" grpId="0"/>
      <p:bldP spid="76" grpId="0" build="p"/>
      <p:bldP spid="77" grpId="0" uiExpand="1" build="p"/>
      <p:bldP spid="78" grpId="0" animBg="1"/>
      <p:bldP spid="89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xmlns="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xmlns="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xmlns="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463FF9-C69A-EA20-A63B-C27467A6A8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5639" y="321568"/>
            <a:ext cx="690127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0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B7555F1-354B-4DAA-953E-1DA624BC08D5}"/>
              </a:ext>
            </a:extLst>
          </p:cNvPr>
          <p:cNvGrpSpPr/>
          <p:nvPr/>
        </p:nvGrpSpPr>
        <p:grpSpPr>
          <a:xfrm>
            <a:off x="2467524" y="2188333"/>
            <a:ext cx="8229600" cy="2199588"/>
            <a:chOff x="2478157" y="1382506"/>
            <a:chExt cx="8229600" cy="2199588"/>
          </a:xfrm>
        </p:grpSpPr>
        <p:sp>
          <p:nvSpPr>
            <p:cNvPr id="28" name="Rectangle: Rounded Corners 2">
              <a:extLst>
                <a:ext uri="{FF2B5EF4-FFF2-40B4-BE49-F238E27FC236}">
                  <a16:creationId xmlns:a16="http://schemas.microsoft.com/office/drawing/2014/main" xmlns="" id="{3DFCE20B-F8F3-4152-9236-FB197B306815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rgbClr val="FFECAF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31C17740-BAE7-48AD-B436-9E16F6D553F5}"/>
                </a:ext>
              </a:extLst>
            </p:cNvPr>
            <p:cNvGrpSpPr/>
            <p:nvPr/>
          </p:nvGrpSpPr>
          <p:grpSpPr>
            <a:xfrm>
              <a:off x="2633967" y="1421167"/>
              <a:ext cx="949459" cy="1754326"/>
              <a:chOff x="2567706" y="1602691"/>
              <a:chExt cx="949459" cy="1754326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A17CA0B8-759E-4A0B-AA84-D0B39513AA7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8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09CE2505-C982-4637-B64B-D3D276EAEEE7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1CBED389-A562-4B6A-BF9E-444DD9BCF510}"/>
                  </a:ext>
                </a:extLst>
              </p:cNvPr>
              <p:cNvCxnSpPr/>
              <p:nvPr/>
            </p:nvCxnSpPr>
            <p:spPr>
              <a:xfrm>
                <a:off x="2758576" y="3201233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303B18A9-46D9-45D3-8973-0C781A076B63}"/>
                </a:ext>
              </a:extLst>
            </p:cNvPr>
            <p:cNvGrpSpPr/>
            <p:nvPr/>
          </p:nvGrpSpPr>
          <p:grpSpPr>
            <a:xfrm>
              <a:off x="4853706" y="1421167"/>
              <a:ext cx="1201290" cy="1754326"/>
              <a:chOff x="2567706" y="1602691"/>
              <a:chExt cx="1201290" cy="175432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C61F9D78-0F08-418C-9F2D-4973C7A681FD}"/>
                  </a:ext>
                </a:extLst>
              </p:cNvPr>
              <p:cNvSpPr txBox="1"/>
              <p:nvPr/>
            </p:nvSpPr>
            <p:spPr>
              <a:xfrm>
                <a:off x="2755901" y="1602691"/>
                <a:ext cx="101309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56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9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3D9261B5-1E66-4254-A765-4F09A20D6D9D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9B4CA473-0CC5-49C7-9C76-085B89467511}"/>
                  </a:ext>
                </a:extLst>
              </p:cNvPr>
              <p:cNvCxnSpPr/>
              <p:nvPr/>
            </p:nvCxnSpPr>
            <p:spPr>
              <a:xfrm>
                <a:off x="2707436" y="3201233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8A9DC33D-90B2-41C2-AAFF-E1E6EA0A7540}"/>
                </a:ext>
              </a:extLst>
            </p:cNvPr>
            <p:cNvGrpSpPr/>
            <p:nvPr/>
          </p:nvGrpSpPr>
          <p:grpSpPr>
            <a:xfrm>
              <a:off x="7073445" y="1421167"/>
              <a:ext cx="949459" cy="1754326"/>
              <a:chOff x="2567706" y="1602691"/>
              <a:chExt cx="949459" cy="175432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97FDA53-42D5-490A-B865-6127671436C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5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03FBAC9D-6038-4552-A1F9-4FC3BCC6E3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F4220B63-58A9-46A3-B3AE-19DCCC2DD96D}"/>
                  </a:ext>
                </a:extLst>
              </p:cNvPr>
              <p:cNvCxnSpPr/>
              <p:nvPr/>
            </p:nvCxnSpPr>
            <p:spPr>
              <a:xfrm>
                <a:off x="2705151" y="3193678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3E8A6779-0BF7-40C6-A428-164A6EF03C0E}"/>
                </a:ext>
              </a:extLst>
            </p:cNvPr>
            <p:cNvGrpSpPr/>
            <p:nvPr/>
          </p:nvGrpSpPr>
          <p:grpSpPr>
            <a:xfrm>
              <a:off x="9293184" y="1421167"/>
              <a:ext cx="949459" cy="1754326"/>
              <a:chOff x="2567706" y="1602691"/>
              <a:chExt cx="949459" cy="175432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9AA46041-2A1B-425F-9F3B-CB2EC276DF49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69762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600" dirty="0"/>
                  <a:t>75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3600" dirty="0"/>
                  <a:t>  6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B0DCDD5-C11D-440A-8E73-4AEC0B166706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4411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600" dirty="0"/>
                  <a:t>–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BD8823B6-8D44-47FD-BC52-E4A854B77C77}"/>
                  </a:ext>
                </a:extLst>
              </p:cNvPr>
              <p:cNvCxnSpPr/>
              <p:nvPr/>
            </p:nvCxnSpPr>
            <p:spPr>
              <a:xfrm>
                <a:off x="2749139" y="3167651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Picture 4" descr="Không có mô tả.">
            <a:extLst>
              <a:ext uri="{FF2B5EF4-FFF2-40B4-BE49-F238E27FC236}">
                <a16:creationId xmlns:a16="http://schemas.microsoft.com/office/drawing/2014/main" xmlns="" id="{1247D879-0FE3-458E-A394-A7B8610CA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87852" y="50059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xmlns="" id="{418F73B1-19FF-4A46-9972-4A8A241FB886}"/>
              </a:ext>
            </a:extLst>
          </p:cNvPr>
          <p:cNvSpPr/>
          <p:nvPr/>
        </p:nvSpPr>
        <p:spPr>
          <a:xfrm>
            <a:off x="883449" y="160269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21DDDDF-C872-498A-93F0-E4DD2C4D89E7}"/>
              </a:ext>
            </a:extLst>
          </p:cNvPr>
          <p:cNvSpPr txBox="1"/>
          <p:nvPr/>
        </p:nvSpPr>
        <p:spPr>
          <a:xfrm>
            <a:off x="1422371" y="1528793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Tính.</a:t>
            </a:r>
          </a:p>
        </p:txBody>
      </p:sp>
    </p:spTree>
    <p:extLst>
      <p:ext uri="{BB962C8B-B14F-4D97-AF65-F5344CB8AC3E}">
        <p14:creationId xmlns:p14="http://schemas.microsoft.com/office/powerpoint/2010/main" val="32420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42 - 8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2" y="2676064"/>
            <a:ext cx="274221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12 - 8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85692" y="2676064"/>
            <a:ext cx="1906308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56498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5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56 - 9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36624" y="2676064"/>
            <a:ext cx="25297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16 - 9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5561" y="267606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4453" y="419782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0749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756" y="420129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56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60 - 5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02052" y="2676064"/>
            <a:ext cx="259332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10 - 5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351050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9881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75 - 6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959542" y="2676064"/>
            <a:ext cx="2540377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15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208611" y="26735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794322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MƯỢN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2078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xmlns="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xmlns="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xmlns="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xmlns="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xmlns="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xmlns="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xmlns="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xmlns="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xmlns="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xmlns="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xmlns="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xmlns="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xmlns="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xmlns="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xmlns="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xmlns="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xmlns="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xmlns="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xmlns="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xmlns="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xmlns="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xmlns="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xmlns="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xmlns="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xmlns="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xmlns="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xmlns="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xmlns="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xmlns="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xmlns="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xmlns="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xmlns="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xmlns="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xmlns="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xmlns="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xmlns="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xmlns="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xmlns="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xmlns="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xmlns="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xmlns="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xmlns="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xmlns="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xmlns="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xmlns="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xmlns="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xmlns="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xmlns="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xmlns="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xmlns="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xmlns="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xmlns="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xmlns="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xmlns="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xmlns="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xmlns="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xmlns="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xmlns="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xmlns="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xmlns="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xmlns="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xmlns="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xmlns="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xmlns="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xmlns="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xmlns="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xmlns="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xmlns="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xmlns="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xmlns="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xmlns="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xmlns="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xmlns="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xmlns="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xmlns="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xmlns="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xmlns="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xmlns="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xmlns="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xmlns="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xmlns="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xmlns="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xmlns="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xmlns="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xmlns="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xmlns="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xmlns="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xmlns="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xmlns="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xmlns="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xmlns="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xmlns="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xmlns="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xmlns="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xmlns="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xmlns="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xmlns="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xmlns="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xmlns="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xmlns="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xmlns="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xmlns="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xmlns="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xmlns="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xmlns="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xmlns="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xmlns="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xmlns="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xmlns="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xmlns="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xmlns="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xmlns="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xmlns="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xmlns="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xmlns="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xmlns="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xmlns="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xmlns="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xmlns="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xmlns="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xmlns="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xmlns="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xmlns="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xmlns="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xmlns="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xmlns="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xmlns="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xmlns="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xmlns="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xmlns="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xmlns="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xmlns="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xmlns="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xmlns="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xmlns="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xmlns="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xmlns="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xmlns="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xmlns="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xmlns="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xmlns="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xmlns="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xmlns="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xmlns="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xmlns="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xmlns="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xmlns="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xmlns="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xmlns="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xmlns="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xmlns="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xmlns="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xmlns="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xmlns="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xmlns="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xmlns="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xmlns="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xmlns="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xmlns="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xmlns="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xmlns="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xmlns="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xmlns="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xmlns="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xmlns="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xmlns="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xmlns="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xmlns="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xmlns="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xmlns="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xmlns="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xmlns="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xmlns="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xmlns="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xmlns="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xmlns="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xmlns="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xmlns="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xmlns="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xmlns="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xmlns="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xmlns="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 bài tập các em được củng cố các thực hiện phép cộng có nhớ số có hai chữ số với số có hai chữ số.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D07F34E0-D120-48DD-BF69-8C2F6BF2336F}"/>
              </a:ext>
            </a:extLst>
          </p:cNvPr>
          <p:cNvSpPr/>
          <p:nvPr/>
        </p:nvSpPr>
        <p:spPr>
          <a:xfrm>
            <a:off x="712382" y="580844"/>
            <a:ext cx="530027" cy="50469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58EDAFE-16D7-4F71-816A-734C01F0033C}"/>
              </a:ext>
            </a:extLst>
          </p:cNvPr>
          <p:cNvSpPr txBox="1"/>
          <p:nvPr/>
        </p:nvSpPr>
        <p:spPr>
          <a:xfrm>
            <a:off x="1296620" y="540803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Đặt tính rồi tính.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56797D94-28C7-4186-95D6-BF0BFD2EF72F}"/>
              </a:ext>
            </a:extLst>
          </p:cNvPr>
          <p:cNvGrpSpPr/>
          <p:nvPr/>
        </p:nvGrpSpPr>
        <p:grpSpPr>
          <a:xfrm>
            <a:off x="1848283" y="2407522"/>
            <a:ext cx="8090044" cy="1107999"/>
            <a:chOff x="1824226" y="3918823"/>
            <a:chExt cx="7986342" cy="11079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45A22F06-C302-458E-85D3-074E112C9FB1}"/>
                </a:ext>
              </a:extLst>
            </p:cNvPr>
            <p:cNvSpPr/>
            <p:nvPr/>
          </p:nvSpPr>
          <p:spPr>
            <a:xfrm>
              <a:off x="1824226" y="3918826"/>
              <a:ext cx="1800081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64 – 8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D3638E93-72B1-48C3-AF8F-862B469CAAEC}"/>
                </a:ext>
              </a:extLst>
            </p:cNvPr>
            <p:cNvSpPr/>
            <p:nvPr/>
          </p:nvSpPr>
          <p:spPr>
            <a:xfrm>
              <a:off x="3901137" y="3918825"/>
              <a:ext cx="1876513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70 – 7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C0BD7685-D9AA-4476-8AFA-B0BFF6CB2D67}"/>
                </a:ext>
              </a:extLst>
            </p:cNvPr>
            <p:cNvSpPr/>
            <p:nvPr/>
          </p:nvSpPr>
          <p:spPr>
            <a:xfrm>
              <a:off x="5978048" y="3918824"/>
              <a:ext cx="1876513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83 – 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9F8B6DAC-0CB8-47CD-B638-5239C914F4B7}"/>
                </a:ext>
              </a:extLst>
            </p:cNvPr>
            <p:cNvSpPr/>
            <p:nvPr/>
          </p:nvSpPr>
          <p:spPr>
            <a:xfrm>
              <a:off x="8054959" y="3918823"/>
              <a:ext cx="1755609" cy="1107996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dirty="0"/>
                <a:t>41 –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441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561246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5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6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7" name="Rectangle: Rounded Corners 40">
            <a:extLst>
              <a:ext uri="{FF2B5EF4-FFF2-40B4-BE49-F238E27FC236}">
                <a16:creationId xmlns:a16="http://schemas.microsoft.com/office/drawing/2014/main" xmlns="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1916966" y="2129233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64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8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/>
          <p:nvPr/>
        </p:nvCxnSpPr>
        <p:spPr>
          <a:xfrm>
            <a:off x="1747898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1721264" y="253690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A92D406-BD2F-43A8-98A7-FACB7F60EC1B}"/>
              </a:ext>
            </a:extLst>
          </p:cNvPr>
          <p:cNvSpPr txBox="1"/>
          <p:nvPr/>
        </p:nvSpPr>
        <p:spPr>
          <a:xfrm>
            <a:off x="4423433" y="2105561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70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7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8D00D690-3A4A-47F3-BC42-9A2A67538A06}"/>
              </a:ext>
            </a:extLst>
          </p:cNvPr>
          <p:cNvCxnSpPr/>
          <p:nvPr/>
        </p:nvCxnSpPr>
        <p:spPr>
          <a:xfrm>
            <a:off x="4360583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7E5B254-FCF3-4176-AC13-03720E4F2A1C}"/>
              </a:ext>
            </a:extLst>
          </p:cNvPr>
          <p:cNvSpPr txBox="1"/>
          <p:nvPr/>
        </p:nvSpPr>
        <p:spPr>
          <a:xfrm>
            <a:off x="4189457" y="253690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873C6BC-0327-4307-A544-D20362FC0FED}"/>
              </a:ext>
            </a:extLst>
          </p:cNvPr>
          <p:cNvSpPr txBox="1"/>
          <p:nvPr/>
        </p:nvSpPr>
        <p:spPr>
          <a:xfrm>
            <a:off x="7011938" y="2105561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83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777962" y="337052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A951F27-C990-478A-B6DE-9D22CD9DD7EB}"/>
              </a:ext>
            </a:extLst>
          </p:cNvPr>
          <p:cNvSpPr txBox="1"/>
          <p:nvPr/>
        </p:nvSpPr>
        <p:spPr>
          <a:xfrm>
            <a:off x="6751328" y="2545912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A72EEDE-426E-4A4D-A18D-5B4D7A46BD9E}"/>
              </a:ext>
            </a:extLst>
          </p:cNvPr>
          <p:cNvSpPr txBox="1"/>
          <p:nvPr/>
        </p:nvSpPr>
        <p:spPr>
          <a:xfrm>
            <a:off x="9398398" y="2074779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41</a:t>
            </a:r>
          </a:p>
          <a:p>
            <a:r>
              <a:rPr lang="en-US" sz="4000" b="1" dirty="0">
                <a:solidFill>
                  <a:srgbClr val="0000FF"/>
                </a:solidFill>
              </a:rPr>
              <a:t>  5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13765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E95E055-5881-4A8D-9459-55691D35BA09}"/>
              </a:ext>
            </a:extLst>
          </p:cNvPr>
          <p:cNvSpPr txBox="1"/>
          <p:nvPr/>
        </p:nvSpPr>
        <p:spPr>
          <a:xfrm>
            <a:off x="9111023" y="253690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1489" y="5964954"/>
            <a:ext cx="1121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Lưu</a:t>
            </a:r>
            <a:r>
              <a:rPr lang="en-US" dirty="0"/>
              <a:t> ý: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slide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754560" imgH="487800"/>
        </mc:Choice>
        <mc:Fallback>
          <p:control name="TextBox1" r:id="rId2" imgW="754560" imgH="487800">
            <p:pic>
              <p:nvPicPr>
                <p:cNvPr id="47" name="TextBox1">
                  <a:extLst>
                    <a:ext uri="{FF2B5EF4-FFF2-40B4-BE49-F238E27FC236}">
                      <a16:creationId xmlns:a16="http://schemas.microsoft.com/office/drawing/2014/main" xmlns="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76213" y="345267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754560" imgH="487800"/>
        </mc:Choice>
        <mc:Fallback>
          <p:control name="TextBox2" r:id="rId3" imgW="754560" imgH="487800">
            <p:pic>
              <p:nvPicPr>
                <p:cNvPr id="48" name="TextBox2">
                  <a:extLst>
                    <a:ext uri="{FF2B5EF4-FFF2-40B4-BE49-F238E27FC236}">
                      <a16:creationId xmlns:a16="http://schemas.microsoft.com/office/drawing/2014/main" xmlns="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69908" y="346046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3" r:id="rId4" imgW="754560" imgH="487800"/>
        </mc:Choice>
        <mc:Fallback>
          <p:control name="TextBox3" r:id="rId4" imgW="754560" imgH="487800">
            <p:pic>
              <p:nvPicPr>
                <p:cNvPr id="49" name="TextBox3">
                  <a:extLst>
                    <a:ext uri="{FF2B5EF4-FFF2-40B4-BE49-F238E27FC236}">
                      <a16:creationId xmlns:a16="http://schemas.microsoft.com/office/drawing/2014/main" xmlns="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24033" y="3468250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4" r:id="rId5" imgW="754560" imgH="487800"/>
        </mc:Choice>
        <mc:Fallback>
          <p:control name="TextBox4" r:id="rId5" imgW="754560" imgH="487800">
            <p:pic>
              <p:nvPicPr>
                <p:cNvPr id="50" name="TextBox4">
                  <a:extLst>
                    <a:ext uri="{FF2B5EF4-FFF2-40B4-BE49-F238E27FC236}">
                      <a16:creationId xmlns:a16="http://schemas.microsoft.com/office/drawing/2014/main" xmlns="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98398" y="3434915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80370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0D8E972-8344-4ABF-99B1-A73149169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490" y="122661"/>
            <a:ext cx="9919021" cy="66126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2933" y="2255559"/>
            <a:ext cx="6966694" cy="263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Thực hiện phép trừ (có nhớ) số có hai chữ số với số có một chữ số.</a:t>
            </a:r>
          </a:p>
          <a:p>
            <a:pPr lvl="0" indent="228600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được ý nghĩa tực tiễn của phép trừ thông quan tranh vẽ, hình ảnh.</a:t>
            </a:r>
          </a:p>
          <a:p>
            <a:pPr lvl="0" indent="228600" algn="just">
              <a:lnSpc>
                <a:spcPct val="12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bài toán bằng một phép tính liên quan.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682" y="1013867"/>
            <a:ext cx="664521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84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Picture 4" descr="Không có mô tả.">
            <a:extLst>
              <a:ext uri="{FF2B5EF4-FFF2-40B4-BE49-F238E27FC236}">
                <a16:creationId xmlns:a16="http://schemas.microsoft.com/office/drawing/2014/main" xmlns="" id="{46B4D5C4-5574-4164-AE8A-D0A1C911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5469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612AA08-8D8B-4EDF-805A-A6B6DF556499}"/>
              </a:ext>
            </a:extLst>
          </p:cNvPr>
          <p:cNvSpPr/>
          <p:nvPr/>
        </p:nvSpPr>
        <p:spPr>
          <a:xfrm>
            <a:off x="635898" y="1498074"/>
            <a:ext cx="436053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0995E4E-9DA5-4390-A63D-A99D85F39972}"/>
              </a:ext>
            </a:extLst>
          </p:cNvPr>
          <p:cNvSpPr txBox="1"/>
          <p:nvPr/>
        </p:nvSpPr>
        <p:spPr>
          <a:xfrm>
            <a:off x="1159234" y="1498074"/>
            <a:ext cx="105617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dirty="0"/>
              <a:t>Ngày thứ nhất, Mai An Tiêm thả 34 quả dưa hấu xuống biển. Ngày thứ hai, Mai An Tiêm thả ít hơn ngày thứ nhất 7 quả. Hỏi ngày thứ hai Mai An Tiêm thả bao nhiêu quả dưa hấu xuống biển?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3EDD17CC-54B5-475F-90CB-9535E0E30C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3157" y="3429000"/>
            <a:ext cx="7181850" cy="3009900"/>
          </a:xfrm>
          <a:prstGeom prst="rect">
            <a:avLst/>
          </a:prstGeom>
        </p:spPr>
      </p:pic>
      <p:sp>
        <p:nvSpPr>
          <p:cNvPr id="54" name="Speech Bubble: Oval 75">
            <a:extLst>
              <a:ext uri="{FF2B5EF4-FFF2-40B4-BE49-F238E27FC236}">
                <a16:creationId xmlns:a16="http://schemas.microsoft.com/office/drawing/2014/main" xmlns="" id="{4C5966FB-89F9-4DE1-A24A-84585E96283C}"/>
              </a:ext>
            </a:extLst>
          </p:cNvPr>
          <p:cNvSpPr/>
          <p:nvPr/>
        </p:nvSpPr>
        <p:spPr>
          <a:xfrm>
            <a:off x="9230769" y="3255621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toán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biết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7422" r="-1353" b="14049"/>
          <a:stretch/>
        </p:blipFill>
        <p:spPr>
          <a:xfrm>
            <a:off x="8665376" y="5080437"/>
            <a:ext cx="1191976" cy="164235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243157" y="1935396"/>
            <a:ext cx="10348479" cy="290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265849" y="2434015"/>
            <a:ext cx="10348479" cy="290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Speech Bubble: Oval 75">
            <a:extLst>
              <a:ext uri="{FF2B5EF4-FFF2-40B4-BE49-F238E27FC236}">
                <a16:creationId xmlns:a16="http://schemas.microsoft.com/office/drawing/2014/main" xmlns="" id="{4C5966FB-89F9-4DE1-A24A-84585E96283C}"/>
              </a:ext>
            </a:extLst>
          </p:cNvPr>
          <p:cNvSpPr/>
          <p:nvPr/>
        </p:nvSpPr>
        <p:spPr>
          <a:xfrm>
            <a:off x="9291501" y="3229963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Bài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toán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hỏi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2060176" y="2881101"/>
            <a:ext cx="9660769" cy="1450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3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54" grpId="0" animBg="1"/>
      <p:bldP spid="54" grpId="1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9B08DFA-FF16-45D2-A1DA-7C9489426A6A}"/>
              </a:ext>
            </a:extLst>
          </p:cNvPr>
          <p:cNvGrpSpPr/>
          <p:nvPr/>
        </p:nvGrpSpPr>
        <p:grpSpPr>
          <a:xfrm>
            <a:off x="7048472" y="4329320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14" name="Speech Bubble: Oval 75">
              <a:extLst>
                <a:ext uri="{FF2B5EF4-FFF2-40B4-BE49-F238E27FC236}">
                  <a16:creationId xmlns:a16="http://schemas.microsoft.com/office/drawing/2014/main" xmlns="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34 – 7 = ?</a:t>
              </a:r>
            </a:p>
          </p:txBody>
        </p:sp>
      </p:grpSp>
      <p:sp>
        <p:nvSpPr>
          <p:cNvPr id="16" name="Rectangle: Rounded Corners 119">
            <a:extLst>
              <a:ext uri="{FF2B5EF4-FFF2-40B4-BE49-F238E27FC236}">
                <a16:creationId xmlns:a16="http://schemas.microsoft.com/office/drawing/2014/main" xmlns="" id="{F04DA489-E8D2-4AC2-8583-8DDB96DCDF5A}"/>
              </a:ext>
            </a:extLst>
          </p:cNvPr>
          <p:cNvSpPr/>
          <p:nvPr/>
        </p:nvSpPr>
        <p:spPr>
          <a:xfrm>
            <a:off x="6386493" y="1123665"/>
            <a:ext cx="5361321" cy="267371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18">
            <a:extLst>
              <a:ext uri="{FF2B5EF4-FFF2-40B4-BE49-F238E27FC236}">
                <a16:creationId xmlns:a16="http://schemas.microsoft.com/office/drawing/2014/main" xmlns="" id="{00ACEB46-163C-4685-AF37-3BA271965719}"/>
              </a:ext>
            </a:extLst>
          </p:cNvPr>
          <p:cNvSpPr/>
          <p:nvPr/>
        </p:nvSpPr>
        <p:spPr>
          <a:xfrm>
            <a:off x="284085" y="1181930"/>
            <a:ext cx="5438770" cy="2615451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2651EEC-DB93-457E-A032-AF4260B33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87" y="4814211"/>
            <a:ext cx="1118052" cy="1540173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D321AA47-99C2-43AF-B7A2-F171A5FCD777}"/>
              </a:ext>
            </a:extLst>
          </p:cNvPr>
          <p:cNvSpPr txBox="1"/>
          <p:nvPr/>
        </p:nvSpPr>
        <p:spPr>
          <a:xfrm>
            <a:off x="646545" y="622756"/>
            <a:ext cx="632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Ngày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thứ</a:t>
            </a:r>
            <a:r>
              <a:rPr lang="en-US" sz="2800" b="1" dirty="0">
                <a:solidFill>
                  <a:srgbClr val="0000FF"/>
                </a:solidFill>
              </a:rPr>
              <a:t> 1: 34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dưa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BF2936AB-378E-4DAC-A194-F6ED81CF1C35}"/>
              </a:ext>
            </a:extLst>
          </p:cNvPr>
          <p:cNvSpPr txBox="1"/>
          <p:nvPr/>
        </p:nvSpPr>
        <p:spPr>
          <a:xfrm>
            <a:off x="5978938" y="542488"/>
            <a:ext cx="5793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Ngày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thứ</a:t>
            </a:r>
            <a:r>
              <a:rPr lang="en-US" sz="2800" b="1" dirty="0">
                <a:solidFill>
                  <a:srgbClr val="0000FF"/>
                </a:solidFill>
              </a:rPr>
              <a:t> 2: </a:t>
            </a:r>
            <a:r>
              <a:rPr lang="en-US" sz="2800" b="1" dirty="0" err="1">
                <a:solidFill>
                  <a:srgbClr val="0000FF"/>
                </a:solidFill>
              </a:rPr>
              <a:t>Ít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hơn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ngày</a:t>
            </a:r>
            <a:r>
              <a:rPr lang="en-US" sz="2800" b="1" dirty="0">
                <a:solidFill>
                  <a:srgbClr val="0000FF"/>
                </a:solidFill>
              </a:rPr>
              <a:t> t1 7 </a:t>
            </a:r>
            <a:r>
              <a:rPr lang="en-US" sz="2800" b="1" dirty="0" err="1">
                <a:solidFill>
                  <a:srgbClr val="0000FF"/>
                </a:solidFill>
              </a:rPr>
              <a:t>quả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FA44B13E-409B-47B3-A2E5-7FB56B413D8A}"/>
              </a:ext>
            </a:extLst>
          </p:cNvPr>
          <p:cNvGrpSpPr/>
          <p:nvPr/>
        </p:nvGrpSpPr>
        <p:grpSpPr>
          <a:xfrm>
            <a:off x="1022291" y="3898675"/>
            <a:ext cx="4341998" cy="1681062"/>
            <a:chOff x="974406" y="3509825"/>
            <a:chExt cx="4341998" cy="1144082"/>
          </a:xfrm>
          <a:solidFill>
            <a:srgbClr val="002060"/>
          </a:solidFill>
        </p:grpSpPr>
        <p:sp>
          <p:nvSpPr>
            <p:cNvPr id="95" name="Speech Bubble: Oval 122">
              <a:extLst>
                <a:ext uri="{FF2B5EF4-FFF2-40B4-BE49-F238E27FC236}">
                  <a16:creationId xmlns:a16="http://schemas.microsoft.com/office/drawing/2014/main" xmlns="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52314"/>
                <a:gd name="adj2" fmla="val 4022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401DA796-E6AE-4069-9EF3-5A2B66B8BA98}"/>
                </a:ext>
              </a:extLst>
            </p:cNvPr>
            <p:cNvSpPr txBox="1"/>
            <p:nvPr/>
          </p:nvSpPr>
          <p:spPr>
            <a:xfrm>
              <a:off x="1390903" y="3638943"/>
              <a:ext cx="3925501" cy="81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Ngày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thứ</a:t>
              </a:r>
              <a:r>
                <a:rPr lang="en-US" sz="2400" dirty="0">
                  <a:solidFill>
                    <a:schemeClr val="bg1"/>
                  </a:solidFill>
                </a:rPr>
                <a:t> 2, Mai An </a:t>
              </a:r>
              <a:r>
                <a:rPr lang="en-US" sz="2400" dirty="0" err="1">
                  <a:solidFill>
                    <a:schemeClr val="bg1"/>
                  </a:solidFill>
                </a:rPr>
                <a:t>Tiêm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thả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được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bao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quả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dưa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hấu</a:t>
              </a:r>
              <a:r>
                <a:rPr lang="en-US" sz="2400" dirty="0">
                  <a:solidFill>
                    <a:schemeClr val="bg1"/>
                  </a:solidFill>
                </a:rPr>
                <a:t>?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1272976"/>
            <a:ext cx="611597" cy="611597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85" y="1282065"/>
            <a:ext cx="611597" cy="611597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53" y="1291154"/>
            <a:ext cx="611597" cy="611597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09" y="1282064"/>
            <a:ext cx="611597" cy="611597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75" y="1310755"/>
            <a:ext cx="611597" cy="611597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92" y="1310755"/>
            <a:ext cx="611597" cy="611597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70" y="1320801"/>
            <a:ext cx="611597" cy="611597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76" y="1330356"/>
            <a:ext cx="611597" cy="611597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53" y="1310755"/>
            <a:ext cx="611597" cy="611597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91" y="1310755"/>
            <a:ext cx="611597" cy="61159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6" y="1850317"/>
            <a:ext cx="611597" cy="611597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5" y="1859406"/>
            <a:ext cx="611597" cy="61159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63" y="1868495"/>
            <a:ext cx="611597" cy="611597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19" y="1859405"/>
            <a:ext cx="611597" cy="611597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5" y="1888096"/>
            <a:ext cx="611597" cy="611597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02" y="1888096"/>
            <a:ext cx="611597" cy="611597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80" y="1898142"/>
            <a:ext cx="611597" cy="611597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86" y="1907697"/>
            <a:ext cx="611597" cy="611597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63" y="1888096"/>
            <a:ext cx="611597" cy="611597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01" y="1888096"/>
            <a:ext cx="611597" cy="611597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2426235"/>
            <a:ext cx="611597" cy="61159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7" y="2435324"/>
            <a:ext cx="611597" cy="611597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65" y="2444413"/>
            <a:ext cx="611597" cy="611597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21" y="2435323"/>
            <a:ext cx="611597" cy="61159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87" y="2464014"/>
            <a:ext cx="611597" cy="611597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04" y="2464014"/>
            <a:ext cx="611597" cy="611597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82" y="2474060"/>
            <a:ext cx="611597" cy="611597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88" y="2483615"/>
            <a:ext cx="611597" cy="611597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65" y="2464014"/>
            <a:ext cx="611597" cy="611597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03" y="2464014"/>
            <a:ext cx="611597" cy="611597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" y="3041225"/>
            <a:ext cx="611597" cy="611597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7" y="3050314"/>
            <a:ext cx="611597" cy="611597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65" y="3059403"/>
            <a:ext cx="611597" cy="611597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21" y="3050313"/>
            <a:ext cx="611597" cy="611597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92" y="1123665"/>
            <a:ext cx="611597" cy="611597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731" y="1132754"/>
            <a:ext cx="611597" cy="611597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999" y="1141843"/>
            <a:ext cx="611597" cy="611597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55" y="1132753"/>
            <a:ext cx="611597" cy="611597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21" y="1161444"/>
            <a:ext cx="611597" cy="611597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338" y="1161444"/>
            <a:ext cx="611597" cy="611597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16" y="1171490"/>
            <a:ext cx="611597" cy="611597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522" y="1181045"/>
            <a:ext cx="611597" cy="611597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9" y="1161444"/>
            <a:ext cx="611597" cy="611597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237" y="1161444"/>
            <a:ext cx="611597" cy="611597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02" y="1701006"/>
            <a:ext cx="611597" cy="611597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441" y="1710095"/>
            <a:ext cx="611597" cy="611597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09" y="1719184"/>
            <a:ext cx="611597" cy="611597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65" y="1710094"/>
            <a:ext cx="611597" cy="611597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31" y="1738785"/>
            <a:ext cx="611597" cy="611597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048" y="1738785"/>
            <a:ext cx="611597" cy="611597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826" y="1748831"/>
            <a:ext cx="611597" cy="611597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32" y="1758386"/>
            <a:ext cx="611597" cy="611597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9" y="1738785"/>
            <a:ext cx="611597" cy="611597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947" y="1738785"/>
            <a:ext cx="611597" cy="611597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04" y="2276924"/>
            <a:ext cx="611597" cy="611597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43" y="2286013"/>
            <a:ext cx="611597" cy="611597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11" y="2295102"/>
            <a:ext cx="611597" cy="611597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67" y="2286012"/>
            <a:ext cx="611597" cy="611597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33" y="2314703"/>
            <a:ext cx="611597" cy="611597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50" y="2314703"/>
            <a:ext cx="611597" cy="611597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28" y="2324749"/>
            <a:ext cx="611597" cy="611597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34" y="2334304"/>
            <a:ext cx="611597" cy="611597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511" y="2314703"/>
            <a:ext cx="611597" cy="611597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49" y="2314703"/>
            <a:ext cx="611597" cy="611597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04" y="2891914"/>
            <a:ext cx="611597" cy="611597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43" y="2901003"/>
            <a:ext cx="611597" cy="611597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11" y="2910092"/>
            <a:ext cx="611597" cy="611597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67" y="2901002"/>
            <a:ext cx="611597" cy="61159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059615" y="2992173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7502828" y="3001934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7012232" y="2998677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6376440" y="2978540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11130806" y="2441307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10611856" y="2404765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10100373" y="2404765"/>
            <a:ext cx="518949" cy="529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58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92" grpId="0"/>
      <p:bldP spid="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3EDD17CC-54B5-475F-90CB-9535E0E30C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7132" y="196221"/>
            <a:ext cx="7181850" cy="300990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C1F70089-7DD9-45D8-9392-2FFE4F2DFB12}"/>
              </a:ext>
            </a:extLst>
          </p:cNvPr>
          <p:cNvSpPr txBox="1"/>
          <p:nvPr/>
        </p:nvSpPr>
        <p:spPr>
          <a:xfrm>
            <a:off x="4816689" y="3304272"/>
            <a:ext cx="267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/>
              <a:t>Bài giải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0AC49A6E-F49E-4751-B1CE-172F725B4CFE}"/>
              </a:ext>
            </a:extLst>
          </p:cNvPr>
          <p:cNvSpPr txBox="1"/>
          <p:nvPr/>
        </p:nvSpPr>
        <p:spPr>
          <a:xfrm>
            <a:off x="1578544" y="3925333"/>
            <a:ext cx="1004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    Ngày thứ hai Mai An Tiêm thả số quả dưa hấu xuống biển là: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6C83B967-2BA5-45A8-BA11-EEAA774F390D}"/>
              </a:ext>
            </a:extLst>
          </p:cNvPr>
          <p:cNvSpPr txBox="1"/>
          <p:nvPr/>
        </p:nvSpPr>
        <p:spPr>
          <a:xfrm>
            <a:off x="3835314" y="5125662"/>
            <a:ext cx="506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34 – 7 = 27 (quả)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5B47C13E-C40F-401D-8A73-EC70411C9B0C}"/>
              </a:ext>
            </a:extLst>
          </p:cNvPr>
          <p:cNvSpPr txBox="1"/>
          <p:nvPr/>
        </p:nvSpPr>
        <p:spPr>
          <a:xfrm>
            <a:off x="3835315" y="5864994"/>
            <a:ext cx="654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600" dirty="0">
                <a:solidFill>
                  <a:srgbClr val="FF0000"/>
                </a:solidFill>
              </a:rPr>
              <a:t>Đáp số: 27 quả dưa hấu.</a:t>
            </a:r>
          </a:p>
        </p:txBody>
      </p:sp>
    </p:spTree>
    <p:extLst>
      <p:ext uri="{BB962C8B-B14F-4D97-AF65-F5344CB8AC3E}">
        <p14:creationId xmlns:p14="http://schemas.microsoft.com/office/powerpoint/2010/main" val="79488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7" grpId="0"/>
      <p:bldP spid="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xmlns="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xmlns="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xmlns="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xmlns="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xmlns="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xmlns="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xmlns="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xmlns="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xmlns="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xmlns="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xmlns="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xmlns="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xmlns="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xmlns="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xmlns="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xmlns="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xmlns="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xmlns="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xmlns="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xmlns="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xmlns="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xmlns="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xmlns="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xmlns="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xmlns="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xmlns="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xmlns="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xmlns="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xmlns="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xmlns="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xmlns="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xmlns="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xmlns="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xmlns="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xmlns="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xmlns="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xmlns="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xmlns="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xmlns="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xmlns="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xmlns="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xmlns="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xmlns="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xmlns="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xmlns="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xmlns="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xmlns="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xmlns="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xmlns="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xmlns="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xmlns="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xmlns="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xmlns="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xmlns="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xmlns="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xmlns="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xmlns="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xmlns="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xmlns="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xmlns="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xmlns="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xmlns="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xmlns="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xmlns="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xmlns="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xmlns="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xmlns="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xmlns="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xmlns="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xmlns="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xmlns="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xmlns="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xmlns="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xmlns="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xmlns="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xmlns="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xmlns="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xmlns="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xmlns="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xmlns="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xmlns="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xmlns="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xmlns="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xmlns="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xmlns="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xmlns="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xmlns="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xmlns="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xmlns="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xmlns="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xmlns="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xmlns="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xmlns="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xmlns="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xmlns="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xmlns="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xmlns="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xmlns="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xmlns="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xmlns="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xmlns="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xmlns="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xmlns="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xmlns="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xmlns="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xmlns="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xmlns="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xmlns="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xmlns="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xmlns="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xmlns="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xmlns="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xmlns="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xmlns="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xmlns="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xmlns="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xmlns="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xmlns="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xmlns="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xmlns="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xmlns="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xmlns="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xmlns="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xmlns="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xmlns="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xmlns="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xmlns="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xmlns="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xmlns="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xmlns="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xmlns="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xmlns="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xmlns="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xmlns="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xmlns="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xmlns="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xmlns="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xmlns="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xmlns="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xmlns="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xmlns="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xmlns="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xmlns="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xmlns="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xmlns="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xmlns="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xmlns="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xmlns="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xmlns="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xmlns="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xmlns="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xmlns="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xmlns="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xmlns="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xmlns="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xmlns="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xmlns="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xmlns="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xmlns="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xmlns="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xmlns="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xmlns="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xmlns="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xmlns="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xmlns="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xmlns="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xmlns="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xmlns="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xmlns="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xmlns="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xmlns="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xmlns="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xmlns="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xmlns="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xmlns="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xmlns="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xmlns="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xmlns="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xmlns="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xmlns="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xmlns="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xmlns="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9449446" cy="26395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tập các em củng cố phép trừ có nhớ vào bài toán giải có lời văn cụ thể.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12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xmlns="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xmlns="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xmlns="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xmlns="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256D3E-5BE9-88D4-8351-C252C68C0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1411" y="1166503"/>
            <a:ext cx="8254358" cy="35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686A0195-5A33-4E71-8C67-1F2F5E618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B73F70F1-158A-4F65-B483-0418822EEEA8}"/>
              </a:ext>
            </a:extLst>
          </p:cNvPr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5576FB-F26F-4996-9C8E-E7AB037290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3599A429-B692-4194-A9DD-9081FB9F9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3FA8949-2AE4-4BBB-9527-D937096E4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540F63C-1CFA-4782-BF39-C8B6B05B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>
            <a:extLst>
              <a:ext uri="{FF2B5EF4-FFF2-40B4-BE49-F238E27FC236}">
                <a16:creationId xmlns:a16="http://schemas.microsoft.com/office/drawing/2014/main" xmlns="" id="{92AD827F-C123-4123-BD32-B07114973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>
            <a:extLst>
              <a:ext uri="{FF2B5EF4-FFF2-40B4-BE49-F238E27FC236}">
                <a16:creationId xmlns:a16="http://schemas.microsoft.com/office/drawing/2014/main" xmlns="" id="{1B7EB697-6B22-490C-B85A-4070D11C97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>
            <a:extLst>
              <a:ext uri="{FF2B5EF4-FFF2-40B4-BE49-F238E27FC236}">
                <a16:creationId xmlns:a16="http://schemas.microsoft.com/office/drawing/2014/main" xmlns="" id="{94B4D886-5C5C-481D-9706-C23707E3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>
            <a:extLst>
              <a:ext uri="{FF2B5EF4-FFF2-40B4-BE49-F238E27FC236}">
                <a16:creationId xmlns:a16="http://schemas.microsoft.com/office/drawing/2014/main" xmlns="" id="{3D77F14E-0108-4EFE-BA93-9806AD137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6A35AA-890B-FF26-EB2A-86BF50F72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878" y="276543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20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512194" y="2501193"/>
            <a:ext cx="6936606" cy="190250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30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51657"/>
            <a:ext cx="6286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+ 18 = ?</a:t>
            </a:r>
          </a:p>
        </p:txBody>
      </p:sp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8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8995262" y="456118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9565586" y="460307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950667">
            <a:off x="10076299" y="4663491"/>
            <a:ext cx="1188720" cy="1097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110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2258537" y="2501193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90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533400" y="-29305"/>
            <a:ext cx="10852150" cy="2461871"/>
            <a:chOff x="935980" y="-48871"/>
            <a:chExt cx="10265420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6600" y="-78798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49609" y="1014622"/>
            <a:ext cx="628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43 + 47 = ?</a:t>
            </a: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35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5000"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asket Clip Art Image - Clip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986391"/>
            <a:ext cx="2540037" cy="20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95262" y="4618335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65586" y="4660227"/>
            <a:ext cx="118872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76299" y="4720641"/>
            <a:ext cx="118872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ounded Rectangle 38"/>
          <p:cNvSpPr/>
          <p:nvPr/>
        </p:nvSpPr>
        <p:spPr>
          <a:xfrm>
            <a:off x="1874998" y="2498899"/>
            <a:ext cx="7190263" cy="2485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83245" y="-391495"/>
            <a:ext cx="11468795" cy="2904659"/>
            <a:chOff x="352674" y="19441"/>
            <a:chExt cx="10848726" cy="2461871"/>
          </a:xfrm>
        </p:grpSpPr>
        <p:sp>
          <p:nvSpPr>
            <p:cNvPr id="95" name="Google Shape;95;p2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52674" y="1944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" name="Google Shape;9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-330200"/>
            <a:ext cx="293370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2342400" y="5609650"/>
            <a:ext cx="68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84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3999737" y="3097827"/>
            <a:ext cx="3999737" cy="39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1131111"/>
            <a:ext cx="609600" cy="609600"/>
          </a:xfrm>
          <a:prstGeom prst="rect">
            <a:avLst/>
          </a:prstGeom>
        </p:spPr>
      </p:pic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-476768"/>
            <a:ext cx="609600" cy="609600"/>
          </a:xfrm>
          <a:prstGeom prst="rect">
            <a:avLst/>
          </a:prstGeom>
        </p:spPr>
      </p:pic>
      <p:pic>
        <p:nvPicPr>
          <p:cNvPr id="40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8986733" y="4184086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547568" y="4122368"/>
            <a:ext cx="1370248" cy="101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091301" y="4245803"/>
            <a:ext cx="1370248" cy="10156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8482264" y="277328"/>
            <a:ext cx="731520" cy="1920240"/>
            <a:chOff x="650133" y="1615234"/>
            <a:chExt cx="731520" cy="1920240"/>
          </a:xfrm>
        </p:grpSpPr>
        <p:sp>
          <p:nvSpPr>
            <p:cNvPr id="24" name="TextBox 23"/>
            <p:cNvSpPr txBox="1"/>
            <p:nvPr/>
          </p:nvSpPr>
          <p:spPr>
            <a:xfrm>
              <a:off x="650133" y="1615234"/>
              <a:ext cx="731520" cy="192024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VNI-Avo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41573" y="1700808"/>
              <a:ext cx="548640" cy="548640"/>
            </a:xfrm>
            <a:prstGeom prst="ellipse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&gt;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741466" y="2321457"/>
              <a:ext cx="548640" cy="548640"/>
            </a:xfrm>
            <a:prstGeom prst="ellipse">
              <a:avLst/>
            </a:prstGeom>
            <a:solidFill>
              <a:srgbClr val="FFFFA7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741359" y="2942106"/>
              <a:ext cx="548640" cy="54864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&lt;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243378" y="2849318"/>
            <a:ext cx="2730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23 + 38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66391" y="284931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87942" y="284931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24196" y="279365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371497" y="2733981"/>
            <a:ext cx="6335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&lt;</a:t>
            </a:r>
            <a:endParaRPr kumimoji="0" lang="en-US" sz="2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ight Brace 47"/>
          <p:cNvSpPr/>
          <p:nvPr/>
        </p:nvSpPr>
        <p:spPr>
          <a:xfrm rot="5400000">
            <a:off x="4337108" y="3004311"/>
            <a:ext cx="307223" cy="1347670"/>
          </a:xfrm>
          <a:prstGeom prst="rightBrace">
            <a:avLst>
              <a:gd name="adj1" fmla="val 45924"/>
              <a:gd name="adj2" fmla="val 49246"/>
            </a:avLst>
          </a:prstGeom>
          <a:noFill/>
          <a:ln w="9525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084197" y="3779760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61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37755" y="599169"/>
            <a:ext cx="312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2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151134" y="3832478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9711969" y="3770760"/>
            <a:ext cx="109728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102;p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2950667">
            <a:off x="10255702" y="3894195"/>
            <a:ext cx="109728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98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45" grpId="0"/>
      <p:bldP spid="48" grpId="0" animBg="1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>
            <a:extLst>
              <a:ext uri="{FF2B5EF4-FFF2-40B4-BE49-F238E27FC236}">
                <a16:creationId xmlns:a16="http://schemas.microsoft.com/office/drawing/2014/main" xmlns="" id="{CD8253CB-8CAB-4469-8F9B-7A535BA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3F409D62-5FB6-406E-8DFA-69CFF2836693}"/>
              </a:ext>
            </a:extLst>
          </p:cNvPr>
          <p:cNvSpPr/>
          <p:nvPr/>
        </p:nvSpPr>
        <p:spPr>
          <a:xfrm>
            <a:off x="825672" y="646475"/>
            <a:ext cx="9867483" cy="569157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13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782494E-53FA-4285-AD05-BCA18FC2B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15" name="图片 1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4C526400-2692-4251-8210-6AC252B0B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16" name="图片 1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13E0C92A-3FDA-45B2-ACA8-54B3EC161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17" name="图片 1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0F4B10E6-31C1-465F-8EFF-89DCFEC8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18" name="图片 1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703DD82A-BBC0-4D34-8D3F-3ED00DC32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F68F70A-84D7-4A5B-9D8A-D1170A7AF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46A7CA63-DEB9-4F49-9B56-C981AF45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62" y="4271435"/>
            <a:ext cx="1961296" cy="1557028"/>
          </a:xfrm>
          <a:prstGeom prst="rect">
            <a:avLst/>
          </a:prstGeom>
        </p:spPr>
      </p:pic>
      <p:pic>
        <p:nvPicPr>
          <p:cNvPr id="27" name="图片 26" descr="图片包含 玩偶, 玩具&#10;&#10;已生成高可信度的说明">
            <a:extLst>
              <a:ext uri="{FF2B5EF4-FFF2-40B4-BE49-F238E27FC236}">
                <a16:creationId xmlns:a16="http://schemas.microsoft.com/office/drawing/2014/main" xmlns="" id="{1DE4D653-9BA5-485C-9940-60F26FE7E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2" y="3646297"/>
            <a:ext cx="2235335" cy="227815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3AB95BF0-0D58-4B6D-9E9C-0BF5B761D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5B0B750F-9B20-407C-A392-F1CB93AFE2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>
            <a:extLst>
              <a:ext uri="{FF2B5EF4-FFF2-40B4-BE49-F238E27FC236}">
                <a16:creationId xmlns:a16="http://schemas.microsoft.com/office/drawing/2014/main" xmlns="" id="{0942A2FA-F4DC-41F5-9D6C-CAB0FEF8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>
            <a:extLst>
              <a:ext uri="{FF2B5EF4-FFF2-40B4-BE49-F238E27FC236}">
                <a16:creationId xmlns:a16="http://schemas.microsoft.com/office/drawing/2014/main" xmlns="" id="{65CC889D-2AF5-45B5-BBD8-46B64078C1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256559" y="-70639"/>
            <a:ext cx="398280" cy="426067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>
            <a:extLst>
              <a:ext uri="{FF2B5EF4-FFF2-40B4-BE49-F238E27FC236}">
                <a16:creationId xmlns:a16="http://schemas.microsoft.com/office/drawing/2014/main" xmlns="" id="{8780A172-3114-4E23-9C21-40975F5ECC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1149588" y="646475"/>
            <a:ext cx="273050" cy="292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C048B5-AC00-9977-B1A2-F2348D5944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7730" y="1162631"/>
            <a:ext cx="5574286" cy="44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3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13(1)">
            <a:hlinkClick r:id="" action="ppaction://media"/>
            <a:extLst>
              <a:ext uri="{FF2B5EF4-FFF2-40B4-BE49-F238E27FC236}">
                <a16:creationId xmlns:a16="http://schemas.microsoft.com/office/drawing/2014/main" xmlns="" id="{CFF14029-5320-ACFD-D27D-A9EC6DEEF7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45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4" y="1016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54C8C3-C047-CF36-EED8-ECC500425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83" y="923598"/>
            <a:ext cx="9251440" cy="5203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EE1CB6-CF79-0D49-71EF-F83718287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456" y="2155910"/>
            <a:ext cx="2809195" cy="4814205"/>
          </a:xfrm>
          <a:prstGeom prst="rect">
            <a:avLst/>
          </a:prstGeom>
        </p:spPr>
      </p:pic>
      <p:pic>
        <p:nvPicPr>
          <p:cNvPr id="6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xmlns="" id="{AF8EB4BB-EB98-F464-16E3-ECFBA8903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4014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84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497</Words>
  <Application>Microsoft Office PowerPoint</Application>
  <PresentationFormat>Widescreen</PresentationFormat>
  <Paragraphs>133</Paragraphs>
  <Slides>24</Slides>
  <Notes>18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Arial</vt:lpstr>
      <vt:lpstr>Calibri</vt:lpstr>
      <vt:lpstr>Calibri Light</vt:lpstr>
      <vt:lpstr>Cambria</vt:lpstr>
      <vt:lpstr>HappyZcool</vt:lpstr>
      <vt:lpstr>Times New Roman</vt:lpstr>
      <vt:lpstr>VNI-Avo</vt:lpstr>
      <vt:lpstr>zihun7hao-wennuantongzhiti</vt:lpstr>
      <vt:lpstr>字魂59号-创粗黑</vt:lpstr>
      <vt:lpstr>等线</vt:lpstr>
      <vt:lpstr>等线 Light</vt:lpstr>
      <vt:lpstr>1_Office Theme</vt:lpstr>
      <vt:lpstr>2_Office Theme</vt:lpstr>
      <vt:lpstr>3_Office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ACER</cp:lastModifiedBy>
  <cp:revision>46</cp:revision>
  <dcterms:created xsi:type="dcterms:W3CDTF">2021-11-06T08:58:08Z</dcterms:created>
  <dcterms:modified xsi:type="dcterms:W3CDTF">2025-11-23T13:26:30Z</dcterms:modified>
</cp:coreProperties>
</file>