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51" r:id="rId3"/>
    <p:sldMasterId id="2147483873" r:id="rId4"/>
    <p:sldMasterId id="2147483924" r:id="rId5"/>
    <p:sldMasterId id="2147483947" r:id="rId6"/>
    <p:sldMasterId id="2147483965" r:id="rId7"/>
    <p:sldMasterId id="2147483977" r:id="rId8"/>
    <p:sldMasterId id="2147483979" r:id="rId9"/>
  </p:sldMasterIdLst>
  <p:notesMasterIdLst>
    <p:notesMasterId r:id="rId32"/>
  </p:notesMasterIdLst>
  <p:sldIdLst>
    <p:sldId id="2007577123" r:id="rId10"/>
    <p:sldId id="2007577124" r:id="rId11"/>
    <p:sldId id="263" r:id="rId12"/>
    <p:sldId id="256" r:id="rId13"/>
    <p:sldId id="257" r:id="rId14"/>
    <p:sldId id="258" r:id="rId15"/>
    <p:sldId id="259" r:id="rId16"/>
    <p:sldId id="260" r:id="rId17"/>
    <p:sldId id="261" r:id="rId18"/>
    <p:sldId id="262" r:id="rId19"/>
    <p:sldId id="2007577122" r:id="rId20"/>
    <p:sldId id="2007577120" r:id="rId21"/>
    <p:sldId id="303" r:id="rId22"/>
    <p:sldId id="304" r:id="rId23"/>
    <p:sldId id="305" r:id="rId24"/>
    <p:sldId id="306" r:id="rId25"/>
    <p:sldId id="396" r:id="rId26"/>
    <p:sldId id="441" r:id="rId27"/>
    <p:sldId id="397" r:id="rId28"/>
    <p:sldId id="2007577125" r:id="rId29"/>
    <p:sldId id="2007577126" r:id="rId30"/>
    <p:sldId id="29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30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61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9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873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366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9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4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9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8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3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652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135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7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38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456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02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18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760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538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42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14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967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796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526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2692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85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xmlns="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xmlns="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980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4181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337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476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7252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xmlns="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92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3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3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55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.jpe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8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7074328-7DC0-DB33-756E-249440E7E3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169" y="0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4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5A65E6A-E3B4-5FE9-8C81-A284B1590B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169" y="0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9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18336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66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2.xml"/><Relationship Id="rId6" Type="http://schemas.microsoft.com/office/2007/relationships/hdphoto" Target="../media/hdphoto30.wdp"/><Relationship Id="rId5" Type="http://schemas.openxmlformats.org/officeDocument/2006/relationships/image" Target="../media/image64.png"/><Relationship Id="rId4" Type="http://schemas.microsoft.com/office/2007/relationships/hdphoto" Target="../media/hdphoto2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3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4.xml"/><Relationship Id="rId6" Type="http://schemas.microsoft.com/office/2007/relationships/hdphoto" Target="../media/hdphoto33.wdp"/><Relationship Id="rId5" Type="http://schemas.openxmlformats.org/officeDocument/2006/relationships/image" Target="../media/image70.png"/><Relationship Id="rId4" Type="http://schemas.microsoft.com/office/2007/relationships/hdphoto" Target="../media/hdphoto3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Relationship Id="rId6" Type="http://schemas.microsoft.com/office/2007/relationships/hdphoto" Target="../media/hdphoto34.wdp"/><Relationship Id="rId5" Type="http://schemas.openxmlformats.org/officeDocument/2006/relationships/image" Target="../media/image72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.xml"/><Relationship Id="rId6" Type="http://schemas.microsoft.com/office/2007/relationships/hdphoto" Target="../media/hdphoto35.wdp"/><Relationship Id="rId5" Type="http://schemas.openxmlformats.org/officeDocument/2006/relationships/image" Target="../media/image74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jpe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18" Type="http://schemas.openxmlformats.org/officeDocument/2006/relationships/image" Target="../media/image29.png"/><Relationship Id="rId26" Type="http://schemas.microsoft.com/office/2007/relationships/hdphoto" Target="../media/hdphoto15.wdp"/><Relationship Id="rId39" Type="http://schemas.microsoft.com/office/2007/relationships/hdphoto" Target="../media/hdphoto21.wdp"/><Relationship Id="rId21" Type="http://schemas.microsoft.com/office/2007/relationships/hdphoto" Target="../media/hdphoto13.wdp"/><Relationship Id="rId34" Type="http://schemas.microsoft.com/office/2007/relationships/hdphoto" Target="../media/hdphoto19.wdp"/><Relationship Id="rId42" Type="http://schemas.microsoft.com/office/2007/relationships/hdphoto" Target="../media/hdphoto22.wdp"/><Relationship Id="rId47" Type="http://schemas.openxmlformats.org/officeDocument/2006/relationships/image" Target="../media/image43.png"/><Relationship Id="rId50" Type="http://schemas.openxmlformats.org/officeDocument/2006/relationships/image" Target="../media/image44.png"/><Relationship Id="rId55" Type="http://schemas.openxmlformats.org/officeDocument/2006/relationships/slide" Target="slide9.xml"/><Relationship Id="rId7" Type="http://schemas.microsoft.com/office/2007/relationships/hdphoto" Target="../media/hdphoto6.wdp"/><Relationship Id="rId12" Type="http://schemas.openxmlformats.org/officeDocument/2006/relationships/image" Target="../media/image26.png"/><Relationship Id="rId17" Type="http://schemas.microsoft.com/office/2007/relationships/hdphoto" Target="../media/hdphoto11.wdp"/><Relationship Id="rId25" Type="http://schemas.openxmlformats.org/officeDocument/2006/relationships/image" Target="../media/image33.png"/><Relationship Id="rId33" Type="http://schemas.openxmlformats.org/officeDocument/2006/relationships/image" Target="../media/image37.png"/><Relationship Id="rId38" Type="http://schemas.openxmlformats.org/officeDocument/2006/relationships/image" Target="../media/image40.png"/><Relationship Id="rId46" Type="http://schemas.openxmlformats.org/officeDocument/2006/relationships/slide" Target="slide6.xml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openxmlformats.org/officeDocument/2006/relationships/image" Target="../media/image35.png"/><Relationship Id="rId41" Type="http://schemas.openxmlformats.org/officeDocument/2006/relationships/image" Target="../media/image41.png"/><Relationship Id="rId54" Type="http://schemas.microsoft.com/office/2007/relationships/hdphoto" Target="../media/hdphoto26.wdp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11" Type="http://schemas.microsoft.com/office/2007/relationships/hdphoto" Target="../media/hdphoto8.wdp"/><Relationship Id="rId24" Type="http://schemas.openxmlformats.org/officeDocument/2006/relationships/image" Target="../media/image32.png"/><Relationship Id="rId32" Type="http://schemas.microsoft.com/office/2007/relationships/hdphoto" Target="../media/hdphoto18.wdp"/><Relationship Id="rId37" Type="http://schemas.microsoft.com/office/2007/relationships/hdphoto" Target="../media/hdphoto20.wdp"/><Relationship Id="rId40" Type="http://schemas.openxmlformats.org/officeDocument/2006/relationships/slide" Target="slide10.xml"/><Relationship Id="rId45" Type="http://schemas.microsoft.com/office/2007/relationships/hdphoto" Target="../media/hdphoto23.wdp"/><Relationship Id="rId53" Type="http://schemas.openxmlformats.org/officeDocument/2006/relationships/image" Target="../media/image45.png"/><Relationship Id="rId58" Type="http://schemas.openxmlformats.org/officeDocument/2006/relationships/slide" Target="slide11.xml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microsoft.com/office/2007/relationships/hdphoto" Target="../media/hdphoto14.wdp"/><Relationship Id="rId28" Type="http://schemas.microsoft.com/office/2007/relationships/hdphoto" Target="../media/hdphoto16.wdp"/><Relationship Id="rId36" Type="http://schemas.openxmlformats.org/officeDocument/2006/relationships/image" Target="../media/image39.png"/><Relationship Id="rId49" Type="http://schemas.openxmlformats.org/officeDocument/2006/relationships/slide" Target="slide7.xml"/><Relationship Id="rId57" Type="http://schemas.microsoft.com/office/2007/relationships/hdphoto" Target="../media/hdphoto27.wdp"/><Relationship Id="rId10" Type="http://schemas.openxmlformats.org/officeDocument/2006/relationships/image" Target="../media/image25.png"/><Relationship Id="rId19" Type="http://schemas.microsoft.com/office/2007/relationships/hdphoto" Target="../media/hdphoto12.wdp"/><Relationship Id="rId31" Type="http://schemas.openxmlformats.org/officeDocument/2006/relationships/image" Target="../media/image36.png"/><Relationship Id="rId44" Type="http://schemas.openxmlformats.org/officeDocument/2006/relationships/image" Target="../media/image42.png"/><Relationship Id="rId52" Type="http://schemas.openxmlformats.org/officeDocument/2006/relationships/slide" Target="slide8.xml"/><Relationship Id="rId4" Type="http://schemas.openxmlformats.org/officeDocument/2006/relationships/image" Target="../media/image22.png"/><Relationship Id="rId9" Type="http://schemas.microsoft.com/office/2007/relationships/hdphoto" Target="../media/hdphoto7.wdp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openxmlformats.org/officeDocument/2006/relationships/image" Target="../media/image34.png"/><Relationship Id="rId30" Type="http://schemas.microsoft.com/office/2007/relationships/hdphoto" Target="../media/hdphoto17.wdp"/><Relationship Id="rId35" Type="http://schemas.openxmlformats.org/officeDocument/2006/relationships/image" Target="../media/image38.png"/><Relationship Id="rId43" Type="http://schemas.openxmlformats.org/officeDocument/2006/relationships/slide" Target="slide5.xml"/><Relationship Id="rId48" Type="http://schemas.microsoft.com/office/2007/relationships/hdphoto" Target="../media/hdphoto24.wdp"/><Relationship Id="rId56" Type="http://schemas.openxmlformats.org/officeDocument/2006/relationships/image" Target="../media/image46.png"/><Relationship Id="rId8" Type="http://schemas.openxmlformats.org/officeDocument/2006/relationships/image" Target="../media/image24.png"/><Relationship Id="rId51" Type="http://schemas.microsoft.com/office/2007/relationships/hdphoto" Target="../media/hdphoto25.wdp"/><Relationship Id="rId3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8.wdp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xmlns="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3F409D62-5FB6-406E-8DFA-69CFF2836693}"/>
              </a:ext>
            </a:extLst>
          </p:cNvPr>
          <p:cNvSpPr/>
          <p:nvPr/>
        </p:nvSpPr>
        <p:spPr>
          <a:xfrm>
            <a:off x="441790" y="646475"/>
            <a:ext cx="11750210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xmlns="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xmlns="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b="37822"/>
          <a:stretch/>
        </p:blipFill>
        <p:spPr>
          <a:xfrm>
            <a:off x="4886112" y="1521105"/>
            <a:ext cx="2499577" cy="996959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2878BB82-D98D-4324-D273-F856DE70E8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26" y="3599814"/>
            <a:ext cx="3202047" cy="2935210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xmlns="" id="{70E8CBDD-21A9-05E5-B531-FEE122688F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9170" y="3554858"/>
            <a:ext cx="3782830" cy="3525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A6578C-51A4-C001-5A7A-4BB9D24AC3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5782" y="2505486"/>
            <a:ext cx="10888400" cy="1682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C49CE1-649D-D9D1-E15C-BF8F34A3D5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8380" y="3833199"/>
            <a:ext cx="203624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5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68547" y="1600200"/>
            <a:ext cx="32408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9681" y="3414355"/>
            <a:ext cx="32143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: 4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81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xmlns="" id="{67DE868E-A14E-478F-9E24-5F709162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26" y="467668"/>
            <a:ext cx="2237784" cy="863493"/>
          </a:xfrm>
          <a:prstGeom prst="rect">
            <a:avLst/>
          </a:prstGeom>
          <a:noFill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5181340-E6BC-43FA-8F25-621A1489552F}"/>
              </a:ext>
            </a:extLst>
          </p:cNvPr>
          <p:cNvSpPr/>
          <p:nvPr/>
        </p:nvSpPr>
        <p:spPr>
          <a:xfrm>
            <a:off x="1737360" y="1582481"/>
            <a:ext cx="616969" cy="67247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0FB723B-543B-4457-A385-2F41815499C7}"/>
              </a:ext>
            </a:extLst>
          </p:cNvPr>
          <p:cNvSpPr txBox="1"/>
          <p:nvPr/>
        </p:nvSpPr>
        <p:spPr>
          <a:xfrm>
            <a:off x="2413459" y="1564317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46C64F1-B57E-4ED8-BD8D-CBE9A6312510}"/>
              </a:ext>
            </a:extLst>
          </p:cNvPr>
          <p:cNvGrpSpPr/>
          <p:nvPr/>
        </p:nvGrpSpPr>
        <p:grpSpPr>
          <a:xfrm>
            <a:off x="1635387" y="2671011"/>
            <a:ext cx="8410475" cy="901596"/>
            <a:chOff x="1891579" y="3918823"/>
            <a:chExt cx="7707365" cy="90159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A330DFEC-8575-4D9A-BD88-0E3B49361EB4}"/>
                </a:ext>
              </a:extLst>
            </p:cNvPr>
            <p:cNvSpPr/>
            <p:nvPr/>
          </p:nvSpPr>
          <p:spPr>
            <a:xfrm>
              <a:off x="1891579" y="3918826"/>
              <a:ext cx="1476632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42 – 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FCFAC2A0-857F-4409-825A-3078067B2F6E}"/>
                </a:ext>
              </a:extLst>
            </p:cNvPr>
            <p:cNvSpPr/>
            <p:nvPr/>
          </p:nvSpPr>
          <p:spPr>
            <a:xfrm>
              <a:off x="3968489" y="3918825"/>
              <a:ext cx="1476632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51 – 9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B3E1636-C5AA-4FD3-96B8-31D07F3FCC57}"/>
                </a:ext>
              </a:extLst>
            </p:cNvPr>
            <p:cNvSpPr/>
            <p:nvPr/>
          </p:nvSpPr>
          <p:spPr>
            <a:xfrm>
              <a:off x="6045401" y="3918824"/>
              <a:ext cx="1476632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 –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7F2FDE08-F466-4BB2-B192-5E8636661961}"/>
                </a:ext>
              </a:extLst>
            </p:cNvPr>
            <p:cNvSpPr/>
            <p:nvPr/>
          </p:nvSpPr>
          <p:spPr>
            <a:xfrm>
              <a:off x="8122312" y="3918823"/>
              <a:ext cx="1476632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86 – 8</a:t>
              </a:r>
            </a:p>
          </p:txBody>
        </p:sp>
      </p:grpSp>
      <p:pic>
        <p:nvPicPr>
          <p:cNvPr id="46" name="图片 5">
            <a:extLst>
              <a:ext uri="{FF2B5EF4-FFF2-40B4-BE49-F238E27FC236}">
                <a16:creationId xmlns:a16="http://schemas.microsoft.com/office/drawing/2014/main" xmlns="" id="{F0DE1CC0-A843-447E-BCE3-7B46ECCA01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95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42 - 5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2" y="2676064"/>
            <a:ext cx="274221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12 - 5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85692" y="2676064"/>
            <a:ext cx="1906308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7" y="4359570"/>
            <a:ext cx="356498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5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51 - 9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4" y="2676064"/>
            <a:ext cx="25297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11 - 9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5561" y="267606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0749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09569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63 - 7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02052" y="2676064"/>
            <a:ext cx="259332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13 - 7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351050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98812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86 - 8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59542" y="2676064"/>
            <a:ext cx="2540377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16 - 8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08611" y="26735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20781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6BF3E9F-7779-A016-1EA7-74C889584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6013" y="1393371"/>
            <a:ext cx="7046611" cy="5050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E0917D8-AD97-9AB9-4B56-CC98D612057A}"/>
              </a:ext>
            </a:extLst>
          </p:cNvPr>
          <p:cNvSpPr/>
          <p:nvPr/>
        </p:nvSpPr>
        <p:spPr>
          <a:xfrm>
            <a:off x="7229393" y="1393371"/>
            <a:ext cx="3871046" cy="4321629"/>
          </a:xfrm>
          <a:prstGeom prst="rect">
            <a:avLst/>
          </a:prstGeom>
          <a:solidFill>
            <a:srgbClr val="FBE5D6">
              <a:alpha val="15000"/>
            </a:srgbClr>
          </a:solidFill>
          <a:ln w="44450">
            <a:solidFill>
              <a:srgbClr val="A71B26">
                <a:alpha val="72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0F273FB-CAAA-AEB3-9AEF-6955C4C9D8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298" t="9315" r="-706"/>
          <a:stretch/>
        </p:blipFill>
        <p:spPr>
          <a:xfrm>
            <a:off x="1091561" y="2012865"/>
            <a:ext cx="6747680" cy="393218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5AC5428-22C5-F350-9BB5-EDED7A5B3313}"/>
              </a:ext>
            </a:extLst>
          </p:cNvPr>
          <p:cNvGrpSpPr/>
          <p:nvPr/>
        </p:nvGrpSpPr>
        <p:grpSpPr>
          <a:xfrm>
            <a:off x="821520" y="507943"/>
            <a:ext cx="6747680" cy="1346257"/>
            <a:chOff x="423081" y="231602"/>
            <a:chExt cx="11395880" cy="4135682"/>
          </a:xfrm>
        </p:grpSpPr>
        <p:pic>
          <p:nvPicPr>
            <p:cNvPr id="1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xmlns="" id="{26DC549D-C687-893B-7D16-FA042E515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13" name="矩形 2">
              <a:extLst>
                <a:ext uri="{FF2B5EF4-FFF2-40B4-BE49-F238E27FC236}">
                  <a16:creationId xmlns:a16="http://schemas.microsoft.com/office/drawing/2014/main" xmlns="" id="{A853A8B9-9544-FAC8-3796-4FFAA2B37507}"/>
                </a:ext>
              </a:extLst>
            </p:cNvPr>
            <p:cNvSpPr/>
            <p:nvPr/>
          </p:nvSpPr>
          <p:spPr>
            <a:xfrm>
              <a:off x="1436931" y="918164"/>
              <a:ext cx="8607819" cy="1023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C382A4-0E6D-695B-ACBC-6A1ADD36E197}"/>
              </a:ext>
            </a:extLst>
          </p:cNvPr>
          <p:cNvSpPr txBox="1"/>
          <p:nvPr/>
        </p:nvSpPr>
        <p:spPr>
          <a:xfrm>
            <a:off x="1091561" y="731434"/>
            <a:ext cx="903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D9888C5-7FF6-32DE-5246-220B006C9F7C}"/>
              </a:ext>
            </a:extLst>
          </p:cNvPr>
          <p:cNvSpPr txBox="1"/>
          <p:nvPr/>
        </p:nvSpPr>
        <p:spPr>
          <a:xfrm>
            <a:off x="7229393" y="2375508"/>
            <a:ext cx="3871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lọ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6BF3E9F-7779-A016-1EA7-74C889584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25" y="876680"/>
            <a:ext cx="8323030" cy="5965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943802-4EE1-C4F5-1CB0-5157B2BC0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031" y="392052"/>
            <a:ext cx="7168924" cy="2606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6650DA-B54C-1064-00D8-BFFF4E9CF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0625" y="4386452"/>
            <a:ext cx="12333249" cy="2606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51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1422400" y="1079189"/>
            <a:ext cx="177800" cy="177800"/>
          </a:xfrm>
          <a:prstGeom prst="ellipse">
            <a:avLst/>
          </a:prstGeom>
          <a:solidFill>
            <a:srgbClr val="E35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C8E990-8B42-04E4-8BB2-F399DFA28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0" y="3077916"/>
            <a:ext cx="2438708" cy="2765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79C158-6EFC-3435-13D5-5A84E83B6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6645" y="3009543"/>
            <a:ext cx="2438709" cy="2765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71FC356-8D77-F1B1-9DBB-AF9BD9D9B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1227" y="2938338"/>
            <a:ext cx="2489468" cy="282298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A71D10C-F68D-638D-E348-B64813241F90}"/>
              </a:ext>
            </a:extLst>
          </p:cNvPr>
          <p:cNvSpPr txBox="1"/>
          <p:nvPr/>
        </p:nvSpPr>
        <p:spPr>
          <a:xfrm>
            <a:off x="2029912" y="5135454"/>
            <a:ext cx="180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46 - 7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E44816B-A95E-0DD1-8331-1C46593382B2}"/>
              </a:ext>
            </a:extLst>
          </p:cNvPr>
          <p:cNvSpPr txBox="1"/>
          <p:nvPr/>
        </p:nvSpPr>
        <p:spPr>
          <a:xfrm>
            <a:off x="5314505" y="5053437"/>
            <a:ext cx="180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50 - 2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F5BCF9E-38CF-0406-3953-42A0085097F8}"/>
              </a:ext>
            </a:extLst>
          </p:cNvPr>
          <p:cNvSpPr txBox="1"/>
          <p:nvPr/>
        </p:nvSpPr>
        <p:spPr>
          <a:xfrm>
            <a:off x="8153091" y="5015555"/>
            <a:ext cx="1800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64 - 8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624270F9-9D1D-8322-E56E-00392535E36A}"/>
              </a:ext>
            </a:extLst>
          </p:cNvPr>
          <p:cNvGrpSpPr/>
          <p:nvPr/>
        </p:nvGrpSpPr>
        <p:grpSpPr>
          <a:xfrm>
            <a:off x="1685998" y="697539"/>
            <a:ext cx="2323132" cy="2420658"/>
            <a:chOff x="1685998" y="697539"/>
            <a:chExt cx="2323132" cy="242065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BFEE9278-E4D5-1A79-16BE-2C67D735FF51}"/>
                </a:ext>
              </a:extLst>
            </p:cNvPr>
            <p:cNvGrpSpPr/>
            <p:nvPr/>
          </p:nvGrpSpPr>
          <p:grpSpPr>
            <a:xfrm>
              <a:off x="1685998" y="697539"/>
              <a:ext cx="1946245" cy="2363533"/>
              <a:chOff x="1718323" y="488086"/>
              <a:chExt cx="1946245" cy="236353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14C6A603-23A7-5F69-A9F6-E90DDF928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25" b="92478" l="4813" r="89840">
                            <a14:foregroundMark x1="33690" y1="8407" x2="33690" y2="8407"/>
                            <a14:foregroundMark x1="54545" y1="9292" x2="54545" y2="9292"/>
                            <a14:foregroundMark x1="52406" y1="5752" x2="52406" y2="5752"/>
                            <a14:foregroundMark x1="33690" y1="7080" x2="33690" y2="7080"/>
                            <a14:foregroundMark x1="33155" y1="7080" x2="33155" y2="7080"/>
                            <a14:foregroundMark x1="32620" y1="4867" x2="32620" y2="4867"/>
                            <a14:foregroundMark x1="4813" y1="31858" x2="4813" y2="31858"/>
                            <a14:foregroundMark x1="47059" y1="92478" x2="47059" y2="92478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718323" y="488086"/>
                <a:ext cx="1946245" cy="2352145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FA1E5BC-CABD-428B-9628-D256E37B44BE}"/>
                  </a:ext>
                </a:extLst>
              </p:cNvPr>
              <p:cNvSpPr/>
              <p:nvPr/>
            </p:nvSpPr>
            <p:spPr>
              <a:xfrm>
                <a:off x="1843962" y="2309013"/>
                <a:ext cx="1516566" cy="542606"/>
              </a:xfrm>
              <a:prstGeom prst="ellipse">
                <a:avLst/>
              </a:prstGeom>
              <a:solidFill>
                <a:srgbClr val="FBE5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EFCD99DB-467B-B6C9-CCF5-984D98A7675F}"/>
                </a:ext>
              </a:extLst>
            </p:cNvPr>
            <p:cNvSpPr txBox="1"/>
            <p:nvPr/>
          </p:nvSpPr>
          <p:spPr>
            <a:xfrm>
              <a:off x="2208208" y="2410311"/>
              <a:ext cx="1800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94A039F-D224-2957-A945-7DF77F33FC16}"/>
              </a:ext>
            </a:extLst>
          </p:cNvPr>
          <p:cNvGrpSpPr/>
          <p:nvPr/>
        </p:nvGrpSpPr>
        <p:grpSpPr>
          <a:xfrm>
            <a:off x="4504278" y="494937"/>
            <a:ext cx="2358635" cy="2554747"/>
            <a:chOff x="4504278" y="494937"/>
            <a:chExt cx="2358635" cy="25547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03DB431A-DCF6-F000-F8FC-729A422B7A65}"/>
                </a:ext>
              </a:extLst>
            </p:cNvPr>
            <p:cNvGrpSpPr/>
            <p:nvPr/>
          </p:nvGrpSpPr>
          <p:grpSpPr>
            <a:xfrm>
              <a:off x="4504278" y="494937"/>
              <a:ext cx="1946245" cy="2457980"/>
              <a:chOff x="4710849" y="488086"/>
              <a:chExt cx="1946245" cy="245798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AE42805A-C6CF-9DE0-7E40-72791673C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25" b="92478" l="4813" r="89840">
                            <a14:foregroundMark x1="33690" y1="8407" x2="33690" y2="8407"/>
                            <a14:foregroundMark x1="54545" y1="9292" x2="54545" y2="9292"/>
                            <a14:foregroundMark x1="52406" y1="5752" x2="52406" y2="5752"/>
                            <a14:foregroundMark x1="33690" y1="7080" x2="33690" y2="7080"/>
                            <a14:foregroundMark x1="33155" y1="7080" x2="33155" y2="7080"/>
                            <a14:foregroundMark x1="32620" y1="4867" x2="32620" y2="4867"/>
                            <a14:foregroundMark x1="4813" y1="31858" x2="4813" y2="31858"/>
                            <a14:foregroundMark x1="47059" y1="92478" x2="47059" y2="92478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10849" y="488086"/>
                <a:ext cx="1946245" cy="2352145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BA741B5D-D29B-C212-FF81-EB9C4F397E47}"/>
                  </a:ext>
                </a:extLst>
              </p:cNvPr>
              <p:cNvSpPr/>
              <p:nvPr/>
            </p:nvSpPr>
            <p:spPr>
              <a:xfrm>
                <a:off x="4829111" y="2403460"/>
                <a:ext cx="1516566" cy="542606"/>
              </a:xfrm>
              <a:prstGeom prst="ellipse">
                <a:avLst/>
              </a:prstGeom>
              <a:solidFill>
                <a:srgbClr val="FBE5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B9951174-4192-42E7-38D8-6E3E0674C96A}"/>
                </a:ext>
              </a:extLst>
            </p:cNvPr>
            <p:cNvSpPr txBox="1"/>
            <p:nvPr/>
          </p:nvSpPr>
          <p:spPr>
            <a:xfrm>
              <a:off x="5061991" y="2341798"/>
              <a:ext cx="1800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DC628CCB-ED8F-F173-30DE-DA996A365CEA}"/>
              </a:ext>
            </a:extLst>
          </p:cNvPr>
          <p:cNvGrpSpPr/>
          <p:nvPr/>
        </p:nvGrpSpPr>
        <p:grpSpPr>
          <a:xfrm>
            <a:off x="7586636" y="500030"/>
            <a:ext cx="2342734" cy="2549654"/>
            <a:chOff x="7586636" y="500030"/>
            <a:chExt cx="2342734" cy="254965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2E6C0574-1848-661C-CB62-257BCC258F13}"/>
                </a:ext>
              </a:extLst>
            </p:cNvPr>
            <p:cNvGrpSpPr/>
            <p:nvPr/>
          </p:nvGrpSpPr>
          <p:grpSpPr>
            <a:xfrm>
              <a:off x="7586636" y="500030"/>
              <a:ext cx="1946245" cy="2452887"/>
              <a:chOff x="6947287" y="493179"/>
              <a:chExt cx="1946245" cy="245288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E2453CD1-0A01-81BA-6A8F-5E3189E16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25" b="92478" l="4813" r="89840">
                            <a14:foregroundMark x1="33690" y1="8407" x2="33690" y2="8407"/>
                            <a14:foregroundMark x1="54545" y1="9292" x2="54545" y2="9292"/>
                            <a14:foregroundMark x1="52406" y1="5752" x2="52406" y2="5752"/>
                            <a14:foregroundMark x1="33690" y1="7080" x2="33690" y2="7080"/>
                            <a14:foregroundMark x1="33155" y1="7080" x2="33155" y2="7080"/>
                            <a14:foregroundMark x1="32620" y1="4867" x2="32620" y2="4867"/>
                            <a14:foregroundMark x1="4813" y1="31858" x2="4813" y2="31858"/>
                            <a14:foregroundMark x1="47059" y1="92478" x2="47059" y2="92478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947287" y="493179"/>
                <a:ext cx="1946245" cy="2352145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3E24B633-AF2F-55FB-7667-165FC36DB87F}"/>
                  </a:ext>
                </a:extLst>
              </p:cNvPr>
              <p:cNvSpPr/>
              <p:nvPr/>
            </p:nvSpPr>
            <p:spPr>
              <a:xfrm>
                <a:off x="7055977" y="2403460"/>
                <a:ext cx="1516566" cy="542606"/>
              </a:xfrm>
              <a:prstGeom prst="ellipse">
                <a:avLst/>
              </a:prstGeom>
              <a:solidFill>
                <a:srgbClr val="FBE5D6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C2E10DBF-B1CE-E5F2-32A1-BBACF5072DE8}"/>
                </a:ext>
              </a:extLst>
            </p:cNvPr>
            <p:cNvSpPr txBox="1"/>
            <p:nvPr/>
          </p:nvSpPr>
          <p:spPr>
            <a:xfrm>
              <a:off x="8128448" y="2341798"/>
              <a:ext cx="1800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39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83412680-A4B4-ADD8-80E6-706F3321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82" y="1078705"/>
            <a:ext cx="11947633" cy="2450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52214 0.32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526 0.343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-0.47396 0.343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8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xmlns="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xmlns="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xmlns="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xmlns="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xmlns="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6A35AA-890B-FF26-EB2A-86BF50F722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878" y="276543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2090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FA33CB3-6FE3-BC73-701D-8A3E53D8A544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0BCD40B-B4C9-43E1-09EA-EAD127C65F29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1" name="Picture 20" descr="C:\Users\TUAN\Downloads\Luyện tập 1.png">
            <a:extLst>
              <a:ext uri="{FF2B5EF4-FFF2-40B4-BE49-F238E27FC236}">
                <a16:creationId xmlns:a16="http://schemas.microsoft.com/office/drawing/2014/main" xmlns="" id="{79419918-84E5-2584-40F7-F4D151521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183" y="435906"/>
            <a:ext cx="2237784" cy="863493"/>
          </a:xfrm>
          <a:prstGeom prst="rect">
            <a:avLst/>
          </a:prstGeom>
          <a:noFill/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902AA81F-D931-4F01-2C80-11B3DBCEF6F7}"/>
              </a:ext>
            </a:extLst>
          </p:cNvPr>
          <p:cNvSpPr/>
          <p:nvPr/>
        </p:nvSpPr>
        <p:spPr>
          <a:xfrm>
            <a:off x="3011967" y="70732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8ADDF22-AD54-A96A-7044-C6DD219F3D1C}"/>
              </a:ext>
            </a:extLst>
          </p:cNvPr>
          <p:cNvSpPr txBox="1"/>
          <p:nvPr/>
        </p:nvSpPr>
        <p:spPr>
          <a:xfrm>
            <a:off x="3449289" y="707327"/>
            <a:ext cx="7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 về nhà sóc đi qua ba phép tính có kết quả bằng nhau. Tìm nhà cho sóc.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35C900E-B40A-6AA3-5AAD-F4EB35BC8B8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1775" y="1538325"/>
            <a:ext cx="7236255" cy="460787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B93935D-A62C-2B35-CBFA-37ED275FE8BF}"/>
              </a:ext>
            </a:extLst>
          </p:cNvPr>
          <p:cNvSpPr/>
          <p:nvPr/>
        </p:nvSpPr>
        <p:spPr>
          <a:xfrm>
            <a:off x="1072032" y="1416070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54 – 8 =    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ACEBD25-9834-385A-5C23-7D7616B10BFC}"/>
              </a:ext>
            </a:extLst>
          </p:cNvPr>
          <p:cNvSpPr txBox="1"/>
          <p:nvPr/>
        </p:nvSpPr>
        <p:spPr>
          <a:xfrm>
            <a:off x="2535121" y="152358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3C0B554-1D8D-78F1-6B4E-B83AFC718EA6}"/>
              </a:ext>
            </a:extLst>
          </p:cNvPr>
          <p:cNvSpPr/>
          <p:nvPr/>
        </p:nvSpPr>
        <p:spPr>
          <a:xfrm>
            <a:off x="1072032" y="2179109"/>
            <a:ext cx="2400016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22 + 24 =   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2FA3688-F042-3D10-072E-64F7EF4227A6}"/>
              </a:ext>
            </a:extLst>
          </p:cNvPr>
          <p:cNvSpPr txBox="1"/>
          <p:nvPr/>
        </p:nvSpPr>
        <p:spPr>
          <a:xfrm>
            <a:off x="2692007" y="228662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01C1BFE-7528-C3F3-4403-61C6A737047A}"/>
              </a:ext>
            </a:extLst>
          </p:cNvPr>
          <p:cNvSpPr/>
          <p:nvPr/>
        </p:nvSpPr>
        <p:spPr>
          <a:xfrm>
            <a:off x="1072032" y="2908691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– 9 =    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EFC982F-48B5-1B76-B3E8-6C7DADDB8DED}"/>
              </a:ext>
            </a:extLst>
          </p:cNvPr>
          <p:cNvSpPr txBox="1"/>
          <p:nvPr/>
        </p:nvSpPr>
        <p:spPr>
          <a:xfrm>
            <a:off x="2535121" y="301620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15E61F6-9242-0435-5C08-993C03863C43}"/>
              </a:ext>
            </a:extLst>
          </p:cNvPr>
          <p:cNvSpPr/>
          <p:nvPr/>
        </p:nvSpPr>
        <p:spPr>
          <a:xfrm>
            <a:off x="1072032" y="3638273"/>
            <a:ext cx="2400016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 + 16 =     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882C94F-32AE-DCD9-4392-85265EFD4EA1}"/>
              </a:ext>
            </a:extLst>
          </p:cNvPr>
          <p:cNvSpPr txBox="1"/>
          <p:nvPr/>
        </p:nvSpPr>
        <p:spPr>
          <a:xfrm>
            <a:off x="2702800" y="374579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B148FD6-39AB-3817-834A-57AA8AE4D63C}"/>
              </a:ext>
            </a:extLst>
          </p:cNvPr>
          <p:cNvSpPr/>
          <p:nvPr/>
        </p:nvSpPr>
        <p:spPr>
          <a:xfrm>
            <a:off x="1072032" y="4367855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– 4 =   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6BB8FC3-AAA7-E403-ABC3-F1FF6BC2616A}"/>
              </a:ext>
            </a:extLst>
          </p:cNvPr>
          <p:cNvSpPr txBox="1"/>
          <p:nvPr/>
        </p:nvSpPr>
        <p:spPr>
          <a:xfrm>
            <a:off x="2535121" y="447537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59ED4B3-415F-AD44-2D01-4018CA9A6B36}"/>
              </a:ext>
            </a:extLst>
          </p:cNvPr>
          <p:cNvSpPr/>
          <p:nvPr/>
        </p:nvSpPr>
        <p:spPr>
          <a:xfrm>
            <a:off x="1072032" y="5097437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73 – 7 =     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AD7FFE2-3A6B-7015-F7DD-7606BFF6533D}"/>
              </a:ext>
            </a:extLst>
          </p:cNvPr>
          <p:cNvSpPr txBox="1"/>
          <p:nvPr/>
        </p:nvSpPr>
        <p:spPr>
          <a:xfrm>
            <a:off x="2535121" y="520495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8F64D8C-FD83-D5DE-5AFA-264D2FA99617}"/>
              </a:ext>
            </a:extLst>
          </p:cNvPr>
          <p:cNvSpPr/>
          <p:nvPr/>
        </p:nvSpPr>
        <p:spPr>
          <a:xfrm>
            <a:off x="1072032" y="5827019"/>
            <a:ext cx="2190023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65 – 8 =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119310E-5505-641B-F119-7483EDD24818}"/>
              </a:ext>
            </a:extLst>
          </p:cNvPr>
          <p:cNvSpPr txBox="1"/>
          <p:nvPr/>
        </p:nvSpPr>
        <p:spPr>
          <a:xfrm>
            <a:off x="2535121" y="593453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75EE4F78-864A-CB2E-90B2-86881BD99A18}"/>
              </a:ext>
            </a:extLst>
          </p:cNvPr>
          <p:cNvGrpSpPr/>
          <p:nvPr/>
        </p:nvGrpSpPr>
        <p:grpSpPr>
          <a:xfrm>
            <a:off x="5102816" y="3269569"/>
            <a:ext cx="807151" cy="662828"/>
            <a:chOff x="1750173" y="2926500"/>
            <a:chExt cx="807151" cy="66282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CB05FADF-E810-227E-AD48-9931E65806D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0A0AADE9-4408-41CB-1E0E-24A46F906EDF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BA5B401C-C528-EC21-D396-AED7AE73793C}"/>
              </a:ext>
            </a:extLst>
          </p:cNvPr>
          <p:cNvGrpSpPr/>
          <p:nvPr/>
        </p:nvGrpSpPr>
        <p:grpSpPr>
          <a:xfrm>
            <a:off x="6288130" y="2684794"/>
            <a:ext cx="807151" cy="662828"/>
            <a:chOff x="1750173" y="2926500"/>
            <a:chExt cx="807151" cy="66282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4CACEAF4-0FCA-E203-D7C0-5D9907E3342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AB0315BB-556B-85F3-3687-D8B32437E6A2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338E0C20-9783-8922-F74C-7B28F58D7CA4}"/>
              </a:ext>
            </a:extLst>
          </p:cNvPr>
          <p:cNvGrpSpPr/>
          <p:nvPr/>
        </p:nvGrpSpPr>
        <p:grpSpPr>
          <a:xfrm>
            <a:off x="7977782" y="1815974"/>
            <a:ext cx="807151" cy="662828"/>
            <a:chOff x="1750173" y="2926500"/>
            <a:chExt cx="807151" cy="66282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48970916-B117-DE90-E5F1-8CBF82B4014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EA527F71-0FF0-54E8-B85C-527E702C7888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8646BDB5-1BD5-647B-2B91-29FCCF1E3091}"/>
              </a:ext>
            </a:extLst>
          </p:cNvPr>
          <p:cNvGrpSpPr/>
          <p:nvPr/>
        </p:nvGrpSpPr>
        <p:grpSpPr>
          <a:xfrm>
            <a:off x="5992024" y="4764026"/>
            <a:ext cx="807151" cy="662828"/>
            <a:chOff x="1750173" y="2926500"/>
            <a:chExt cx="807151" cy="66282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615AE79B-6888-2A13-F0E5-DB32E0297F8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937D5BF-B666-E9AE-CD43-DAC749B70DC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FB31B9C7-4858-50A9-D442-7F2C79DCAACC}"/>
              </a:ext>
            </a:extLst>
          </p:cNvPr>
          <p:cNvGrpSpPr/>
          <p:nvPr/>
        </p:nvGrpSpPr>
        <p:grpSpPr>
          <a:xfrm>
            <a:off x="8603757" y="2752479"/>
            <a:ext cx="807151" cy="662828"/>
            <a:chOff x="1750173" y="2926500"/>
            <a:chExt cx="807151" cy="66282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700BA02E-FA7D-F422-B799-F4853EFE4B4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3153DED9-B319-2167-CC14-676715142B6C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F54EF4D2-4114-8817-05D7-3963F2D608A6}"/>
              </a:ext>
            </a:extLst>
          </p:cNvPr>
          <p:cNvGrpSpPr/>
          <p:nvPr/>
        </p:nvGrpSpPr>
        <p:grpSpPr>
          <a:xfrm>
            <a:off x="8128020" y="4038177"/>
            <a:ext cx="807151" cy="662828"/>
            <a:chOff x="1750173" y="2926500"/>
            <a:chExt cx="807151" cy="66282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EDC93142-5A38-BDA2-FD43-4E0C3A62AEB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F22B556B-B359-B21C-ECA2-B43FCC8A8E3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"/>
                </a:rPr>
                <a:t>66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9ABF0FB2-0934-9972-A88F-4D2FFDD02D7B}"/>
              </a:ext>
            </a:extLst>
          </p:cNvPr>
          <p:cNvGrpSpPr/>
          <p:nvPr/>
        </p:nvGrpSpPr>
        <p:grpSpPr>
          <a:xfrm>
            <a:off x="8055858" y="5794267"/>
            <a:ext cx="807151" cy="662828"/>
            <a:chOff x="1750173" y="2926500"/>
            <a:chExt cx="807151" cy="66282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41C0DD13-3C82-300B-85EE-050FE167450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5D8F71E5-18AF-81FB-53CC-1C683CC04712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1" name="Picture 2">
            <a:extLst>
              <a:ext uri="{FF2B5EF4-FFF2-40B4-BE49-F238E27FC236}">
                <a16:creationId xmlns:a16="http://schemas.microsoft.com/office/drawing/2014/main" xmlns="" id="{BEC34758-268D-EB1B-D586-8F6C16E6D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3934">
            <a:off x="5870409" y="400167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xmlns="" id="{595BC8E2-D5BE-164E-67E7-CB0A857F3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4962">
            <a:off x="6258524" y="389724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xmlns="" id="{799CAA19-56FF-4B3B-47C4-364C28E6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3544">
            <a:off x="7254795" y="3036804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xmlns="" id="{C8D9D97D-8B9D-F18E-7939-0880B53D2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9412">
            <a:off x="7596967" y="2822505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xmlns="" id="{B5CA8E7B-FB7A-E8FE-384E-4DC5F0EF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7640">
            <a:off x="7917696" y="3066912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xmlns="" id="{4CF5CD64-3D8F-2FE5-8F17-B5A0003A3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2821">
            <a:off x="8930248" y="3453248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xmlns="" id="{E82F06AF-D485-7D2A-6D87-7A0DD0869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81787">
            <a:off x="9331421" y="3542938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xmlns="" id="{896B0E9A-17E2-CAF4-6C2B-E06B238DA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0705">
            <a:off x="9757638" y="3543096"/>
            <a:ext cx="276325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xmlns="" id="{4CF738F4-9546-9A75-07D0-2E78EED0FDF1}"/>
              </a:ext>
            </a:extLst>
          </p:cNvPr>
          <p:cNvSpPr/>
          <p:nvPr/>
        </p:nvSpPr>
        <p:spPr>
          <a:xfrm>
            <a:off x="9865759" y="2424163"/>
            <a:ext cx="1239392" cy="13634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43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6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0243196-7D06-5513-9FD7-2AC614FBF5FE}"/>
              </a:ext>
            </a:extLst>
          </p:cNvPr>
          <p:cNvSpPr/>
          <p:nvPr/>
        </p:nvSpPr>
        <p:spPr>
          <a:xfrm>
            <a:off x="884182" y="1464917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9CA4B0-BEE6-0EDD-94F0-EDF6F4B5037E}"/>
              </a:ext>
            </a:extLst>
          </p:cNvPr>
          <p:cNvSpPr txBox="1"/>
          <p:nvPr/>
        </p:nvSpPr>
        <p:spPr>
          <a:xfrm>
            <a:off x="1375112" y="1383691"/>
            <a:ext cx="322817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 vườn có 30 cây hoa hồng và hoa cúc. Mi đếm được có 9 cây hoa cúc. Hỏi trong vườn có bao nhiêu cây hoa hồng?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8EF03B-1CC3-561A-DDFA-08D919476F70}"/>
              </a:ext>
            </a:extLst>
          </p:cNvPr>
          <p:cNvSpPr txBox="1"/>
          <p:nvPr/>
        </p:nvSpPr>
        <p:spPr>
          <a:xfrm>
            <a:off x="4565896" y="4268041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28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556849-208C-96A2-DB81-D2298F3E054F}"/>
              </a:ext>
            </a:extLst>
          </p:cNvPr>
          <p:cNvSpPr txBox="1"/>
          <p:nvPr/>
        </p:nvSpPr>
        <p:spPr>
          <a:xfrm>
            <a:off x="2422935" y="4791261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Trong vườn có số cây hoa hồng là: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F18EBB-CD38-7D06-7BA0-E3534302A527}"/>
              </a:ext>
            </a:extLst>
          </p:cNvPr>
          <p:cNvSpPr txBox="1"/>
          <p:nvPr/>
        </p:nvSpPr>
        <p:spPr>
          <a:xfrm>
            <a:off x="2923651" y="531448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 – 9 = 21 (cây)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EB0C2D-E961-E310-096E-ADA0285206E1}"/>
              </a:ext>
            </a:extLst>
          </p:cNvPr>
          <p:cNvSpPr txBox="1"/>
          <p:nvPr/>
        </p:nvSpPr>
        <p:spPr>
          <a:xfrm>
            <a:off x="4002802" y="582383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21 cây hoa hồng.</a:t>
            </a:r>
          </a:p>
        </p:txBody>
      </p: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xmlns="" id="{926182BA-CACB-712A-B699-B86A08154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417" y="52019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387E50-FD45-7BF6-0683-ED56C7FD12B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8358" y="357638"/>
            <a:ext cx="6176134" cy="3747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1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xmlns="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xmlns="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xmlns="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xmlns="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xmlns="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256D3E-5BE9-88D4-8351-C252C68C0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411" y="1166503"/>
            <a:ext cx="8254358" cy="35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773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3864" y="5257801"/>
            <a:ext cx="2422458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 defTabSz="1219170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58" action="ppaction://hlinksldjump"/>
            <a:extLst>
              <a:ext uri="{FF2B5EF4-FFF2-40B4-BE49-F238E27FC236}">
                <a16:creationId xmlns:a16="http://schemas.microsoft.com/office/drawing/2014/main" xmlns="" id="{4091348F-2F9B-B757-2679-736047556FA6}"/>
              </a:ext>
            </a:extLst>
          </p:cNvPr>
          <p:cNvSpPr/>
          <p:nvPr/>
        </p:nvSpPr>
        <p:spPr>
          <a:xfrm>
            <a:off x="8032955" y="167148"/>
            <a:ext cx="1288026" cy="4719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4801" y="1092200"/>
            <a:ext cx="71039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b="1" dirty="0">
                <a:solidFill>
                  <a:srgbClr val="0000FF"/>
                </a:solidFill>
                <a:latin typeface="Calibri"/>
              </a:rPr>
              <a:t>56 – 9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0000" y="3289419"/>
            <a:ext cx="6807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7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7200" b="1" dirty="0">
                <a:solidFill>
                  <a:srgbClr val="0000FF"/>
                </a:solidFill>
                <a:latin typeface="Calibri"/>
              </a:rPr>
              <a:t>: 47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3999" y="1600201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– 8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5584" y="3272136"/>
            <a:ext cx="3260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4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54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5400" b="1" dirty="0">
                <a:solidFill>
                  <a:srgbClr val="0000FF"/>
                </a:solidFill>
                <a:latin typeface="Calibri"/>
              </a:rPr>
              <a:t>: 28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7283" y="1252835"/>
            <a:ext cx="904240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–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4064" y="3396932"/>
            <a:ext cx="3603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: 25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05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54964" y="1600200"/>
            <a:ext cx="36679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– 9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53343" y="3352800"/>
            <a:ext cx="3603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6000" b="1" dirty="0">
                <a:solidFill>
                  <a:srgbClr val="0000FF"/>
                </a:solidFill>
                <a:latin typeface="Calibri"/>
              </a:rPr>
              <a:t>: 56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69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12996" y="1600200"/>
            <a:ext cx="235192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– 7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6761" y="3441413"/>
            <a:ext cx="2007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3200" b="1" dirty="0">
                <a:solidFill>
                  <a:srgbClr val="0000FF"/>
                </a:solidFill>
                <a:latin typeface="Calibri"/>
              </a:rPr>
              <a:t>: 49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6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313</Words>
  <Application>Microsoft Office PowerPoint</Application>
  <PresentationFormat>Widescreen</PresentationFormat>
  <Paragraphs>107</Paragraphs>
  <Slides>22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微软雅黑</vt:lpstr>
      <vt:lpstr>Arial</vt:lpstr>
      <vt:lpstr>Calibri</vt:lpstr>
      <vt:lpstr>Calibri Light</vt:lpstr>
      <vt:lpstr>Cambria</vt:lpstr>
      <vt:lpstr>HappyZcool</vt:lpstr>
      <vt:lpstr>UTM Avo</vt:lpstr>
      <vt:lpstr>UTM Azuki</vt:lpstr>
      <vt:lpstr>字魂131号-酷乐潮玩体</vt:lpstr>
      <vt:lpstr>字魂59号-创粗黑</vt:lpstr>
      <vt:lpstr>思源黑体 CN</vt:lpstr>
      <vt:lpstr>思源黑体 CN Bold</vt:lpstr>
      <vt:lpstr>等线</vt:lpstr>
      <vt:lpstr>等线 Light</vt:lpstr>
      <vt:lpstr>2_Office 主题</vt:lpstr>
      <vt:lpstr>https://www.freeppt7.com</vt:lpstr>
      <vt:lpstr>2_Office 主题​​</vt:lpstr>
      <vt:lpstr>3_Office 主题</vt:lpstr>
      <vt:lpstr>1_Office Theme</vt:lpstr>
      <vt:lpstr>4_Office Theme</vt:lpstr>
      <vt:lpstr>3_Office 主题​​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72</cp:revision>
  <dcterms:created xsi:type="dcterms:W3CDTF">2021-07-20T01:55:21Z</dcterms:created>
  <dcterms:modified xsi:type="dcterms:W3CDTF">2025-11-23T13:27:33Z</dcterms:modified>
</cp:coreProperties>
</file>