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912" r:id="rId3"/>
    <p:sldMasterId id="2147483942" r:id="rId4"/>
    <p:sldMasterId id="2147483951" r:id="rId5"/>
    <p:sldMasterId id="2147483953" r:id="rId6"/>
    <p:sldMasterId id="2147483955" r:id="rId7"/>
  </p:sldMasterIdLst>
  <p:notesMasterIdLst>
    <p:notesMasterId r:id="rId21"/>
  </p:notesMasterIdLst>
  <p:sldIdLst>
    <p:sldId id="2858" r:id="rId8"/>
    <p:sldId id="282" r:id="rId9"/>
    <p:sldId id="283" r:id="rId10"/>
    <p:sldId id="284" r:id="rId11"/>
    <p:sldId id="285" r:id="rId12"/>
    <p:sldId id="256" r:id="rId13"/>
    <p:sldId id="278" r:id="rId14"/>
    <p:sldId id="2007577122" r:id="rId15"/>
    <p:sldId id="2007577123" r:id="rId16"/>
    <p:sldId id="2007577124" r:id="rId17"/>
    <p:sldId id="2007577125" r:id="rId18"/>
    <p:sldId id="2007577126" r:id="rId19"/>
    <p:sldId id="29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7" autoAdjust="0"/>
    <p:restoredTop sz="94660"/>
  </p:normalViewPr>
  <p:slideViewPr>
    <p:cSldViewPr snapToGrid="0">
      <p:cViewPr varScale="1">
        <p:scale>
          <a:sx n="88" d="100"/>
          <a:sy n="88" d="100"/>
        </p:scale>
        <p:origin x="48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9" name="Google Shape;1529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3106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367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199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521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2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702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523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141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7F3B4-76E9-4CEE-A376-997F51F980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31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emf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70D826F-2441-41E8-BB31-6C8A567FAC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90F5413-5366-484C-A942-69C1AEEA0B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2D16F27-BBE4-48DE-BE85-9C93A6E4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DCAEA5F-453C-4EF0-92D2-4DC0B9DEF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A6D9B90-6595-4FAF-BA6C-FA3359F70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02151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BF3DF3-91BB-4634-BC76-36D10E65C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DB13E71-213B-415A-9A92-9D8F0437A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2040139-B6EA-4A3F-A2BB-0DEF9BAA1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055A5C6-34EB-4DF8-BD15-EE03A798B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AAEF80B-1D66-44DA-A81B-3F71DAAA4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27099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266AA57-2786-4F31-B896-3EF16B93D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1DA1509-C8E4-4139-8A09-A4B0D4C8A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D2FE629-5596-4D70-974D-E0BEFF2E5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F5E6741-A374-4D0C-A2E4-A54EC7344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41760A9-17DF-47B2-905B-3AC679E47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30417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09F039D0-6FA3-4BFF-8132-9465F88BC870}"/>
              </a:ext>
            </a:extLst>
          </p:cNvPr>
          <p:cNvGrpSpPr/>
          <p:nvPr userDrawn="1"/>
        </p:nvGrpSpPr>
        <p:grpSpPr>
          <a:xfrm>
            <a:off x="-88901" y="6161635"/>
            <a:ext cx="12280901" cy="2955925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xmlns="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xmlns="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xmlns="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xmlns="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xmlns="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xmlns="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xmlns="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6478163E-2A5E-435F-9447-CAC05053247F}"/>
              </a:ext>
            </a:extLst>
          </p:cNvPr>
          <p:cNvSpPr/>
          <p:nvPr userDrawn="1"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1" name="Freeform 34">
            <a:extLst>
              <a:ext uri="{FF2B5EF4-FFF2-40B4-BE49-F238E27FC236}">
                <a16:creationId xmlns:a16="http://schemas.microsoft.com/office/drawing/2014/main" xmlns="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214032" y="6319773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xmlns="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21312" y="6416477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xmlns="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3349" y="6434684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xmlns="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24031" y="6413516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xmlns="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5653227" y="6516909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00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09F039D0-6FA3-4BFF-8132-9465F88BC870}"/>
              </a:ext>
            </a:extLst>
          </p:cNvPr>
          <p:cNvGrpSpPr/>
          <p:nvPr userDrawn="1"/>
        </p:nvGrpSpPr>
        <p:grpSpPr>
          <a:xfrm>
            <a:off x="-88901" y="6161635"/>
            <a:ext cx="12280901" cy="2955925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xmlns="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xmlns="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xmlns="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xmlns="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xmlns="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xmlns="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xmlns="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6478163E-2A5E-435F-9447-CAC05053247F}"/>
              </a:ext>
            </a:extLst>
          </p:cNvPr>
          <p:cNvSpPr/>
          <p:nvPr userDrawn="1"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xmlns="" id="{F7B19E78-F9CA-499C-99C9-42FAA0D58A2B}"/>
              </a:ext>
            </a:extLst>
          </p:cNvPr>
          <p:cNvSpPr/>
          <p:nvPr userDrawn="1"/>
        </p:nvSpPr>
        <p:spPr>
          <a:xfrm>
            <a:off x="144176" y="114067"/>
            <a:ext cx="570799" cy="570799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BAD3852C-FA14-4930-A555-A590D3C54150}"/>
              </a:ext>
            </a:extLst>
          </p:cNvPr>
          <p:cNvSpPr txBox="1"/>
          <p:nvPr userDrawn="1"/>
        </p:nvSpPr>
        <p:spPr>
          <a:xfrm>
            <a:off x="-425835" y="120170"/>
            <a:ext cx="1710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02</a:t>
            </a:r>
          </a:p>
        </p:txBody>
      </p:sp>
      <p:sp>
        <p:nvSpPr>
          <p:cNvPr id="21" name="Freeform 34">
            <a:extLst>
              <a:ext uri="{FF2B5EF4-FFF2-40B4-BE49-F238E27FC236}">
                <a16:creationId xmlns:a16="http://schemas.microsoft.com/office/drawing/2014/main" xmlns="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214032" y="6319773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xmlns="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21312" y="6416477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xmlns="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3349" y="6434684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xmlns="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24031" y="6413516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xmlns="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5653227" y="6516909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5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09F039D0-6FA3-4BFF-8132-9465F88BC870}"/>
              </a:ext>
            </a:extLst>
          </p:cNvPr>
          <p:cNvGrpSpPr/>
          <p:nvPr userDrawn="1"/>
        </p:nvGrpSpPr>
        <p:grpSpPr>
          <a:xfrm>
            <a:off x="-88901" y="6161635"/>
            <a:ext cx="12280901" cy="2955925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xmlns="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xmlns="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xmlns="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xmlns="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xmlns="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xmlns="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xmlns="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6478163E-2A5E-435F-9447-CAC05053247F}"/>
              </a:ext>
            </a:extLst>
          </p:cNvPr>
          <p:cNvSpPr/>
          <p:nvPr userDrawn="1"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xmlns="" id="{F7B19E78-F9CA-499C-99C9-42FAA0D58A2B}"/>
              </a:ext>
            </a:extLst>
          </p:cNvPr>
          <p:cNvSpPr/>
          <p:nvPr userDrawn="1"/>
        </p:nvSpPr>
        <p:spPr>
          <a:xfrm>
            <a:off x="144176" y="114067"/>
            <a:ext cx="570799" cy="570799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1" name="Freeform 34">
            <a:extLst>
              <a:ext uri="{FF2B5EF4-FFF2-40B4-BE49-F238E27FC236}">
                <a16:creationId xmlns:a16="http://schemas.microsoft.com/office/drawing/2014/main" xmlns="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214032" y="6319773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xmlns="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21312" y="6416477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xmlns="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3349" y="6434684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xmlns="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24031" y="6413516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xmlns="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5653227" y="6516909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394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33329E8-EA50-4213-82C8-E89F39021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52B9981-28C9-4754-AD28-8C90A9C911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B34A290-31B2-46C5-8804-91B79263A9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24D03D5-D108-47EB-9366-7FC91B2476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F0F83FDE-724A-4DD2-A759-4DB8ACE91C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A9B9720E-A7B9-4ACC-8F67-F53D491CF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87770828-5FE3-4660-955B-AF0289E92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3759C9A-F6D4-42FB-B944-04BC2B2C9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1152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D1D08D8-F9AA-4904-82E6-016E0694E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7F928FFC-436B-4AF6-BF2A-95BCE106F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295B1FE-D99B-4CED-A81B-05E60D263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A33E1690-79F3-491B-954F-7F73DA40F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6480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E63F7642-095E-4504-A073-58E704018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54AAEA44-D3A5-4E8F-8703-9CAB6D086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1D55A217-DFD4-4026-ABA1-8FF784D5D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8882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8633936-5096-46FF-A0A7-F57DE9A52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28E6E60-E69E-4408-9436-7E7A49581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2F6D711-DECE-4DD2-9832-AD9193D02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54639C2-ED95-401D-8709-02BA5F319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8A9537A-E574-4558-BF39-D0EDEBB94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BA50847-16D5-42A1-A623-7C1C916B7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10862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25A726D-33A9-40F5-AEAE-36E776D5B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0A7783AA-3C0A-49E9-BBB0-A1FB9241BE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FCD0E8E-7D3C-48E5-8FFA-1AFEE07E66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6C7D2C9-F3BC-4CFB-AE9B-0FA16F897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F27182C-DCA3-499A-BD51-9A0FC1E85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7A64646-502A-47F7-8F76-7052EEECA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15751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3274D61-475E-4CFE-A581-0485B23DA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3A706FF-86ED-4D10-9899-A06249F4E8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C4079B8-65BF-4012-BDC7-A30CB0EDA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D92D12B-208F-4477-B46D-690D8404E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37BE741-EF5A-4330-8B56-56E49492C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144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E21AD03-8B4F-4313-8AD2-2B471828C1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CF2528E-B591-404C-BBE1-0943602E56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ED88BC0-1278-43DC-ADE2-BA26E2AAE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1EDECDA-C94F-4603-A62C-4029CCBFD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24A192B-63C7-403F-8728-6E377B894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07855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5251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905A72DA-0E20-422D-A31C-8A5CB2E03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t="-1" r="52375" b="844"/>
          <a:stretch/>
        </p:blipFill>
        <p:spPr>
          <a:xfrm>
            <a:off x="9572424" y="19595"/>
            <a:ext cx="5492671" cy="6818810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 descr="图片包含 室内, 户外艺术系列, 笔记本电脑, 屏幕&#10;&#10;已生成极高可信度的说明">
            <a:extLst>
              <a:ext uri="{FF2B5EF4-FFF2-40B4-BE49-F238E27FC236}">
                <a16:creationId xmlns:a16="http://schemas.microsoft.com/office/drawing/2014/main" xmlns="" id="{31AC3A60-9A03-4C18-BBEC-248F4594CA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8" t="21000" r="62718" b="47909"/>
          <a:stretch/>
        </p:blipFill>
        <p:spPr>
          <a:xfrm flipH="1">
            <a:off x="-2" y="4869160"/>
            <a:ext cx="2268101" cy="1969245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EB926103-678C-493D-B020-1063B3DBF9D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7408" y="-16804"/>
            <a:ext cx="2592288" cy="1484474"/>
          </a:xfrm>
          <a:prstGeom prst="rect">
            <a:avLst/>
          </a:prstGeom>
        </p:spPr>
      </p:pic>
      <p:sp>
        <p:nvSpPr>
          <p:cNvPr id="10" name="矩形 69">
            <a:extLst>
              <a:ext uri="{FF2B5EF4-FFF2-40B4-BE49-F238E27FC236}">
                <a16:creationId xmlns:a16="http://schemas.microsoft.com/office/drawing/2014/main" xmlns="" id="{8B2A1291-96D5-44A0-B582-A35DD7F7395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11425" y="836712"/>
            <a:ext cx="24482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buFont typeface="Arial" charset="0"/>
              <a:buNone/>
            </a:pPr>
            <a:r>
              <a:rPr lang="zh-CN" altLang="en-US" sz="2800" b="1" dirty="0">
                <a:solidFill>
                  <a:srgbClr val="366A97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微软雅黑" pitchFamily="34" charset="-122"/>
              </a:rPr>
              <a:t>点击添加标题</a:t>
            </a:r>
            <a:endParaRPr lang="en-US" altLang="zh-CN" sz="2800" b="1" dirty="0">
              <a:solidFill>
                <a:srgbClr val="366A97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076288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水中的倒影&#10;&#10;描述已自动生成">
            <a:extLst>
              <a:ext uri="{FF2B5EF4-FFF2-40B4-BE49-F238E27FC236}">
                <a16:creationId xmlns:a16="http://schemas.microsoft.com/office/drawing/2014/main" xmlns="" id="{E84C4BCD-A035-47CA-9313-31B95FFE14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18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海上的夕阳&#10;&#10;中度可信度描述已自动生成">
            <a:extLst>
              <a:ext uri="{FF2B5EF4-FFF2-40B4-BE49-F238E27FC236}">
                <a16:creationId xmlns:a16="http://schemas.microsoft.com/office/drawing/2014/main" xmlns="" id="{E2A482BC-08BF-4E12-B522-C7EE7D3DDD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62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背景图案&#10;&#10;描述已自动生成">
            <a:extLst>
              <a:ext uri="{FF2B5EF4-FFF2-40B4-BE49-F238E27FC236}">
                <a16:creationId xmlns:a16="http://schemas.microsoft.com/office/drawing/2014/main" xmlns="" id="{6242BEB6-94BE-421B-8334-6C2D305EEE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5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背景图案&#10;&#10;描述已自动生成">
            <a:extLst>
              <a:ext uri="{FF2B5EF4-FFF2-40B4-BE49-F238E27FC236}">
                <a16:creationId xmlns:a16="http://schemas.microsoft.com/office/drawing/2014/main" xmlns="" id="{C6418121-784A-4E6E-B480-6B9EF381C8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xmlns="" id="{320B1EB9-D8F8-4CAA-8FB1-89D4628A95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28771" y="2302506"/>
            <a:ext cx="1127808" cy="1127460"/>
          </a:xfrm>
          <a:custGeom>
            <a:avLst/>
            <a:gdLst>
              <a:gd name="connsiteX0" fmla="*/ 563904 w 1127808"/>
              <a:gd name="connsiteY0" fmla="*/ 0 h 1127460"/>
              <a:gd name="connsiteX1" fmla="*/ 1127808 w 1127808"/>
              <a:gd name="connsiteY1" fmla="*/ 563730 h 1127460"/>
              <a:gd name="connsiteX2" fmla="*/ 563904 w 1127808"/>
              <a:gd name="connsiteY2" fmla="*/ 1127460 h 1127460"/>
              <a:gd name="connsiteX3" fmla="*/ 0 w 1127808"/>
              <a:gd name="connsiteY3" fmla="*/ 563730 h 1127460"/>
              <a:gd name="connsiteX4" fmla="*/ 563904 w 1127808"/>
              <a:gd name="connsiteY4" fmla="*/ 0 h 1127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7808" h="1127460">
                <a:moveTo>
                  <a:pt x="563904" y="0"/>
                </a:moveTo>
                <a:cubicBezTo>
                  <a:pt x="875340" y="0"/>
                  <a:pt x="1127808" y="252390"/>
                  <a:pt x="1127808" y="563730"/>
                </a:cubicBezTo>
                <a:cubicBezTo>
                  <a:pt x="1127808" y="875070"/>
                  <a:pt x="875340" y="1127460"/>
                  <a:pt x="563904" y="1127460"/>
                </a:cubicBezTo>
                <a:cubicBezTo>
                  <a:pt x="252468" y="1127460"/>
                  <a:pt x="0" y="875070"/>
                  <a:pt x="0" y="563730"/>
                </a:cubicBezTo>
                <a:cubicBezTo>
                  <a:pt x="0" y="252390"/>
                  <a:pt x="252468" y="0"/>
                  <a:pt x="56390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xmlns="" id="{B6674F26-0F92-402A-8E01-2DF18CC2E90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66658" y="2549342"/>
            <a:ext cx="1754752" cy="1754208"/>
          </a:xfrm>
          <a:custGeom>
            <a:avLst/>
            <a:gdLst>
              <a:gd name="connsiteX0" fmla="*/ 877376 w 1754752"/>
              <a:gd name="connsiteY0" fmla="*/ 0 h 1754208"/>
              <a:gd name="connsiteX1" fmla="*/ 1754752 w 1754752"/>
              <a:gd name="connsiteY1" fmla="*/ 877104 h 1754208"/>
              <a:gd name="connsiteX2" fmla="*/ 877376 w 1754752"/>
              <a:gd name="connsiteY2" fmla="*/ 1754208 h 1754208"/>
              <a:gd name="connsiteX3" fmla="*/ 0 w 1754752"/>
              <a:gd name="connsiteY3" fmla="*/ 877104 h 1754208"/>
              <a:gd name="connsiteX4" fmla="*/ 877376 w 1754752"/>
              <a:gd name="connsiteY4" fmla="*/ 0 h 1754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752" h="1754208">
                <a:moveTo>
                  <a:pt x="877376" y="0"/>
                </a:moveTo>
                <a:cubicBezTo>
                  <a:pt x="1361937" y="0"/>
                  <a:pt x="1754752" y="392693"/>
                  <a:pt x="1754752" y="877104"/>
                </a:cubicBezTo>
                <a:cubicBezTo>
                  <a:pt x="1754752" y="1361515"/>
                  <a:pt x="1361937" y="1754208"/>
                  <a:pt x="877376" y="1754208"/>
                </a:cubicBezTo>
                <a:cubicBezTo>
                  <a:pt x="392815" y="1754208"/>
                  <a:pt x="0" y="1361515"/>
                  <a:pt x="0" y="877104"/>
                </a:cubicBezTo>
                <a:cubicBezTo>
                  <a:pt x="0" y="392693"/>
                  <a:pt x="392815" y="0"/>
                  <a:pt x="87737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xmlns="" id="{20FAC8E9-B351-43EB-B134-930A2B66DBC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74027" y="3776019"/>
            <a:ext cx="1485000" cy="1484542"/>
          </a:xfrm>
          <a:custGeom>
            <a:avLst/>
            <a:gdLst>
              <a:gd name="connsiteX0" fmla="*/ 742500 w 1485000"/>
              <a:gd name="connsiteY0" fmla="*/ 0 h 1484542"/>
              <a:gd name="connsiteX1" fmla="*/ 1485000 w 1485000"/>
              <a:gd name="connsiteY1" fmla="*/ 742271 h 1484542"/>
              <a:gd name="connsiteX2" fmla="*/ 742500 w 1485000"/>
              <a:gd name="connsiteY2" fmla="*/ 1484542 h 1484542"/>
              <a:gd name="connsiteX3" fmla="*/ 0 w 1485000"/>
              <a:gd name="connsiteY3" fmla="*/ 742271 h 1484542"/>
              <a:gd name="connsiteX4" fmla="*/ 742500 w 1485000"/>
              <a:gd name="connsiteY4" fmla="*/ 0 h 1484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5000" h="1484542">
                <a:moveTo>
                  <a:pt x="742500" y="0"/>
                </a:moveTo>
                <a:cubicBezTo>
                  <a:pt x="1152572" y="0"/>
                  <a:pt x="1485000" y="332326"/>
                  <a:pt x="1485000" y="742271"/>
                </a:cubicBezTo>
                <a:cubicBezTo>
                  <a:pt x="1485000" y="1152216"/>
                  <a:pt x="1152572" y="1484542"/>
                  <a:pt x="742500" y="1484542"/>
                </a:cubicBezTo>
                <a:cubicBezTo>
                  <a:pt x="332428" y="1484542"/>
                  <a:pt x="0" y="1152216"/>
                  <a:pt x="0" y="742271"/>
                </a:cubicBezTo>
                <a:cubicBezTo>
                  <a:pt x="0" y="332326"/>
                  <a:pt x="332428" y="0"/>
                  <a:pt x="7425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98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背景图案&#10;&#10;描述已自动生成">
            <a:extLst>
              <a:ext uri="{FF2B5EF4-FFF2-40B4-BE49-F238E27FC236}">
                <a16:creationId xmlns:a16="http://schemas.microsoft.com/office/drawing/2014/main" xmlns="" id="{94DFFF94-43C1-4EE2-9C3E-75A6B909F8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xmlns="" id="{E30DF200-C2B1-4026-A551-7DCEE247E0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09675" y="1991510"/>
            <a:ext cx="3313130" cy="3313128"/>
          </a:xfrm>
          <a:custGeom>
            <a:avLst/>
            <a:gdLst>
              <a:gd name="connsiteX0" fmla="*/ 1656565 w 3313130"/>
              <a:gd name="connsiteY0" fmla="*/ 0 h 3313128"/>
              <a:gd name="connsiteX1" fmla="*/ 3313130 w 3313130"/>
              <a:gd name="connsiteY1" fmla="*/ 1656564 h 3313128"/>
              <a:gd name="connsiteX2" fmla="*/ 1656565 w 3313130"/>
              <a:gd name="connsiteY2" fmla="*/ 3313128 h 3313128"/>
              <a:gd name="connsiteX3" fmla="*/ 0 w 3313130"/>
              <a:gd name="connsiteY3" fmla="*/ 1656564 h 3313128"/>
              <a:gd name="connsiteX4" fmla="*/ 1656565 w 3313130"/>
              <a:gd name="connsiteY4" fmla="*/ 0 h 3313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3130" h="3313128">
                <a:moveTo>
                  <a:pt x="1656565" y="0"/>
                </a:moveTo>
                <a:cubicBezTo>
                  <a:pt x="2571461" y="0"/>
                  <a:pt x="3313130" y="741669"/>
                  <a:pt x="3313130" y="1656564"/>
                </a:cubicBezTo>
                <a:cubicBezTo>
                  <a:pt x="3313130" y="2571459"/>
                  <a:pt x="2571461" y="3313128"/>
                  <a:pt x="1656565" y="3313128"/>
                </a:cubicBezTo>
                <a:cubicBezTo>
                  <a:pt x="741669" y="3313128"/>
                  <a:pt x="0" y="2571459"/>
                  <a:pt x="0" y="1656564"/>
                </a:cubicBezTo>
                <a:cubicBezTo>
                  <a:pt x="0" y="741669"/>
                  <a:pt x="741669" y="0"/>
                  <a:pt x="165656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192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背景图案&#10;&#10;描述已自动生成">
            <a:extLst>
              <a:ext uri="{FF2B5EF4-FFF2-40B4-BE49-F238E27FC236}">
                <a16:creationId xmlns:a16="http://schemas.microsoft.com/office/drawing/2014/main" xmlns="" id="{14D5F47C-F3BA-4603-B023-CC774CC4DB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xmlns="" id="{7EB96C71-627A-474C-85FB-036627DAEAD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02778" y="2144753"/>
            <a:ext cx="3216275" cy="2070100"/>
          </a:xfrm>
          <a:custGeom>
            <a:avLst/>
            <a:gdLst>
              <a:gd name="connsiteX0" fmla="*/ 0 w 3216275"/>
              <a:gd name="connsiteY0" fmla="*/ 0 h 2070100"/>
              <a:gd name="connsiteX1" fmla="*/ 3216275 w 3216275"/>
              <a:gd name="connsiteY1" fmla="*/ 0 h 2070100"/>
              <a:gd name="connsiteX2" fmla="*/ 3216275 w 3216275"/>
              <a:gd name="connsiteY2" fmla="*/ 2070100 h 2070100"/>
              <a:gd name="connsiteX3" fmla="*/ 0 w 3216275"/>
              <a:gd name="connsiteY3" fmla="*/ 2070100 h 207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16275" h="2070100">
                <a:moveTo>
                  <a:pt x="0" y="0"/>
                </a:moveTo>
                <a:lnTo>
                  <a:pt x="3216275" y="0"/>
                </a:lnTo>
                <a:lnTo>
                  <a:pt x="3216275" y="2070100"/>
                </a:lnTo>
                <a:lnTo>
                  <a:pt x="0" y="20701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183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背景图案&#10;&#10;描述已自动生成">
            <a:extLst>
              <a:ext uri="{FF2B5EF4-FFF2-40B4-BE49-F238E27FC236}">
                <a16:creationId xmlns:a16="http://schemas.microsoft.com/office/drawing/2014/main" xmlns="" id="{F576439D-3E0F-4C78-B884-63E3B398D8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3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93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 1" userDrawn="1">
  <p:cSld name="017 Title and text right 1">
    <p:bg>
      <p:bgPr>
        <a:solidFill>
          <a:srgbClr val="D2DFE6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24"/>
          <p:cNvGrpSpPr/>
          <p:nvPr userDrawn="1"/>
        </p:nvGrpSpPr>
        <p:grpSpPr>
          <a:xfrm flipH="1">
            <a:off x="26227" y="52523"/>
            <a:ext cx="12213796" cy="6869243"/>
            <a:chOff x="0" y="-4144"/>
            <a:chExt cx="12213796" cy="6869243"/>
          </a:xfrm>
        </p:grpSpPr>
        <p:sp>
          <p:nvSpPr>
            <p:cNvPr id="726" name="Google Shape;726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0"/>
                  </a:moveTo>
                  <a:lnTo>
                    <a:pt x="6295263" y="0"/>
                  </a:lnTo>
                  <a:lnTo>
                    <a:pt x="6295263" y="901256"/>
                  </a:lnTo>
                  <a:lnTo>
                    <a:pt x="6295263" y="6295263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5EBE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4"/>
            <p:cNvSpPr/>
            <p:nvPr/>
          </p:nvSpPr>
          <p:spPr>
            <a:xfrm>
              <a:off x="1558718" y="1098384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8" y="492824"/>
                    <a:pt x="2201608" y="1100804"/>
                  </a:cubicBezTo>
                  <a:cubicBezTo>
                    <a:pt x="2201608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064" y="777812"/>
                    <a:pt x="516064" y="1100804"/>
                  </a:cubicBezTo>
                  <a:cubicBezTo>
                    <a:pt x="516064" y="1423702"/>
                    <a:pt x="777811" y="1685544"/>
                    <a:pt x="1100804" y="1685544"/>
                  </a:cubicBezTo>
                  <a:cubicBezTo>
                    <a:pt x="1423702" y="1685544"/>
                    <a:pt x="1685449" y="1423797"/>
                    <a:pt x="1685449" y="1100804"/>
                  </a:cubicBezTo>
                  <a:cubicBezTo>
                    <a:pt x="1685544" y="777907"/>
                    <a:pt x="1423797" y="516064"/>
                    <a:pt x="1100804" y="516064"/>
                  </a:cubicBezTo>
                  <a:close/>
                </a:path>
              </a:pathLst>
            </a:custGeom>
            <a:solidFill>
              <a:srgbClr val="2C9D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5063776"/>
                  </a:moveTo>
                  <a:lnTo>
                    <a:pt x="5063776" y="0"/>
                  </a:lnTo>
                  <a:lnTo>
                    <a:pt x="6295263" y="0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2174542" y="1714102"/>
              <a:ext cx="1784293" cy="1784189"/>
            </a:xfrm>
            <a:custGeom>
              <a:avLst/>
              <a:gdLst/>
              <a:ahLst/>
              <a:cxnLst/>
              <a:rect l="l" t="t" r="r" b="b"/>
              <a:pathLst>
                <a:path w="1636966" h="1636871" extrusionOk="0">
                  <a:moveTo>
                    <a:pt x="0" y="1497711"/>
                  </a:moveTo>
                  <a:lnTo>
                    <a:pt x="394240" y="1103471"/>
                  </a:lnTo>
                  <a:cubicBezTo>
                    <a:pt x="439674" y="1114806"/>
                    <a:pt x="487204" y="1120807"/>
                    <a:pt x="536162" y="1120807"/>
                  </a:cubicBezTo>
                  <a:cubicBezTo>
                    <a:pt x="859060" y="1120807"/>
                    <a:pt x="1120807" y="859060"/>
                    <a:pt x="1120807" y="536067"/>
                  </a:cubicBezTo>
                  <a:cubicBezTo>
                    <a:pt x="1120807" y="487109"/>
                    <a:pt x="1114806" y="439579"/>
                    <a:pt x="1103471" y="394240"/>
                  </a:cubicBezTo>
                  <a:lnTo>
                    <a:pt x="1497711" y="0"/>
                  </a:lnTo>
                  <a:cubicBezTo>
                    <a:pt x="1586389" y="158687"/>
                    <a:pt x="1636967" y="341471"/>
                    <a:pt x="1636967" y="536067"/>
                  </a:cubicBezTo>
                  <a:cubicBezTo>
                    <a:pt x="1636967" y="1144048"/>
                    <a:pt x="1144143" y="1636871"/>
                    <a:pt x="536162" y="1636871"/>
                  </a:cubicBezTo>
                  <a:cubicBezTo>
                    <a:pt x="341471" y="1636967"/>
                    <a:pt x="158687" y="1586389"/>
                    <a:pt x="0" y="1497711"/>
                  </a:cubicBezTo>
                  <a:close/>
                </a:path>
              </a:pathLst>
            </a:custGeom>
            <a:solidFill>
              <a:srgbClr val="1791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0"/>
                  </a:moveTo>
                  <a:lnTo>
                    <a:pt x="827723" y="0"/>
                  </a:lnTo>
                  <a:cubicBezTo>
                    <a:pt x="867156" y="112395"/>
                    <a:pt x="900875" y="226314"/>
                    <a:pt x="928116" y="342043"/>
                  </a:cubicBezTo>
                  <a:cubicBezTo>
                    <a:pt x="949071" y="431101"/>
                    <a:pt x="915448" y="519303"/>
                    <a:pt x="840391" y="571691"/>
                  </a:cubicBezTo>
                  <a:cubicBezTo>
                    <a:pt x="570643" y="760095"/>
                    <a:pt x="288608" y="921925"/>
                    <a:pt x="0" y="106956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149763" y="0"/>
                  </a:moveTo>
                  <a:lnTo>
                    <a:pt x="2383250" y="0"/>
                  </a:lnTo>
                  <a:cubicBezTo>
                    <a:pt x="2428970" y="140589"/>
                    <a:pt x="2444020" y="277368"/>
                    <a:pt x="2427446" y="410242"/>
                  </a:cubicBezTo>
                  <a:cubicBezTo>
                    <a:pt x="2416778" y="495967"/>
                    <a:pt x="2361343" y="563594"/>
                    <a:pt x="2279333" y="590931"/>
                  </a:cubicBezTo>
                  <a:cubicBezTo>
                    <a:pt x="2027206" y="674846"/>
                    <a:pt x="1762506" y="712280"/>
                    <a:pt x="1487424" y="711708"/>
                  </a:cubicBezTo>
                  <a:cubicBezTo>
                    <a:pt x="1399508" y="711518"/>
                    <a:pt x="1324356" y="662845"/>
                    <a:pt x="1288256" y="582644"/>
                  </a:cubicBezTo>
                  <a:cubicBezTo>
                    <a:pt x="1206437" y="401003"/>
                    <a:pt x="1159097" y="207264"/>
                    <a:pt x="1149763" y="0"/>
                  </a:cubicBezTo>
                  <a:lnTo>
                    <a:pt x="1149763" y="0"/>
                  </a:lnTo>
                  <a:close/>
                  <a:moveTo>
                    <a:pt x="2658618" y="0"/>
                  </a:moveTo>
                  <a:lnTo>
                    <a:pt x="3549777" y="0"/>
                  </a:lnTo>
                  <a:cubicBezTo>
                    <a:pt x="3662077" y="97155"/>
                    <a:pt x="3769709" y="197453"/>
                    <a:pt x="3872579" y="300895"/>
                  </a:cubicBezTo>
                  <a:cubicBezTo>
                    <a:pt x="3914870" y="343472"/>
                    <a:pt x="3936206" y="395192"/>
                    <a:pt x="3936206" y="455200"/>
                  </a:cubicBezTo>
                  <a:cubicBezTo>
                    <a:pt x="3936206" y="515207"/>
                    <a:pt x="3936206" y="575310"/>
                    <a:pt x="3936206" y="635318"/>
                  </a:cubicBezTo>
                  <a:cubicBezTo>
                    <a:pt x="3936206" y="745141"/>
                    <a:pt x="3856578" y="836771"/>
                    <a:pt x="3747897" y="852107"/>
                  </a:cubicBezTo>
                  <a:cubicBezTo>
                    <a:pt x="3505200" y="886397"/>
                    <a:pt x="3262503" y="887825"/>
                    <a:pt x="3019806" y="842296"/>
                  </a:cubicBezTo>
                  <a:cubicBezTo>
                    <a:pt x="2948273" y="828865"/>
                    <a:pt x="2892647" y="785717"/>
                    <a:pt x="2861786" y="719709"/>
                  </a:cubicBezTo>
                  <a:cubicBezTo>
                    <a:pt x="2765108" y="512540"/>
                    <a:pt x="2705005" y="264033"/>
                    <a:pt x="2658618" y="0"/>
                  </a:cubicBezTo>
                  <a:lnTo>
                    <a:pt x="2658618" y="0"/>
                  </a:lnTo>
                  <a:close/>
                  <a:moveTo>
                    <a:pt x="4270343" y="0"/>
                  </a:move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24934" y="823722"/>
                    <a:pt x="4334161" y="751142"/>
                    <a:pt x="4312730" y="646843"/>
                  </a:cubicBezTo>
                  <a:cubicBezTo>
                    <a:pt x="4270058" y="439007"/>
                    <a:pt x="4248150" y="231077"/>
                    <a:pt x="4267010" y="23241"/>
                  </a:cubicBezTo>
                  <a:cubicBezTo>
                    <a:pt x="4267676" y="15335"/>
                    <a:pt x="4268820" y="7620"/>
                    <a:pt x="4270343" y="0"/>
                  </a:cubicBezTo>
                  <a:lnTo>
                    <a:pt x="4270343" y="0"/>
                  </a:lnTo>
                  <a:close/>
                  <a:moveTo>
                    <a:pt x="0" y="5673661"/>
                  </a:moveTo>
                  <a:lnTo>
                    <a:pt x="0" y="4243007"/>
                  </a:lnTo>
                  <a:cubicBezTo>
                    <a:pt x="210979" y="4031266"/>
                    <a:pt x="438817" y="3861816"/>
                    <a:pt x="691420" y="3754088"/>
                  </a:cubicBezTo>
                  <a:cubicBezTo>
                    <a:pt x="729710" y="3737801"/>
                    <a:pt x="766382" y="3732848"/>
                    <a:pt x="807625" y="3738658"/>
                  </a:cubicBezTo>
                  <a:cubicBezTo>
                    <a:pt x="990029" y="3764090"/>
                    <a:pt x="1159193" y="3823240"/>
                    <a:pt x="1309783" y="3929920"/>
                  </a:cubicBezTo>
                  <a:cubicBezTo>
                    <a:pt x="1407890" y="3999453"/>
                    <a:pt x="1431512" y="4135850"/>
                    <a:pt x="1362456" y="4234244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673661"/>
                  </a:lnTo>
                  <a:close/>
                  <a:moveTo>
                    <a:pt x="0" y="4010216"/>
                  </a:moveTo>
                  <a:cubicBezTo>
                    <a:pt x="50673" y="4012121"/>
                    <a:pt x="100013" y="3995738"/>
                    <a:pt x="142304" y="3962114"/>
                  </a:cubicBezTo>
                  <a:cubicBezTo>
                    <a:pt x="582930" y="3611785"/>
                    <a:pt x="957644" y="3223260"/>
                    <a:pt x="1232249" y="2776728"/>
                  </a:cubicBezTo>
                  <a:cubicBezTo>
                    <a:pt x="1259967" y="2731675"/>
                    <a:pt x="1269873" y="2684431"/>
                    <a:pt x="1262634" y="2632043"/>
                  </a:cubicBezTo>
                  <a:cubicBezTo>
                    <a:pt x="1253300" y="2564416"/>
                    <a:pt x="1237869" y="2500313"/>
                    <a:pt x="1216057" y="2440210"/>
                  </a:cubicBezTo>
                  <a:cubicBezTo>
                    <a:pt x="1181576" y="2345246"/>
                    <a:pt x="1090327" y="2287429"/>
                    <a:pt x="989743" y="2296954"/>
                  </a:cubicBezTo>
                  <a:cubicBezTo>
                    <a:pt x="659797" y="2328005"/>
                    <a:pt x="329851" y="2399252"/>
                    <a:pt x="0" y="2481929"/>
                  </a:cubicBezTo>
                  <a:lnTo>
                    <a:pt x="0" y="4010216"/>
                  </a:lnTo>
                  <a:lnTo>
                    <a:pt x="0" y="4010216"/>
                  </a:lnTo>
                  <a:close/>
                  <a:moveTo>
                    <a:pt x="0" y="2365343"/>
                  </a:moveTo>
                  <a:cubicBezTo>
                    <a:pt x="457295" y="2246090"/>
                    <a:pt x="901541" y="2105882"/>
                    <a:pt x="1313593" y="1914049"/>
                  </a:cubicBezTo>
                  <a:cubicBezTo>
                    <a:pt x="1355312" y="1894618"/>
                    <a:pt x="1386078" y="1866805"/>
                    <a:pt x="1409510" y="1827276"/>
                  </a:cubicBezTo>
                  <a:cubicBezTo>
                    <a:pt x="1541526" y="1604582"/>
                    <a:pt x="1575626" y="1355122"/>
                    <a:pt x="1497902" y="1075277"/>
                  </a:cubicBezTo>
                  <a:cubicBezTo>
                    <a:pt x="1482757" y="1020699"/>
                    <a:pt x="1451610" y="978884"/>
                    <a:pt x="1403699" y="948690"/>
                  </a:cubicBezTo>
                  <a:cubicBezTo>
                    <a:pt x="1253300" y="854012"/>
                    <a:pt x="1097185" y="778097"/>
                    <a:pt x="932021" y="731520"/>
                  </a:cubicBezTo>
                  <a:cubicBezTo>
                    <a:pt x="871157" y="714375"/>
                    <a:pt x="812292" y="722471"/>
                    <a:pt x="758285" y="755523"/>
                  </a:cubicBezTo>
                  <a:cubicBezTo>
                    <a:pt x="491871" y="918591"/>
                    <a:pt x="243173" y="1124712"/>
                    <a:pt x="0" y="1344073"/>
                  </a:cubicBezTo>
                  <a:lnTo>
                    <a:pt x="0" y="2365343"/>
                  </a:lnTo>
                  <a:lnTo>
                    <a:pt x="0" y="2365343"/>
                  </a:lnTo>
                  <a:close/>
                  <a:moveTo>
                    <a:pt x="3155156" y="1122902"/>
                  </a:moveTo>
                  <a:cubicBezTo>
                    <a:pt x="3136964" y="1040702"/>
                    <a:pt x="3078480" y="979742"/>
                    <a:pt x="2997041" y="958406"/>
                  </a:cubicBezTo>
                  <a:cubicBezTo>
                    <a:pt x="2684145" y="876110"/>
                    <a:pt x="2367439" y="827246"/>
                    <a:pt x="2046161" y="819912"/>
                  </a:cubicBezTo>
                  <a:cubicBezTo>
                    <a:pt x="1953578" y="817817"/>
                    <a:pt x="1873377" y="870395"/>
                    <a:pt x="1838420" y="956120"/>
                  </a:cubicBezTo>
                  <a:cubicBezTo>
                    <a:pt x="1783747" y="1090136"/>
                    <a:pt x="1776222" y="1245013"/>
                    <a:pt x="1826609" y="1425321"/>
                  </a:cubicBezTo>
                  <a:cubicBezTo>
                    <a:pt x="1850612" y="1511332"/>
                    <a:pt x="1919573" y="1571339"/>
                    <a:pt x="2008061" y="1583341"/>
                  </a:cubicBezTo>
                  <a:cubicBezTo>
                    <a:pt x="2335149" y="1627727"/>
                    <a:pt x="2661285" y="1655636"/>
                    <a:pt x="2984754" y="1646301"/>
                  </a:cubicBezTo>
                  <a:cubicBezTo>
                    <a:pt x="3046000" y="1644491"/>
                    <a:pt x="3098102" y="1620774"/>
                    <a:pt x="3139631" y="1575626"/>
                  </a:cubicBezTo>
                  <a:cubicBezTo>
                    <a:pt x="3181064" y="1530477"/>
                    <a:pt x="3200400" y="1476566"/>
                    <a:pt x="3197066" y="1415415"/>
                  </a:cubicBezTo>
                  <a:cubicBezTo>
                    <a:pt x="3191637" y="1317117"/>
                    <a:pt x="3176588" y="1219772"/>
                    <a:pt x="3155156" y="1122902"/>
                  </a:cubicBezTo>
                  <a:lnTo>
                    <a:pt x="3155156" y="1122902"/>
                  </a:lnTo>
                  <a:close/>
                  <a:moveTo>
                    <a:pt x="1968913" y="2483453"/>
                  </a:moveTo>
                  <a:cubicBezTo>
                    <a:pt x="1920526" y="2429923"/>
                    <a:pt x="1855565" y="2404967"/>
                    <a:pt x="1783842" y="2412397"/>
                  </a:cubicBezTo>
                  <a:cubicBezTo>
                    <a:pt x="1712119" y="2419826"/>
                    <a:pt x="1653635" y="2457545"/>
                    <a:pt x="1617250" y="2519934"/>
                  </a:cubicBezTo>
                  <a:cubicBezTo>
                    <a:pt x="1475994" y="2762345"/>
                    <a:pt x="1365123" y="3032665"/>
                    <a:pt x="1288542" y="3334417"/>
                  </a:cubicBezTo>
                  <a:cubicBezTo>
                    <a:pt x="1274921" y="3388043"/>
                    <a:pt x="1280636" y="3438525"/>
                    <a:pt x="1305687" y="3487770"/>
                  </a:cubicBezTo>
                  <a:cubicBezTo>
                    <a:pt x="1394651" y="3662077"/>
                    <a:pt x="1547336" y="3776758"/>
                    <a:pt x="1751648" y="3843433"/>
                  </a:cubicBezTo>
                  <a:cubicBezTo>
                    <a:pt x="1824895" y="3867341"/>
                    <a:pt x="1899095" y="3853244"/>
                    <a:pt x="1958531" y="3804285"/>
                  </a:cubicBezTo>
                  <a:cubicBezTo>
                    <a:pt x="2144935" y="3650933"/>
                    <a:pt x="2270665" y="3457004"/>
                    <a:pt x="2362105" y="3240310"/>
                  </a:cubicBezTo>
                  <a:cubicBezTo>
                    <a:pt x="2387632" y="3179731"/>
                    <a:pt x="2385917" y="3117628"/>
                    <a:pt x="2356866" y="3058668"/>
                  </a:cubicBezTo>
                  <a:cubicBezTo>
                    <a:pt x="2247233" y="2835212"/>
                    <a:pt x="2116074" y="2646426"/>
                    <a:pt x="1968913" y="2483453"/>
                  </a:cubicBezTo>
                  <a:lnTo>
                    <a:pt x="1968913" y="2483453"/>
                  </a:lnTo>
                  <a:close/>
                  <a:moveTo>
                    <a:pt x="3384614" y="1981391"/>
                  </a:moveTo>
                  <a:cubicBezTo>
                    <a:pt x="3416618" y="2040350"/>
                    <a:pt x="3448717" y="2099405"/>
                    <a:pt x="3480721" y="2158365"/>
                  </a:cubicBezTo>
                  <a:cubicBezTo>
                    <a:pt x="3524345" y="2238566"/>
                    <a:pt x="3515201" y="2332196"/>
                    <a:pt x="3457004" y="2402491"/>
                  </a:cubicBezTo>
                  <a:cubicBezTo>
                    <a:pt x="3283458" y="2612041"/>
                    <a:pt x="3097530" y="2787682"/>
                    <a:pt x="2896362" y="2922175"/>
                  </a:cubicBezTo>
                  <a:cubicBezTo>
                    <a:pt x="2806541" y="2982182"/>
                    <a:pt x="2688812" y="2968657"/>
                    <a:pt x="2614898" y="2889790"/>
                  </a:cubicBezTo>
                  <a:cubicBezTo>
                    <a:pt x="2417826" y="2679383"/>
                    <a:pt x="2271427" y="2424684"/>
                    <a:pt x="2167414" y="2133124"/>
                  </a:cubicBezTo>
                  <a:cubicBezTo>
                    <a:pt x="2143601" y="2066354"/>
                    <a:pt x="2151698" y="1998631"/>
                    <a:pt x="2190655" y="1939385"/>
                  </a:cubicBezTo>
                  <a:cubicBezTo>
                    <a:pt x="2229612" y="1880140"/>
                    <a:pt x="2288477" y="1845755"/>
                    <a:pt x="2359152" y="1841087"/>
                  </a:cubicBezTo>
                  <a:cubicBezTo>
                    <a:pt x="2655189" y="1821561"/>
                    <a:pt x="2943606" y="1829181"/>
                    <a:pt x="3223070" y="1869091"/>
                  </a:cubicBezTo>
                  <a:cubicBezTo>
                    <a:pt x="3294031" y="1879283"/>
                    <a:pt x="3350514" y="1918621"/>
                    <a:pt x="3384614" y="1981391"/>
                  </a:cubicBezTo>
                  <a:lnTo>
                    <a:pt x="3384614" y="1981391"/>
                  </a:lnTo>
                  <a:close/>
                  <a:moveTo>
                    <a:pt x="4267867" y="998792"/>
                  </a:moveTo>
                  <a:cubicBezTo>
                    <a:pt x="4100798" y="1010317"/>
                    <a:pt x="3933635" y="1033463"/>
                    <a:pt x="3766566" y="1069372"/>
                  </a:cubicBezTo>
                  <a:cubicBezTo>
                    <a:pt x="3704939" y="1082612"/>
                    <a:pt x="3656838" y="1117092"/>
                    <a:pt x="3624548" y="1171289"/>
                  </a:cubicBezTo>
                  <a:cubicBezTo>
                    <a:pt x="3592259" y="1225487"/>
                    <a:pt x="3584734" y="1284161"/>
                    <a:pt x="3602355" y="1344644"/>
                  </a:cubicBezTo>
                  <a:cubicBezTo>
                    <a:pt x="3639693" y="1472851"/>
                    <a:pt x="3693509" y="1587151"/>
                    <a:pt x="3757994" y="1692497"/>
                  </a:cubicBezTo>
                  <a:cubicBezTo>
                    <a:pt x="3792379" y="1748600"/>
                    <a:pt x="3844004" y="1783461"/>
                    <a:pt x="3908965" y="1794224"/>
                  </a:cubicBezTo>
                  <a:cubicBezTo>
                    <a:pt x="3973925" y="1804988"/>
                    <a:pt x="4034028" y="1788605"/>
                    <a:pt x="4084606" y="1746599"/>
                  </a:cubicBezTo>
                  <a:cubicBezTo>
                    <a:pt x="4224338" y="1630394"/>
                    <a:pt x="4347972" y="1496473"/>
                    <a:pt x="4458462" y="1347978"/>
                  </a:cubicBezTo>
                  <a:cubicBezTo>
                    <a:pt x="4510659" y="1277779"/>
                    <a:pt x="4516946" y="1189101"/>
                    <a:pt x="4474940" y="1112330"/>
                  </a:cubicBezTo>
                  <a:cubicBezTo>
                    <a:pt x="4433126" y="1035463"/>
                    <a:pt x="4355116" y="992791"/>
                    <a:pt x="4267867" y="99879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B79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5063776"/>
                  </a:moveTo>
                  <a:lnTo>
                    <a:pt x="1201103" y="3862673"/>
                  </a:lnTo>
                  <a:cubicBezTo>
                    <a:pt x="1238250" y="3882581"/>
                    <a:pt x="1274445" y="3904869"/>
                    <a:pt x="1309688" y="3929824"/>
                  </a:cubicBezTo>
                  <a:cubicBezTo>
                    <a:pt x="1407795" y="3999357"/>
                    <a:pt x="1431417" y="4135755"/>
                    <a:pt x="1362361" y="4234148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18273" y="3645503"/>
                  </a:moveTo>
                  <a:cubicBezTo>
                    <a:pt x="1504664" y="3734562"/>
                    <a:pt x="1616869" y="3799428"/>
                    <a:pt x="1751648" y="3843338"/>
                  </a:cubicBezTo>
                  <a:cubicBezTo>
                    <a:pt x="1824895" y="3867245"/>
                    <a:pt x="1899095" y="3853148"/>
                    <a:pt x="1958531" y="3804190"/>
                  </a:cubicBezTo>
                  <a:cubicBezTo>
                    <a:pt x="2144935" y="3650837"/>
                    <a:pt x="2270665" y="3456908"/>
                    <a:pt x="2362105" y="3240215"/>
                  </a:cubicBezTo>
                  <a:cubicBezTo>
                    <a:pt x="2387632" y="3179636"/>
                    <a:pt x="2385917" y="3117533"/>
                    <a:pt x="2356866" y="3058573"/>
                  </a:cubicBezTo>
                  <a:cubicBezTo>
                    <a:pt x="2317718" y="2978849"/>
                    <a:pt x="2275808" y="2903601"/>
                    <a:pt x="2231422" y="2832259"/>
                  </a:cubicBezTo>
                  <a:lnTo>
                    <a:pt x="1418273" y="3645503"/>
                  </a:lnTo>
                  <a:lnTo>
                    <a:pt x="1418273" y="3645503"/>
                  </a:lnTo>
                  <a:close/>
                  <a:moveTo>
                    <a:pt x="2420112" y="2643664"/>
                  </a:moveTo>
                  <a:lnTo>
                    <a:pt x="3198114" y="1865662"/>
                  </a:lnTo>
                  <a:cubicBezTo>
                    <a:pt x="3206496" y="1866805"/>
                    <a:pt x="3214878" y="1867948"/>
                    <a:pt x="3223260" y="1869186"/>
                  </a:cubicBezTo>
                  <a:cubicBezTo>
                    <a:pt x="3294031" y="1879283"/>
                    <a:pt x="3350514" y="1918621"/>
                    <a:pt x="3384709" y="1981391"/>
                  </a:cubicBezTo>
                  <a:cubicBezTo>
                    <a:pt x="3416713" y="2040350"/>
                    <a:pt x="3448812" y="2099405"/>
                    <a:pt x="3480816" y="2158365"/>
                  </a:cubicBezTo>
                  <a:cubicBezTo>
                    <a:pt x="3524441" y="2238566"/>
                    <a:pt x="3515297" y="2332196"/>
                    <a:pt x="3457099" y="2402491"/>
                  </a:cubicBezTo>
                  <a:cubicBezTo>
                    <a:pt x="3283553" y="2612041"/>
                    <a:pt x="3097625" y="2787682"/>
                    <a:pt x="2896457" y="2922175"/>
                  </a:cubicBezTo>
                  <a:cubicBezTo>
                    <a:pt x="2806637" y="2982182"/>
                    <a:pt x="2688908" y="2968657"/>
                    <a:pt x="2614994" y="2889790"/>
                  </a:cubicBezTo>
                  <a:cubicBezTo>
                    <a:pt x="2543461" y="2813495"/>
                    <a:pt x="2478596" y="2731294"/>
                    <a:pt x="2420112" y="2643664"/>
                  </a:cubicBezTo>
                  <a:lnTo>
                    <a:pt x="2420112" y="2643664"/>
                  </a:lnTo>
                  <a:close/>
                  <a:moveTo>
                    <a:pt x="3631311" y="1432465"/>
                  </a:moveTo>
                  <a:lnTo>
                    <a:pt x="4042220" y="1021556"/>
                  </a:lnTo>
                  <a:cubicBezTo>
                    <a:pt x="4117467" y="1011555"/>
                    <a:pt x="4192715" y="1004030"/>
                    <a:pt x="4267867" y="998792"/>
                  </a:cubicBezTo>
                  <a:cubicBezTo>
                    <a:pt x="4355116" y="992791"/>
                    <a:pt x="4433126" y="1035463"/>
                    <a:pt x="4475036" y="1112234"/>
                  </a:cubicBezTo>
                  <a:cubicBezTo>
                    <a:pt x="4516946" y="1189006"/>
                    <a:pt x="4510755" y="1277684"/>
                    <a:pt x="4458557" y="1347883"/>
                  </a:cubicBezTo>
                  <a:cubicBezTo>
                    <a:pt x="4348067" y="1496282"/>
                    <a:pt x="4224433" y="1630299"/>
                    <a:pt x="4084701" y="1746504"/>
                  </a:cubicBezTo>
                  <a:cubicBezTo>
                    <a:pt x="4034123" y="1788605"/>
                    <a:pt x="3973925" y="1804892"/>
                    <a:pt x="3909060" y="1794129"/>
                  </a:cubicBezTo>
                  <a:cubicBezTo>
                    <a:pt x="3844099" y="1783366"/>
                    <a:pt x="3792474" y="1748600"/>
                    <a:pt x="3758089" y="1692402"/>
                  </a:cubicBezTo>
                  <a:cubicBezTo>
                    <a:pt x="3708654" y="1611821"/>
                    <a:pt x="3665506" y="1525905"/>
                    <a:pt x="3631311" y="1432465"/>
                  </a:cubicBezTo>
                  <a:lnTo>
                    <a:pt x="3631311" y="1432465"/>
                  </a:lnTo>
                  <a:close/>
                  <a:moveTo>
                    <a:pt x="4342638" y="721138"/>
                  </a:moveTo>
                  <a:lnTo>
                    <a:pt x="5063776" y="0"/>
                  </a:ln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52652" y="823151"/>
                    <a:pt x="4382453" y="783908"/>
                    <a:pt x="4342638" y="721138"/>
                  </a:cubicBezTo>
                  <a:close/>
                </a:path>
              </a:pathLst>
            </a:custGeom>
            <a:solidFill>
              <a:srgbClr val="178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F80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0"/>
                  </a:moveTo>
                  <a:lnTo>
                    <a:pt x="597408" y="0"/>
                  </a:lnTo>
                  <a:cubicBezTo>
                    <a:pt x="642842" y="123444"/>
                    <a:pt x="681514" y="249460"/>
                    <a:pt x="711708" y="377571"/>
                  </a:cubicBezTo>
                  <a:cubicBezTo>
                    <a:pt x="718090" y="404813"/>
                    <a:pt x="709041" y="428435"/>
                    <a:pt x="686181" y="444437"/>
                  </a:cubicBezTo>
                  <a:cubicBezTo>
                    <a:pt x="466439" y="597884"/>
                    <a:pt x="236220" y="734568"/>
                    <a:pt x="0" y="860393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5097018" y="552641"/>
                  </a:moveTo>
                  <a:cubicBezTo>
                    <a:pt x="5121021" y="543782"/>
                    <a:pt x="5134451" y="527114"/>
                    <a:pt x="5138071" y="501777"/>
                  </a:cubicBezTo>
                  <a:lnTo>
                    <a:pt x="5209794" y="0"/>
                  </a:lnTo>
                  <a:lnTo>
                    <a:pt x="4371690" y="0"/>
                  </a:lnTo>
                  <a:cubicBezTo>
                    <a:pt x="4362926" y="9811"/>
                    <a:pt x="4357402" y="22574"/>
                    <a:pt x="4356068" y="37243"/>
                  </a:cubicBezTo>
                  <a:cubicBezTo>
                    <a:pt x="4338542" y="231077"/>
                    <a:pt x="4360164" y="425577"/>
                    <a:pt x="4399217" y="615601"/>
                  </a:cubicBezTo>
                  <a:cubicBezTo>
                    <a:pt x="4405598" y="646652"/>
                    <a:pt x="4431125" y="667131"/>
                    <a:pt x="4462939" y="666464"/>
                  </a:cubicBezTo>
                  <a:cubicBezTo>
                    <a:pt x="4680395" y="662273"/>
                    <a:pt x="4892326" y="627983"/>
                    <a:pt x="5097018" y="552641"/>
                  </a:cubicBezTo>
                  <a:lnTo>
                    <a:pt x="5097018" y="552641"/>
                  </a:lnTo>
                  <a:close/>
                  <a:moveTo>
                    <a:pt x="720662" y="3892201"/>
                  </a:moveTo>
                  <a:cubicBezTo>
                    <a:pt x="707517" y="3890391"/>
                    <a:pt x="699040" y="3891439"/>
                    <a:pt x="686848" y="3896678"/>
                  </a:cubicBezTo>
                  <a:cubicBezTo>
                    <a:pt x="424339" y="4008787"/>
                    <a:pt x="197168" y="4191762"/>
                    <a:pt x="0" y="4397979"/>
                  </a:cubicBezTo>
                  <a:lnTo>
                    <a:pt x="0" y="5415630"/>
                  </a:lnTo>
                  <a:cubicBezTo>
                    <a:pt x="437674" y="5037773"/>
                    <a:pt x="836486" y="4620292"/>
                    <a:pt x="1169861" y="4145090"/>
                  </a:cubicBezTo>
                  <a:cubicBezTo>
                    <a:pt x="1189863" y="4116515"/>
                    <a:pt x="1183005" y="4076605"/>
                    <a:pt x="1154525" y="4056412"/>
                  </a:cubicBezTo>
                  <a:cubicBezTo>
                    <a:pt x="1024319" y="3964210"/>
                    <a:pt x="877919" y="3914204"/>
                    <a:pt x="720662" y="3892201"/>
                  </a:cubicBezTo>
                  <a:lnTo>
                    <a:pt x="720662" y="3892201"/>
                  </a:lnTo>
                  <a:close/>
                  <a:moveTo>
                    <a:pt x="0" y="3824859"/>
                  </a:moveTo>
                  <a:cubicBezTo>
                    <a:pt x="399955" y="3504343"/>
                    <a:pt x="765048" y="3133725"/>
                    <a:pt x="1034606" y="2695385"/>
                  </a:cubicBezTo>
                  <a:cubicBezTo>
                    <a:pt x="1043464" y="2681002"/>
                    <a:pt x="1045750" y="2669953"/>
                    <a:pt x="1043464" y="2653189"/>
                  </a:cubicBezTo>
                  <a:cubicBezTo>
                    <a:pt x="1035939" y="2598706"/>
                    <a:pt x="1023461" y="2544699"/>
                    <a:pt x="1004697" y="2492978"/>
                  </a:cubicBezTo>
                  <a:cubicBezTo>
                    <a:pt x="994315" y="2464403"/>
                    <a:pt x="968978" y="2448401"/>
                    <a:pt x="938784" y="2451259"/>
                  </a:cubicBezTo>
                  <a:cubicBezTo>
                    <a:pt x="622554" y="2481072"/>
                    <a:pt x="309182" y="2548223"/>
                    <a:pt x="0" y="2625376"/>
                  </a:cubicBezTo>
                  <a:lnTo>
                    <a:pt x="0" y="3824859"/>
                  </a:lnTo>
                  <a:lnTo>
                    <a:pt x="0" y="3824859"/>
                  </a:lnTo>
                  <a:close/>
                  <a:moveTo>
                    <a:pt x="824389" y="880777"/>
                  </a:moveTo>
                  <a:cubicBezTo>
                    <a:pt x="805148" y="875348"/>
                    <a:pt x="790861" y="877348"/>
                    <a:pt x="773811" y="887730"/>
                  </a:cubicBezTo>
                  <a:cubicBezTo>
                    <a:pt x="497110" y="1057180"/>
                    <a:pt x="242983" y="1272064"/>
                    <a:pt x="0" y="1493615"/>
                  </a:cubicBezTo>
                  <a:lnTo>
                    <a:pt x="0" y="2187512"/>
                  </a:lnTo>
                  <a:cubicBezTo>
                    <a:pt x="403384" y="2078927"/>
                    <a:pt x="804196" y="1949577"/>
                    <a:pt x="1182624" y="1773460"/>
                  </a:cubicBezTo>
                  <a:cubicBezTo>
                    <a:pt x="1195959" y="1767268"/>
                    <a:pt x="1203103" y="1760792"/>
                    <a:pt x="1210628" y="1748123"/>
                  </a:cubicBezTo>
                  <a:cubicBezTo>
                    <a:pt x="1328642" y="1549146"/>
                    <a:pt x="1344644" y="1338739"/>
                    <a:pt x="1282922" y="1116711"/>
                  </a:cubicBezTo>
                  <a:cubicBezTo>
                    <a:pt x="1278160" y="1099376"/>
                    <a:pt x="1270730" y="1089374"/>
                    <a:pt x="1255490" y="1079849"/>
                  </a:cubicBezTo>
                  <a:cubicBezTo>
                    <a:pt x="1121188" y="995267"/>
                    <a:pt x="977551" y="924020"/>
                    <a:pt x="824389" y="880777"/>
                  </a:cubicBezTo>
                  <a:lnTo>
                    <a:pt x="824389" y="880777"/>
                  </a:lnTo>
                  <a:close/>
                  <a:moveTo>
                    <a:pt x="1239774" y="0"/>
                  </a:moveTo>
                  <a:cubicBezTo>
                    <a:pt x="1248537" y="177546"/>
                    <a:pt x="1288542" y="350901"/>
                    <a:pt x="1364266" y="518922"/>
                  </a:cubicBezTo>
                  <a:cubicBezTo>
                    <a:pt x="1375315" y="543592"/>
                    <a:pt x="1395222" y="556451"/>
                    <a:pt x="1422273" y="556546"/>
                  </a:cubicBezTo>
                  <a:cubicBezTo>
                    <a:pt x="1674686" y="557022"/>
                    <a:pt x="1925003" y="523494"/>
                    <a:pt x="2164937" y="443675"/>
                  </a:cubicBezTo>
                  <a:cubicBezTo>
                    <a:pt x="2190179" y="435293"/>
                    <a:pt x="2204752" y="417481"/>
                    <a:pt x="2208086" y="391097"/>
                  </a:cubicBezTo>
                  <a:cubicBezTo>
                    <a:pt x="2224850" y="256794"/>
                    <a:pt x="2200466" y="124587"/>
                    <a:pt x="2153317" y="95"/>
                  </a:cubicBezTo>
                  <a:lnTo>
                    <a:pt x="1239774" y="95"/>
                  </a:lnTo>
                  <a:lnTo>
                    <a:pt x="1239774" y="0"/>
                  </a:lnTo>
                  <a:close/>
                  <a:moveTo>
                    <a:pt x="2938177" y="1156335"/>
                  </a:moveTo>
                  <a:cubicBezTo>
                    <a:pt x="2932557" y="1130999"/>
                    <a:pt x="2917222" y="1114997"/>
                    <a:pt x="2892171" y="1108424"/>
                  </a:cubicBezTo>
                  <a:cubicBezTo>
                    <a:pt x="2592800" y="1029748"/>
                    <a:pt x="2286857" y="982028"/>
                    <a:pt x="1977200" y="974979"/>
                  </a:cubicBezTo>
                  <a:cubicBezTo>
                    <a:pt x="1949006" y="974312"/>
                    <a:pt x="1927384" y="988505"/>
                    <a:pt x="1916716" y="1014603"/>
                  </a:cubicBezTo>
                  <a:cubicBezTo>
                    <a:pt x="1868138" y="1133761"/>
                    <a:pt x="1876711" y="1261586"/>
                    <a:pt x="1910715" y="1383506"/>
                  </a:cubicBezTo>
                  <a:cubicBezTo>
                    <a:pt x="1918049" y="1409891"/>
                    <a:pt x="1936433" y="1425893"/>
                    <a:pt x="1963579" y="1429512"/>
                  </a:cubicBezTo>
                  <a:cubicBezTo>
                    <a:pt x="2278380" y="1472184"/>
                    <a:pt x="2596991" y="1500283"/>
                    <a:pt x="2915031" y="1491139"/>
                  </a:cubicBezTo>
                  <a:cubicBezTo>
                    <a:pt x="2934367" y="1490567"/>
                    <a:pt x="2947035" y="1484852"/>
                    <a:pt x="2960084" y="1470565"/>
                  </a:cubicBezTo>
                  <a:cubicBezTo>
                    <a:pt x="2973229" y="1456277"/>
                    <a:pt x="2977896" y="1443228"/>
                    <a:pt x="2976753" y="1423892"/>
                  </a:cubicBezTo>
                  <a:cubicBezTo>
                    <a:pt x="2971705" y="1333786"/>
                    <a:pt x="2957608" y="1244346"/>
                    <a:pt x="2938177" y="1156335"/>
                  </a:cubicBezTo>
                  <a:lnTo>
                    <a:pt x="2938177" y="1156335"/>
                  </a:lnTo>
                  <a:close/>
                  <a:moveTo>
                    <a:pt x="1788319" y="2587371"/>
                  </a:moveTo>
                  <a:cubicBezTo>
                    <a:pt x="1773174" y="2570607"/>
                    <a:pt x="1756886" y="2564321"/>
                    <a:pt x="1734407" y="2566702"/>
                  </a:cubicBezTo>
                  <a:cubicBezTo>
                    <a:pt x="1711928" y="2568988"/>
                    <a:pt x="1697260" y="2578513"/>
                    <a:pt x="1685925" y="2598039"/>
                  </a:cubicBezTo>
                  <a:cubicBezTo>
                    <a:pt x="1544764" y="2840260"/>
                    <a:pt x="1442466" y="3100959"/>
                    <a:pt x="1373505" y="3372517"/>
                  </a:cubicBezTo>
                  <a:cubicBezTo>
                    <a:pt x="1369219" y="3389566"/>
                    <a:pt x="1370552" y="3401568"/>
                    <a:pt x="1378553" y="3417189"/>
                  </a:cubicBezTo>
                  <a:cubicBezTo>
                    <a:pt x="1452848" y="3562826"/>
                    <a:pt x="1581722" y="3646075"/>
                    <a:pt x="1734407" y="3695795"/>
                  </a:cubicBezTo>
                  <a:cubicBezTo>
                    <a:pt x="1757172" y="3703225"/>
                    <a:pt x="1776127" y="3699605"/>
                    <a:pt x="1794701" y="3684365"/>
                  </a:cubicBezTo>
                  <a:cubicBezTo>
                    <a:pt x="1959769" y="3548539"/>
                    <a:pt x="2071497" y="3375184"/>
                    <a:pt x="2153888" y="3179826"/>
                  </a:cubicBezTo>
                  <a:cubicBezTo>
                    <a:pt x="2161985" y="3160776"/>
                    <a:pt x="2161508" y="3145536"/>
                    <a:pt x="2152364" y="3126962"/>
                  </a:cubicBezTo>
                  <a:cubicBezTo>
                    <a:pt x="2055686" y="2930557"/>
                    <a:pt x="1935004" y="2749963"/>
                    <a:pt x="1788319" y="2587371"/>
                  </a:cubicBezTo>
                  <a:lnTo>
                    <a:pt x="1788319" y="2587371"/>
                  </a:lnTo>
                  <a:close/>
                  <a:moveTo>
                    <a:pt x="3182874" y="2055495"/>
                  </a:moveTo>
                  <a:cubicBezTo>
                    <a:pt x="3172206" y="2035778"/>
                    <a:pt x="3158014" y="2025968"/>
                    <a:pt x="3135916" y="2022824"/>
                  </a:cubicBezTo>
                  <a:cubicBezTo>
                    <a:pt x="2860643" y="1983486"/>
                    <a:pt x="2581275" y="1977771"/>
                    <a:pt x="2304098" y="1996059"/>
                  </a:cubicBezTo>
                  <a:cubicBezTo>
                    <a:pt x="2281904" y="1997488"/>
                    <a:pt x="2267236" y="2006060"/>
                    <a:pt x="2255044" y="2024634"/>
                  </a:cubicBezTo>
                  <a:cubicBezTo>
                    <a:pt x="2242852" y="2043208"/>
                    <a:pt x="2240852" y="2060162"/>
                    <a:pt x="2248281" y="2081022"/>
                  </a:cubicBezTo>
                  <a:cubicBezTo>
                    <a:pt x="2340864" y="2340483"/>
                    <a:pt x="2473738" y="2581847"/>
                    <a:pt x="2662809" y="2783681"/>
                  </a:cubicBezTo>
                  <a:cubicBezTo>
                    <a:pt x="2684716" y="2807113"/>
                    <a:pt x="2718149" y="2810923"/>
                    <a:pt x="2744820" y="2793111"/>
                  </a:cubicBezTo>
                  <a:cubicBezTo>
                    <a:pt x="2944749" y="2659475"/>
                    <a:pt x="3119247" y="2488216"/>
                    <a:pt x="3272219" y="2303431"/>
                  </a:cubicBezTo>
                  <a:cubicBezTo>
                    <a:pt x="3290030" y="2281904"/>
                    <a:pt x="3292412" y="2256854"/>
                    <a:pt x="3279172" y="2232279"/>
                  </a:cubicBezTo>
                  <a:cubicBezTo>
                    <a:pt x="3246978" y="2173415"/>
                    <a:pt x="3214878" y="2114455"/>
                    <a:pt x="3182874" y="2055495"/>
                  </a:cubicBezTo>
                  <a:lnTo>
                    <a:pt x="3182874" y="2055495"/>
                  </a:lnTo>
                  <a:close/>
                  <a:moveTo>
                    <a:pt x="4213098" y="1153573"/>
                  </a:moveTo>
                  <a:cubicBezTo>
                    <a:pt x="4051935" y="1164717"/>
                    <a:pt x="3891724" y="1187101"/>
                    <a:pt x="3733705" y="1221010"/>
                  </a:cubicBezTo>
                  <a:cubicBezTo>
                    <a:pt x="3714274" y="1225201"/>
                    <a:pt x="3702558" y="1233583"/>
                    <a:pt x="3692366" y="1250633"/>
                  </a:cubicBezTo>
                  <a:cubicBezTo>
                    <a:pt x="3682174" y="1267682"/>
                    <a:pt x="3680365" y="1282065"/>
                    <a:pt x="3685889" y="1301115"/>
                  </a:cubicBezTo>
                  <a:cubicBezTo>
                    <a:pt x="3717893" y="1411034"/>
                    <a:pt x="3765137" y="1513808"/>
                    <a:pt x="3824859" y="1611344"/>
                  </a:cubicBezTo>
                  <a:cubicBezTo>
                    <a:pt x="3835718" y="1629061"/>
                    <a:pt x="3848386" y="1637538"/>
                    <a:pt x="3868865" y="1640967"/>
                  </a:cubicBezTo>
                  <a:cubicBezTo>
                    <a:pt x="3889343" y="1644301"/>
                    <a:pt x="3904107" y="1640396"/>
                    <a:pt x="3920014" y="1627061"/>
                  </a:cubicBezTo>
                  <a:cubicBezTo>
                    <a:pt x="4051268" y="1517904"/>
                    <a:pt x="4166807" y="1391984"/>
                    <a:pt x="4268629" y="1255109"/>
                  </a:cubicBezTo>
                  <a:cubicBezTo>
                    <a:pt x="4284631" y="1233583"/>
                    <a:pt x="4286250" y="1209961"/>
                    <a:pt x="4273391" y="1186529"/>
                  </a:cubicBezTo>
                  <a:cubicBezTo>
                    <a:pt x="4260628" y="1163098"/>
                    <a:pt x="4239864" y="1151763"/>
                    <a:pt x="4213098" y="1153573"/>
                  </a:cubicBezTo>
                  <a:lnTo>
                    <a:pt x="4213098" y="1153573"/>
                  </a:lnTo>
                  <a:close/>
                  <a:moveTo>
                    <a:pt x="2750630" y="0"/>
                  </a:moveTo>
                  <a:cubicBezTo>
                    <a:pt x="2790063" y="219932"/>
                    <a:pt x="2843213" y="453485"/>
                    <a:pt x="2936843" y="654082"/>
                  </a:cubicBezTo>
                  <a:cubicBezTo>
                    <a:pt x="2946464" y="674751"/>
                    <a:pt x="2960465" y="685610"/>
                    <a:pt x="2982849" y="689801"/>
                  </a:cubicBezTo>
                  <a:cubicBezTo>
                    <a:pt x="3207830" y="731996"/>
                    <a:pt x="3434524" y="730377"/>
                    <a:pt x="3660648" y="698468"/>
                  </a:cubicBezTo>
                  <a:cubicBezTo>
                    <a:pt x="3692843" y="693896"/>
                    <a:pt x="3715512" y="667893"/>
                    <a:pt x="3715512" y="635318"/>
                  </a:cubicBezTo>
                  <a:cubicBezTo>
                    <a:pt x="3715512" y="575310"/>
                    <a:pt x="3715512" y="515207"/>
                    <a:pt x="3715512" y="455200"/>
                  </a:cubicBezTo>
                  <a:cubicBezTo>
                    <a:pt x="3715512" y="436150"/>
                    <a:pt x="3710369" y="423767"/>
                    <a:pt x="3696938" y="410242"/>
                  </a:cubicBezTo>
                  <a:cubicBezTo>
                    <a:pt x="3553111" y="265462"/>
                    <a:pt x="3401187" y="128873"/>
                    <a:pt x="3242977" y="0"/>
                  </a:cubicBezTo>
                  <a:lnTo>
                    <a:pt x="2750630" y="0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763543" y="1104097"/>
              <a:ext cx="1820684" cy="2323755"/>
            </a:xfrm>
            <a:custGeom>
              <a:avLst/>
              <a:gdLst/>
              <a:ahLst/>
              <a:cxnLst/>
              <a:rect l="l" t="t" r="r" b="b"/>
              <a:pathLst>
                <a:path w="1670352" h="2131885" extrusionOk="0">
                  <a:moveTo>
                    <a:pt x="541211" y="2131886"/>
                  </a:moveTo>
                  <a:cubicBezTo>
                    <a:pt x="318992" y="2052161"/>
                    <a:pt x="129921" y="1903095"/>
                    <a:pt x="0" y="1710595"/>
                  </a:cubicBezTo>
                  <a:cubicBezTo>
                    <a:pt x="21812" y="1668399"/>
                    <a:pt x="44672" y="1626679"/>
                    <a:pt x="68675" y="1585436"/>
                  </a:cubicBezTo>
                  <a:cubicBezTo>
                    <a:pt x="80010" y="1565910"/>
                    <a:pt x="94774" y="1556480"/>
                    <a:pt x="117158" y="1554099"/>
                  </a:cubicBezTo>
                  <a:cubicBezTo>
                    <a:pt x="139637" y="1551813"/>
                    <a:pt x="155924" y="1558004"/>
                    <a:pt x="171069" y="1574768"/>
                  </a:cubicBezTo>
                  <a:cubicBezTo>
                    <a:pt x="317754" y="1737360"/>
                    <a:pt x="438436" y="1917954"/>
                    <a:pt x="535019" y="2114360"/>
                  </a:cubicBezTo>
                  <a:cubicBezTo>
                    <a:pt x="537972" y="2120551"/>
                    <a:pt x="539972" y="2126266"/>
                    <a:pt x="541211" y="2131886"/>
                  </a:cubicBezTo>
                  <a:lnTo>
                    <a:pt x="541211" y="2131886"/>
                  </a:lnTo>
                  <a:close/>
                  <a:moveTo>
                    <a:pt x="265938" y="205073"/>
                  </a:moveTo>
                  <a:cubicBezTo>
                    <a:pt x="420338" y="92678"/>
                    <a:pt x="605028" y="19431"/>
                    <a:pt x="805434" y="0"/>
                  </a:cubicBezTo>
                  <a:cubicBezTo>
                    <a:pt x="963454" y="22765"/>
                    <a:pt x="1120045" y="55150"/>
                    <a:pt x="1274922" y="95917"/>
                  </a:cubicBezTo>
                  <a:cubicBezTo>
                    <a:pt x="1300067" y="102489"/>
                    <a:pt x="1315403" y="118491"/>
                    <a:pt x="1320927" y="143827"/>
                  </a:cubicBezTo>
                  <a:cubicBezTo>
                    <a:pt x="1340358" y="231838"/>
                    <a:pt x="1354455" y="321278"/>
                    <a:pt x="1359408" y="411385"/>
                  </a:cubicBezTo>
                  <a:cubicBezTo>
                    <a:pt x="1360456" y="430721"/>
                    <a:pt x="1355789" y="443770"/>
                    <a:pt x="1342739" y="458057"/>
                  </a:cubicBezTo>
                  <a:cubicBezTo>
                    <a:pt x="1329595" y="472345"/>
                    <a:pt x="1317022" y="478060"/>
                    <a:pt x="1297686" y="478631"/>
                  </a:cubicBezTo>
                  <a:cubicBezTo>
                    <a:pt x="979742" y="487871"/>
                    <a:pt x="661130" y="459676"/>
                    <a:pt x="346234" y="417005"/>
                  </a:cubicBezTo>
                  <a:cubicBezTo>
                    <a:pt x="319088" y="413290"/>
                    <a:pt x="300704" y="397288"/>
                    <a:pt x="293370" y="370999"/>
                  </a:cubicBezTo>
                  <a:cubicBezTo>
                    <a:pt x="278225" y="316421"/>
                    <a:pt x="268034" y="260699"/>
                    <a:pt x="265938" y="205073"/>
                  </a:cubicBezTo>
                  <a:lnTo>
                    <a:pt x="265938" y="205073"/>
                  </a:lnTo>
                  <a:close/>
                  <a:moveTo>
                    <a:pt x="1490948" y="1006412"/>
                  </a:moveTo>
                  <a:cubicBezTo>
                    <a:pt x="1495425" y="1035463"/>
                    <a:pt x="1497711" y="1065181"/>
                    <a:pt x="1497711" y="1095470"/>
                  </a:cubicBezTo>
                  <a:cubicBezTo>
                    <a:pt x="1497711" y="1401127"/>
                    <a:pt x="1263206" y="1651921"/>
                    <a:pt x="964311" y="1677924"/>
                  </a:cubicBezTo>
                  <a:cubicBezTo>
                    <a:pt x="990124" y="1709833"/>
                    <a:pt x="1017175" y="1740979"/>
                    <a:pt x="1045559" y="1771174"/>
                  </a:cubicBezTo>
                  <a:cubicBezTo>
                    <a:pt x="1067467" y="1794605"/>
                    <a:pt x="1100900" y="1798415"/>
                    <a:pt x="1127570" y="1780603"/>
                  </a:cubicBezTo>
                  <a:cubicBezTo>
                    <a:pt x="1327499" y="1646968"/>
                    <a:pt x="1501997" y="1475708"/>
                    <a:pt x="1654969" y="1290923"/>
                  </a:cubicBezTo>
                  <a:cubicBezTo>
                    <a:pt x="1672781" y="1269397"/>
                    <a:pt x="1675162" y="1244346"/>
                    <a:pt x="1661922" y="1219772"/>
                  </a:cubicBezTo>
                  <a:cubicBezTo>
                    <a:pt x="1629823" y="1160812"/>
                    <a:pt x="1597819" y="1101757"/>
                    <a:pt x="1565720" y="1042797"/>
                  </a:cubicBezTo>
                  <a:cubicBezTo>
                    <a:pt x="1555052" y="1023080"/>
                    <a:pt x="1540859" y="1013269"/>
                    <a:pt x="1518761" y="1010126"/>
                  </a:cubicBezTo>
                  <a:cubicBezTo>
                    <a:pt x="1509427" y="1008983"/>
                    <a:pt x="1500188" y="1007650"/>
                    <a:pt x="1490948" y="100641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5063776"/>
                  </a:moveTo>
                  <a:lnTo>
                    <a:pt x="1063657" y="4000119"/>
                  </a:lnTo>
                  <a:cubicBezTo>
                    <a:pt x="1094708" y="4016788"/>
                    <a:pt x="1125093" y="4035552"/>
                    <a:pt x="1154525" y="4056412"/>
                  </a:cubicBezTo>
                  <a:cubicBezTo>
                    <a:pt x="1183005" y="4076605"/>
                    <a:pt x="1189863" y="4116515"/>
                    <a:pt x="1169861" y="4145090"/>
                  </a:cubicBezTo>
                  <a:cubicBezTo>
                    <a:pt x="836486" y="4620292"/>
                    <a:pt x="437674" y="5037678"/>
                    <a:pt x="0" y="5415630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96187" y="3567589"/>
                  </a:moveTo>
                  <a:lnTo>
                    <a:pt x="2077403" y="2986373"/>
                  </a:lnTo>
                  <a:cubicBezTo>
                    <a:pt x="2103787" y="3032284"/>
                    <a:pt x="2128742" y="3079147"/>
                    <a:pt x="2152269" y="3126962"/>
                  </a:cubicBezTo>
                  <a:cubicBezTo>
                    <a:pt x="2161413" y="3145536"/>
                    <a:pt x="2161889" y="3160776"/>
                    <a:pt x="2153793" y="3179826"/>
                  </a:cubicBezTo>
                  <a:cubicBezTo>
                    <a:pt x="2071402" y="3375184"/>
                    <a:pt x="1959578" y="3548539"/>
                    <a:pt x="1794605" y="3684365"/>
                  </a:cubicBezTo>
                  <a:cubicBezTo>
                    <a:pt x="1776127" y="3699605"/>
                    <a:pt x="1757172" y="3703225"/>
                    <a:pt x="1734312" y="3695795"/>
                  </a:cubicBezTo>
                  <a:cubicBezTo>
                    <a:pt x="1644587" y="3666554"/>
                    <a:pt x="1563148" y="3625787"/>
                    <a:pt x="1496187" y="3567589"/>
                  </a:cubicBezTo>
                  <a:lnTo>
                    <a:pt x="1496187" y="3567589"/>
                  </a:lnTo>
                  <a:close/>
                  <a:moveTo>
                    <a:pt x="2492788" y="2570988"/>
                  </a:moveTo>
                  <a:lnTo>
                    <a:pt x="3051905" y="2011871"/>
                  </a:lnTo>
                  <a:cubicBezTo>
                    <a:pt x="3079909" y="2015204"/>
                    <a:pt x="3107912" y="2018824"/>
                    <a:pt x="3135821" y="2022824"/>
                  </a:cubicBezTo>
                  <a:cubicBezTo>
                    <a:pt x="3158014" y="2025968"/>
                    <a:pt x="3172111" y="2035778"/>
                    <a:pt x="3182779" y="2055495"/>
                  </a:cubicBezTo>
                  <a:cubicBezTo>
                    <a:pt x="3214783" y="2114455"/>
                    <a:pt x="3246882" y="2173415"/>
                    <a:pt x="3278981" y="2232470"/>
                  </a:cubicBezTo>
                  <a:cubicBezTo>
                    <a:pt x="3292316" y="2256949"/>
                    <a:pt x="3289840" y="2282095"/>
                    <a:pt x="3272028" y="2303621"/>
                  </a:cubicBezTo>
                  <a:cubicBezTo>
                    <a:pt x="3119057" y="2488311"/>
                    <a:pt x="2944559" y="2659666"/>
                    <a:pt x="2744629" y="2793302"/>
                  </a:cubicBezTo>
                  <a:cubicBezTo>
                    <a:pt x="2717959" y="2811113"/>
                    <a:pt x="2684621" y="2807303"/>
                    <a:pt x="2662619" y="2783872"/>
                  </a:cubicBezTo>
                  <a:cubicBezTo>
                    <a:pt x="2600135" y="2716911"/>
                    <a:pt x="2543651" y="2645759"/>
                    <a:pt x="2492788" y="2570988"/>
                  </a:cubicBezTo>
                  <a:lnTo>
                    <a:pt x="2492788" y="2570988"/>
                  </a:lnTo>
                  <a:close/>
                  <a:moveTo>
                    <a:pt x="3704463" y="1359313"/>
                  </a:moveTo>
                  <a:lnTo>
                    <a:pt x="3868865" y="1194911"/>
                  </a:lnTo>
                  <a:cubicBezTo>
                    <a:pt x="3982784" y="1175290"/>
                    <a:pt x="4097750" y="1161574"/>
                    <a:pt x="4213193" y="1153573"/>
                  </a:cubicBezTo>
                  <a:cubicBezTo>
                    <a:pt x="4239959" y="1151763"/>
                    <a:pt x="4260723" y="1163098"/>
                    <a:pt x="4273487" y="1186625"/>
                  </a:cubicBezTo>
                  <a:cubicBezTo>
                    <a:pt x="4286346" y="1210151"/>
                    <a:pt x="4284726" y="1233773"/>
                    <a:pt x="4268724" y="1255205"/>
                  </a:cubicBezTo>
                  <a:cubicBezTo>
                    <a:pt x="4166902" y="1391984"/>
                    <a:pt x="4051364" y="1517999"/>
                    <a:pt x="3920109" y="1627156"/>
                  </a:cubicBezTo>
                  <a:cubicBezTo>
                    <a:pt x="3904203" y="1640396"/>
                    <a:pt x="3889439" y="1644396"/>
                    <a:pt x="3868960" y="1641062"/>
                  </a:cubicBezTo>
                  <a:cubicBezTo>
                    <a:pt x="3848481" y="1637633"/>
                    <a:pt x="3835813" y="1629156"/>
                    <a:pt x="3824954" y="1611439"/>
                  </a:cubicBezTo>
                  <a:cubicBezTo>
                    <a:pt x="3775805" y="1531239"/>
                    <a:pt x="3735134" y="1447610"/>
                    <a:pt x="3704463" y="1359313"/>
                  </a:cubicBezTo>
                  <a:lnTo>
                    <a:pt x="3704463" y="1359313"/>
                  </a:lnTo>
                  <a:close/>
                  <a:moveTo>
                    <a:pt x="4415885" y="647890"/>
                  </a:moveTo>
                  <a:lnTo>
                    <a:pt x="5063776" y="0"/>
                  </a:lnTo>
                  <a:lnTo>
                    <a:pt x="5209794" y="0"/>
                  </a:lnTo>
                  <a:lnTo>
                    <a:pt x="5138071" y="501872"/>
                  </a:lnTo>
                  <a:cubicBezTo>
                    <a:pt x="5134451" y="527114"/>
                    <a:pt x="5120926" y="543878"/>
                    <a:pt x="5097018" y="552736"/>
                  </a:cubicBezTo>
                  <a:cubicBezTo>
                    <a:pt x="4892421" y="628079"/>
                    <a:pt x="4680395" y="662369"/>
                    <a:pt x="4462939" y="666560"/>
                  </a:cubicBezTo>
                  <a:cubicBezTo>
                    <a:pt x="4444175" y="666940"/>
                    <a:pt x="4427697" y="659987"/>
                    <a:pt x="4415885" y="647890"/>
                  </a:cubicBezTo>
                  <a:close/>
                </a:path>
              </a:pathLst>
            </a:custGeom>
            <a:solidFill>
              <a:srgbClr val="2698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6295263" y="0"/>
                  </a:moveTo>
                  <a:lnTo>
                    <a:pt x="0" y="6295263"/>
                  </a:lnTo>
                  <a:lnTo>
                    <a:pt x="6295263" y="6295263"/>
                  </a:lnTo>
                  <a:lnTo>
                    <a:pt x="6295263" y="901256"/>
                  </a:lnTo>
                  <a:close/>
                </a:path>
              </a:pathLst>
            </a:custGeom>
            <a:solidFill>
              <a:srgbClr val="F0F9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4"/>
            <p:cNvSpPr/>
            <p:nvPr/>
          </p:nvSpPr>
          <p:spPr>
            <a:xfrm>
              <a:off x="96595" y="133468"/>
              <a:ext cx="6765281" cy="6728424"/>
            </a:xfrm>
            <a:custGeom>
              <a:avLst/>
              <a:gdLst/>
              <a:ahLst/>
              <a:cxnLst/>
              <a:rect l="l" t="t" r="r" b="b"/>
              <a:pathLst>
                <a:path w="6206680" h="6172866" extrusionOk="0">
                  <a:moveTo>
                    <a:pt x="39338" y="6172867"/>
                  </a:moveTo>
                  <a:lnTo>
                    <a:pt x="167545" y="6172867"/>
                  </a:lnTo>
                  <a:lnTo>
                    <a:pt x="64103" y="6069521"/>
                  </a:lnTo>
                  <a:lnTo>
                    <a:pt x="0" y="6133624"/>
                  </a:lnTo>
                  <a:lnTo>
                    <a:pt x="39338" y="6172867"/>
                  </a:lnTo>
                  <a:lnTo>
                    <a:pt x="39338" y="6172867"/>
                  </a:lnTo>
                  <a:close/>
                  <a:moveTo>
                    <a:pt x="617411" y="6172867"/>
                  </a:moveTo>
                  <a:lnTo>
                    <a:pt x="745617" y="6172867"/>
                  </a:lnTo>
                  <a:lnTo>
                    <a:pt x="353187" y="5780437"/>
                  </a:lnTo>
                  <a:cubicBezTo>
                    <a:pt x="331851" y="5801773"/>
                    <a:pt x="310420" y="5823109"/>
                    <a:pt x="289084" y="5844540"/>
                  </a:cubicBezTo>
                  <a:lnTo>
                    <a:pt x="617411" y="6172867"/>
                  </a:lnTo>
                  <a:lnTo>
                    <a:pt x="617411" y="6172867"/>
                  </a:lnTo>
                  <a:close/>
                  <a:moveTo>
                    <a:pt x="6206681" y="778859"/>
                  </a:moveTo>
                  <a:lnTo>
                    <a:pt x="6206681" y="650653"/>
                  </a:lnTo>
                  <a:lnTo>
                    <a:pt x="5845112" y="289084"/>
                  </a:lnTo>
                  <a:cubicBezTo>
                    <a:pt x="5823775" y="310420"/>
                    <a:pt x="5802344" y="331851"/>
                    <a:pt x="5781008" y="353187"/>
                  </a:cubicBezTo>
                  <a:lnTo>
                    <a:pt x="6206681" y="778859"/>
                  </a:lnTo>
                  <a:lnTo>
                    <a:pt x="6206681" y="778859"/>
                  </a:lnTo>
                  <a:close/>
                  <a:moveTo>
                    <a:pt x="6206681" y="200787"/>
                  </a:moveTo>
                  <a:lnTo>
                    <a:pt x="6206681" y="72580"/>
                  </a:lnTo>
                  <a:lnTo>
                    <a:pt x="6134100" y="0"/>
                  </a:lnTo>
                  <a:lnTo>
                    <a:pt x="6069997" y="64103"/>
                  </a:lnTo>
                  <a:lnTo>
                    <a:pt x="6206681" y="200787"/>
                  </a:lnTo>
                  <a:lnTo>
                    <a:pt x="6206681" y="200787"/>
                  </a:lnTo>
                  <a:close/>
                  <a:moveTo>
                    <a:pt x="578168" y="5555552"/>
                  </a:moveTo>
                  <a:cubicBezTo>
                    <a:pt x="599504" y="5534216"/>
                    <a:pt x="620840" y="5512784"/>
                    <a:pt x="642271" y="5491449"/>
                  </a:cubicBezTo>
                  <a:cubicBezTo>
                    <a:pt x="813149" y="5662327"/>
                    <a:pt x="984028" y="5833206"/>
                    <a:pt x="1155002" y="6004179"/>
                  </a:cubicBezTo>
                  <a:cubicBezTo>
                    <a:pt x="1133666" y="6025515"/>
                    <a:pt x="1112330" y="6046851"/>
                    <a:pt x="1090898" y="6068283"/>
                  </a:cubicBezTo>
                  <a:cubicBezTo>
                    <a:pt x="919925" y="5897309"/>
                    <a:pt x="749046" y="5726430"/>
                    <a:pt x="578168" y="5555552"/>
                  </a:cubicBezTo>
                  <a:lnTo>
                    <a:pt x="578168" y="5555552"/>
                  </a:lnTo>
                  <a:close/>
                  <a:moveTo>
                    <a:pt x="867156" y="5266468"/>
                  </a:moveTo>
                  <a:cubicBezTo>
                    <a:pt x="1038035" y="5437347"/>
                    <a:pt x="1209008" y="5608225"/>
                    <a:pt x="1379887" y="5779199"/>
                  </a:cubicBezTo>
                  <a:cubicBezTo>
                    <a:pt x="1401223" y="5757863"/>
                    <a:pt x="1422654" y="5736431"/>
                    <a:pt x="1443990" y="5715095"/>
                  </a:cubicBezTo>
                  <a:cubicBezTo>
                    <a:pt x="1273112" y="5544217"/>
                    <a:pt x="1102233" y="5373338"/>
                    <a:pt x="931259" y="5202365"/>
                  </a:cubicBezTo>
                  <a:cubicBezTo>
                    <a:pt x="909923" y="5223796"/>
                    <a:pt x="888587" y="5245132"/>
                    <a:pt x="867156" y="5266468"/>
                  </a:cubicBezTo>
                  <a:lnTo>
                    <a:pt x="867156" y="5266468"/>
                  </a:lnTo>
                  <a:close/>
                  <a:moveTo>
                    <a:pt x="1156240" y="4977479"/>
                  </a:moveTo>
                  <a:cubicBezTo>
                    <a:pt x="1177576" y="4956143"/>
                    <a:pt x="1199007" y="4934712"/>
                    <a:pt x="1220343" y="4913376"/>
                  </a:cubicBezTo>
                  <a:cubicBezTo>
                    <a:pt x="1391222" y="5084255"/>
                    <a:pt x="1562100" y="5255229"/>
                    <a:pt x="1733074" y="5426107"/>
                  </a:cubicBezTo>
                  <a:cubicBezTo>
                    <a:pt x="1711738" y="5447443"/>
                    <a:pt x="1690307" y="5468779"/>
                    <a:pt x="1668971" y="5490210"/>
                  </a:cubicBezTo>
                  <a:cubicBezTo>
                    <a:pt x="1498092" y="5319332"/>
                    <a:pt x="1327118" y="5148358"/>
                    <a:pt x="1156240" y="4977479"/>
                  </a:cubicBezTo>
                  <a:lnTo>
                    <a:pt x="1156240" y="4977479"/>
                  </a:lnTo>
                  <a:close/>
                  <a:moveTo>
                    <a:pt x="1445323" y="4688491"/>
                  </a:moveTo>
                  <a:cubicBezTo>
                    <a:pt x="1616202" y="4859370"/>
                    <a:pt x="1787176" y="5030343"/>
                    <a:pt x="1958054" y="5201221"/>
                  </a:cubicBezTo>
                  <a:cubicBezTo>
                    <a:pt x="1979390" y="5179886"/>
                    <a:pt x="2000822" y="5158550"/>
                    <a:pt x="2022158" y="5137118"/>
                  </a:cubicBezTo>
                  <a:cubicBezTo>
                    <a:pt x="1851279" y="4966240"/>
                    <a:pt x="1680305" y="4795266"/>
                    <a:pt x="1509427" y="4624388"/>
                  </a:cubicBezTo>
                  <a:cubicBezTo>
                    <a:pt x="1487996" y="4645724"/>
                    <a:pt x="1466660" y="4667060"/>
                    <a:pt x="1445323" y="4688491"/>
                  </a:cubicBezTo>
                  <a:lnTo>
                    <a:pt x="1445323" y="4688491"/>
                  </a:lnTo>
                  <a:close/>
                  <a:moveTo>
                    <a:pt x="1734312" y="4399407"/>
                  </a:moveTo>
                  <a:cubicBezTo>
                    <a:pt x="1755648" y="4378071"/>
                    <a:pt x="1776984" y="4356640"/>
                    <a:pt x="1798415" y="4335304"/>
                  </a:cubicBezTo>
                  <a:cubicBezTo>
                    <a:pt x="1969294" y="4506183"/>
                    <a:pt x="2140172" y="4677061"/>
                    <a:pt x="2311146" y="4848035"/>
                  </a:cubicBezTo>
                  <a:cubicBezTo>
                    <a:pt x="2289810" y="4869371"/>
                    <a:pt x="2268379" y="4890802"/>
                    <a:pt x="2247043" y="4912138"/>
                  </a:cubicBezTo>
                  <a:cubicBezTo>
                    <a:pt x="2076164" y="4741259"/>
                    <a:pt x="1905191" y="4570381"/>
                    <a:pt x="1734312" y="4399407"/>
                  </a:cubicBezTo>
                  <a:lnTo>
                    <a:pt x="1734312" y="4399407"/>
                  </a:lnTo>
                  <a:close/>
                  <a:moveTo>
                    <a:pt x="2023396" y="4110419"/>
                  </a:moveTo>
                  <a:cubicBezTo>
                    <a:pt x="2194274" y="4281392"/>
                    <a:pt x="2365248" y="4452271"/>
                    <a:pt x="2536127" y="4623150"/>
                  </a:cubicBezTo>
                  <a:cubicBezTo>
                    <a:pt x="2557463" y="4601814"/>
                    <a:pt x="2578799" y="4580382"/>
                    <a:pt x="2600230" y="4559046"/>
                  </a:cubicBezTo>
                  <a:cubicBezTo>
                    <a:pt x="2429351" y="4388168"/>
                    <a:pt x="2258378" y="4217289"/>
                    <a:pt x="2087499" y="4046315"/>
                  </a:cubicBezTo>
                  <a:cubicBezTo>
                    <a:pt x="2066068" y="4067651"/>
                    <a:pt x="2044732" y="4089083"/>
                    <a:pt x="2023396" y="4110419"/>
                  </a:cubicBezTo>
                  <a:lnTo>
                    <a:pt x="2023396" y="4110419"/>
                  </a:lnTo>
                  <a:close/>
                  <a:moveTo>
                    <a:pt x="2312384" y="3821430"/>
                  </a:moveTo>
                  <a:cubicBezTo>
                    <a:pt x="2333720" y="3800094"/>
                    <a:pt x="2355152" y="3778663"/>
                    <a:pt x="2376488" y="3757327"/>
                  </a:cubicBezTo>
                  <a:cubicBezTo>
                    <a:pt x="2547366" y="3928205"/>
                    <a:pt x="2718340" y="4099179"/>
                    <a:pt x="2889218" y="4270058"/>
                  </a:cubicBezTo>
                  <a:cubicBezTo>
                    <a:pt x="2867883" y="4291394"/>
                    <a:pt x="2846546" y="4312730"/>
                    <a:pt x="2825115" y="4334161"/>
                  </a:cubicBezTo>
                  <a:cubicBezTo>
                    <a:pt x="2654237" y="4163187"/>
                    <a:pt x="2483358" y="3992309"/>
                    <a:pt x="2312384" y="3821430"/>
                  </a:cubicBezTo>
                  <a:lnTo>
                    <a:pt x="2312384" y="3821430"/>
                  </a:lnTo>
                  <a:close/>
                  <a:moveTo>
                    <a:pt x="2601468" y="3532346"/>
                  </a:moveTo>
                  <a:cubicBezTo>
                    <a:pt x="2772442" y="3703225"/>
                    <a:pt x="2943320" y="3874103"/>
                    <a:pt x="3114199" y="4045077"/>
                  </a:cubicBezTo>
                  <a:cubicBezTo>
                    <a:pt x="3135535" y="4023741"/>
                    <a:pt x="3156966" y="4002310"/>
                    <a:pt x="3178302" y="3980974"/>
                  </a:cubicBezTo>
                  <a:cubicBezTo>
                    <a:pt x="3007424" y="3810095"/>
                    <a:pt x="2836545" y="3639217"/>
                    <a:pt x="2665571" y="3468243"/>
                  </a:cubicBezTo>
                  <a:cubicBezTo>
                    <a:pt x="2644235" y="3489674"/>
                    <a:pt x="2622804" y="3511010"/>
                    <a:pt x="2601468" y="3532346"/>
                  </a:cubicBezTo>
                  <a:lnTo>
                    <a:pt x="2601468" y="3532346"/>
                  </a:lnTo>
                  <a:close/>
                  <a:moveTo>
                    <a:pt x="2890552" y="3243358"/>
                  </a:moveTo>
                  <a:cubicBezTo>
                    <a:pt x="2911888" y="3222022"/>
                    <a:pt x="2933224" y="3200686"/>
                    <a:pt x="2954655" y="3179255"/>
                  </a:cubicBezTo>
                  <a:cubicBezTo>
                    <a:pt x="3125534" y="3350133"/>
                    <a:pt x="3296508" y="3521107"/>
                    <a:pt x="3467386" y="3691985"/>
                  </a:cubicBezTo>
                  <a:cubicBezTo>
                    <a:pt x="3446050" y="3713321"/>
                    <a:pt x="3424619" y="3734753"/>
                    <a:pt x="3403283" y="3756089"/>
                  </a:cubicBezTo>
                  <a:cubicBezTo>
                    <a:pt x="3232309" y="3585210"/>
                    <a:pt x="3061430" y="3414236"/>
                    <a:pt x="2890552" y="3243358"/>
                  </a:cubicBezTo>
                  <a:lnTo>
                    <a:pt x="2890552" y="3243358"/>
                  </a:lnTo>
                  <a:close/>
                  <a:moveTo>
                    <a:pt x="3179540" y="2954369"/>
                  </a:moveTo>
                  <a:cubicBezTo>
                    <a:pt x="3350419" y="3125248"/>
                    <a:pt x="3521393" y="3296222"/>
                    <a:pt x="3692271" y="3467100"/>
                  </a:cubicBezTo>
                  <a:cubicBezTo>
                    <a:pt x="3713607" y="3445764"/>
                    <a:pt x="3735038" y="3424333"/>
                    <a:pt x="3756375" y="3402997"/>
                  </a:cubicBezTo>
                  <a:cubicBezTo>
                    <a:pt x="3585496" y="3232118"/>
                    <a:pt x="3414522" y="3061145"/>
                    <a:pt x="3243644" y="2890266"/>
                  </a:cubicBezTo>
                  <a:cubicBezTo>
                    <a:pt x="3222308" y="2911602"/>
                    <a:pt x="3200971" y="2932938"/>
                    <a:pt x="3179540" y="2954369"/>
                  </a:cubicBezTo>
                  <a:lnTo>
                    <a:pt x="3179540" y="2954369"/>
                  </a:lnTo>
                  <a:close/>
                  <a:moveTo>
                    <a:pt x="3468624" y="2665286"/>
                  </a:moveTo>
                  <a:cubicBezTo>
                    <a:pt x="3489960" y="2643950"/>
                    <a:pt x="3511391" y="2622518"/>
                    <a:pt x="3532727" y="2601182"/>
                  </a:cubicBezTo>
                  <a:cubicBezTo>
                    <a:pt x="3703606" y="2772061"/>
                    <a:pt x="3874579" y="2942939"/>
                    <a:pt x="4045458" y="3113913"/>
                  </a:cubicBezTo>
                  <a:cubicBezTo>
                    <a:pt x="4024122" y="3135249"/>
                    <a:pt x="4002691" y="3156680"/>
                    <a:pt x="3981355" y="3178016"/>
                  </a:cubicBezTo>
                  <a:cubicBezTo>
                    <a:pt x="3810476" y="3007138"/>
                    <a:pt x="3639503" y="2836259"/>
                    <a:pt x="3468624" y="2665286"/>
                  </a:cubicBezTo>
                  <a:lnTo>
                    <a:pt x="3468624" y="2665286"/>
                  </a:lnTo>
                  <a:close/>
                  <a:moveTo>
                    <a:pt x="3757708" y="2376297"/>
                  </a:moveTo>
                  <a:cubicBezTo>
                    <a:pt x="3928586" y="2547176"/>
                    <a:pt x="4099465" y="2718149"/>
                    <a:pt x="4270439" y="2889028"/>
                  </a:cubicBezTo>
                  <a:cubicBezTo>
                    <a:pt x="4291775" y="2867692"/>
                    <a:pt x="4313111" y="2846356"/>
                    <a:pt x="4334542" y="2824925"/>
                  </a:cubicBezTo>
                  <a:cubicBezTo>
                    <a:pt x="4163663" y="2654046"/>
                    <a:pt x="3992785" y="2483072"/>
                    <a:pt x="3821811" y="2312194"/>
                  </a:cubicBezTo>
                  <a:cubicBezTo>
                    <a:pt x="3800380" y="2333530"/>
                    <a:pt x="3779044" y="2354961"/>
                    <a:pt x="3757708" y="2376297"/>
                  </a:cubicBezTo>
                  <a:lnTo>
                    <a:pt x="3757708" y="2376297"/>
                  </a:lnTo>
                  <a:close/>
                  <a:moveTo>
                    <a:pt x="4046696" y="2087309"/>
                  </a:moveTo>
                  <a:cubicBezTo>
                    <a:pt x="4068033" y="2065973"/>
                    <a:pt x="4089464" y="2044541"/>
                    <a:pt x="4110800" y="2023205"/>
                  </a:cubicBezTo>
                  <a:cubicBezTo>
                    <a:pt x="4281678" y="2194084"/>
                    <a:pt x="4452652" y="2365058"/>
                    <a:pt x="4623530" y="2535936"/>
                  </a:cubicBezTo>
                  <a:cubicBezTo>
                    <a:pt x="4602195" y="2557272"/>
                    <a:pt x="4580859" y="2578608"/>
                    <a:pt x="4559427" y="2600039"/>
                  </a:cubicBezTo>
                  <a:cubicBezTo>
                    <a:pt x="4388549" y="2429066"/>
                    <a:pt x="4217670" y="2258187"/>
                    <a:pt x="4046696" y="2087309"/>
                  </a:cubicBezTo>
                  <a:lnTo>
                    <a:pt x="4046696" y="2087309"/>
                  </a:lnTo>
                  <a:close/>
                  <a:moveTo>
                    <a:pt x="4335780" y="1798225"/>
                  </a:moveTo>
                  <a:cubicBezTo>
                    <a:pt x="4506659" y="1969103"/>
                    <a:pt x="4677537" y="2140077"/>
                    <a:pt x="4848511" y="2310956"/>
                  </a:cubicBezTo>
                  <a:cubicBezTo>
                    <a:pt x="4869847" y="2289620"/>
                    <a:pt x="4891278" y="2268188"/>
                    <a:pt x="4912614" y="2246852"/>
                  </a:cubicBezTo>
                  <a:cubicBezTo>
                    <a:pt x="4741736" y="2075974"/>
                    <a:pt x="4570762" y="1905000"/>
                    <a:pt x="4399884" y="1734122"/>
                  </a:cubicBezTo>
                  <a:cubicBezTo>
                    <a:pt x="4378452" y="1755553"/>
                    <a:pt x="4357116" y="1776889"/>
                    <a:pt x="4335780" y="1798225"/>
                  </a:cubicBezTo>
                  <a:lnTo>
                    <a:pt x="4335780" y="1798225"/>
                  </a:lnTo>
                  <a:close/>
                  <a:moveTo>
                    <a:pt x="4624864" y="1509236"/>
                  </a:moveTo>
                  <a:cubicBezTo>
                    <a:pt x="4646200" y="1487900"/>
                    <a:pt x="4667631" y="1466469"/>
                    <a:pt x="4688967" y="1445133"/>
                  </a:cubicBezTo>
                  <a:cubicBezTo>
                    <a:pt x="4859846" y="1616012"/>
                    <a:pt x="5030819" y="1786890"/>
                    <a:pt x="5201698" y="1957864"/>
                  </a:cubicBezTo>
                  <a:cubicBezTo>
                    <a:pt x="5180362" y="1979200"/>
                    <a:pt x="5158931" y="2000631"/>
                    <a:pt x="5137595" y="2021967"/>
                  </a:cubicBezTo>
                  <a:cubicBezTo>
                    <a:pt x="4966621" y="1851089"/>
                    <a:pt x="4795742" y="1680115"/>
                    <a:pt x="4624864" y="1509236"/>
                  </a:cubicBezTo>
                  <a:lnTo>
                    <a:pt x="4624864" y="1509236"/>
                  </a:lnTo>
                  <a:close/>
                  <a:moveTo>
                    <a:pt x="4913853" y="1220248"/>
                  </a:moveTo>
                  <a:cubicBezTo>
                    <a:pt x="5084731" y="1391126"/>
                    <a:pt x="5255705" y="1562100"/>
                    <a:pt x="5426583" y="1732978"/>
                  </a:cubicBezTo>
                  <a:cubicBezTo>
                    <a:pt x="5447919" y="1711643"/>
                    <a:pt x="5469351" y="1690211"/>
                    <a:pt x="5490686" y="1668875"/>
                  </a:cubicBezTo>
                  <a:cubicBezTo>
                    <a:pt x="5319808" y="1497997"/>
                    <a:pt x="5148834" y="1327023"/>
                    <a:pt x="4977956" y="1156145"/>
                  </a:cubicBezTo>
                  <a:cubicBezTo>
                    <a:pt x="4956620" y="1177481"/>
                    <a:pt x="4935284" y="1198817"/>
                    <a:pt x="4913853" y="1220248"/>
                  </a:cubicBezTo>
                  <a:lnTo>
                    <a:pt x="4913853" y="1220248"/>
                  </a:lnTo>
                  <a:close/>
                  <a:moveTo>
                    <a:pt x="5202936" y="931164"/>
                  </a:moveTo>
                  <a:cubicBezTo>
                    <a:pt x="5224273" y="909828"/>
                    <a:pt x="5245704" y="888397"/>
                    <a:pt x="5267040" y="867061"/>
                  </a:cubicBezTo>
                  <a:cubicBezTo>
                    <a:pt x="5437918" y="1037939"/>
                    <a:pt x="5608891" y="1208913"/>
                    <a:pt x="5779770" y="1379792"/>
                  </a:cubicBezTo>
                  <a:cubicBezTo>
                    <a:pt x="5758434" y="1401128"/>
                    <a:pt x="5737003" y="1422559"/>
                    <a:pt x="5715667" y="1443895"/>
                  </a:cubicBezTo>
                  <a:cubicBezTo>
                    <a:pt x="5544693" y="1273016"/>
                    <a:pt x="5373815" y="1102138"/>
                    <a:pt x="5202936" y="931164"/>
                  </a:cubicBezTo>
                  <a:lnTo>
                    <a:pt x="5202936" y="931164"/>
                  </a:lnTo>
                  <a:close/>
                  <a:moveTo>
                    <a:pt x="5491925" y="642175"/>
                  </a:moveTo>
                  <a:cubicBezTo>
                    <a:pt x="5513261" y="620840"/>
                    <a:pt x="5534692" y="599408"/>
                    <a:pt x="5556028" y="578072"/>
                  </a:cubicBezTo>
                  <a:cubicBezTo>
                    <a:pt x="5726906" y="748951"/>
                    <a:pt x="5897880" y="919829"/>
                    <a:pt x="6068759" y="1090803"/>
                  </a:cubicBezTo>
                  <a:cubicBezTo>
                    <a:pt x="6047423" y="1112139"/>
                    <a:pt x="6025992" y="1133570"/>
                    <a:pt x="6004656" y="1154906"/>
                  </a:cubicBezTo>
                  <a:cubicBezTo>
                    <a:pt x="5833777" y="984028"/>
                    <a:pt x="5662899" y="813054"/>
                    <a:pt x="5491925" y="642175"/>
                  </a:cubicBez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0"/>
                  </a:moveTo>
                  <a:lnTo>
                    <a:pt x="0" y="5127689"/>
                  </a:lnTo>
                  <a:lnTo>
                    <a:pt x="5127689" y="5127689"/>
                  </a:ln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120777"/>
                  </a:moveTo>
                  <a:lnTo>
                    <a:pt x="300133" y="5127689"/>
                  </a:lnTo>
                  <a:lnTo>
                    <a:pt x="0" y="5127689"/>
                  </a:lnTo>
                  <a:lnTo>
                    <a:pt x="5127689" y="0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4"/>
            <p:cNvSpPr/>
            <p:nvPr/>
          </p:nvSpPr>
          <p:spPr>
            <a:xfrm>
              <a:off x="4797131" y="2041891"/>
              <a:ext cx="2571475" cy="3463310"/>
            </a:xfrm>
            <a:custGeom>
              <a:avLst/>
              <a:gdLst/>
              <a:ahLst/>
              <a:cxnLst/>
              <a:rect l="l" t="t" r="r" b="b"/>
              <a:pathLst>
                <a:path w="2359151" h="3177349" extrusionOk="0">
                  <a:moveTo>
                    <a:pt x="1588675" y="0"/>
                  </a:moveTo>
                  <a:lnTo>
                    <a:pt x="2150364" y="232696"/>
                  </a:lnTo>
                  <a:lnTo>
                    <a:pt x="2359152" y="319183"/>
                  </a:lnTo>
                  <a:lnTo>
                    <a:pt x="2359152" y="2858167"/>
                  </a:lnTo>
                  <a:lnTo>
                    <a:pt x="2150364" y="2944654"/>
                  </a:lnTo>
                  <a:lnTo>
                    <a:pt x="1588675" y="3177350"/>
                  </a:lnTo>
                  <a:lnTo>
                    <a:pt x="1026986" y="2944654"/>
                  </a:lnTo>
                  <a:lnTo>
                    <a:pt x="465296" y="2712053"/>
                  </a:lnTo>
                  <a:lnTo>
                    <a:pt x="232696" y="2150364"/>
                  </a:lnTo>
                  <a:lnTo>
                    <a:pt x="0" y="1588675"/>
                  </a:lnTo>
                  <a:lnTo>
                    <a:pt x="232696" y="1026985"/>
                  </a:lnTo>
                  <a:lnTo>
                    <a:pt x="465296" y="465392"/>
                  </a:lnTo>
                  <a:lnTo>
                    <a:pt x="1026986" y="232696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0"/>
                  </a:moveTo>
                  <a:lnTo>
                    <a:pt x="2150364" y="232601"/>
                  </a:lnTo>
                  <a:lnTo>
                    <a:pt x="2400491" y="336233"/>
                  </a:lnTo>
                  <a:lnTo>
                    <a:pt x="2400491" y="2841022"/>
                  </a:lnTo>
                  <a:lnTo>
                    <a:pt x="2150364" y="2944654"/>
                  </a:lnTo>
                  <a:lnTo>
                    <a:pt x="1588675" y="3177254"/>
                  </a:lnTo>
                  <a:lnTo>
                    <a:pt x="1026985" y="2944654"/>
                  </a:lnTo>
                  <a:lnTo>
                    <a:pt x="465296" y="2711958"/>
                  </a:lnTo>
                  <a:lnTo>
                    <a:pt x="232696" y="2150269"/>
                  </a:lnTo>
                  <a:lnTo>
                    <a:pt x="0" y="1588580"/>
                  </a:lnTo>
                  <a:lnTo>
                    <a:pt x="232696" y="1026986"/>
                  </a:lnTo>
                  <a:lnTo>
                    <a:pt x="465296" y="465296"/>
                  </a:lnTo>
                  <a:lnTo>
                    <a:pt x="1026985" y="232601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3177254"/>
                  </a:moveTo>
                  <a:lnTo>
                    <a:pt x="1588675" y="1588580"/>
                  </a:lnTo>
                  <a:lnTo>
                    <a:pt x="0" y="1588580"/>
                  </a:lnTo>
                  <a:lnTo>
                    <a:pt x="465296" y="2711958"/>
                  </a:lnTo>
                  <a:lnTo>
                    <a:pt x="1588675" y="1588580"/>
                  </a:lnTo>
                  <a:lnTo>
                    <a:pt x="465296" y="465296"/>
                  </a:lnTo>
                  <a:lnTo>
                    <a:pt x="1588675" y="0"/>
                  </a:lnTo>
                  <a:lnTo>
                    <a:pt x="1588675" y="1588580"/>
                  </a:lnTo>
                  <a:lnTo>
                    <a:pt x="2400491" y="776764"/>
                  </a:lnTo>
                  <a:lnTo>
                    <a:pt x="2400491" y="1588580"/>
                  </a:lnTo>
                  <a:lnTo>
                    <a:pt x="1588675" y="1588580"/>
                  </a:lnTo>
                  <a:lnTo>
                    <a:pt x="2400491" y="2400491"/>
                  </a:lnTo>
                  <a:lnTo>
                    <a:pt x="2400491" y="28410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4"/>
            <p:cNvSpPr/>
            <p:nvPr/>
          </p:nvSpPr>
          <p:spPr>
            <a:xfrm>
              <a:off x="0" y="0"/>
              <a:ext cx="3585302" cy="4092890"/>
            </a:xfrm>
            <a:custGeom>
              <a:avLst/>
              <a:gdLst/>
              <a:ahLst/>
              <a:cxnLst/>
              <a:rect l="l" t="t" r="r" b="b"/>
              <a:pathLst>
                <a:path w="3289268" h="3754945" extrusionOk="0">
                  <a:moveTo>
                    <a:pt x="3018949" y="0"/>
                  </a:moveTo>
                  <a:lnTo>
                    <a:pt x="3289268" y="0"/>
                  </a:lnTo>
                  <a:lnTo>
                    <a:pt x="780002" y="1780508"/>
                  </a:lnTo>
                  <a:lnTo>
                    <a:pt x="3018949" y="0"/>
                  </a:lnTo>
                  <a:lnTo>
                    <a:pt x="3018949" y="0"/>
                  </a:lnTo>
                  <a:close/>
                  <a:moveTo>
                    <a:pt x="0" y="3754946"/>
                  </a:moveTo>
                  <a:lnTo>
                    <a:pt x="2892171" y="1108424"/>
                  </a:lnTo>
                  <a:lnTo>
                    <a:pt x="0" y="3280220"/>
                  </a:lnTo>
                  <a:lnTo>
                    <a:pt x="0" y="3754946"/>
                  </a:lnTo>
                  <a:lnTo>
                    <a:pt x="0" y="3754946"/>
                  </a:lnTo>
                  <a:close/>
                  <a:moveTo>
                    <a:pt x="0" y="972407"/>
                  </a:moveTo>
                  <a:lnTo>
                    <a:pt x="0" y="739997"/>
                  </a:lnTo>
                  <a:lnTo>
                    <a:pt x="686086" y="444437"/>
                  </a:lnTo>
                  <a:lnTo>
                    <a:pt x="0" y="972407"/>
                  </a:lnTo>
                  <a:close/>
                </a:path>
              </a:pathLst>
            </a:custGeom>
            <a:solidFill>
              <a:srgbClr val="ECF7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4"/>
            <p:cNvSpPr/>
            <p:nvPr/>
          </p:nvSpPr>
          <p:spPr>
            <a:xfrm>
              <a:off x="751679" y="1273191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9" y="492824"/>
                    <a:pt x="2201609" y="1100804"/>
                  </a:cubicBezTo>
                  <a:cubicBezTo>
                    <a:pt x="2201609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160" y="777812"/>
                    <a:pt x="516160" y="1100804"/>
                  </a:cubicBezTo>
                  <a:cubicBezTo>
                    <a:pt x="516160" y="1423702"/>
                    <a:pt x="777907" y="1685544"/>
                    <a:pt x="1100804" y="1685544"/>
                  </a:cubicBezTo>
                  <a:cubicBezTo>
                    <a:pt x="1423702" y="1685544"/>
                    <a:pt x="1685544" y="1423702"/>
                    <a:pt x="1685544" y="1100804"/>
                  </a:cubicBezTo>
                  <a:cubicBezTo>
                    <a:pt x="1685449" y="777812"/>
                    <a:pt x="1423702" y="516064"/>
                    <a:pt x="1100804" y="516064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4"/>
            <p:cNvSpPr/>
            <p:nvPr/>
          </p:nvSpPr>
          <p:spPr>
            <a:xfrm>
              <a:off x="1006462" y="1629244"/>
              <a:ext cx="2144972" cy="2043746"/>
            </a:xfrm>
            <a:custGeom>
              <a:avLst/>
              <a:gdLst/>
              <a:ahLst/>
              <a:cxnLst/>
              <a:rect l="l" t="t" r="r" b="b"/>
              <a:pathLst>
                <a:path w="1967864" h="1874996" extrusionOk="0">
                  <a:moveTo>
                    <a:pt x="1649539" y="0"/>
                  </a:moveTo>
                  <a:cubicBezTo>
                    <a:pt x="1846326" y="198882"/>
                    <a:pt x="1967865" y="472345"/>
                    <a:pt x="1967865" y="774192"/>
                  </a:cubicBezTo>
                  <a:cubicBezTo>
                    <a:pt x="1967865" y="1382173"/>
                    <a:pt x="1475041" y="1874996"/>
                    <a:pt x="867061" y="1874996"/>
                  </a:cubicBezTo>
                  <a:cubicBezTo>
                    <a:pt x="514922" y="1874996"/>
                    <a:pt x="201454" y="1709642"/>
                    <a:pt x="0" y="1452372"/>
                  </a:cubicBezTo>
                  <a:cubicBezTo>
                    <a:pt x="199549" y="1654016"/>
                    <a:pt x="476345" y="1778984"/>
                    <a:pt x="782479" y="1778984"/>
                  </a:cubicBezTo>
                  <a:cubicBezTo>
                    <a:pt x="1390460" y="1778984"/>
                    <a:pt x="1883283" y="1286161"/>
                    <a:pt x="1883283" y="678180"/>
                  </a:cubicBezTo>
                  <a:cubicBezTo>
                    <a:pt x="1883283" y="422338"/>
                    <a:pt x="1796034" y="186976"/>
                    <a:pt x="1649539" y="0"/>
                  </a:cubicBezTo>
                  <a:lnTo>
                    <a:pt x="1649539" y="0"/>
                  </a:lnTo>
                  <a:close/>
                  <a:moveTo>
                    <a:pt x="867156" y="189547"/>
                  </a:moveTo>
                  <a:cubicBezTo>
                    <a:pt x="1018794" y="189547"/>
                    <a:pt x="1157002" y="247269"/>
                    <a:pt x="1260824" y="341947"/>
                  </a:cubicBezTo>
                  <a:cubicBezTo>
                    <a:pt x="1155002" y="191643"/>
                    <a:pt x="980218" y="93535"/>
                    <a:pt x="782479" y="93535"/>
                  </a:cubicBezTo>
                  <a:cubicBezTo>
                    <a:pt x="459581" y="93535"/>
                    <a:pt x="197834" y="355283"/>
                    <a:pt x="197834" y="678275"/>
                  </a:cubicBezTo>
                  <a:cubicBezTo>
                    <a:pt x="197834" y="849535"/>
                    <a:pt x="271463" y="1003649"/>
                    <a:pt x="388811" y="1110520"/>
                  </a:cubicBezTo>
                  <a:cubicBezTo>
                    <a:pt x="321850" y="1015365"/>
                    <a:pt x="282511" y="899446"/>
                    <a:pt x="282511" y="774287"/>
                  </a:cubicBezTo>
                  <a:cubicBezTo>
                    <a:pt x="282416" y="451295"/>
                    <a:pt x="544258" y="189547"/>
                    <a:pt x="867156" y="189547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4"/>
            <p:cNvSpPr/>
            <p:nvPr/>
          </p:nvSpPr>
          <p:spPr>
            <a:xfrm>
              <a:off x="858661" y="1894391"/>
              <a:ext cx="226700" cy="799248"/>
            </a:xfrm>
            <a:custGeom>
              <a:avLst/>
              <a:gdLst/>
              <a:ahLst/>
              <a:cxnLst/>
              <a:rect l="l" t="t" r="r" b="b"/>
              <a:pathLst>
                <a:path w="207982" h="733255" extrusionOk="0">
                  <a:moveTo>
                    <a:pt x="189833" y="2879"/>
                  </a:moveTo>
                  <a:cubicBezTo>
                    <a:pt x="212503" y="14309"/>
                    <a:pt x="214122" y="56505"/>
                    <a:pt x="193643" y="97176"/>
                  </a:cubicBezTo>
                  <a:cubicBezTo>
                    <a:pt x="173069" y="137848"/>
                    <a:pt x="138113" y="161470"/>
                    <a:pt x="115443" y="150040"/>
                  </a:cubicBezTo>
                  <a:cubicBezTo>
                    <a:pt x="92869" y="138610"/>
                    <a:pt x="91154" y="96319"/>
                    <a:pt x="111633" y="55743"/>
                  </a:cubicBezTo>
                  <a:cubicBezTo>
                    <a:pt x="132112" y="15071"/>
                    <a:pt x="167164" y="-8551"/>
                    <a:pt x="189833" y="2879"/>
                  </a:cubicBezTo>
                  <a:lnTo>
                    <a:pt x="189833" y="2879"/>
                  </a:lnTo>
                  <a:close/>
                  <a:moveTo>
                    <a:pt x="97250" y="208809"/>
                  </a:moveTo>
                  <a:cubicBezTo>
                    <a:pt x="130969" y="208809"/>
                    <a:pt x="122111" y="332539"/>
                    <a:pt x="122111" y="477319"/>
                  </a:cubicBezTo>
                  <a:cubicBezTo>
                    <a:pt x="122111" y="622194"/>
                    <a:pt x="130969" y="733256"/>
                    <a:pt x="97250" y="733256"/>
                  </a:cubicBezTo>
                  <a:cubicBezTo>
                    <a:pt x="63532" y="733256"/>
                    <a:pt x="0" y="622099"/>
                    <a:pt x="0" y="477319"/>
                  </a:cubicBezTo>
                  <a:cubicBezTo>
                    <a:pt x="0" y="332539"/>
                    <a:pt x="63532" y="208809"/>
                    <a:pt x="97250" y="208809"/>
                  </a:cubicBezTo>
                  <a:close/>
                </a:path>
              </a:pathLst>
            </a:custGeom>
            <a:solidFill>
              <a:srgbClr val="FEEE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8" name="Google Shape;748;p24"/>
            <p:cNvGrpSpPr/>
            <p:nvPr/>
          </p:nvGrpSpPr>
          <p:grpSpPr>
            <a:xfrm>
              <a:off x="123" y="3736012"/>
              <a:ext cx="2658035" cy="3129087"/>
              <a:chOff x="2947987" y="3706938"/>
              <a:chExt cx="2437446" cy="2869406"/>
            </a:xfrm>
          </p:grpSpPr>
          <p:sp>
            <p:nvSpPr>
              <p:cNvPr id="749" name="Google Shape;749;p24"/>
              <p:cNvSpPr/>
              <p:nvPr/>
            </p:nvSpPr>
            <p:spPr>
              <a:xfrm>
                <a:off x="2947987" y="3706938"/>
                <a:ext cx="1319585" cy="2869406"/>
              </a:xfrm>
              <a:custGeom>
                <a:avLst/>
                <a:gdLst/>
                <a:ahLst/>
                <a:cxnLst/>
                <a:rect l="l" t="t" r="r" b="b"/>
                <a:pathLst>
                  <a:path w="1319585" h="2869406" extrusionOk="0">
                    <a:moveTo>
                      <a:pt x="0" y="1639729"/>
                    </a:moveTo>
                    <a:lnTo>
                      <a:pt x="346329" y="1757363"/>
                    </a:lnTo>
                    <a:lnTo>
                      <a:pt x="0" y="1444085"/>
                    </a:lnTo>
                    <a:lnTo>
                      <a:pt x="0" y="1262920"/>
                    </a:lnTo>
                    <a:cubicBezTo>
                      <a:pt x="143066" y="1037177"/>
                      <a:pt x="305372" y="828580"/>
                      <a:pt x="483775" y="638270"/>
                    </a:cubicBezTo>
                    <a:lnTo>
                      <a:pt x="796100" y="820769"/>
                    </a:lnTo>
                    <a:lnTo>
                      <a:pt x="590836" y="528161"/>
                    </a:lnTo>
                    <a:cubicBezTo>
                      <a:pt x="791051" y="329755"/>
                      <a:pt x="1009460" y="153162"/>
                      <a:pt x="1242060" y="0"/>
                    </a:cubicBezTo>
                    <a:cubicBezTo>
                      <a:pt x="1294924" y="272225"/>
                      <a:pt x="1321308" y="550640"/>
                      <a:pt x="1319498" y="831342"/>
                    </a:cubicBezTo>
                    <a:lnTo>
                      <a:pt x="957739" y="1039368"/>
                    </a:lnTo>
                    <a:lnTo>
                      <a:pt x="1311307" y="1068705"/>
                    </a:lnTo>
                    <a:cubicBezTo>
                      <a:pt x="1290161" y="1404652"/>
                      <a:pt x="1228344" y="1742218"/>
                      <a:pt x="1123093" y="2074736"/>
                    </a:cubicBezTo>
                    <a:lnTo>
                      <a:pt x="592836" y="2169795"/>
                    </a:lnTo>
                    <a:lnTo>
                      <a:pt x="1037558" y="2319147"/>
                    </a:lnTo>
                    <a:cubicBezTo>
                      <a:pt x="1021461" y="2360962"/>
                      <a:pt x="1004697" y="2402681"/>
                      <a:pt x="987171" y="2444306"/>
                    </a:cubicBezTo>
                    <a:cubicBezTo>
                      <a:pt x="925259" y="2591467"/>
                      <a:pt x="855917" y="2733199"/>
                      <a:pt x="779907" y="2869406"/>
                    </a:cubicBezTo>
                    <a:lnTo>
                      <a:pt x="0" y="2869406"/>
                    </a:lnTo>
                    <a:lnTo>
                      <a:pt x="0" y="1639729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4"/>
              <p:cNvSpPr/>
              <p:nvPr/>
            </p:nvSpPr>
            <p:spPr>
              <a:xfrm>
                <a:off x="3093719" y="5291517"/>
                <a:ext cx="2291714" cy="1284732"/>
              </a:xfrm>
              <a:custGeom>
                <a:avLst/>
                <a:gdLst/>
                <a:ahLst/>
                <a:cxnLst/>
                <a:rect l="l" t="t" r="r" b="b"/>
                <a:pathLst>
                  <a:path w="2291714" h="1284732" extrusionOk="0">
                    <a:moveTo>
                      <a:pt x="27432" y="1284732"/>
                    </a:moveTo>
                    <a:lnTo>
                      <a:pt x="0" y="1195959"/>
                    </a:lnTo>
                    <a:cubicBezTo>
                      <a:pt x="151638" y="1009650"/>
                      <a:pt x="326422" y="837248"/>
                      <a:pt x="523685" y="683133"/>
                    </a:cubicBezTo>
                    <a:cubicBezTo>
                      <a:pt x="594265" y="627983"/>
                      <a:pt x="666369" y="576263"/>
                      <a:pt x="739902" y="527781"/>
                    </a:cubicBezTo>
                    <a:lnTo>
                      <a:pt x="1027938" y="846773"/>
                    </a:lnTo>
                    <a:lnTo>
                      <a:pt x="888683" y="435388"/>
                    </a:lnTo>
                    <a:cubicBezTo>
                      <a:pt x="1097947" y="312992"/>
                      <a:pt x="1316831" y="216313"/>
                      <a:pt x="1541145" y="144780"/>
                    </a:cubicBezTo>
                    <a:lnTo>
                      <a:pt x="1682877" y="385096"/>
                    </a:lnTo>
                    <a:lnTo>
                      <a:pt x="1654683" y="110871"/>
                    </a:lnTo>
                    <a:cubicBezTo>
                      <a:pt x="1864043" y="52483"/>
                      <a:pt x="2077498" y="15621"/>
                      <a:pt x="2291715" y="0"/>
                    </a:cubicBezTo>
                    <a:cubicBezTo>
                      <a:pt x="2225040" y="203168"/>
                      <a:pt x="2138077" y="400621"/>
                      <a:pt x="2031397" y="588931"/>
                    </a:cubicBezTo>
                    <a:lnTo>
                      <a:pt x="1709547" y="593027"/>
                    </a:lnTo>
                    <a:lnTo>
                      <a:pt x="1936623" y="745713"/>
                    </a:lnTo>
                    <a:cubicBezTo>
                      <a:pt x="1813179" y="937546"/>
                      <a:pt x="1668018" y="1118426"/>
                      <a:pt x="1501712" y="1284637"/>
                    </a:cubicBezTo>
                    <a:lnTo>
                      <a:pt x="1234821" y="1284637"/>
                    </a:lnTo>
                    <a:lnTo>
                      <a:pt x="1038892" y="1217105"/>
                    </a:lnTo>
                    <a:lnTo>
                      <a:pt x="1100233" y="1284637"/>
                    </a:lnTo>
                    <a:lnTo>
                      <a:pt x="27432" y="1284637"/>
                    </a:ln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1" name="Google Shape;751;p24"/>
            <p:cNvSpPr/>
            <p:nvPr/>
          </p:nvSpPr>
          <p:spPr>
            <a:xfrm flipH="1">
              <a:off x="0" y="-4144"/>
              <a:ext cx="12213796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6911045" y="261044"/>
                    <a:pt x="6318213" y="235819"/>
                  </a:cubicBezTo>
                  <a:cubicBezTo>
                    <a:pt x="5725381" y="210594"/>
                    <a:pt x="5344962" y="1230706"/>
                    <a:pt x="4677105" y="972150"/>
                  </a:cubicBezTo>
                  <a:cubicBezTo>
                    <a:pt x="4009248" y="713594"/>
                    <a:pt x="2979757" y="1053105"/>
                    <a:pt x="2998439" y="2035598"/>
                  </a:cubicBezTo>
                  <a:cubicBezTo>
                    <a:pt x="3017121" y="3018091"/>
                    <a:pt x="4076056" y="2896435"/>
                    <a:pt x="3902272" y="3619099"/>
                  </a:cubicBezTo>
                  <a:cubicBezTo>
                    <a:pt x="3728488" y="4341763"/>
                    <a:pt x="2490566" y="3998295"/>
                    <a:pt x="2155286" y="4206240"/>
                  </a:cubicBezTo>
                  <a:cubicBezTo>
                    <a:pt x="1820006" y="4414185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578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A4F82977-7949-4B7C-8AD1-8213A403FAD9}"/>
              </a:ext>
            </a:extLst>
          </p:cNvPr>
          <p:cNvSpPr txBox="1">
            <a:spLocks/>
          </p:cNvSpPr>
          <p:nvPr userDrawn="1"/>
        </p:nvSpPr>
        <p:spPr>
          <a:xfrm>
            <a:off x="10314669" y="-22509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C440FED0-93DE-4B49-AC17-91972FDD903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-844384" y="5968724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Hiền</a:t>
            </a:r>
          </a:p>
        </p:txBody>
      </p:sp>
    </p:spTree>
    <p:extLst>
      <p:ext uri="{BB962C8B-B14F-4D97-AF65-F5344CB8AC3E}">
        <p14:creationId xmlns:p14="http://schemas.microsoft.com/office/powerpoint/2010/main" val="48496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51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73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84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49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84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76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009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84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478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08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89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0A1288C2-4DB6-4C92-8CD2-757AA0ED6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24DF659-7556-44E6-B714-CEE8996C78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FDEBE3A-9AE4-4521-9237-C8E721E329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6BDF78C2-8230-4221-A6A9-C20F8CBCB151}" type="datetimeFigureOut">
              <a:rPr lang="zh-CN" altLang="en-US" smtClean="0"/>
              <a:pPr/>
              <a:t>2025/11/23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5AE7DE-2D89-439B-9968-A404EB1FC9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9FE0FC1-3938-4154-8571-66265A93FB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7F5CFE8C-04CB-4CBE-8347-2D9A6B30A44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xmlns="" id="{ED3C34C3-FA0B-486B-8614-D05B0BF5BB03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2500205" y="-492760"/>
          <a:ext cx="8128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xmlns="" val="126409843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75869980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5208099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331453080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36455658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365767058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67311478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33050441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1988236494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38681137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41C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54E0E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9B36D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FC78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FD692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FECB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E1F9EE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760227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3264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20" r:id="rId7"/>
    <p:sldLayoutId id="2147483921" r:id="rId8"/>
    <p:sldLayoutId id="2147483922" r:id="rId9"/>
    <p:sldLayoutId id="2147483923" r:id="rId10"/>
    <p:sldLayoutId id="2147483924" r:id="rId11"/>
    <p:sldLayoutId id="2147483925" r:id="rId12"/>
    <p:sldLayoutId id="2147483926" r:id="rId13"/>
    <p:sldLayoutId id="2147483927" r:id="rId14"/>
    <p:sldLayoutId id="214748392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0817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971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52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64639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54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E3BDF696-F5BD-E307-613C-39B1E188BE8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4635" y="208722"/>
            <a:ext cx="1689652" cy="168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743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4.xml"/><Relationship Id="rId5" Type="http://schemas.microsoft.com/office/2007/relationships/hdphoto" Target="../media/hdphoto5.wdp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4.xml"/><Relationship Id="rId5" Type="http://schemas.microsoft.com/office/2007/relationships/hdphoto" Target="../media/hdphoto6.wdp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6.png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8.png"/><Relationship Id="rId5" Type="http://schemas.openxmlformats.org/officeDocument/2006/relationships/image" Target="../media/image17.tiff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47.xml"/><Relationship Id="rId4" Type="http://schemas.openxmlformats.org/officeDocument/2006/relationships/audio" Target="../media/media2.mp3"/><Relationship Id="rId9" Type="http://schemas.openxmlformats.org/officeDocument/2006/relationships/image" Target="../media/image17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47.xml"/><Relationship Id="rId4" Type="http://schemas.openxmlformats.org/officeDocument/2006/relationships/audio" Target="../media/media2.mp3"/><Relationship Id="rId9" Type="http://schemas.openxmlformats.org/officeDocument/2006/relationships/image" Target="../media/image17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47.xml"/><Relationship Id="rId4" Type="http://schemas.openxmlformats.org/officeDocument/2006/relationships/audio" Target="../media/media2.mp3"/><Relationship Id="rId9" Type="http://schemas.openxmlformats.org/officeDocument/2006/relationships/image" Target="../media/image17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Relationship Id="rId5" Type="http://schemas.microsoft.com/office/2007/relationships/hdphoto" Target="../media/hdphoto4.wdp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Cartoon clouds collection">
            <a:extLst>
              <a:ext uri="{FF2B5EF4-FFF2-40B4-BE49-F238E27FC236}">
                <a16:creationId xmlns:a16="http://schemas.microsoft.com/office/drawing/2014/main" xmlns="" id="{3863A9FF-9872-6AE3-661A-7BABF724EC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04" b="89936" l="9904" r="93131">
                        <a14:foregroundMark x1="66134" y1="46486" x2="81470" y2="52236"/>
                        <a14:foregroundMark x1="93131" y1="49361" x2="93131" y2="49361"/>
                        <a14:backgroundMark x1="45847" y1="23163" x2="85463" y2="29872"/>
                        <a14:backgroundMark x1="85463" y1="29872" x2="85783" y2="30351"/>
                        <a14:backgroundMark x1="19169" y1="83706" x2="81150" y2="91534"/>
                        <a14:backgroundMark x1="63099" y1="79712" x2="75879" y2="81150"/>
                        <a14:backgroundMark x1="51597" y1="76358" x2="85304" y2="80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389" t="27536" b="29825"/>
          <a:stretch/>
        </p:blipFill>
        <p:spPr bwMode="auto">
          <a:xfrm>
            <a:off x="5075353" y="1062678"/>
            <a:ext cx="3256266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artoon clouds collection">
            <a:extLst>
              <a:ext uri="{FF2B5EF4-FFF2-40B4-BE49-F238E27FC236}">
                <a16:creationId xmlns:a16="http://schemas.microsoft.com/office/drawing/2014/main" xmlns="" id="{F0EA8416-A7FF-523F-3C77-4312AB5AF7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04" b="89936" l="9904" r="93131">
                        <a14:foregroundMark x1="66134" y1="46486" x2="81470" y2="52236"/>
                        <a14:foregroundMark x1="93131" y1="49361" x2="93131" y2="49361"/>
                        <a14:backgroundMark x1="45847" y1="23163" x2="85463" y2="29872"/>
                        <a14:backgroundMark x1="85463" y1="29872" x2="85783" y2="30351"/>
                        <a14:backgroundMark x1="19169" y1="83706" x2="81150" y2="91534"/>
                        <a14:backgroundMark x1="63099" y1="79712" x2="75879" y2="81150"/>
                        <a14:backgroundMark x1="51597" y1="76358" x2="85304" y2="80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960" t="32472" b="36384"/>
          <a:stretch/>
        </p:blipFill>
        <p:spPr bwMode="auto">
          <a:xfrm>
            <a:off x="8521831" y="-53215"/>
            <a:ext cx="3401088" cy="185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eacher talking with her students on white background">
            <a:extLst>
              <a:ext uri="{FF2B5EF4-FFF2-40B4-BE49-F238E27FC236}">
                <a16:creationId xmlns:a16="http://schemas.microsoft.com/office/drawing/2014/main" xmlns="" id="{5D1DE741-21CF-A32E-2999-4673CE1E8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20" b="94981" l="4633" r="96965">
                        <a14:foregroundMark x1="30831" y1="6320" x2="33067" y2="8922"/>
                        <a14:foregroundMark x1="34505" y1="31041" x2="36741" y2="40892"/>
                        <a14:foregroundMark x1="36741" y1="40892" x2="36741" y2="40892"/>
                        <a14:foregroundMark x1="50160" y1="23048" x2="51278" y2="6506"/>
                        <a14:foregroundMark x1="9585" y1="48885" x2="7508" y2="57435"/>
                        <a14:foregroundMark x1="4952" y1="55019" x2="6550" y2="59851"/>
                        <a14:foregroundMark x1="6230" y1="66914" x2="6230" y2="66914"/>
                        <a14:foregroundMark x1="24056" y1="69006" x2="24121" y2="69145"/>
                        <a14:foregroundMark x1="22045" y1="62082" x2="22082" y2="63465"/>
                        <a14:foregroundMark x1="8786" y1="92937" x2="8946" y2="92007"/>
                        <a14:foregroundMark x1="7029" y1="94238" x2="10863" y2="87175"/>
                        <a14:foregroundMark x1="19329" y1="88476" x2="22684" y2="94796"/>
                        <a14:foregroundMark x1="31789" y1="95539" x2="31789" y2="95539"/>
                        <a14:foregroundMark x1="57188" y1="49071" x2="61182" y2="76394"/>
                        <a14:foregroundMark x1="61182" y1="76394" x2="61022" y2="77881"/>
                        <a14:foregroundMark x1="60703" y1="47212" x2="63259" y2="50372"/>
                        <a14:foregroundMark x1="61821" y1="83086" x2="62620" y2="93123"/>
                        <a14:foregroundMark x1="55591" y1="88662" x2="54153" y2="91450"/>
                        <a14:foregroundMark x1="86741" y1="47584" x2="88339" y2="75465"/>
                        <a14:foregroundMark x1="86262" y1="43494" x2="86262" y2="43494"/>
                        <a14:foregroundMark x1="89297" y1="40706" x2="89297" y2="40706"/>
                        <a14:foregroundMark x1="90735" y1="40520" x2="90735" y2="40520"/>
                        <a14:foregroundMark x1="93930" y1="54275" x2="91693" y2="61524"/>
                        <a14:foregroundMark x1="96965" y1="75093" x2="96965" y2="75093"/>
                        <a14:foregroundMark x1="73802" y1="73420" x2="78275" y2="70632"/>
                        <a14:foregroundMark x1="83387" y1="68216" x2="84345" y2="75279"/>
                        <a14:foregroundMark x1="86262" y1="68773" x2="84185" y2="75836"/>
                        <a14:foregroundMark x1="80511" y1="69888" x2="81150" y2="76580"/>
                        <a14:foregroundMark x1="87084" y1="90335" x2="87859" y2="93123"/>
                        <a14:foregroundMark x1="86722" y1="89033" x2="87084" y2="90335"/>
                        <a14:foregroundMark x1="86464" y1="88104" x2="86671" y2="88848"/>
                        <a14:foregroundMark x1="86102" y1="86803" x2="86464" y2="88104"/>
                        <a14:foregroundMark x1="83661" y1="88104" x2="84345" y2="87361"/>
                        <a14:foregroundMark x1="82976" y1="88848" x2="83661" y2="88104"/>
                        <a14:foregroundMark x1="79553" y1="92565" x2="82806" y2="89033"/>
                        <a14:foregroundMark x1="81470" y1="43494" x2="81470" y2="43494"/>
                        <a14:foregroundMark x1="90895" y1="42751" x2="90895" y2="42751"/>
                        <a14:foregroundMark x1="55112" y1="83643" x2="55431" y2="86059"/>
                        <a14:foregroundMark x1="21725" y1="66729" x2="21725" y2="66729"/>
                        <a14:backgroundMark x1="84026" y1="44610" x2="84026" y2="44610"/>
                        <a14:backgroundMark x1="82109" y1="45353" x2="82109" y2="45353"/>
                        <a14:backgroundMark x1="88179" y1="46097" x2="88179" y2="46097"/>
                        <a14:backgroundMark x1="90575" y1="46097" x2="90575" y2="46097"/>
                        <a14:backgroundMark x1="88978" y1="46097" x2="88978" y2="46097"/>
                        <a14:backgroundMark x1="53035" y1="64312" x2="53035" y2="64312"/>
                        <a14:backgroundMark x1="85942" y1="88104" x2="85942" y2="88104"/>
                        <a14:backgroundMark x1="85783" y1="88848" x2="85783" y2="89033"/>
                        <a14:backgroundMark x1="85304" y1="90335" x2="85304" y2="90335"/>
                        <a14:backgroundMark x1="22684" y1="64498" x2="23962" y2="65985"/>
                        <a14:backgroundMark x1="21086" y1="64684" x2="22204" y2="65428"/>
                        <a14:backgroundMark x1="23195" y1="66729" x2="23642" y2="67472"/>
                        <a14:backgroundMark x1="22524" y1="65613" x2="23195" y2="66729"/>
                        <a14:backgroundMark x1="23802" y1="67472" x2="24441" y2="68773"/>
                        <a14:backgroundMark x1="22364" y1="63383" x2="22364" y2="63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38" y="2573920"/>
            <a:ext cx="5167902" cy="444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oa Mai Ngay Tet Viet Nam">
            <a:extLst>
              <a:ext uri="{FF2B5EF4-FFF2-40B4-BE49-F238E27FC236}">
                <a16:creationId xmlns:a16="http://schemas.microsoft.com/office/drawing/2014/main" xmlns="" id="{57A7B633-C8E4-9F0A-43FF-F2B150FA9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-89606"/>
            <a:ext cx="5962650" cy="466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C67D3240-7ADF-D031-6074-4504EDEFFB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8387">
            <a:off x="5430116" y="3450894"/>
            <a:ext cx="6780738" cy="41317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5B8B016-47CC-97C1-EFA2-29519D9E3D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1800" y="639610"/>
            <a:ext cx="5182049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04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4E409522-3D1A-F4EE-272F-3237A1EA9AEA}"/>
              </a:ext>
            </a:extLst>
          </p:cNvPr>
          <p:cNvSpPr/>
          <p:nvPr/>
        </p:nvSpPr>
        <p:spPr>
          <a:xfrm>
            <a:off x="293914" y="326571"/>
            <a:ext cx="11636829" cy="6248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0AA12C28-8B2E-79A7-44DA-C9B3C2E36A56}"/>
              </a:ext>
            </a:extLst>
          </p:cNvPr>
          <p:cNvSpPr/>
          <p:nvPr/>
        </p:nvSpPr>
        <p:spPr>
          <a:xfrm>
            <a:off x="1082591" y="797442"/>
            <a:ext cx="576087" cy="553901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041EC21-D14C-986C-F5BE-209365776DC6}"/>
              </a:ext>
            </a:extLst>
          </p:cNvPr>
          <p:cNvSpPr txBox="1"/>
          <p:nvPr/>
        </p:nvSpPr>
        <p:spPr>
          <a:xfrm>
            <a:off x="1645228" y="798711"/>
            <a:ext cx="4920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Chọn kết quả đúng.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FF178FF-DD5A-B6EB-BED9-F3DBD10C0433}"/>
              </a:ext>
            </a:extLst>
          </p:cNvPr>
          <p:cNvSpPr txBox="1"/>
          <p:nvPr/>
        </p:nvSpPr>
        <p:spPr>
          <a:xfrm>
            <a:off x="1033920" y="1208091"/>
            <a:ext cx="7612655" cy="2093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40 + 20 – 6 = ?</a:t>
            </a:r>
          </a:p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5757"/>
                </a:solidFill>
                <a:effectLst/>
                <a:uLnTx/>
                <a:uFillTx/>
                <a:latin typeface="Arial"/>
                <a:cs typeface="+mn-cs"/>
              </a:rPr>
              <a:t>A.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60 	 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5757"/>
                </a:solidFill>
                <a:effectLst/>
                <a:uLnTx/>
                <a:uFillTx/>
                <a:latin typeface="Arial"/>
                <a:cs typeface="+mn-cs"/>
              </a:rPr>
              <a:t>B.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54	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5757"/>
                </a:solidFill>
                <a:effectLst/>
                <a:uLnTx/>
                <a:uFillTx/>
                <a:latin typeface="Arial"/>
                <a:cs typeface="+mn-cs"/>
              </a:rPr>
              <a:t>C.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2922474-6C31-F56F-34C9-3E551ECAD662}"/>
              </a:ext>
            </a:extLst>
          </p:cNvPr>
          <p:cNvSpPr txBox="1"/>
          <p:nvPr/>
        </p:nvSpPr>
        <p:spPr>
          <a:xfrm>
            <a:off x="1033920" y="3160954"/>
            <a:ext cx="7612655" cy="2093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43 – 8 + 17 = ?</a:t>
            </a:r>
          </a:p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5757"/>
                </a:solidFill>
                <a:effectLst/>
                <a:uLnTx/>
                <a:uFillTx/>
                <a:latin typeface="Arial"/>
                <a:cs typeface="+mn-cs"/>
              </a:rPr>
              <a:t>A.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35	 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5757"/>
                </a:solidFill>
                <a:effectLst/>
                <a:uLnTx/>
                <a:uFillTx/>
                <a:latin typeface="Arial"/>
                <a:cs typeface="+mn-cs"/>
              </a:rPr>
              <a:t>B.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62	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5757"/>
                </a:solidFill>
                <a:effectLst/>
                <a:uLnTx/>
                <a:uFillTx/>
                <a:latin typeface="Arial"/>
                <a:cs typeface="+mn-cs"/>
              </a:rPr>
              <a:t>C.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0FF03F9B-F6C1-A230-4941-81FB8934B3DA}"/>
              </a:ext>
            </a:extLst>
          </p:cNvPr>
          <p:cNvSpPr/>
          <p:nvPr/>
        </p:nvSpPr>
        <p:spPr>
          <a:xfrm>
            <a:off x="1788056" y="2095755"/>
            <a:ext cx="915176" cy="38490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60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C2AF9EAE-FB63-A4A5-0388-021DBF1802FC}"/>
              </a:ext>
            </a:extLst>
          </p:cNvPr>
          <p:cNvSpPr/>
          <p:nvPr/>
        </p:nvSpPr>
        <p:spPr>
          <a:xfrm>
            <a:off x="3252310" y="2734271"/>
            <a:ext cx="637190" cy="5847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1572EA44-3005-15B7-4B9D-2598CD4DF79F}"/>
              </a:ext>
            </a:extLst>
          </p:cNvPr>
          <p:cNvSpPr/>
          <p:nvPr/>
        </p:nvSpPr>
        <p:spPr>
          <a:xfrm>
            <a:off x="1758457" y="4048618"/>
            <a:ext cx="957691" cy="38490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35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0472550E-95BC-E16A-7868-5ED9147C7CBB}"/>
              </a:ext>
            </a:extLst>
          </p:cNvPr>
          <p:cNvSpPr/>
          <p:nvPr/>
        </p:nvSpPr>
        <p:spPr>
          <a:xfrm>
            <a:off x="5108555" y="4677221"/>
            <a:ext cx="563466" cy="5777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72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/>
      <p:bldP spid="17" grpId="0"/>
      <p:bldP spid="18" grpId="0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4E409522-3D1A-F4EE-272F-3237A1EA9AEA}"/>
              </a:ext>
            </a:extLst>
          </p:cNvPr>
          <p:cNvSpPr/>
          <p:nvPr/>
        </p:nvSpPr>
        <p:spPr>
          <a:xfrm>
            <a:off x="293914" y="326571"/>
            <a:ext cx="11636829" cy="6248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B5E11E34-6DC7-F86D-120A-D83EEF35BBFF}"/>
              </a:ext>
            </a:extLst>
          </p:cNvPr>
          <p:cNvSpPr/>
          <p:nvPr/>
        </p:nvSpPr>
        <p:spPr>
          <a:xfrm>
            <a:off x="850605" y="683725"/>
            <a:ext cx="632662" cy="59218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AE24CF7-B0F0-31F0-DCBE-2BE8DA696907}"/>
              </a:ext>
            </a:extLst>
          </p:cNvPr>
          <p:cNvSpPr txBox="1"/>
          <p:nvPr/>
        </p:nvSpPr>
        <p:spPr>
          <a:xfrm>
            <a:off x="1483267" y="598761"/>
            <a:ext cx="100530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Việt vẽ một bức tranh có 35 bông hoa. Mèo làm đổ mực vào bức tranh nên chỉ còn nhìn thấy 9 bông hoa. Hỏi có bao nhiêu bông hoa bị mực che khuất?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3133C90-1AA1-DC77-141A-DD1CC45B254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7583" y="2055081"/>
            <a:ext cx="5644480" cy="23584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AA83780-8228-6799-037D-27018D1C82CD}"/>
              </a:ext>
            </a:extLst>
          </p:cNvPr>
          <p:cNvSpPr txBox="1"/>
          <p:nvPr/>
        </p:nvSpPr>
        <p:spPr>
          <a:xfrm>
            <a:off x="4423265" y="4400131"/>
            <a:ext cx="1551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 giải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3C228D2-8984-05D1-B5B6-0748AA0F28E1}"/>
              </a:ext>
            </a:extLst>
          </p:cNvPr>
          <p:cNvSpPr txBox="1"/>
          <p:nvPr/>
        </p:nvSpPr>
        <p:spPr>
          <a:xfrm>
            <a:off x="2200967" y="4843606"/>
            <a:ext cx="8524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Có số bông hoa bị mực che khuất là: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9B96850-D256-4CFD-D541-A7728E1F736E}"/>
              </a:ext>
            </a:extLst>
          </p:cNvPr>
          <p:cNvSpPr txBox="1"/>
          <p:nvPr/>
        </p:nvSpPr>
        <p:spPr>
          <a:xfrm>
            <a:off x="2781018" y="5353422"/>
            <a:ext cx="5065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35 – 9 = 26 (bông)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5BBE753-74C8-F14B-3362-079B4D9496A0}"/>
              </a:ext>
            </a:extLst>
          </p:cNvPr>
          <p:cNvSpPr txBox="1"/>
          <p:nvPr/>
        </p:nvSpPr>
        <p:spPr>
          <a:xfrm>
            <a:off x="3217590" y="5881791"/>
            <a:ext cx="5514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Đáp số: 26 bông hoa.</a:t>
            </a:r>
          </a:p>
        </p:txBody>
      </p:sp>
    </p:spTree>
    <p:extLst>
      <p:ext uri="{BB962C8B-B14F-4D97-AF65-F5344CB8AC3E}">
        <p14:creationId xmlns:p14="http://schemas.microsoft.com/office/powerpoint/2010/main" val="261305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  <p:bldP spid="7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4E409522-3D1A-F4EE-272F-3237A1EA9AEA}"/>
              </a:ext>
            </a:extLst>
          </p:cNvPr>
          <p:cNvSpPr/>
          <p:nvPr/>
        </p:nvSpPr>
        <p:spPr>
          <a:xfrm>
            <a:off x="293914" y="326571"/>
            <a:ext cx="11636829" cy="6248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41A7EF6C-AE38-5B61-E2D0-5F972F1FE97A}"/>
              </a:ext>
            </a:extLst>
          </p:cNvPr>
          <p:cNvSpPr/>
          <p:nvPr/>
        </p:nvSpPr>
        <p:spPr>
          <a:xfrm>
            <a:off x="820160" y="648586"/>
            <a:ext cx="625868" cy="5451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5EC9E7A-A2D0-C3D0-3B64-AD9F02222504}"/>
              </a:ext>
            </a:extLst>
          </p:cNvPr>
          <p:cNvSpPr txBox="1"/>
          <p:nvPr/>
        </p:nvSpPr>
        <p:spPr>
          <a:xfrm>
            <a:off x="1704050" y="533102"/>
            <a:ext cx="9768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Rô-bốt đi theo thứ tự các số là kết quả của các phép tính dưới đây. Rô-bốt sẽ đến được tàu hỏa, ô tô hay máy bay?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025B44C-3A31-DCFA-6A1B-DF5257027F1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2257" y="1861022"/>
            <a:ext cx="9370920" cy="454219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1D4A425-AB04-5EAB-E36A-0405A59E4610}"/>
              </a:ext>
            </a:extLst>
          </p:cNvPr>
          <p:cNvGrpSpPr/>
          <p:nvPr/>
        </p:nvGrpSpPr>
        <p:grpSpPr>
          <a:xfrm>
            <a:off x="2368814" y="2419975"/>
            <a:ext cx="807151" cy="662828"/>
            <a:chOff x="1750173" y="2926500"/>
            <a:chExt cx="807151" cy="662828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5E7C3D7B-A3BB-E166-9BDA-5E49406C7150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5213E9BD-A183-04CB-F011-F2F0EFEA4F12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60175B00-7CC5-DDC4-7044-1C1FD4A00920}"/>
              </a:ext>
            </a:extLst>
          </p:cNvPr>
          <p:cNvGrpSpPr/>
          <p:nvPr/>
        </p:nvGrpSpPr>
        <p:grpSpPr>
          <a:xfrm>
            <a:off x="4084970" y="2419975"/>
            <a:ext cx="807151" cy="662828"/>
            <a:chOff x="1750173" y="2926500"/>
            <a:chExt cx="807151" cy="662828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945050A6-3D01-6754-02D1-C4FD756A3624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BCA4943B-D10E-C793-2B45-97763B15B5C1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28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00BB582E-8D99-0ECA-5B36-684851D094BB}"/>
              </a:ext>
            </a:extLst>
          </p:cNvPr>
          <p:cNvGrpSpPr/>
          <p:nvPr/>
        </p:nvGrpSpPr>
        <p:grpSpPr>
          <a:xfrm>
            <a:off x="5801126" y="2425500"/>
            <a:ext cx="807151" cy="662828"/>
            <a:chOff x="1750173" y="2926500"/>
            <a:chExt cx="807151" cy="662828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D52C0963-2408-2437-5DED-57CE425AA869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F5FD2EEF-FFB7-70E7-9612-6A5A1B44C02A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718131CC-ACFF-FEC3-A5EC-B15A4456D9CF}"/>
              </a:ext>
            </a:extLst>
          </p:cNvPr>
          <p:cNvGrpSpPr/>
          <p:nvPr/>
        </p:nvGrpSpPr>
        <p:grpSpPr>
          <a:xfrm>
            <a:off x="7517282" y="2431025"/>
            <a:ext cx="807151" cy="662828"/>
            <a:chOff x="1750173" y="2926500"/>
            <a:chExt cx="807151" cy="662828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C0860835-5A31-CC6A-CB31-042EF5656068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891AC8F9-CB6A-2AF1-DC9B-928F652DD87B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23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1E300DCF-72E6-076A-50D9-EABA49691E53}"/>
              </a:ext>
            </a:extLst>
          </p:cNvPr>
          <p:cNvGrpSpPr/>
          <p:nvPr/>
        </p:nvGrpSpPr>
        <p:grpSpPr>
          <a:xfrm>
            <a:off x="9233438" y="2436550"/>
            <a:ext cx="807151" cy="662828"/>
            <a:chOff x="1750173" y="2926500"/>
            <a:chExt cx="807151" cy="662828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F1780B29-EF8E-9AE6-5900-A2ED976CCB2F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46D3990F-3EA6-7EC6-ADDE-695D2644F930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28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BDBA35C4-5C57-2994-FD9E-4E4A18F4DBB4}"/>
              </a:ext>
            </a:extLst>
          </p:cNvPr>
          <p:cNvCxnSpPr/>
          <p:nvPr/>
        </p:nvCxnSpPr>
        <p:spPr>
          <a:xfrm>
            <a:off x="3151835" y="3422000"/>
            <a:ext cx="802307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0219FF5F-AF52-2700-2A65-73595EDEBFB3}"/>
              </a:ext>
            </a:extLst>
          </p:cNvPr>
          <p:cNvCxnSpPr>
            <a:cxnSpLocks/>
          </p:cNvCxnSpPr>
          <p:nvPr/>
        </p:nvCxnSpPr>
        <p:spPr>
          <a:xfrm>
            <a:off x="4357533" y="3562970"/>
            <a:ext cx="1013460" cy="98298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CB397FE3-380E-33EB-FAB1-CBCF1E104B19}"/>
              </a:ext>
            </a:extLst>
          </p:cNvPr>
          <p:cNvCxnSpPr>
            <a:cxnSpLocks/>
          </p:cNvCxnSpPr>
          <p:nvPr/>
        </p:nvCxnSpPr>
        <p:spPr>
          <a:xfrm>
            <a:off x="5665089" y="4891261"/>
            <a:ext cx="973002" cy="943739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DA23C6DC-B051-7528-0B0F-F20D4369EEB9}"/>
              </a:ext>
            </a:extLst>
          </p:cNvPr>
          <p:cNvCxnSpPr/>
          <p:nvPr/>
        </p:nvCxnSpPr>
        <p:spPr>
          <a:xfrm>
            <a:off x="7048708" y="5993750"/>
            <a:ext cx="882538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82BE673C-15DC-FE66-C750-03355542E338}"/>
              </a:ext>
            </a:extLst>
          </p:cNvPr>
          <p:cNvCxnSpPr>
            <a:cxnSpLocks/>
          </p:cNvCxnSpPr>
          <p:nvPr/>
        </p:nvCxnSpPr>
        <p:spPr>
          <a:xfrm>
            <a:off x="8379462" y="5993750"/>
            <a:ext cx="658656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E3326E13-790A-63C6-6D07-9043D35EBA71}"/>
              </a:ext>
            </a:extLst>
          </p:cNvPr>
          <p:cNvSpPr/>
          <p:nvPr/>
        </p:nvSpPr>
        <p:spPr>
          <a:xfrm>
            <a:off x="8813930" y="5235605"/>
            <a:ext cx="1501844" cy="118621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48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9">
            <a:extLst>
              <a:ext uri="{FF2B5EF4-FFF2-40B4-BE49-F238E27FC236}">
                <a16:creationId xmlns:a16="http://schemas.microsoft.com/office/drawing/2014/main" xmlns="" id="{5B58D063-B166-4D8D-943D-AC7D2E435B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010" b="100000" l="0" r="99914">
                        <a14:foregroundMark x1="15866" y1="38811" x2="15866" y2="38811"/>
                        <a14:foregroundMark x1="47513" y1="33172" x2="47513" y2="33172"/>
                        <a14:foregroundMark x1="77873" y1="56883" x2="77873" y2="56883"/>
                        <a14:foregroundMark x1="83362" y1="61856" x2="83362" y2="61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69"/>
          <a:stretch/>
        </p:blipFill>
        <p:spPr>
          <a:xfrm>
            <a:off x="7168835" y="-1306695"/>
            <a:ext cx="7081606" cy="81646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550" y="1619251"/>
            <a:ext cx="8589672" cy="337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73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766;p25">
            <a:extLst>
              <a:ext uri="{FF2B5EF4-FFF2-40B4-BE49-F238E27FC236}">
                <a16:creationId xmlns:a16="http://schemas.microsoft.com/office/drawing/2014/main" xmlns="" id="{5B1A2635-4480-45C7-8813-780BF7C9970C}"/>
              </a:ext>
            </a:extLst>
          </p:cNvPr>
          <p:cNvGrpSpPr/>
          <p:nvPr/>
        </p:nvGrpSpPr>
        <p:grpSpPr>
          <a:xfrm>
            <a:off x="1776248" y="564493"/>
            <a:ext cx="809298" cy="903888"/>
            <a:chOff x="3688121" y="2981594"/>
            <a:chExt cx="3319085" cy="3319078"/>
          </a:xfrm>
        </p:grpSpPr>
        <p:sp>
          <p:nvSpPr>
            <p:cNvPr id="11" name="Google Shape;767;p25">
              <a:extLst>
                <a:ext uri="{FF2B5EF4-FFF2-40B4-BE49-F238E27FC236}">
                  <a16:creationId xmlns:a16="http://schemas.microsoft.com/office/drawing/2014/main" xmlns="" id="{03EF39FD-9789-4F6F-AE79-3ABEFA53D7E4}"/>
                </a:ext>
              </a:extLst>
            </p:cNvPr>
            <p:cNvSpPr/>
            <p:nvPr/>
          </p:nvSpPr>
          <p:spPr>
            <a:xfrm>
              <a:off x="3688121" y="2981594"/>
              <a:ext cx="3319085" cy="3319078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768;p25">
              <a:extLst>
                <a:ext uri="{FF2B5EF4-FFF2-40B4-BE49-F238E27FC236}">
                  <a16:creationId xmlns:a16="http://schemas.microsoft.com/office/drawing/2014/main" xmlns="" id="{E2FED88D-37FC-47D9-90A5-AA1C4C710290}"/>
                </a:ext>
              </a:extLst>
            </p:cNvPr>
            <p:cNvSpPr/>
            <p:nvPr/>
          </p:nvSpPr>
          <p:spPr>
            <a:xfrm>
              <a:off x="4075598" y="3472226"/>
              <a:ext cx="2544128" cy="2544129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" name="Google Shape;769;p25">
              <a:extLst>
                <a:ext uri="{FF2B5EF4-FFF2-40B4-BE49-F238E27FC236}">
                  <a16:creationId xmlns:a16="http://schemas.microsoft.com/office/drawing/2014/main" xmlns="" id="{7D315E66-F1D5-4862-8A2E-71C1741205D6}"/>
                </a:ext>
              </a:extLst>
            </p:cNvPr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21" name="Google Shape;770;p25">
                <a:extLst>
                  <a:ext uri="{FF2B5EF4-FFF2-40B4-BE49-F238E27FC236}">
                    <a16:creationId xmlns:a16="http://schemas.microsoft.com/office/drawing/2014/main" xmlns="" id="{D5B98227-A27F-48A8-AE74-36E53BC23086}"/>
                  </a:ext>
                </a:extLst>
              </p:cNvPr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771;p25">
                <a:extLst>
                  <a:ext uri="{FF2B5EF4-FFF2-40B4-BE49-F238E27FC236}">
                    <a16:creationId xmlns:a16="http://schemas.microsoft.com/office/drawing/2014/main" xmlns="" id="{DA5B206C-42CC-430B-A595-19CA785CA059}"/>
                  </a:ext>
                </a:extLst>
              </p:cNvPr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772;p25">
              <a:extLst>
                <a:ext uri="{FF2B5EF4-FFF2-40B4-BE49-F238E27FC236}">
                  <a16:creationId xmlns:a16="http://schemas.microsoft.com/office/drawing/2014/main" xmlns="" id="{D3403DE6-78E8-4BC6-B29B-7299BEE7B542}"/>
                </a:ext>
              </a:extLst>
            </p:cNvPr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19" name="Google Shape;773;p25">
                <a:extLst>
                  <a:ext uri="{FF2B5EF4-FFF2-40B4-BE49-F238E27FC236}">
                    <a16:creationId xmlns:a16="http://schemas.microsoft.com/office/drawing/2014/main" xmlns="" id="{69D3A2BC-5012-45E6-8BC6-25A00F6BA9AF}"/>
                  </a:ext>
                </a:extLst>
              </p:cNvPr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774;p25">
                <a:extLst>
                  <a:ext uri="{FF2B5EF4-FFF2-40B4-BE49-F238E27FC236}">
                    <a16:creationId xmlns:a16="http://schemas.microsoft.com/office/drawing/2014/main" xmlns="" id="{CAC5FF45-4179-4583-989E-2F3787D77DEB}"/>
                  </a:ext>
                </a:extLst>
              </p:cNvPr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" name="Google Shape;775;p25">
              <a:extLst>
                <a:ext uri="{FF2B5EF4-FFF2-40B4-BE49-F238E27FC236}">
                  <a16:creationId xmlns:a16="http://schemas.microsoft.com/office/drawing/2014/main" xmlns="" id="{45217EEA-66EE-42D1-A03D-FE418F6D44D4}"/>
                </a:ext>
              </a:extLst>
            </p:cNvPr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776;p25">
              <a:extLst>
                <a:ext uri="{FF2B5EF4-FFF2-40B4-BE49-F238E27FC236}">
                  <a16:creationId xmlns:a16="http://schemas.microsoft.com/office/drawing/2014/main" xmlns="" id="{52044049-0AE7-4E5D-B29D-1508E75AA0D1}"/>
                </a:ext>
              </a:extLst>
            </p:cNvPr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777;p25">
              <a:extLst>
                <a:ext uri="{FF2B5EF4-FFF2-40B4-BE49-F238E27FC236}">
                  <a16:creationId xmlns:a16="http://schemas.microsoft.com/office/drawing/2014/main" xmlns="" id="{E00A07FC-76CE-46BC-98BF-216A02283063}"/>
                </a:ext>
              </a:extLst>
            </p:cNvPr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778;p25">
              <a:extLst>
                <a:ext uri="{FF2B5EF4-FFF2-40B4-BE49-F238E27FC236}">
                  <a16:creationId xmlns:a16="http://schemas.microsoft.com/office/drawing/2014/main" xmlns="" id="{46DC5C1E-F8A1-408C-8562-67C308C5C26A}"/>
                </a:ext>
              </a:extLst>
            </p:cNvPr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2BC41E08-EF8E-4BC6-8081-A81C6F8651C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062" y="3850819"/>
            <a:ext cx="830804" cy="872358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xmlns="" id="{4EC23C8B-E6CD-4C6A-A752-702D804516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6842" y="3524677"/>
            <a:ext cx="2852488" cy="33807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DEA700A-2F85-D61E-D40E-AA9D464C58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296" y="2734062"/>
            <a:ext cx="7157324" cy="3133616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E3BDF696-F5BD-E307-613C-39B1E188BE8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5926" y="88624"/>
            <a:ext cx="1689652" cy="168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55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xmlns="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xmlns="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xmlns="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xmlns="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xmlns="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xmlns="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xmlns="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xmlns="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xmlns="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xmlns="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xmlns="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xmlns="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xmlns="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xmlns="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xmlns="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xmlns="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xmlns="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xmlns="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xmlns="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xmlns="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xmlns="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xmlns="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xmlns="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xmlns="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xmlns="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xmlns="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xmlns="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xmlns="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xmlns="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xmlns="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xmlns="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xmlns="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xmlns="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xmlns="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xmlns="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xmlns="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xmlns="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xmlns="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xmlns="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xmlns="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xmlns="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xmlns="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xmlns="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xmlns="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xmlns="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xmlns="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xmlns="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xmlns="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xmlns="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xmlns="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xmlns="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xmlns="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xmlns="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xmlns="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xmlns="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xmlns="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xmlns="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xmlns="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xmlns="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xmlns="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xmlns="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xmlns="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xmlns="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xmlns="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xmlns="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xmlns="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xmlns="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xmlns="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xmlns="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xmlns="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xmlns="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xmlns="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xmlns="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xmlns="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xmlns="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xmlns="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xmlns="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xmlns="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xmlns="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xmlns="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xmlns="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xmlns="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xmlns="" id="{7422CDC1-4A1A-4EF0-B9C8-CDD03517A785}"/>
              </a:ext>
            </a:extLst>
          </p:cNvPr>
          <p:cNvGrpSpPr/>
          <p:nvPr/>
        </p:nvGrpSpPr>
        <p:grpSpPr>
          <a:xfrm flipH="1">
            <a:off x="11841618" y="5753151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xmlns="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xmlns="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xmlns="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xmlns="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xmlns="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xmlns="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xmlns="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xmlns="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xmlns="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xmlns="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xmlns="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xmlns="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xmlns="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xmlns="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xmlns="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xmlns="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xmlns="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xmlns="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xmlns="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xmlns="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xmlns="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xmlns="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xmlns="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xmlns="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xmlns="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xmlns="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xmlns="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xmlns="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xmlns="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xmlns="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xmlns="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xmlns="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xmlns="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2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/>
                      <a:cs typeface="Calibri" panose="020F0502020204030204" pitchFamily="34" charset="0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xmlns="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2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/>
                      <a:cs typeface="Calibri" panose="020F0502020204030204" pitchFamily="34" charset="0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xmlns="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2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/>
                      <a:cs typeface="Calibri" panose="020F0502020204030204" pitchFamily="34" charset="0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xmlns="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xmlns="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xmlns="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xmlns="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xmlns="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xmlns="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xmlns="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xmlns="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xmlns="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xmlns="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xmlns="" id="{04626132-7375-425A-853C-8625B140384D}"/>
              </a:ext>
            </a:extLst>
          </p:cNvPr>
          <p:cNvGrpSpPr/>
          <p:nvPr/>
        </p:nvGrpSpPr>
        <p:grpSpPr>
          <a:xfrm>
            <a:off x="1069104" y="606057"/>
            <a:ext cx="10145171" cy="1572000"/>
            <a:chOff x="1178806" y="-429532"/>
            <a:chExt cx="10131100" cy="2410302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xmlns="" id="{5B139C47-B781-401E-B292-6C5E60294746}"/>
                </a:ext>
              </a:extLst>
            </p:cNvPr>
            <p:cNvSpPr/>
            <p:nvPr/>
          </p:nvSpPr>
          <p:spPr>
            <a:xfrm>
              <a:off x="1178806" y="-429532"/>
              <a:ext cx="10131100" cy="2410302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1743215044">
                    <a:custGeom>
                      <a:avLst/>
                      <a:gdLst>
                        <a:gd name="connsiteX0" fmla="*/ 0 w 10145171"/>
                        <a:gd name="connsiteY0" fmla="*/ 262005 h 1572000"/>
                        <a:gd name="connsiteX1" fmla="*/ 262005 w 10145171"/>
                        <a:gd name="connsiteY1" fmla="*/ 0 h 1572000"/>
                        <a:gd name="connsiteX2" fmla="*/ 827956 w 10145171"/>
                        <a:gd name="connsiteY2" fmla="*/ 0 h 1572000"/>
                        <a:gd name="connsiteX3" fmla="*/ 1490118 w 10145171"/>
                        <a:gd name="connsiteY3" fmla="*/ 0 h 1572000"/>
                        <a:gd name="connsiteX4" fmla="*/ 1959857 w 10145171"/>
                        <a:gd name="connsiteY4" fmla="*/ 0 h 1572000"/>
                        <a:gd name="connsiteX5" fmla="*/ 2237173 w 10145171"/>
                        <a:gd name="connsiteY5" fmla="*/ 0 h 1572000"/>
                        <a:gd name="connsiteX6" fmla="*/ 2514489 w 10145171"/>
                        <a:gd name="connsiteY6" fmla="*/ 0 h 1572000"/>
                        <a:gd name="connsiteX7" fmla="*/ 2888016 w 10145171"/>
                        <a:gd name="connsiteY7" fmla="*/ 0 h 1572000"/>
                        <a:gd name="connsiteX8" fmla="*/ 3646390 w 10145171"/>
                        <a:gd name="connsiteY8" fmla="*/ 0 h 1572000"/>
                        <a:gd name="connsiteX9" fmla="*/ 4019917 w 10145171"/>
                        <a:gd name="connsiteY9" fmla="*/ 0 h 1572000"/>
                        <a:gd name="connsiteX10" fmla="*/ 4297233 w 10145171"/>
                        <a:gd name="connsiteY10" fmla="*/ 0 h 1572000"/>
                        <a:gd name="connsiteX11" fmla="*/ 4574549 w 10145171"/>
                        <a:gd name="connsiteY11" fmla="*/ 0 h 1572000"/>
                        <a:gd name="connsiteX12" fmla="*/ 5140500 w 10145171"/>
                        <a:gd name="connsiteY12" fmla="*/ 0 h 1572000"/>
                        <a:gd name="connsiteX13" fmla="*/ 5417815 w 10145171"/>
                        <a:gd name="connsiteY13" fmla="*/ 0 h 1572000"/>
                        <a:gd name="connsiteX14" fmla="*/ 5983766 w 10145171"/>
                        <a:gd name="connsiteY14" fmla="*/ 0 h 1572000"/>
                        <a:gd name="connsiteX15" fmla="*/ 6645928 w 10145171"/>
                        <a:gd name="connsiteY15" fmla="*/ 0 h 1572000"/>
                        <a:gd name="connsiteX16" fmla="*/ 7404302 w 10145171"/>
                        <a:gd name="connsiteY16" fmla="*/ 0 h 1572000"/>
                        <a:gd name="connsiteX17" fmla="*/ 8066464 w 10145171"/>
                        <a:gd name="connsiteY17" fmla="*/ 0 h 1572000"/>
                        <a:gd name="connsiteX18" fmla="*/ 8439992 w 10145171"/>
                        <a:gd name="connsiteY18" fmla="*/ 0 h 1572000"/>
                        <a:gd name="connsiteX19" fmla="*/ 9005942 w 10145171"/>
                        <a:gd name="connsiteY19" fmla="*/ 0 h 1572000"/>
                        <a:gd name="connsiteX20" fmla="*/ 9883166 w 10145171"/>
                        <a:gd name="connsiteY20" fmla="*/ 0 h 1572000"/>
                        <a:gd name="connsiteX21" fmla="*/ 10145171 w 10145171"/>
                        <a:gd name="connsiteY21" fmla="*/ 262005 h 1572000"/>
                        <a:gd name="connsiteX22" fmla="*/ 10145171 w 10145171"/>
                        <a:gd name="connsiteY22" fmla="*/ 775520 h 1572000"/>
                        <a:gd name="connsiteX23" fmla="*/ 10145171 w 10145171"/>
                        <a:gd name="connsiteY23" fmla="*/ 1309995 h 1572000"/>
                        <a:gd name="connsiteX24" fmla="*/ 9883166 w 10145171"/>
                        <a:gd name="connsiteY24" fmla="*/ 1572000 h 1572000"/>
                        <a:gd name="connsiteX25" fmla="*/ 9413427 w 10145171"/>
                        <a:gd name="connsiteY25" fmla="*/ 1572000 h 1572000"/>
                        <a:gd name="connsiteX26" fmla="*/ 8847476 w 10145171"/>
                        <a:gd name="connsiteY26" fmla="*/ 1572000 h 1572000"/>
                        <a:gd name="connsiteX27" fmla="*/ 8377737 w 10145171"/>
                        <a:gd name="connsiteY27" fmla="*/ 1572000 h 1572000"/>
                        <a:gd name="connsiteX28" fmla="*/ 7811787 w 10145171"/>
                        <a:gd name="connsiteY28" fmla="*/ 1572000 h 1572000"/>
                        <a:gd name="connsiteX29" fmla="*/ 7342048 w 10145171"/>
                        <a:gd name="connsiteY29" fmla="*/ 1572000 h 1572000"/>
                        <a:gd name="connsiteX30" fmla="*/ 6872309 w 10145171"/>
                        <a:gd name="connsiteY30" fmla="*/ 1572000 h 1572000"/>
                        <a:gd name="connsiteX31" fmla="*/ 6306358 w 10145171"/>
                        <a:gd name="connsiteY31" fmla="*/ 1572000 h 1572000"/>
                        <a:gd name="connsiteX32" fmla="*/ 6029042 w 10145171"/>
                        <a:gd name="connsiteY32" fmla="*/ 1572000 h 1572000"/>
                        <a:gd name="connsiteX33" fmla="*/ 5270668 w 10145171"/>
                        <a:gd name="connsiteY33" fmla="*/ 1572000 h 1572000"/>
                        <a:gd name="connsiteX34" fmla="*/ 4608506 w 10145171"/>
                        <a:gd name="connsiteY34" fmla="*/ 1572000 h 1572000"/>
                        <a:gd name="connsiteX35" fmla="*/ 3850132 w 10145171"/>
                        <a:gd name="connsiteY35" fmla="*/ 1572000 h 1572000"/>
                        <a:gd name="connsiteX36" fmla="*/ 3091758 w 10145171"/>
                        <a:gd name="connsiteY36" fmla="*/ 1572000 h 1572000"/>
                        <a:gd name="connsiteX37" fmla="*/ 2429596 w 10145171"/>
                        <a:gd name="connsiteY37" fmla="*/ 1572000 h 1572000"/>
                        <a:gd name="connsiteX38" fmla="*/ 2152280 w 10145171"/>
                        <a:gd name="connsiteY38" fmla="*/ 1572000 h 1572000"/>
                        <a:gd name="connsiteX39" fmla="*/ 1682541 w 10145171"/>
                        <a:gd name="connsiteY39" fmla="*/ 1572000 h 1572000"/>
                        <a:gd name="connsiteX40" fmla="*/ 1309014 w 10145171"/>
                        <a:gd name="connsiteY40" fmla="*/ 1572000 h 1572000"/>
                        <a:gd name="connsiteX41" fmla="*/ 262005 w 10145171"/>
                        <a:gd name="connsiteY41" fmla="*/ 1572000 h 1572000"/>
                        <a:gd name="connsiteX42" fmla="*/ 0 w 10145171"/>
                        <a:gd name="connsiteY42" fmla="*/ 1309995 h 1572000"/>
                        <a:gd name="connsiteX43" fmla="*/ 0 w 10145171"/>
                        <a:gd name="connsiteY43" fmla="*/ 817440 h 1572000"/>
                        <a:gd name="connsiteX44" fmla="*/ 0 w 10145171"/>
                        <a:gd name="connsiteY44" fmla="*/ 262005 h 1572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</a:cxnLst>
                      <a:rect l="l" t="t" r="r" b="b"/>
                      <a:pathLst>
                        <a:path w="10145171" h="1572000" fill="none" extrusionOk="0">
                          <a:moveTo>
                            <a:pt x="0" y="262005"/>
                          </a:moveTo>
                          <a:cubicBezTo>
                            <a:pt x="3891" y="142270"/>
                            <a:pt x="112165" y="-29471"/>
                            <a:pt x="262005" y="0"/>
                          </a:cubicBezTo>
                          <a:cubicBezTo>
                            <a:pt x="456821" y="-33405"/>
                            <a:pt x="579402" y="23745"/>
                            <a:pt x="827956" y="0"/>
                          </a:cubicBezTo>
                          <a:cubicBezTo>
                            <a:pt x="1076510" y="-23745"/>
                            <a:pt x="1294340" y="13166"/>
                            <a:pt x="1490118" y="0"/>
                          </a:cubicBezTo>
                          <a:cubicBezTo>
                            <a:pt x="1685896" y="-13166"/>
                            <a:pt x="1855294" y="27523"/>
                            <a:pt x="1959857" y="0"/>
                          </a:cubicBezTo>
                          <a:cubicBezTo>
                            <a:pt x="2064420" y="-27523"/>
                            <a:pt x="2172449" y="3227"/>
                            <a:pt x="2237173" y="0"/>
                          </a:cubicBezTo>
                          <a:cubicBezTo>
                            <a:pt x="2301897" y="-3227"/>
                            <a:pt x="2397119" y="7261"/>
                            <a:pt x="2514489" y="0"/>
                          </a:cubicBezTo>
                          <a:cubicBezTo>
                            <a:pt x="2631859" y="-7261"/>
                            <a:pt x="2705440" y="41324"/>
                            <a:pt x="2888016" y="0"/>
                          </a:cubicBezTo>
                          <a:cubicBezTo>
                            <a:pt x="3070592" y="-41324"/>
                            <a:pt x="3363654" y="85491"/>
                            <a:pt x="3646390" y="0"/>
                          </a:cubicBezTo>
                          <a:cubicBezTo>
                            <a:pt x="3929126" y="-85491"/>
                            <a:pt x="3901335" y="31119"/>
                            <a:pt x="4019917" y="0"/>
                          </a:cubicBezTo>
                          <a:cubicBezTo>
                            <a:pt x="4138499" y="-31119"/>
                            <a:pt x="4216691" y="28724"/>
                            <a:pt x="4297233" y="0"/>
                          </a:cubicBezTo>
                          <a:cubicBezTo>
                            <a:pt x="4377775" y="-28724"/>
                            <a:pt x="4437701" y="26602"/>
                            <a:pt x="4574549" y="0"/>
                          </a:cubicBezTo>
                          <a:cubicBezTo>
                            <a:pt x="4711397" y="-26602"/>
                            <a:pt x="5007466" y="67793"/>
                            <a:pt x="5140500" y="0"/>
                          </a:cubicBezTo>
                          <a:cubicBezTo>
                            <a:pt x="5273534" y="-67793"/>
                            <a:pt x="5359115" y="26192"/>
                            <a:pt x="5417815" y="0"/>
                          </a:cubicBezTo>
                          <a:cubicBezTo>
                            <a:pt x="5476516" y="-26192"/>
                            <a:pt x="5718055" y="66629"/>
                            <a:pt x="5983766" y="0"/>
                          </a:cubicBezTo>
                          <a:cubicBezTo>
                            <a:pt x="6249477" y="-66629"/>
                            <a:pt x="6357645" y="72859"/>
                            <a:pt x="6645928" y="0"/>
                          </a:cubicBezTo>
                          <a:cubicBezTo>
                            <a:pt x="6934211" y="-72859"/>
                            <a:pt x="7097791" y="43764"/>
                            <a:pt x="7404302" y="0"/>
                          </a:cubicBezTo>
                          <a:cubicBezTo>
                            <a:pt x="7710813" y="-43764"/>
                            <a:pt x="7739277" y="61256"/>
                            <a:pt x="8066464" y="0"/>
                          </a:cubicBezTo>
                          <a:cubicBezTo>
                            <a:pt x="8393651" y="-61256"/>
                            <a:pt x="8280188" y="34401"/>
                            <a:pt x="8439992" y="0"/>
                          </a:cubicBezTo>
                          <a:cubicBezTo>
                            <a:pt x="8599796" y="-34401"/>
                            <a:pt x="8838487" y="67593"/>
                            <a:pt x="9005942" y="0"/>
                          </a:cubicBezTo>
                          <a:cubicBezTo>
                            <a:pt x="9173397" y="-67593"/>
                            <a:pt x="9499552" y="80799"/>
                            <a:pt x="9883166" y="0"/>
                          </a:cubicBezTo>
                          <a:cubicBezTo>
                            <a:pt x="10021508" y="27690"/>
                            <a:pt x="10119539" y="123849"/>
                            <a:pt x="10145171" y="262005"/>
                          </a:cubicBezTo>
                          <a:cubicBezTo>
                            <a:pt x="10198667" y="451479"/>
                            <a:pt x="10136782" y="542926"/>
                            <a:pt x="10145171" y="775520"/>
                          </a:cubicBezTo>
                          <a:cubicBezTo>
                            <a:pt x="10153560" y="1008115"/>
                            <a:pt x="10090565" y="1056288"/>
                            <a:pt x="10145171" y="1309995"/>
                          </a:cubicBezTo>
                          <a:cubicBezTo>
                            <a:pt x="10180371" y="1468524"/>
                            <a:pt x="10004160" y="1562220"/>
                            <a:pt x="9883166" y="1572000"/>
                          </a:cubicBezTo>
                          <a:cubicBezTo>
                            <a:pt x="9668620" y="1612860"/>
                            <a:pt x="9530988" y="1530880"/>
                            <a:pt x="9413427" y="1572000"/>
                          </a:cubicBezTo>
                          <a:cubicBezTo>
                            <a:pt x="9295866" y="1613120"/>
                            <a:pt x="9129095" y="1523039"/>
                            <a:pt x="8847476" y="1572000"/>
                          </a:cubicBezTo>
                          <a:cubicBezTo>
                            <a:pt x="8565857" y="1620961"/>
                            <a:pt x="8574012" y="1553050"/>
                            <a:pt x="8377737" y="1572000"/>
                          </a:cubicBezTo>
                          <a:cubicBezTo>
                            <a:pt x="8181462" y="1590950"/>
                            <a:pt x="8065616" y="1540433"/>
                            <a:pt x="7811787" y="1572000"/>
                          </a:cubicBezTo>
                          <a:cubicBezTo>
                            <a:pt x="7557958" y="1603567"/>
                            <a:pt x="7543656" y="1545188"/>
                            <a:pt x="7342048" y="1572000"/>
                          </a:cubicBezTo>
                          <a:cubicBezTo>
                            <a:pt x="7140440" y="1598812"/>
                            <a:pt x="6985886" y="1545464"/>
                            <a:pt x="6872309" y="1572000"/>
                          </a:cubicBezTo>
                          <a:cubicBezTo>
                            <a:pt x="6758732" y="1598536"/>
                            <a:pt x="6550506" y="1551585"/>
                            <a:pt x="6306358" y="1572000"/>
                          </a:cubicBezTo>
                          <a:cubicBezTo>
                            <a:pt x="6062210" y="1592415"/>
                            <a:pt x="6158385" y="1554517"/>
                            <a:pt x="6029042" y="1572000"/>
                          </a:cubicBezTo>
                          <a:cubicBezTo>
                            <a:pt x="5899699" y="1589483"/>
                            <a:pt x="5476222" y="1488235"/>
                            <a:pt x="5270668" y="1572000"/>
                          </a:cubicBezTo>
                          <a:cubicBezTo>
                            <a:pt x="5065114" y="1655765"/>
                            <a:pt x="4864855" y="1541690"/>
                            <a:pt x="4608506" y="1572000"/>
                          </a:cubicBezTo>
                          <a:cubicBezTo>
                            <a:pt x="4352157" y="1602310"/>
                            <a:pt x="4126929" y="1485390"/>
                            <a:pt x="3850132" y="1572000"/>
                          </a:cubicBezTo>
                          <a:cubicBezTo>
                            <a:pt x="3573335" y="1658610"/>
                            <a:pt x="3312591" y="1533045"/>
                            <a:pt x="3091758" y="1572000"/>
                          </a:cubicBezTo>
                          <a:cubicBezTo>
                            <a:pt x="2870925" y="1610955"/>
                            <a:pt x="2635078" y="1496364"/>
                            <a:pt x="2429596" y="1572000"/>
                          </a:cubicBezTo>
                          <a:cubicBezTo>
                            <a:pt x="2224114" y="1647636"/>
                            <a:pt x="2275191" y="1563947"/>
                            <a:pt x="2152280" y="1572000"/>
                          </a:cubicBezTo>
                          <a:cubicBezTo>
                            <a:pt x="2029369" y="1580053"/>
                            <a:pt x="1817138" y="1545065"/>
                            <a:pt x="1682541" y="1572000"/>
                          </a:cubicBezTo>
                          <a:cubicBezTo>
                            <a:pt x="1547944" y="1598935"/>
                            <a:pt x="1463489" y="1555885"/>
                            <a:pt x="1309014" y="1572000"/>
                          </a:cubicBezTo>
                          <a:cubicBezTo>
                            <a:pt x="1154539" y="1588115"/>
                            <a:pt x="669002" y="1564577"/>
                            <a:pt x="262005" y="1572000"/>
                          </a:cubicBezTo>
                          <a:cubicBezTo>
                            <a:pt x="101917" y="1565726"/>
                            <a:pt x="9800" y="1487781"/>
                            <a:pt x="0" y="1309995"/>
                          </a:cubicBezTo>
                          <a:cubicBezTo>
                            <a:pt x="-38084" y="1153470"/>
                            <a:pt x="47532" y="1060951"/>
                            <a:pt x="0" y="817440"/>
                          </a:cubicBezTo>
                          <a:cubicBezTo>
                            <a:pt x="-47532" y="573930"/>
                            <a:pt x="49878" y="391944"/>
                            <a:pt x="0" y="262005"/>
                          </a:cubicBezTo>
                          <a:close/>
                        </a:path>
                        <a:path w="10145171" h="1572000" stroke="0" extrusionOk="0">
                          <a:moveTo>
                            <a:pt x="0" y="262005"/>
                          </a:moveTo>
                          <a:cubicBezTo>
                            <a:pt x="-16699" y="118948"/>
                            <a:pt x="117808" y="-5215"/>
                            <a:pt x="262005" y="0"/>
                          </a:cubicBezTo>
                          <a:cubicBezTo>
                            <a:pt x="522094" y="-15327"/>
                            <a:pt x="785557" y="2236"/>
                            <a:pt x="924167" y="0"/>
                          </a:cubicBezTo>
                          <a:cubicBezTo>
                            <a:pt x="1062777" y="-2236"/>
                            <a:pt x="1257837" y="3355"/>
                            <a:pt x="1490118" y="0"/>
                          </a:cubicBezTo>
                          <a:cubicBezTo>
                            <a:pt x="1722399" y="-3355"/>
                            <a:pt x="1908523" y="49999"/>
                            <a:pt x="2056069" y="0"/>
                          </a:cubicBezTo>
                          <a:cubicBezTo>
                            <a:pt x="2203615" y="-49999"/>
                            <a:pt x="2314002" y="13160"/>
                            <a:pt x="2525808" y="0"/>
                          </a:cubicBezTo>
                          <a:cubicBezTo>
                            <a:pt x="2737614" y="-13160"/>
                            <a:pt x="2933862" y="9853"/>
                            <a:pt x="3187970" y="0"/>
                          </a:cubicBezTo>
                          <a:cubicBezTo>
                            <a:pt x="3442078" y="-9853"/>
                            <a:pt x="3450793" y="22415"/>
                            <a:pt x="3657709" y="0"/>
                          </a:cubicBezTo>
                          <a:cubicBezTo>
                            <a:pt x="3864625" y="-22415"/>
                            <a:pt x="3909897" y="7745"/>
                            <a:pt x="4031236" y="0"/>
                          </a:cubicBezTo>
                          <a:cubicBezTo>
                            <a:pt x="4152575" y="-7745"/>
                            <a:pt x="4240676" y="5938"/>
                            <a:pt x="4404764" y="0"/>
                          </a:cubicBezTo>
                          <a:cubicBezTo>
                            <a:pt x="4568852" y="-5938"/>
                            <a:pt x="4614291" y="11573"/>
                            <a:pt x="4682080" y="0"/>
                          </a:cubicBezTo>
                          <a:cubicBezTo>
                            <a:pt x="4749869" y="-11573"/>
                            <a:pt x="5053718" y="61221"/>
                            <a:pt x="5248030" y="0"/>
                          </a:cubicBezTo>
                          <a:cubicBezTo>
                            <a:pt x="5442342" y="-61221"/>
                            <a:pt x="5618026" y="31642"/>
                            <a:pt x="5910192" y="0"/>
                          </a:cubicBezTo>
                          <a:cubicBezTo>
                            <a:pt x="6202358" y="-31642"/>
                            <a:pt x="6266186" y="54094"/>
                            <a:pt x="6476143" y="0"/>
                          </a:cubicBezTo>
                          <a:cubicBezTo>
                            <a:pt x="6686100" y="-54094"/>
                            <a:pt x="6866662" y="81677"/>
                            <a:pt x="7234517" y="0"/>
                          </a:cubicBezTo>
                          <a:cubicBezTo>
                            <a:pt x="7602372" y="-81677"/>
                            <a:pt x="7683200" y="18106"/>
                            <a:pt x="7896679" y="0"/>
                          </a:cubicBezTo>
                          <a:cubicBezTo>
                            <a:pt x="8110158" y="-18106"/>
                            <a:pt x="8182548" y="30239"/>
                            <a:pt x="8270207" y="0"/>
                          </a:cubicBezTo>
                          <a:cubicBezTo>
                            <a:pt x="8357866" y="-30239"/>
                            <a:pt x="8460179" y="25946"/>
                            <a:pt x="8547522" y="0"/>
                          </a:cubicBezTo>
                          <a:cubicBezTo>
                            <a:pt x="8634865" y="-25946"/>
                            <a:pt x="8926562" y="63335"/>
                            <a:pt x="9113473" y="0"/>
                          </a:cubicBezTo>
                          <a:cubicBezTo>
                            <a:pt x="9300384" y="-63335"/>
                            <a:pt x="9266772" y="6674"/>
                            <a:pt x="9390789" y="0"/>
                          </a:cubicBezTo>
                          <a:cubicBezTo>
                            <a:pt x="9514806" y="-6674"/>
                            <a:pt x="9645111" y="31303"/>
                            <a:pt x="9883166" y="0"/>
                          </a:cubicBezTo>
                          <a:cubicBezTo>
                            <a:pt x="10052324" y="14906"/>
                            <a:pt x="10163649" y="127358"/>
                            <a:pt x="10145171" y="262005"/>
                          </a:cubicBezTo>
                          <a:cubicBezTo>
                            <a:pt x="10181949" y="457659"/>
                            <a:pt x="10120660" y="547042"/>
                            <a:pt x="10145171" y="796480"/>
                          </a:cubicBezTo>
                          <a:cubicBezTo>
                            <a:pt x="10169682" y="1045918"/>
                            <a:pt x="10123454" y="1179022"/>
                            <a:pt x="10145171" y="1309995"/>
                          </a:cubicBezTo>
                          <a:cubicBezTo>
                            <a:pt x="10164321" y="1474881"/>
                            <a:pt x="10024375" y="1577127"/>
                            <a:pt x="9883166" y="1572000"/>
                          </a:cubicBezTo>
                          <a:cubicBezTo>
                            <a:pt x="9764000" y="1606811"/>
                            <a:pt x="9536617" y="1563399"/>
                            <a:pt x="9413427" y="1572000"/>
                          </a:cubicBezTo>
                          <a:cubicBezTo>
                            <a:pt x="9290237" y="1580601"/>
                            <a:pt x="9002749" y="1507731"/>
                            <a:pt x="8847476" y="1572000"/>
                          </a:cubicBezTo>
                          <a:cubicBezTo>
                            <a:pt x="8692203" y="1636269"/>
                            <a:pt x="8255885" y="1515746"/>
                            <a:pt x="8089102" y="1572000"/>
                          </a:cubicBezTo>
                          <a:cubicBezTo>
                            <a:pt x="7922319" y="1628254"/>
                            <a:pt x="7876511" y="1551816"/>
                            <a:pt x="7715575" y="1572000"/>
                          </a:cubicBezTo>
                          <a:cubicBezTo>
                            <a:pt x="7554639" y="1592184"/>
                            <a:pt x="7392584" y="1532796"/>
                            <a:pt x="7245836" y="1572000"/>
                          </a:cubicBezTo>
                          <a:cubicBezTo>
                            <a:pt x="7099088" y="1611204"/>
                            <a:pt x="6660069" y="1500977"/>
                            <a:pt x="6487462" y="1572000"/>
                          </a:cubicBezTo>
                          <a:cubicBezTo>
                            <a:pt x="6314855" y="1643023"/>
                            <a:pt x="6266109" y="1549517"/>
                            <a:pt x="6210146" y="1572000"/>
                          </a:cubicBezTo>
                          <a:cubicBezTo>
                            <a:pt x="6154183" y="1594483"/>
                            <a:pt x="5777155" y="1523489"/>
                            <a:pt x="5451772" y="1572000"/>
                          </a:cubicBezTo>
                          <a:cubicBezTo>
                            <a:pt x="5126389" y="1620511"/>
                            <a:pt x="5302693" y="1566378"/>
                            <a:pt x="5174457" y="1572000"/>
                          </a:cubicBezTo>
                          <a:cubicBezTo>
                            <a:pt x="5046221" y="1577622"/>
                            <a:pt x="4735889" y="1543691"/>
                            <a:pt x="4416083" y="1572000"/>
                          </a:cubicBezTo>
                          <a:cubicBezTo>
                            <a:pt x="4096277" y="1600309"/>
                            <a:pt x="4020786" y="1548313"/>
                            <a:pt x="3753920" y="1572000"/>
                          </a:cubicBezTo>
                          <a:cubicBezTo>
                            <a:pt x="3487054" y="1595687"/>
                            <a:pt x="3438209" y="1554175"/>
                            <a:pt x="3187970" y="1572000"/>
                          </a:cubicBezTo>
                          <a:cubicBezTo>
                            <a:pt x="2937731" y="1589825"/>
                            <a:pt x="2973814" y="1563128"/>
                            <a:pt x="2814442" y="1572000"/>
                          </a:cubicBezTo>
                          <a:cubicBezTo>
                            <a:pt x="2655070" y="1580872"/>
                            <a:pt x="2556035" y="1527986"/>
                            <a:pt x="2344703" y="1572000"/>
                          </a:cubicBezTo>
                          <a:cubicBezTo>
                            <a:pt x="2133371" y="1616014"/>
                            <a:pt x="2046709" y="1565668"/>
                            <a:pt x="1778753" y="1572000"/>
                          </a:cubicBezTo>
                          <a:cubicBezTo>
                            <a:pt x="1510797" y="1578332"/>
                            <a:pt x="1270663" y="1538023"/>
                            <a:pt x="1116590" y="1572000"/>
                          </a:cubicBezTo>
                          <a:cubicBezTo>
                            <a:pt x="962517" y="1605977"/>
                            <a:pt x="463698" y="1510578"/>
                            <a:pt x="262005" y="1572000"/>
                          </a:cubicBezTo>
                          <a:cubicBezTo>
                            <a:pt x="140984" y="1578325"/>
                            <a:pt x="22625" y="1453302"/>
                            <a:pt x="0" y="1309995"/>
                          </a:cubicBezTo>
                          <a:cubicBezTo>
                            <a:pt x="-4014" y="1078104"/>
                            <a:pt x="17941" y="1006622"/>
                            <a:pt x="0" y="765040"/>
                          </a:cubicBezTo>
                          <a:cubicBezTo>
                            <a:pt x="-17941" y="523459"/>
                            <a:pt x="10832" y="386379"/>
                            <a:pt x="0" y="262005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xmlns="" id="{D72E6EEF-65D3-415D-90D4-D26F27E71C8E}"/>
                </a:ext>
              </a:extLst>
            </p:cNvPr>
            <p:cNvSpPr txBox="1"/>
            <p:nvPr/>
          </p:nvSpPr>
          <p:spPr>
            <a:xfrm>
              <a:off x="1230668" y="33448"/>
              <a:ext cx="9296590" cy="1840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Hoa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27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nhãn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vở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Lan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ít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hơn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Hoa 8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nhãn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vở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Lan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xmlns="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19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nhãn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vở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xmlns="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xmlns="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2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xmlns="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2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xmlns="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xmlns="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2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xmlns="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2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xmlns="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xmlns="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2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xmlns="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2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xmlns="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2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xmlns="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2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xmlns="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2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xmlns="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2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xmlns="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20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nhãn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vở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xmlns="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5"/>
              <a:chExt cx="3319086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xmlns="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5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2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xmlns="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2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xmlns="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xmlns="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2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xmlns="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2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xmlns="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xmlns="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2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xmlns="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39" y="3454743"/>
                  <a:ext cx="748245" cy="806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2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xmlns="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2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xmlns="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2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xmlns="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2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xmlns="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2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xmlns="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21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nhãn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vở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xmlns="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xmlns="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2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xmlns="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2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xmlns="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xmlns="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2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xmlns="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2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xmlns="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xmlns="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2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xmlns="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72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xmlns="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2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xmlns="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2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xmlns="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2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xmlns="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2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xmlns="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283" y="2696859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xmlns="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667" y="5352213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xmlns="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1D77E731-EBD9-4A0B-8A81-BF968F088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4346938-7B13-4582-B1CC-F77FAD432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5CEA1BDC-D83D-4996-8A3C-901682CDE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4821EE64-186F-450A-A546-69136015B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5312359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B8C76714-CBD6-4521-AC5C-890E9298C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6" y="5996094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xmlns="" id="{9425E240-9D2E-4C1E-8C84-3E2958A12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5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xmlns="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xmlns="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xmlns="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xmlns="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xmlns="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xmlns="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xmlns="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xmlns="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xmlns="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xmlns="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xmlns="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xmlns="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xmlns="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xmlns="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xmlns="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xmlns="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xmlns="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xmlns="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xmlns="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xmlns="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xmlns="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xmlns="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xmlns="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xmlns="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xmlns="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xmlns="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xmlns="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xmlns="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xmlns="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xmlns="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xmlns="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xmlns="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xmlns="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xmlns="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xmlns="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xmlns="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xmlns="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xmlns="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xmlns="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xmlns="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xmlns="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xmlns="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xmlns="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xmlns="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xmlns="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xmlns="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xmlns="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xmlns="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xmlns="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xmlns="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xmlns="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xmlns="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xmlns="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xmlns="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xmlns="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xmlns="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xmlns="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xmlns="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xmlns="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xmlns="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xmlns="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xmlns="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xmlns="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xmlns="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xmlns="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xmlns="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xmlns="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xmlns="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xmlns="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xmlns="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xmlns="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xmlns="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xmlns="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xmlns="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xmlns="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xmlns="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xmlns="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xmlns="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xmlns="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xmlns="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xmlns="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xmlns="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xmlns="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xmlns="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xmlns="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xmlns="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xmlns="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xmlns="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xmlns="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xmlns="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xmlns="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xmlns="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xmlns="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xmlns="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xmlns="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xmlns="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xmlns="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xmlns="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xmlns="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xmlns="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xmlns="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xmlns="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xmlns="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xmlns="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xmlns="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xmlns="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xmlns="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xmlns="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xmlns="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xmlns="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xmlns="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xmlns="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xmlns="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xmlns="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xmlns="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xmlns="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/>
                      <a:cs typeface="Calibri" panose="020F0502020204030204" pitchFamily="34" charset="0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xmlns="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/>
                      <a:cs typeface="Calibri" panose="020F0502020204030204" pitchFamily="34" charset="0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xmlns="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/>
                      <a:cs typeface="Calibri" panose="020F0502020204030204" pitchFamily="34" charset="0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xmlns="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xmlns="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xmlns="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xmlns="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xmlns="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xmlns="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xmlns="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xmlns="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xmlns="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xmlns="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xmlns="" id="{04626132-7375-425A-853C-8625B140384D}"/>
              </a:ext>
            </a:extLst>
          </p:cNvPr>
          <p:cNvGrpSpPr/>
          <p:nvPr/>
        </p:nvGrpSpPr>
        <p:grpSpPr>
          <a:xfrm>
            <a:off x="1025345" y="1196527"/>
            <a:ext cx="10188930" cy="981529"/>
            <a:chOff x="1135108" y="475819"/>
            <a:chExt cx="10174798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xmlns="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xmlns="" id="{D72E6EEF-65D3-415D-90D4-D26F27E71C8E}"/>
                </a:ext>
              </a:extLst>
            </p:cNvPr>
            <p:cNvSpPr txBox="1"/>
            <p:nvPr/>
          </p:nvSpPr>
          <p:spPr>
            <a:xfrm>
              <a:off x="1135108" y="652947"/>
              <a:ext cx="10043515" cy="1274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61 – 8 = ?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xmlns="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800" b="1" kern="0" dirty="0">
                  <a:solidFill>
                    <a:srgbClr val="FFFBF8">
                      <a:lumMod val="1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51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BF8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xmlns="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xmlns="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xmlns="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xmlns="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xmlns="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9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xmlns="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9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xmlns="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xmlns="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9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xmlns="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9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xmlns="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xmlns="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xmlns="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xmlns="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xmlns="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52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xmlns="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xmlns="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xmlns="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xmlns="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xmlns="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9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xmlns="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9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xmlns="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xmlns="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9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xmlns="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9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xmlns="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xmlns="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xmlns="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xmlns="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xmlns="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53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xmlns="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xmlns="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xmlns="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xmlns="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xmlns="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9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xmlns="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9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xmlns="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xmlns="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9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xmlns="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9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xmlns="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xmlns="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xmlns="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xmlns="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9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xmlns="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654" y="5323916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xmlns="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86" y="2870352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xmlns="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24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CCE492F-5E0E-423E-BD69-AC93B20A6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B79298B8-7B1C-4234-BAEC-6F8595C0E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48264472-996E-4807-9C30-54AAB62A9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DB3B70C2-CEE9-4473-BD5E-96ACB0976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4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C367842E-8FEF-4038-9E43-3D621E8EAF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47" name="图片 4">
            <a:extLst>
              <a:ext uri="{FF2B5EF4-FFF2-40B4-BE49-F238E27FC236}">
                <a16:creationId xmlns:a16="http://schemas.microsoft.com/office/drawing/2014/main" xmlns="" id="{2586AED1-90C7-4F2C-89A4-DF888594B6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3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150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85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xmlns="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xmlns="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xmlns="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xmlns="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xmlns="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xmlns="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xmlns="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xmlns="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xmlns="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xmlns="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xmlns="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xmlns="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xmlns="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xmlns="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xmlns="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xmlns="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xmlns="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xmlns="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xmlns="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xmlns="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xmlns="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xmlns="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xmlns="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xmlns="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xmlns="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xmlns="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xmlns="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xmlns="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xmlns="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xmlns="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xmlns="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xmlns="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xmlns="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xmlns="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xmlns="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xmlns="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xmlns="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xmlns="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xmlns="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xmlns="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xmlns="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xmlns="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xmlns="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xmlns="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xmlns="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xmlns="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xmlns="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xmlns="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xmlns="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xmlns="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xmlns="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xmlns="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xmlns="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xmlns="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xmlns="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xmlns="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xmlns="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xmlns="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xmlns="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xmlns="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xmlns="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xmlns="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xmlns="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xmlns="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xmlns="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xmlns="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xmlns="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xmlns="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xmlns="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xmlns="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xmlns="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xmlns="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xmlns="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xmlns="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xmlns="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xmlns="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xmlns="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xmlns="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xmlns="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xmlns="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xmlns="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xmlns="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xmlns="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xmlns="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xmlns="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xmlns="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xmlns="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xmlns="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xmlns="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xmlns="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xmlns="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xmlns="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xmlns="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xmlns="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xmlns="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xmlns="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xmlns="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xmlns="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xmlns="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xmlns="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xmlns="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xmlns="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xmlns="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xmlns="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xmlns="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xmlns="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xmlns="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xmlns="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xmlns="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xmlns="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xmlns="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xmlns="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xmlns="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xmlns="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xmlns="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xmlns="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/>
                      <a:cs typeface="Calibri" panose="020F0502020204030204" pitchFamily="34" charset="0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xmlns="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/>
                      <a:cs typeface="Calibri" panose="020F0502020204030204" pitchFamily="34" charset="0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xmlns="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/>
                      <a:cs typeface="Calibri" panose="020F0502020204030204" pitchFamily="34" charset="0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xmlns="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xmlns="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xmlns="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xmlns="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xmlns="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xmlns="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xmlns="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xmlns="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xmlns="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xmlns="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xmlns="" id="{04626132-7375-425A-853C-8625B140384D}"/>
              </a:ext>
            </a:extLst>
          </p:cNvPr>
          <p:cNvGrpSpPr/>
          <p:nvPr/>
        </p:nvGrpSpPr>
        <p:grpSpPr>
          <a:xfrm>
            <a:off x="925950" y="1195614"/>
            <a:ext cx="10718560" cy="1139396"/>
            <a:chOff x="995305" y="475819"/>
            <a:chExt cx="10703693" cy="1747003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xmlns="" id="{5B139C47-B781-401E-B292-6C5E60294746}"/>
                </a:ext>
              </a:extLst>
            </p:cNvPr>
            <p:cNvSpPr/>
            <p:nvPr/>
          </p:nvSpPr>
          <p:spPr>
            <a:xfrm>
              <a:off x="995305" y="475819"/>
              <a:ext cx="10703693" cy="1747003"/>
            </a:xfrm>
            <a:custGeom>
              <a:avLst/>
              <a:gdLst>
                <a:gd name="connsiteX0" fmla="*/ 0 w 7923294"/>
                <a:gd name="connsiteY0" fmla="*/ 250830 h 1504950"/>
                <a:gd name="connsiteX1" fmla="*/ 250830 w 7923294"/>
                <a:gd name="connsiteY1" fmla="*/ 0 h 1504950"/>
                <a:gd name="connsiteX2" fmla="*/ 747509 w 7923294"/>
                <a:gd name="connsiteY2" fmla="*/ 0 h 1504950"/>
                <a:gd name="connsiteX3" fmla="*/ 1318404 w 7923294"/>
                <a:gd name="connsiteY3" fmla="*/ 0 h 1504950"/>
                <a:gd name="connsiteX4" fmla="*/ 1963515 w 7923294"/>
                <a:gd name="connsiteY4" fmla="*/ 0 h 1504950"/>
                <a:gd name="connsiteX5" fmla="*/ 2682842 w 7923294"/>
                <a:gd name="connsiteY5" fmla="*/ 0 h 1504950"/>
                <a:gd name="connsiteX6" fmla="*/ 3327954 w 7923294"/>
                <a:gd name="connsiteY6" fmla="*/ 0 h 1504950"/>
                <a:gd name="connsiteX7" fmla="*/ 3676200 w 7923294"/>
                <a:gd name="connsiteY7" fmla="*/ 0 h 1504950"/>
                <a:gd name="connsiteX8" fmla="*/ 4321311 w 7923294"/>
                <a:gd name="connsiteY8" fmla="*/ 0 h 1504950"/>
                <a:gd name="connsiteX9" fmla="*/ 4669557 w 7923294"/>
                <a:gd name="connsiteY9" fmla="*/ 0 h 1504950"/>
                <a:gd name="connsiteX10" fmla="*/ 5314668 w 7923294"/>
                <a:gd name="connsiteY10" fmla="*/ 0 h 1504950"/>
                <a:gd name="connsiteX11" fmla="*/ 5662914 w 7923294"/>
                <a:gd name="connsiteY11" fmla="*/ 0 h 1504950"/>
                <a:gd name="connsiteX12" fmla="*/ 6159592 w 7923294"/>
                <a:gd name="connsiteY12" fmla="*/ 0 h 1504950"/>
                <a:gd name="connsiteX13" fmla="*/ 6804704 w 7923294"/>
                <a:gd name="connsiteY13" fmla="*/ 0 h 1504950"/>
                <a:gd name="connsiteX14" fmla="*/ 7672464 w 7923294"/>
                <a:gd name="connsiteY14" fmla="*/ 0 h 1504950"/>
                <a:gd name="connsiteX15" fmla="*/ 7923294 w 7923294"/>
                <a:gd name="connsiteY15" fmla="*/ 250830 h 1504950"/>
                <a:gd name="connsiteX16" fmla="*/ 7923294 w 7923294"/>
                <a:gd name="connsiteY16" fmla="*/ 722376 h 1504950"/>
                <a:gd name="connsiteX17" fmla="*/ 7923294 w 7923294"/>
                <a:gd name="connsiteY17" fmla="*/ 1254120 h 1504950"/>
                <a:gd name="connsiteX18" fmla="*/ 7672464 w 7923294"/>
                <a:gd name="connsiteY18" fmla="*/ 1504950 h 1504950"/>
                <a:gd name="connsiteX19" fmla="*/ 6953136 w 7923294"/>
                <a:gd name="connsiteY19" fmla="*/ 1504950 h 1504950"/>
                <a:gd name="connsiteX20" fmla="*/ 6382241 w 7923294"/>
                <a:gd name="connsiteY20" fmla="*/ 1504950 h 1504950"/>
                <a:gd name="connsiteX21" fmla="*/ 6033996 w 7923294"/>
                <a:gd name="connsiteY21" fmla="*/ 1504950 h 1504950"/>
                <a:gd name="connsiteX22" fmla="*/ 5463101 w 7923294"/>
                <a:gd name="connsiteY22" fmla="*/ 1504950 h 1504950"/>
                <a:gd name="connsiteX23" fmla="*/ 4817989 w 7923294"/>
                <a:gd name="connsiteY23" fmla="*/ 1504950 h 1504950"/>
                <a:gd name="connsiteX24" fmla="*/ 4098662 w 7923294"/>
                <a:gd name="connsiteY24" fmla="*/ 1504950 h 1504950"/>
                <a:gd name="connsiteX25" fmla="*/ 3453551 w 7923294"/>
                <a:gd name="connsiteY25" fmla="*/ 1504950 h 1504950"/>
                <a:gd name="connsiteX26" fmla="*/ 3031088 w 7923294"/>
                <a:gd name="connsiteY26" fmla="*/ 1504950 h 1504950"/>
                <a:gd name="connsiteX27" fmla="*/ 2460193 w 7923294"/>
                <a:gd name="connsiteY27" fmla="*/ 1504950 h 1504950"/>
                <a:gd name="connsiteX28" fmla="*/ 1889298 w 7923294"/>
                <a:gd name="connsiteY28" fmla="*/ 1504950 h 1504950"/>
                <a:gd name="connsiteX29" fmla="*/ 1169971 w 7923294"/>
                <a:gd name="connsiteY29" fmla="*/ 1504950 h 1504950"/>
                <a:gd name="connsiteX30" fmla="*/ 250830 w 7923294"/>
                <a:gd name="connsiteY30" fmla="*/ 1504950 h 1504950"/>
                <a:gd name="connsiteX31" fmla="*/ 0 w 7923294"/>
                <a:gd name="connsiteY31" fmla="*/ 1254120 h 1504950"/>
                <a:gd name="connsiteX32" fmla="*/ 0 w 7923294"/>
                <a:gd name="connsiteY32" fmla="*/ 742442 h 1504950"/>
                <a:gd name="connsiteX33" fmla="*/ 0 w 7923294"/>
                <a:gd name="connsiteY33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23294" h="1504950" fill="none" extrusionOk="0">
                  <a:moveTo>
                    <a:pt x="0" y="250830"/>
                  </a:moveTo>
                  <a:cubicBezTo>
                    <a:pt x="1459" y="118141"/>
                    <a:pt x="98708" y="14243"/>
                    <a:pt x="250830" y="0"/>
                  </a:cubicBezTo>
                  <a:cubicBezTo>
                    <a:pt x="466796" y="-50447"/>
                    <a:pt x="627916" y="6272"/>
                    <a:pt x="747509" y="0"/>
                  </a:cubicBezTo>
                  <a:cubicBezTo>
                    <a:pt x="867102" y="-6272"/>
                    <a:pt x="1100899" y="58215"/>
                    <a:pt x="1318404" y="0"/>
                  </a:cubicBezTo>
                  <a:cubicBezTo>
                    <a:pt x="1535910" y="-58215"/>
                    <a:pt x="1780733" y="28488"/>
                    <a:pt x="1963515" y="0"/>
                  </a:cubicBezTo>
                  <a:cubicBezTo>
                    <a:pt x="2146297" y="-28488"/>
                    <a:pt x="2529256" y="51052"/>
                    <a:pt x="2682842" y="0"/>
                  </a:cubicBezTo>
                  <a:cubicBezTo>
                    <a:pt x="2836428" y="-51052"/>
                    <a:pt x="3137508" y="74538"/>
                    <a:pt x="3327954" y="0"/>
                  </a:cubicBezTo>
                  <a:cubicBezTo>
                    <a:pt x="3518400" y="-74538"/>
                    <a:pt x="3605351" y="30093"/>
                    <a:pt x="3676200" y="0"/>
                  </a:cubicBezTo>
                  <a:cubicBezTo>
                    <a:pt x="3747049" y="-30093"/>
                    <a:pt x="4182520" y="56443"/>
                    <a:pt x="4321311" y="0"/>
                  </a:cubicBezTo>
                  <a:cubicBezTo>
                    <a:pt x="4460102" y="-56443"/>
                    <a:pt x="4555893" y="22640"/>
                    <a:pt x="4669557" y="0"/>
                  </a:cubicBezTo>
                  <a:cubicBezTo>
                    <a:pt x="4783221" y="-22640"/>
                    <a:pt x="5183388" y="29349"/>
                    <a:pt x="5314668" y="0"/>
                  </a:cubicBezTo>
                  <a:cubicBezTo>
                    <a:pt x="5445948" y="-29349"/>
                    <a:pt x="5494984" y="39893"/>
                    <a:pt x="5662914" y="0"/>
                  </a:cubicBezTo>
                  <a:cubicBezTo>
                    <a:pt x="5830844" y="-39893"/>
                    <a:pt x="5962244" y="17686"/>
                    <a:pt x="6159592" y="0"/>
                  </a:cubicBezTo>
                  <a:cubicBezTo>
                    <a:pt x="6356940" y="-17686"/>
                    <a:pt x="6592433" y="29680"/>
                    <a:pt x="6804704" y="0"/>
                  </a:cubicBezTo>
                  <a:cubicBezTo>
                    <a:pt x="7016975" y="-29680"/>
                    <a:pt x="7239444" y="62529"/>
                    <a:pt x="7672464" y="0"/>
                  </a:cubicBezTo>
                  <a:cubicBezTo>
                    <a:pt x="7823033" y="-18033"/>
                    <a:pt x="7916910" y="115923"/>
                    <a:pt x="7923294" y="250830"/>
                  </a:cubicBezTo>
                  <a:cubicBezTo>
                    <a:pt x="7973161" y="437423"/>
                    <a:pt x="7869342" y="576444"/>
                    <a:pt x="7923294" y="722376"/>
                  </a:cubicBezTo>
                  <a:cubicBezTo>
                    <a:pt x="7977246" y="868308"/>
                    <a:pt x="7867846" y="1115476"/>
                    <a:pt x="7923294" y="1254120"/>
                  </a:cubicBezTo>
                  <a:cubicBezTo>
                    <a:pt x="7929240" y="1414065"/>
                    <a:pt x="7780833" y="1477308"/>
                    <a:pt x="7672464" y="1504950"/>
                  </a:cubicBezTo>
                  <a:cubicBezTo>
                    <a:pt x="7437663" y="1542977"/>
                    <a:pt x="7198066" y="1499830"/>
                    <a:pt x="6953136" y="1504950"/>
                  </a:cubicBezTo>
                  <a:cubicBezTo>
                    <a:pt x="6708206" y="1510070"/>
                    <a:pt x="6658133" y="1491694"/>
                    <a:pt x="6382241" y="1504950"/>
                  </a:cubicBezTo>
                  <a:cubicBezTo>
                    <a:pt x="6106350" y="1518206"/>
                    <a:pt x="6166031" y="1486721"/>
                    <a:pt x="6033996" y="1504950"/>
                  </a:cubicBezTo>
                  <a:cubicBezTo>
                    <a:pt x="5901961" y="1523179"/>
                    <a:pt x="5662557" y="1457915"/>
                    <a:pt x="5463101" y="1504950"/>
                  </a:cubicBezTo>
                  <a:cubicBezTo>
                    <a:pt x="5263645" y="1551985"/>
                    <a:pt x="4954249" y="1451452"/>
                    <a:pt x="4817989" y="1504950"/>
                  </a:cubicBezTo>
                  <a:cubicBezTo>
                    <a:pt x="4681729" y="1558448"/>
                    <a:pt x="4254648" y="1451572"/>
                    <a:pt x="4098662" y="1504950"/>
                  </a:cubicBezTo>
                  <a:cubicBezTo>
                    <a:pt x="3942676" y="1558328"/>
                    <a:pt x="3724520" y="1486913"/>
                    <a:pt x="3453551" y="1504950"/>
                  </a:cubicBezTo>
                  <a:cubicBezTo>
                    <a:pt x="3182582" y="1522987"/>
                    <a:pt x="3171322" y="1481821"/>
                    <a:pt x="3031088" y="1504950"/>
                  </a:cubicBezTo>
                  <a:cubicBezTo>
                    <a:pt x="2890854" y="1528079"/>
                    <a:pt x="2611663" y="1472837"/>
                    <a:pt x="2460193" y="1504950"/>
                  </a:cubicBezTo>
                  <a:cubicBezTo>
                    <a:pt x="2308723" y="1537063"/>
                    <a:pt x="2093086" y="1494540"/>
                    <a:pt x="1889298" y="1504950"/>
                  </a:cubicBezTo>
                  <a:cubicBezTo>
                    <a:pt x="1685511" y="1515360"/>
                    <a:pt x="1337413" y="1439524"/>
                    <a:pt x="1169971" y="1504950"/>
                  </a:cubicBezTo>
                  <a:cubicBezTo>
                    <a:pt x="1002529" y="1570376"/>
                    <a:pt x="550199" y="1431577"/>
                    <a:pt x="250830" y="1504950"/>
                  </a:cubicBezTo>
                  <a:cubicBezTo>
                    <a:pt x="123102" y="1518156"/>
                    <a:pt x="16393" y="1422807"/>
                    <a:pt x="0" y="1254120"/>
                  </a:cubicBezTo>
                  <a:cubicBezTo>
                    <a:pt x="-3902" y="1109321"/>
                    <a:pt x="51117" y="850294"/>
                    <a:pt x="0" y="742442"/>
                  </a:cubicBezTo>
                  <a:cubicBezTo>
                    <a:pt x="-51117" y="634590"/>
                    <a:pt x="18430" y="423860"/>
                    <a:pt x="0" y="250830"/>
                  </a:cubicBezTo>
                  <a:close/>
                </a:path>
                <a:path w="7923294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502711" y="-74949"/>
                    <a:pt x="645104" y="68629"/>
                    <a:pt x="895941" y="0"/>
                  </a:cubicBezTo>
                  <a:cubicBezTo>
                    <a:pt x="1146778" y="-68629"/>
                    <a:pt x="1192658" y="24183"/>
                    <a:pt x="1466836" y="0"/>
                  </a:cubicBezTo>
                  <a:cubicBezTo>
                    <a:pt x="1741015" y="-24183"/>
                    <a:pt x="1810727" y="28850"/>
                    <a:pt x="2037731" y="0"/>
                  </a:cubicBezTo>
                  <a:cubicBezTo>
                    <a:pt x="2264735" y="-28850"/>
                    <a:pt x="2330634" y="25236"/>
                    <a:pt x="2534410" y="0"/>
                  </a:cubicBezTo>
                  <a:cubicBezTo>
                    <a:pt x="2738186" y="-25236"/>
                    <a:pt x="2957746" y="62313"/>
                    <a:pt x="3179521" y="0"/>
                  </a:cubicBezTo>
                  <a:cubicBezTo>
                    <a:pt x="3401296" y="-62313"/>
                    <a:pt x="3510393" y="52566"/>
                    <a:pt x="3676200" y="0"/>
                  </a:cubicBezTo>
                  <a:cubicBezTo>
                    <a:pt x="3842007" y="-52566"/>
                    <a:pt x="4008629" y="30821"/>
                    <a:pt x="4098662" y="0"/>
                  </a:cubicBezTo>
                  <a:cubicBezTo>
                    <a:pt x="4188695" y="-30821"/>
                    <a:pt x="4385508" y="8089"/>
                    <a:pt x="4521124" y="0"/>
                  </a:cubicBezTo>
                  <a:cubicBezTo>
                    <a:pt x="4656740" y="-8089"/>
                    <a:pt x="4783060" y="21621"/>
                    <a:pt x="4869370" y="0"/>
                  </a:cubicBezTo>
                  <a:cubicBezTo>
                    <a:pt x="4955680" y="-21621"/>
                    <a:pt x="5299957" y="23970"/>
                    <a:pt x="5440265" y="0"/>
                  </a:cubicBezTo>
                  <a:cubicBezTo>
                    <a:pt x="5580573" y="-23970"/>
                    <a:pt x="5896640" y="61490"/>
                    <a:pt x="6085376" y="0"/>
                  </a:cubicBezTo>
                  <a:cubicBezTo>
                    <a:pt x="6274112" y="-61490"/>
                    <a:pt x="6521207" y="17333"/>
                    <a:pt x="6656271" y="0"/>
                  </a:cubicBezTo>
                  <a:cubicBezTo>
                    <a:pt x="6791335" y="-17333"/>
                    <a:pt x="7316598" y="85146"/>
                    <a:pt x="7672464" y="0"/>
                  </a:cubicBezTo>
                  <a:cubicBezTo>
                    <a:pt x="7840595" y="7316"/>
                    <a:pt x="7913855" y="82325"/>
                    <a:pt x="7923294" y="250830"/>
                  </a:cubicBezTo>
                  <a:cubicBezTo>
                    <a:pt x="7956956" y="379709"/>
                    <a:pt x="7868297" y="639649"/>
                    <a:pt x="7923294" y="742442"/>
                  </a:cubicBezTo>
                  <a:cubicBezTo>
                    <a:pt x="7978291" y="845235"/>
                    <a:pt x="7898760" y="1089105"/>
                    <a:pt x="7923294" y="1254120"/>
                  </a:cubicBezTo>
                  <a:cubicBezTo>
                    <a:pt x="7912179" y="1412111"/>
                    <a:pt x="7803077" y="1532897"/>
                    <a:pt x="7672464" y="1504950"/>
                  </a:cubicBezTo>
                  <a:cubicBezTo>
                    <a:pt x="7534759" y="1510124"/>
                    <a:pt x="7447809" y="1498868"/>
                    <a:pt x="7324218" y="1504950"/>
                  </a:cubicBezTo>
                  <a:cubicBezTo>
                    <a:pt x="7200627" y="1511032"/>
                    <a:pt x="6822935" y="1436398"/>
                    <a:pt x="6679107" y="1504950"/>
                  </a:cubicBezTo>
                  <a:cubicBezTo>
                    <a:pt x="6535279" y="1573502"/>
                    <a:pt x="6197774" y="1430825"/>
                    <a:pt x="5959779" y="1504950"/>
                  </a:cubicBezTo>
                  <a:cubicBezTo>
                    <a:pt x="5721784" y="1579075"/>
                    <a:pt x="5557987" y="1497080"/>
                    <a:pt x="5314668" y="1504950"/>
                  </a:cubicBezTo>
                  <a:cubicBezTo>
                    <a:pt x="5071349" y="1512820"/>
                    <a:pt x="5028017" y="1496831"/>
                    <a:pt x="4892206" y="1504950"/>
                  </a:cubicBezTo>
                  <a:cubicBezTo>
                    <a:pt x="4756395" y="1513069"/>
                    <a:pt x="4559742" y="1439588"/>
                    <a:pt x="4321311" y="1504950"/>
                  </a:cubicBezTo>
                  <a:cubicBezTo>
                    <a:pt x="4082881" y="1570312"/>
                    <a:pt x="4033615" y="1498248"/>
                    <a:pt x="3750416" y="1504950"/>
                  </a:cubicBezTo>
                  <a:cubicBezTo>
                    <a:pt x="3467218" y="1511652"/>
                    <a:pt x="3324400" y="1448057"/>
                    <a:pt x="3179521" y="1504950"/>
                  </a:cubicBezTo>
                  <a:cubicBezTo>
                    <a:pt x="3034642" y="1561843"/>
                    <a:pt x="2717155" y="1484649"/>
                    <a:pt x="2460193" y="1504950"/>
                  </a:cubicBezTo>
                  <a:cubicBezTo>
                    <a:pt x="2203231" y="1525251"/>
                    <a:pt x="2164864" y="1467232"/>
                    <a:pt x="2037731" y="1504950"/>
                  </a:cubicBezTo>
                  <a:cubicBezTo>
                    <a:pt x="1910598" y="1542668"/>
                    <a:pt x="1689045" y="1492775"/>
                    <a:pt x="1541053" y="1504950"/>
                  </a:cubicBezTo>
                  <a:cubicBezTo>
                    <a:pt x="1393061" y="1517125"/>
                    <a:pt x="1180039" y="1427153"/>
                    <a:pt x="821725" y="1504950"/>
                  </a:cubicBezTo>
                  <a:cubicBezTo>
                    <a:pt x="463411" y="1582747"/>
                    <a:pt x="520107" y="1475539"/>
                    <a:pt x="250830" y="1504950"/>
                  </a:cubicBezTo>
                  <a:cubicBezTo>
                    <a:pt x="117021" y="1492877"/>
                    <a:pt x="-1057" y="1385394"/>
                    <a:pt x="0" y="1254120"/>
                  </a:cubicBezTo>
                  <a:cubicBezTo>
                    <a:pt x="-45272" y="1078300"/>
                    <a:pt x="49137" y="907202"/>
                    <a:pt x="0" y="732409"/>
                  </a:cubicBezTo>
                  <a:cubicBezTo>
                    <a:pt x="-49137" y="557616"/>
                    <a:pt x="4891" y="394874"/>
                    <a:pt x="0" y="250830"/>
                  </a:cubicBez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xmlns="" id="{D72E6EEF-65D3-415D-90D4-D26F27E71C8E}"/>
                </a:ext>
              </a:extLst>
            </p:cNvPr>
            <p:cNvSpPr txBox="1"/>
            <p:nvPr/>
          </p:nvSpPr>
          <p:spPr>
            <a:xfrm>
              <a:off x="1228088" y="533268"/>
              <a:ext cx="10430647" cy="1651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Mẹ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hái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56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quả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cam, Hoa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hái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ít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hơn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mẹ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9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quả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cam.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Hỏi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Hoa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hái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bao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nhiêu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quả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cam?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B795FD0-1A9C-446F-AB9B-A7AB4365D43D}"/>
              </a:ext>
            </a:extLst>
          </p:cNvPr>
          <p:cNvGrpSpPr/>
          <p:nvPr/>
        </p:nvGrpSpPr>
        <p:grpSpPr>
          <a:xfrm>
            <a:off x="2474005" y="2621596"/>
            <a:ext cx="7329533" cy="1056860"/>
            <a:chOff x="2534913" y="2611433"/>
            <a:chExt cx="6992398" cy="1056860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xmlns="" id="{F1EB9B43-39E4-465A-8D8A-FB708107A99F}"/>
                </a:ext>
              </a:extLst>
            </p:cNvPr>
            <p:cNvSpPr/>
            <p:nvPr/>
          </p:nvSpPr>
          <p:spPr>
            <a:xfrm>
              <a:off x="3035472" y="2611433"/>
              <a:ext cx="6491839" cy="105686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46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cam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xmlns="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4" y="2981594"/>
              <a:chExt cx="3319086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xmlns="" id="{3BF624FB-D36E-4D38-9D20-B3E1C2B788FE}"/>
                  </a:ext>
                </a:extLst>
              </p:cNvPr>
              <p:cNvSpPr/>
              <p:nvPr/>
            </p:nvSpPr>
            <p:spPr>
              <a:xfrm>
                <a:off x="3688124" y="2981594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xmlns="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xmlns="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xmlns="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xmlns="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xmlns="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xmlns="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xmlns="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xmlns="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xmlns="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xmlns="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xmlns="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BC2A907-FCC6-4C0C-A80A-1462FC277B4B}"/>
              </a:ext>
            </a:extLst>
          </p:cNvPr>
          <p:cNvGrpSpPr/>
          <p:nvPr/>
        </p:nvGrpSpPr>
        <p:grpSpPr>
          <a:xfrm>
            <a:off x="2478246" y="3927464"/>
            <a:ext cx="7287743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xmlns="" id="{3FD77AC1-2778-4BC8-B194-779866A525F1}"/>
                </a:ext>
              </a:extLst>
            </p:cNvPr>
            <p:cNvSpPr/>
            <p:nvPr/>
          </p:nvSpPr>
          <p:spPr>
            <a:xfrm>
              <a:off x="2948209" y="3945686"/>
              <a:ext cx="6503326" cy="896354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47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cam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xmlns="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xmlns="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xmlns="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xmlns="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xmlns="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xmlns="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xmlns="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xmlns="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xmlns="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xmlns="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xmlns="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xmlns="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xmlns="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7262120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xmlns="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48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cam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xmlns="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xmlns="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xmlns="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xmlns="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xmlns="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xmlns="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xmlns="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xmlns="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xmlns="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6600" b="1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xmlns="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xmlns="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xmlns="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xmlns="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1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xmlns="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364" y="3906958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xmlns="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57" y="2741301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xmlns="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167" y="5299554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CA883DAF-D6AD-47BB-9BAA-8732B1570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287C38DC-1335-4E25-BF1E-0BD9BD377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38D3C70E-B7AD-4F47-B9AE-652894117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EDB33C5B-7C2E-446A-B0A8-0DDA80116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2D550BA0-E4EA-4BDF-975E-C4A8A4DB88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xmlns="" id="{50DA5E61-DB60-468B-B2CD-66253CBD34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197433" y="3862081"/>
            <a:ext cx="2670199" cy="305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8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12"/>
          <p:cNvPicPr>
            <a:picLocks noChangeAspect="1"/>
          </p:cNvPicPr>
          <p:nvPr/>
        </p:nvPicPr>
        <p:blipFill>
          <a:blip r:embed="rId5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5" name="图片 4" descr="13"/>
          <p:cNvPicPr>
            <a:picLocks noChangeAspect="1"/>
          </p:cNvPicPr>
          <p:nvPr/>
        </p:nvPicPr>
        <p:blipFill>
          <a:blip r:embed="rId6"/>
          <a:srcRect l="38702" t="10687" r="13300" b="19544"/>
          <a:stretch>
            <a:fillRect/>
          </a:stretch>
        </p:blipFill>
        <p:spPr>
          <a:xfrm>
            <a:off x="6461760" y="2961640"/>
            <a:ext cx="5730240" cy="396176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1407795" y="-269"/>
            <a:ext cx="13599795" cy="1381760"/>
            <a:chOff x="-50" y="-535"/>
            <a:chExt cx="21417" cy="2176"/>
          </a:xfrm>
        </p:grpSpPr>
        <p:grpSp>
          <p:nvGrpSpPr>
            <p:cNvPr id="15" name="组合 14"/>
            <p:cNvGrpSpPr/>
            <p:nvPr/>
          </p:nvGrpSpPr>
          <p:grpSpPr>
            <a:xfrm>
              <a:off x="308" y="-535"/>
              <a:ext cx="21059" cy="2176"/>
              <a:chOff x="308" y="-535"/>
              <a:chExt cx="21059" cy="2176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308" y="-535"/>
                <a:ext cx="21059" cy="2176"/>
                <a:chOff x="308" y="-535"/>
                <a:chExt cx="21059" cy="2176"/>
              </a:xfrm>
            </p:grpSpPr>
            <p:pic>
              <p:nvPicPr>
                <p:cNvPr id="10" name="图片 9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2167" y="-535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1" name="圆角矩形 10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13" name="新月形 12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五角星 13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255" y="59225"/>
            <a:ext cx="1919416" cy="19194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BD5C161-5562-1816-93BB-1569A04D29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6439" y="1188315"/>
            <a:ext cx="10888400" cy="16826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53AF8FC-279E-0D99-F446-DE5B9EDA44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98415" y="2576819"/>
            <a:ext cx="336528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9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2091690" y="0"/>
            <a:ext cx="10118725" cy="57042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5D67540-5E10-C3E9-8736-DE499D44B3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1065" y="1748572"/>
            <a:ext cx="7029297" cy="251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32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4E409522-3D1A-F4EE-272F-3237A1EA9AEA}"/>
              </a:ext>
            </a:extLst>
          </p:cNvPr>
          <p:cNvSpPr/>
          <p:nvPr/>
        </p:nvSpPr>
        <p:spPr>
          <a:xfrm>
            <a:off x="293914" y="326571"/>
            <a:ext cx="11636829" cy="6248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CFF2296A-26FB-9C64-2B8F-329FCD0C5076}"/>
              </a:ext>
            </a:extLst>
          </p:cNvPr>
          <p:cNvSpPr/>
          <p:nvPr/>
        </p:nvSpPr>
        <p:spPr>
          <a:xfrm>
            <a:off x="979715" y="816429"/>
            <a:ext cx="587827" cy="62587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03A99C43-A133-D8F8-DB9C-39F12E9AB701}"/>
              </a:ext>
            </a:extLst>
          </p:cNvPr>
          <p:cNvGrpSpPr/>
          <p:nvPr/>
        </p:nvGrpSpPr>
        <p:grpSpPr>
          <a:xfrm>
            <a:off x="1642860" y="914401"/>
            <a:ext cx="1039107" cy="534104"/>
            <a:chOff x="1870518" y="1440654"/>
            <a:chExt cx="785965" cy="38971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39F99D88-0561-3A29-91F0-550CF2CBC396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382154"/>
              <a:chOff x="1870518" y="1440654"/>
              <a:chExt cx="758382" cy="382154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xmlns="" id="{DCD23B33-6751-F377-6469-D2B8545A478C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8016084B-49BB-A53F-F0EB-B61101042C3C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486450" cy="3817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Số</a:t>
                </a: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22B55958-ECF5-76EB-C9DA-EAB70E764120}"/>
                </a:ext>
              </a:extLst>
            </p:cNvPr>
            <p:cNvSpPr txBox="1"/>
            <p:nvPr/>
          </p:nvSpPr>
          <p:spPr>
            <a:xfrm>
              <a:off x="2350693" y="1448596"/>
              <a:ext cx="305790" cy="3817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aphicFrame>
        <p:nvGraphicFramePr>
          <p:cNvPr id="21" name="Table 4">
            <a:extLst>
              <a:ext uri="{FF2B5EF4-FFF2-40B4-BE49-F238E27FC236}">
                <a16:creationId xmlns:a16="http://schemas.microsoft.com/office/drawing/2014/main" xmlns="" id="{AB2ABDED-7ACA-3CCD-294E-B493FD413A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591727"/>
              </p:ext>
            </p:extLst>
          </p:nvPr>
        </p:nvGraphicFramePr>
        <p:xfrm>
          <a:off x="740229" y="2255448"/>
          <a:ext cx="10972800" cy="28390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xmlns="" val="3824061973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xmlns="" val="1889727206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47328868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227545056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678154345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3057743884"/>
                    </a:ext>
                  </a:extLst>
                </a:gridCol>
              </a:tblGrid>
              <a:tr h="946355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Số bị trừ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9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57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70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53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60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5489972"/>
                  </a:ext>
                </a:extLst>
              </a:tr>
              <a:tr h="946355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Số trừ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9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  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  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  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  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25636457"/>
                  </a:ext>
                </a:extLst>
              </a:tr>
              <a:tr h="946355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Hiệu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9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49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  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  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  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  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6380307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65A9D37-3BF2-20DB-15B1-81975CA3421C}"/>
              </a:ext>
            </a:extLst>
          </p:cNvPr>
          <p:cNvSpPr txBox="1"/>
          <p:nvPr/>
        </p:nvSpPr>
        <p:spPr>
          <a:xfrm>
            <a:off x="5000152" y="4260389"/>
            <a:ext cx="755335" cy="707886"/>
          </a:xfrm>
          <a:prstGeom prst="rect">
            <a:avLst/>
          </a:prstGeom>
          <a:solidFill>
            <a:srgbClr val="FFE9AF"/>
          </a:solidFill>
          <a:ln>
            <a:solidFill>
              <a:srgbClr val="FFE9A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A2784CF-F277-7F01-4B81-7DBC7195DFF4}"/>
              </a:ext>
            </a:extLst>
          </p:cNvPr>
          <p:cNvSpPr txBox="1"/>
          <p:nvPr/>
        </p:nvSpPr>
        <p:spPr>
          <a:xfrm>
            <a:off x="6943251" y="4293046"/>
            <a:ext cx="755335" cy="707886"/>
          </a:xfrm>
          <a:prstGeom prst="rect">
            <a:avLst/>
          </a:prstGeom>
          <a:solidFill>
            <a:srgbClr val="FFE9AF"/>
          </a:solidFill>
          <a:ln>
            <a:solidFill>
              <a:srgbClr val="FFE9A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65363FF-EE6C-300E-84C0-09B03FCC2A31}"/>
              </a:ext>
            </a:extLst>
          </p:cNvPr>
          <p:cNvSpPr txBox="1"/>
          <p:nvPr/>
        </p:nvSpPr>
        <p:spPr>
          <a:xfrm>
            <a:off x="8728508" y="4282159"/>
            <a:ext cx="755335" cy="707886"/>
          </a:xfrm>
          <a:prstGeom prst="rect">
            <a:avLst/>
          </a:prstGeom>
          <a:solidFill>
            <a:srgbClr val="FFE9AF"/>
          </a:solidFill>
          <a:ln>
            <a:solidFill>
              <a:srgbClr val="FFE9A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AC81FE9-42AB-E924-C874-AB67FC547D83}"/>
              </a:ext>
            </a:extLst>
          </p:cNvPr>
          <p:cNvSpPr txBox="1"/>
          <p:nvPr/>
        </p:nvSpPr>
        <p:spPr>
          <a:xfrm>
            <a:off x="10524651" y="4271274"/>
            <a:ext cx="755335" cy="707886"/>
          </a:xfrm>
          <a:prstGeom prst="rect">
            <a:avLst/>
          </a:prstGeom>
          <a:solidFill>
            <a:srgbClr val="FFE9AF"/>
          </a:solidFill>
          <a:ln>
            <a:solidFill>
              <a:srgbClr val="FFE9A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31204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2" grpId="0" animBg="1"/>
      <p:bldP spid="23" grpId="0" animBg="1"/>
      <p:bldP spid="24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4E409522-3D1A-F4EE-272F-3237A1EA9AEA}"/>
              </a:ext>
            </a:extLst>
          </p:cNvPr>
          <p:cNvSpPr/>
          <p:nvPr/>
        </p:nvSpPr>
        <p:spPr>
          <a:xfrm>
            <a:off x="293914" y="326571"/>
            <a:ext cx="11636829" cy="6248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DB7F1396-5034-557B-C391-08D016BC1BA2}"/>
              </a:ext>
            </a:extLst>
          </p:cNvPr>
          <p:cNvSpPr/>
          <p:nvPr/>
        </p:nvSpPr>
        <p:spPr>
          <a:xfrm>
            <a:off x="563526" y="1318437"/>
            <a:ext cx="626949" cy="57997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5F560E6-EDA6-37C0-C5D5-167E60DA46A1}"/>
              </a:ext>
            </a:extLst>
          </p:cNvPr>
          <p:cNvSpPr txBox="1"/>
          <p:nvPr/>
        </p:nvSpPr>
        <p:spPr>
          <a:xfrm>
            <a:off x="510363" y="2055667"/>
            <a:ext cx="39864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 chú lùn sẽ ngồi lên chiếc ghế ghi phép tính có kết quả là số trên áo của mình. Tìm ghế cho các chú lùn.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F0A75ED-D895-6CD8-71BB-53FEF5252E7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2274" y="1461094"/>
            <a:ext cx="7047222" cy="434787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3174E569-8B69-FC02-FCBA-1FAFF7915FDB}"/>
              </a:ext>
            </a:extLst>
          </p:cNvPr>
          <p:cNvGrpSpPr/>
          <p:nvPr/>
        </p:nvGrpSpPr>
        <p:grpSpPr>
          <a:xfrm>
            <a:off x="5409414" y="3753046"/>
            <a:ext cx="807151" cy="662828"/>
            <a:chOff x="1750173" y="2926500"/>
            <a:chExt cx="807151" cy="66282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9EB75764-8D52-6571-7F7F-584C494C4DDB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591A5592-D3C3-1F0B-EB64-57A441F232DB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23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E35FB21C-9CD5-E059-07E2-5C97BE4295F3}"/>
              </a:ext>
            </a:extLst>
          </p:cNvPr>
          <p:cNvGrpSpPr/>
          <p:nvPr/>
        </p:nvGrpSpPr>
        <p:grpSpPr>
          <a:xfrm>
            <a:off x="6048245" y="2801190"/>
            <a:ext cx="807151" cy="662828"/>
            <a:chOff x="1750173" y="2926500"/>
            <a:chExt cx="807151" cy="66282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E712BD9F-B4A1-E7CD-B880-CB9A0052365B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C6732738-E4A3-6208-D848-A37C73C49501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47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04CA66E5-3567-FBE9-2588-905CC1652BD5}"/>
              </a:ext>
            </a:extLst>
          </p:cNvPr>
          <p:cNvGrpSpPr/>
          <p:nvPr/>
        </p:nvGrpSpPr>
        <p:grpSpPr>
          <a:xfrm>
            <a:off x="7151000" y="2280616"/>
            <a:ext cx="807151" cy="662828"/>
            <a:chOff x="1750173" y="2926500"/>
            <a:chExt cx="807151" cy="66282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73D826C4-B191-3977-E859-54A7E2D9F91C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1B94057C-8C70-3529-BB2C-B95A51B83ECE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75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25" name="Freeform: Shape 24">
            <a:extLst>
              <a:ext uri="{FF2B5EF4-FFF2-40B4-BE49-F238E27FC236}">
                <a16:creationId xmlns:a16="http://schemas.microsoft.com/office/drawing/2014/main" xmlns="" id="{B0F98187-6E07-5028-B013-59AFF2E926C3}"/>
              </a:ext>
            </a:extLst>
          </p:cNvPr>
          <p:cNvSpPr/>
          <p:nvPr/>
        </p:nvSpPr>
        <p:spPr>
          <a:xfrm>
            <a:off x="6639496" y="3416894"/>
            <a:ext cx="1866900" cy="1685761"/>
          </a:xfrm>
          <a:custGeom>
            <a:avLst/>
            <a:gdLst>
              <a:gd name="connsiteX0" fmla="*/ 1447800 w 1447800"/>
              <a:gd name="connsiteY0" fmla="*/ 1498600 h 1498600"/>
              <a:gd name="connsiteX1" fmla="*/ 558800 w 1447800"/>
              <a:gd name="connsiteY1" fmla="*/ 977900 h 1498600"/>
              <a:gd name="connsiteX2" fmla="*/ 393700 w 1447800"/>
              <a:gd name="connsiteY2" fmla="*/ 254000 h 1498600"/>
              <a:gd name="connsiteX3" fmla="*/ 0 w 1447800"/>
              <a:gd name="connsiteY3" fmla="*/ 0 h 1498600"/>
              <a:gd name="connsiteX0" fmla="*/ 1447800 w 1447800"/>
              <a:gd name="connsiteY0" fmla="*/ 1498600 h 1498600"/>
              <a:gd name="connsiteX1" fmla="*/ 667139 w 1447800"/>
              <a:gd name="connsiteY1" fmla="*/ 904516 h 1498600"/>
              <a:gd name="connsiteX2" fmla="*/ 393700 w 1447800"/>
              <a:gd name="connsiteY2" fmla="*/ 254000 h 1498600"/>
              <a:gd name="connsiteX3" fmla="*/ 0 w 1447800"/>
              <a:gd name="connsiteY3" fmla="*/ 0 h 149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7800" h="1498600">
                <a:moveTo>
                  <a:pt x="1447800" y="1498600"/>
                </a:moveTo>
                <a:cubicBezTo>
                  <a:pt x="1091141" y="1341966"/>
                  <a:pt x="842822" y="1111949"/>
                  <a:pt x="667139" y="904516"/>
                </a:cubicBezTo>
                <a:cubicBezTo>
                  <a:pt x="491456" y="697083"/>
                  <a:pt x="486833" y="416983"/>
                  <a:pt x="393700" y="254000"/>
                </a:cubicBezTo>
                <a:cubicBezTo>
                  <a:pt x="300567" y="91017"/>
                  <a:pt x="150283" y="45508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9AE00B35-31C7-C8F6-5382-993D9675D69A}"/>
              </a:ext>
            </a:extLst>
          </p:cNvPr>
          <p:cNvSpPr/>
          <p:nvPr/>
        </p:nvSpPr>
        <p:spPr>
          <a:xfrm>
            <a:off x="5979096" y="4369394"/>
            <a:ext cx="3594100" cy="1123843"/>
          </a:xfrm>
          <a:custGeom>
            <a:avLst/>
            <a:gdLst>
              <a:gd name="connsiteX0" fmla="*/ 3390900 w 3390900"/>
              <a:gd name="connsiteY0" fmla="*/ 1117600 h 1127172"/>
              <a:gd name="connsiteX1" fmla="*/ 1854200 w 3390900"/>
              <a:gd name="connsiteY1" fmla="*/ 990600 h 1127172"/>
              <a:gd name="connsiteX2" fmla="*/ 1079500 w 3390900"/>
              <a:gd name="connsiteY2" fmla="*/ 165100 h 1127172"/>
              <a:gd name="connsiteX3" fmla="*/ 0 w 3390900"/>
              <a:gd name="connsiteY3" fmla="*/ 0 h 1127172"/>
              <a:gd name="connsiteX0" fmla="*/ 3390900 w 3390900"/>
              <a:gd name="connsiteY0" fmla="*/ 1117600 h 1123843"/>
              <a:gd name="connsiteX1" fmla="*/ 1854200 w 3390900"/>
              <a:gd name="connsiteY1" fmla="*/ 990600 h 1123843"/>
              <a:gd name="connsiteX2" fmla="*/ 1013599 w 3390900"/>
              <a:gd name="connsiteY2" fmla="*/ 292100 h 1123843"/>
              <a:gd name="connsiteX3" fmla="*/ 0 w 3390900"/>
              <a:gd name="connsiteY3" fmla="*/ 0 h 112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0900" h="1123843">
                <a:moveTo>
                  <a:pt x="3390900" y="1117600"/>
                </a:moveTo>
                <a:cubicBezTo>
                  <a:pt x="2815166" y="1133475"/>
                  <a:pt x="2250417" y="1128183"/>
                  <a:pt x="1854200" y="990600"/>
                </a:cubicBezTo>
                <a:cubicBezTo>
                  <a:pt x="1457983" y="853017"/>
                  <a:pt x="1322632" y="457200"/>
                  <a:pt x="1013599" y="292100"/>
                </a:cubicBezTo>
                <a:cubicBezTo>
                  <a:pt x="704566" y="127000"/>
                  <a:pt x="385233" y="0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A1F06EE3-D95C-4939-6DCB-776C4B4DA84F}"/>
              </a:ext>
            </a:extLst>
          </p:cNvPr>
          <p:cNvSpPr/>
          <p:nvPr/>
        </p:nvSpPr>
        <p:spPr>
          <a:xfrm>
            <a:off x="7230886" y="2959695"/>
            <a:ext cx="3594099" cy="1902332"/>
          </a:xfrm>
          <a:custGeom>
            <a:avLst/>
            <a:gdLst>
              <a:gd name="connsiteX0" fmla="*/ 3531621 w 3531621"/>
              <a:gd name="connsiteY0" fmla="*/ 1866900 h 1866900"/>
              <a:gd name="connsiteX1" fmla="*/ 2871221 w 3531621"/>
              <a:gd name="connsiteY1" fmla="*/ 1066800 h 1866900"/>
              <a:gd name="connsiteX2" fmla="*/ 1220221 w 3531621"/>
              <a:gd name="connsiteY2" fmla="*/ 723900 h 1866900"/>
              <a:gd name="connsiteX3" fmla="*/ 89921 w 3531621"/>
              <a:gd name="connsiteY3" fmla="*/ 698500 h 1866900"/>
              <a:gd name="connsiteX4" fmla="*/ 153421 w 3531621"/>
              <a:gd name="connsiteY4" fmla="*/ 0 h 1866900"/>
              <a:gd name="connsiteX0" fmla="*/ 3448054 w 3448054"/>
              <a:gd name="connsiteY0" fmla="*/ 1866900 h 1866900"/>
              <a:gd name="connsiteX1" fmla="*/ 2787654 w 3448054"/>
              <a:gd name="connsiteY1" fmla="*/ 1066800 h 1866900"/>
              <a:gd name="connsiteX2" fmla="*/ 1136654 w 3448054"/>
              <a:gd name="connsiteY2" fmla="*/ 723900 h 1866900"/>
              <a:gd name="connsiteX3" fmla="*/ 165104 w 3448054"/>
              <a:gd name="connsiteY3" fmla="*/ 508000 h 1866900"/>
              <a:gd name="connsiteX4" fmla="*/ 69854 w 3448054"/>
              <a:gd name="connsiteY4" fmla="*/ 0 h 1866900"/>
              <a:gd name="connsiteX0" fmla="*/ 3448054 w 3448054"/>
              <a:gd name="connsiteY0" fmla="*/ 1866900 h 1866900"/>
              <a:gd name="connsiteX1" fmla="*/ 2787654 w 3448054"/>
              <a:gd name="connsiteY1" fmla="*/ 1066800 h 1866900"/>
              <a:gd name="connsiteX2" fmla="*/ 819154 w 3448054"/>
              <a:gd name="connsiteY2" fmla="*/ 749300 h 1866900"/>
              <a:gd name="connsiteX3" fmla="*/ 165104 w 3448054"/>
              <a:gd name="connsiteY3" fmla="*/ 508000 h 1866900"/>
              <a:gd name="connsiteX4" fmla="*/ 69854 w 3448054"/>
              <a:gd name="connsiteY4" fmla="*/ 0 h 1866900"/>
              <a:gd name="connsiteX0" fmla="*/ 3459910 w 3459910"/>
              <a:gd name="connsiteY0" fmla="*/ 1866900 h 1866900"/>
              <a:gd name="connsiteX1" fmla="*/ 2799510 w 3459910"/>
              <a:gd name="connsiteY1" fmla="*/ 1066800 h 1866900"/>
              <a:gd name="connsiteX2" fmla="*/ 831010 w 3459910"/>
              <a:gd name="connsiteY2" fmla="*/ 749300 h 1866900"/>
              <a:gd name="connsiteX3" fmla="*/ 145210 w 3459910"/>
              <a:gd name="connsiteY3" fmla="*/ 546100 h 1866900"/>
              <a:gd name="connsiteX4" fmla="*/ 81710 w 3459910"/>
              <a:gd name="connsiteY4" fmla="*/ 0 h 186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9910" h="1866900">
                <a:moveTo>
                  <a:pt x="3459910" y="1866900"/>
                </a:moveTo>
                <a:cubicBezTo>
                  <a:pt x="3322326" y="1562100"/>
                  <a:pt x="3237660" y="1253067"/>
                  <a:pt x="2799510" y="1066800"/>
                </a:cubicBezTo>
                <a:cubicBezTo>
                  <a:pt x="2361360" y="880533"/>
                  <a:pt x="1273393" y="836083"/>
                  <a:pt x="831010" y="749300"/>
                </a:cubicBezTo>
                <a:cubicBezTo>
                  <a:pt x="388627" y="662517"/>
                  <a:pt x="323010" y="666750"/>
                  <a:pt x="145210" y="546100"/>
                </a:cubicBezTo>
                <a:cubicBezTo>
                  <a:pt x="-32590" y="425450"/>
                  <a:pt x="-38940" y="288925"/>
                  <a:pt x="81710" y="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10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25" grpId="0" animBg="1"/>
      <p:bldP spid="26" grpId="0" animBg="1"/>
      <p:bldP spid="28" grpId="0" animBg="1"/>
    </p:bldLst>
  </p:timing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自定义 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B232D"/>
      </a:accent1>
      <a:accent2>
        <a:srgbClr val="F6F00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287</Words>
  <Application>Microsoft Office PowerPoint</Application>
  <PresentationFormat>Widescreen</PresentationFormat>
  <Paragraphs>79</Paragraphs>
  <Slides>13</Slides>
  <Notes>9</Notes>
  <HiddenSlides>0</HiddenSlides>
  <MMClips>15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13</vt:i4>
      </vt:variant>
    </vt:vector>
  </HeadingPairs>
  <TitlesOfParts>
    <vt:vector size="30" baseType="lpstr">
      <vt:lpstr>微软雅黑</vt:lpstr>
      <vt:lpstr>宋体</vt:lpstr>
      <vt:lpstr>#9Slide05 SVNEgregio Script</vt:lpstr>
      <vt:lpstr>#9Slide07 HoneyCream</vt:lpstr>
      <vt:lpstr>Abril Fatface</vt:lpstr>
      <vt:lpstr>Aldrich</vt:lpstr>
      <vt:lpstr>Arial</vt:lpstr>
      <vt:lpstr>Calibri</vt:lpstr>
      <vt:lpstr>印品黑体</vt:lpstr>
      <vt:lpstr>等线</vt:lpstr>
      <vt:lpstr>2_Office 主题</vt:lpstr>
      <vt:lpstr>https://www.freeppt7.com</vt:lpstr>
      <vt:lpstr>1_Office 主题​​</vt:lpstr>
      <vt:lpstr>Office 主题​​</vt:lpstr>
      <vt:lpstr>SlidesMania</vt:lpstr>
      <vt:lpstr>1_SlidesMania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ACER</cp:lastModifiedBy>
  <cp:revision>63</cp:revision>
  <dcterms:created xsi:type="dcterms:W3CDTF">2021-07-20T01:55:21Z</dcterms:created>
  <dcterms:modified xsi:type="dcterms:W3CDTF">2025-11-23T13:28:23Z</dcterms:modified>
</cp:coreProperties>
</file>