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80" d="100"/>
          <a:sy n="80" d="100"/>
        </p:scale>
        <p:origin x="931" y="48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2025/11/27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9CEC2-E6D4-D860-1CAF-5A7B3E8C62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762811" y="25619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362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ACER</cp:lastModifiedBy>
  <cp:revision>71</cp:revision>
  <dcterms:created xsi:type="dcterms:W3CDTF">2019-09-08T10:16:45Z</dcterms:created>
  <dcterms:modified xsi:type="dcterms:W3CDTF">2025-11-27T00:34:10Z</dcterms:modified>
</cp:coreProperties>
</file>