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7"/>
  </p:notesMasterIdLst>
  <p:sldIdLst>
    <p:sldId id="257" r:id="rId4"/>
    <p:sldId id="256" r:id="rId5"/>
    <p:sldId id="342" r:id="rId6"/>
    <p:sldId id="260" r:id="rId7"/>
    <p:sldId id="280" r:id="rId8"/>
    <p:sldId id="259" r:id="rId9"/>
    <p:sldId id="269" r:id="rId10"/>
    <p:sldId id="322" r:id="rId11"/>
    <p:sldId id="261" r:id="rId12"/>
    <p:sldId id="303" r:id="rId13"/>
    <p:sldId id="343" r:id="rId14"/>
    <p:sldId id="283" r:id="rId15"/>
    <p:sldId id="282" r:id="rId16"/>
    <p:sldId id="262" r:id="rId17"/>
    <p:sldId id="263" r:id="rId18"/>
    <p:sldId id="265" r:id="rId19"/>
    <p:sldId id="266" r:id="rId20"/>
    <p:sldId id="358" r:id="rId21"/>
    <p:sldId id="348" r:id="rId22"/>
    <p:sldId id="350" r:id="rId23"/>
    <p:sldId id="351" r:id="rId24"/>
    <p:sldId id="357" r:id="rId25"/>
    <p:sldId id="275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742B"/>
    <a:srgbClr val="F51F52"/>
    <a:srgbClr val="003399"/>
    <a:srgbClr val="E67F3C"/>
    <a:srgbClr val="EE779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1F48-276E-430B-883B-5157A952EE7D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1C7E-DE3F-45E6-A7D9-415131E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136d118e2a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136d118e2a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0DD5268-7CAC-4757-84BB-7E2E0B226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F01FA-2FBB-4E44-8332-A38D223735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25A5866-B1BA-47DA-862C-2464EE659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3BE334D-E086-45FB-B870-AC3221E90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B1835-A286-45EE-BF16-CFA95F3D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13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23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0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0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9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6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1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0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19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6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3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BF0415-CFCA-4867-8E85-24C2E8F6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C6DA48-A333-4A04-A64E-9FDE5019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71DDB8-19E7-4DA4-9F75-A96E0C8F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57CA-FF1B-4441-8184-ADFC30915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13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15780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09411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82359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01316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05988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442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78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082355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157613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979054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73622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62982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709539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204928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66755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755642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519152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81075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0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195787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580932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931488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95888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50336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74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00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1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4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5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31853AE-A74F-E9B6-11EA-91592BEC450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643" y="0"/>
            <a:ext cx="1867430" cy="18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6F4A820-5C22-F40F-26CF-7611353A814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643" y="0"/>
            <a:ext cx="1867430" cy="18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1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512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810A8-CA25-028A-D2C0-CEBC0C54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84" y="2188329"/>
            <a:ext cx="7614823" cy="18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id="{8D2B1AFC-1FC9-4562-AA74-C5026D63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45" y="333034"/>
            <a:ext cx="8441242" cy="646331"/>
          </a:xfrm>
          <a:custGeom>
            <a:avLst/>
            <a:gdLst>
              <a:gd name="connsiteX0" fmla="*/ 0 w 8441242"/>
              <a:gd name="connsiteY0" fmla="*/ 0 h 646331"/>
              <a:gd name="connsiteX1" fmla="*/ 952653 w 8441242"/>
              <a:gd name="connsiteY1" fmla="*/ 0 h 646331"/>
              <a:gd name="connsiteX2" fmla="*/ 1905309 w 8441242"/>
              <a:gd name="connsiteY2" fmla="*/ 0 h 646331"/>
              <a:gd name="connsiteX3" fmla="*/ 3111200 w 8441242"/>
              <a:gd name="connsiteY3" fmla="*/ 0 h 646331"/>
              <a:gd name="connsiteX4" fmla="*/ 4401505 w 8441242"/>
              <a:gd name="connsiteY4" fmla="*/ 0 h 646331"/>
              <a:gd name="connsiteX5" fmla="*/ 5776220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488588 w 8441242"/>
              <a:gd name="connsiteY10" fmla="*/ 646331 h 646331"/>
              <a:gd name="connsiteX11" fmla="*/ 6282694 w 8441242"/>
              <a:gd name="connsiteY11" fmla="*/ 646331 h 646331"/>
              <a:gd name="connsiteX12" fmla="*/ 5245627 w 8441242"/>
              <a:gd name="connsiteY12" fmla="*/ 646331 h 646331"/>
              <a:gd name="connsiteX13" fmla="*/ 4208563 w 8441242"/>
              <a:gd name="connsiteY13" fmla="*/ 646331 h 646331"/>
              <a:gd name="connsiteX14" fmla="*/ 3087082 w 8441242"/>
              <a:gd name="connsiteY14" fmla="*/ 646331 h 646331"/>
              <a:gd name="connsiteX15" fmla="*/ 1796778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16701 h 646331"/>
              <a:gd name="connsiteX18" fmla="*/ 0 w 8441242"/>
              <a:gd name="connsiteY18" fmla="*/ 0 h 646331"/>
              <a:gd name="connsiteX0" fmla="*/ 0 w 8441242"/>
              <a:gd name="connsiteY0" fmla="*/ 0 h 646331"/>
              <a:gd name="connsiteX1" fmla="*/ 1290304 w 8441242"/>
              <a:gd name="connsiteY1" fmla="*/ 0 h 646331"/>
              <a:gd name="connsiteX2" fmla="*/ 2242958 w 8441242"/>
              <a:gd name="connsiteY2" fmla="*/ 0 h 646331"/>
              <a:gd name="connsiteX3" fmla="*/ 3448851 w 8441242"/>
              <a:gd name="connsiteY3" fmla="*/ 0 h 646331"/>
              <a:gd name="connsiteX4" fmla="*/ 4823566 w 8441242"/>
              <a:gd name="connsiteY4" fmla="*/ 0 h 646331"/>
              <a:gd name="connsiteX5" fmla="*/ 5945046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235350 w 8441242"/>
              <a:gd name="connsiteY10" fmla="*/ 646331 h 646331"/>
              <a:gd name="connsiteX11" fmla="*/ 6198283 w 8441242"/>
              <a:gd name="connsiteY11" fmla="*/ 646331 h 646331"/>
              <a:gd name="connsiteX12" fmla="*/ 4992390 w 8441242"/>
              <a:gd name="connsiteY12" fmla="*/ 646331 h 646331"/>
              <a:gd name="connsiteX13" fmla="*/ 3786499 w 8441242"/>
              <a:gd name="connsiteY13" fmla="*/ 646331 h 646331"/>
              <a:gd name="connsiteX14" fmla="*/ 2749432 w 8441242"/>
              <a:gd name="connsiteY14" fmla="*/ 646331 h 646331"/>
              <a:gd name="connsiteX15" fmla="*/ 1627954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36092 h 646331"/>
              <a:gd name="connsiteX18" fmla="*/ 0 w 8441242"/>
              <a:gd name="connsiteY18" fmla="*/ 0 h 646331"/>
              <a:gd name="connsiteX0" fmla="*/ 0 w 8441242"/>
              <a:gd name="connsiteY0" fmla="*/ 0 h 646331"/>
              <a:gd name="connsiteX1" fmla="*/ 952653 w 8441242"/>
              <a:gd name="connsiteY1" fmla="*/ 0 h 646331"/>
              <a:gd name="connsiteX2" fmla="*/ 1905309 w 8441242"/>
              <a:gd name="connsiteY2" fmla="*/ 0 h 646331"/>
              <a:gd name="connsiteX3" fmla="*/ 3111200 w 8441242"/>
              <a:gd name="connsiteY3" fmla="*/ 0 h 646331"/>
              <a:gd name="connsiteX4" fmla="*/ 4401505 w 8441242"/>
              <a:gd name="connsiteY4" fmla="*/ 0 h 646331"/>
              <a:gd name="connsiteX5" fmla="*/ 5776220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488588 w 8441242"/>
              <a:gd name="connsiteY10" fmla="*/ 646331 h 646331"/>
              <a:gd name="connsiteX11" fmla="*/ 6282694 w 8441242"/>
              <a:gd name="connsiteY11" fmla="*/ 646331 h 646331"/>
              <a:gd name="connsiteX12" fmla="*/ 5245627 w 8441242"/>
              <a:gd name="connsiteY12" fmla="*/ 646331 h 646331"/>
              <a:gd name="connsiteX13" fmla="*/ 4208563 w 8441242"/>
              <a:gd name="connsiteY13" fmla="*/ 646331 h 646331"/>
              <a:gd name="connsiteX14" fmla="*/ 3087082 w 8441242"/>
              <a:gd name="connsiteY14" fmla="*/ 646331 h 646331"/>
              <a:gd name="connsiteX15" fmla="*/ 1796778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16701 h 646331"/>
              <a:gd name="connsiteX18" fmla="*/ 0 w 8441242"/>
              <a:gd name="connsiteY1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41242" h="646331" fill="none" extrusionOk="0">
                <a:moveTo>
                  <a:pt x="0" y="0"/>
                </a:moveTo>
                <a:cubicBezTo>
                  <a:pt x="471945" y="-41078"/>
                  <a:pt x="499193" y="54483"/>
                  <a:pt x="952653" y="0"/>
                </a:cubicBezTo>
                <a:cubicBezTo>
                  <a:pt x="1394843" y="8135"/>
                  <a:pt x="1513036" y="41876"/>
                  <a:pt x="1905309" y="0"/>
                </a:cubicBezTo>
                <a:cubicBezTo>
                  <a:pt x="2123726" y="-64023"/>
                  <a:pt x="2946266" y="-11637"/>
                  <a:pt x="3111200" y="0"/>
                </a:cubicBezTo>
                <a:cubicBezTo>
                  <a:pt x="3175241" y="-165525"/>
                  <a:pt x="3802721" y="115707"/>
                  <a:pt x="4401505" y="0"/>
                </a:cubicBezTo>
                <a:cubicBezTo>
                  <a:pt x="4970818" y="-130196"/>
                  <a:pt x="5406833" y="-30935"/>
                  <a:pt x="5776220" y="0"/>
                </a:cubicBezTo>
                <a:cubicBezTo>
                  <a:pt x="5916483" y="15128"/>
                  <a:pt x="6430964" y="122595"/>
                  <a:pt x="6897700" y="0"/>
                </a:cubicBezTo>
                <a:cubicBezTo>
                  <a:pt x="7490507" y="-92931"/>
                  <a:pt x="8072182" y="85742"/>
                  <a:pt x="8441242" y="0"/>
                </a:cubicBezTo>
                <a:cubicBezTo>
                  <a:pt x="8487005" y="74860"/>
                  <a:pt x="8349004" y="297981"/>
                  <a:pt x="8441242" y="336092"/>
                </a:cubicBezTo>
                <a:cubicBezTo>
                  <a:pt x="8500632" y="412875"/>
                  <a:pt x="8427869" y="589933"/>
                  <a:pt x="8441242" y="646331"/>
                </a:cubicBezTo>
                <a:cubicBezTo>
                  <a:pt x="8203871" y="728616"/>
                  <a:pt x="7688196" y="654407"/>
                  <a:pt x="7488588" y="646331"/>
                </a:cubicBezTo>
                <a:cubicBezTo>
                  <a:pt x="7221389" y="683264"/>
                  <a:pt x="6448405" y="660006"/>
                  <a:pt x="6282694" y="646331"/>
                </a:cubicBezTo>
                <a:cubicBezTo>
                  <a:pt x="6087759" y="616120"/>
                  <a:pt x="5554380" y="588530"/>
                  <a:pt x="5245627" y="646331"/>
                </a:cubicBezTo>
                <a:cubicBezTo>
                  <a:pt x="4864230" y="775409"/>
                  <a:pt x="4566541" y="632624"/>
                  <a:pt x="4208563" y="646331"/>
                </a:cubicBezTo>
                <a:cubicBezTo>
                  <a:pt x="3911323" y="584659"/>
                  <a:pt x="3587156" y="501142"/>
                  <a:pt x="3087082" y="646331"/>
                </a:cubicBezTo>
                <a:cubicBezTo>
                  <a:pt x="2718558" y="843356"/>
                  <a:pt x="2191066" y="616420"/>
                  <a:pt x="1796778" y="646331"/>
                </a:cubicBezTo>
                <a:cubicBezTo>
                  <a:pt x="1280780" y="462492"/>
                  <a:pt x="424737" y="547022"/>
                  <a:pt x="0" y="646331"/>
                </a:cubicBezTo>
                <a:cubicBezTo>
                  <a:pt x="25409" y="559781"/>
                  <a:pt x="59141" y="453352"/>
                  <a:pt x="0" y="316701"/>
                </a:cubicBezTo>
                <a:cubicBezTo>
                  <a:pt x="-81955" y="166265"/>
                  <a:pt x="44081" y="142646"/>
                  <a:pt x="0" y="0"/>
                </a:cubicBezTo>
                <a:close/>
              </a:path>
              <a:path w="8441242" h="646331" stroke="0" extrusionOk="0">
                <a:moveTo>
                  <a:pt x="0" y="0"/>
                </a:moveTo>
                <a:cubicBezTo>
                  <a:pt x="457995" y="21954"/>
                  <a:pt x="761952" y="147813"/>
                  <a:pt x="1290304" y="0"/>
                </a:cubicBezTo>
                <a:cubicBezTo>
                  <a:pt x="1753694" y="-123195"/>
                  <a:pt x="2092220" y="-43693"/>
                  <a:pt x="2242958" y="0"/>
                </a:cubicBezTo>
                <a:cubicBezTo>
                  <a:pt x="2601414" y="75500"/>
                  <a:pt x="3105608" y="-86997"/>
                  <a:pt x="3448851" y="0"/>
                </a:cubicBezTo>
                <a:cubicBezTo>
                  <a:pt x="3778237" y="-9390"/>
                  <a:pt x="4039203" y="69060"/>
                  <a:pt x="4823566" y="0"/>
                </a:cubicBezTo>
                <a:cubicBezTo>
                  <a:pt x="5549258" y="-1516"/>
                  <a:pt x="5721313" y="61934"/>
                  <a:pt x="5945046" y="0"/>
                </a:cubicBezTo>
                <a:cubicBezTo>
                  <a:pt x="6172441" y="41299"/>
                  <a:pt x="6550034" y="-42478"/>
                  <a:pt x="6897700" y="0"/>
                </a:cubicBezTo>
                <a:cubicBezTo>
                  <a:pt x="7031228" y="-179807"/>
                  <a:pt x="7962587" y="-47491"/>
                  <a:pt x="8441242" y="0"/>
                </a:cubicBezTo>
                <a:cubicBezTo>
                  <a:pt x="8465571" y="112574"/>
                  <a:pt x="8365221" y="231621"/>
                  <a:pt x="8441242" y="336092"/>
                </a:cubicBezTo>
                <a:cubicBezTo>
                  <a:pt x="8488792" y="424063"/>
                  <a:pt x="8356006" y="510465"/>
                  <a:pt x="8441242" y="646331"/>
                </a:cubicBezTo>
                <a:cubicBezTo>
                  <a:pt x="7964752" y="663782"/>
                  <a:pt x="7774039" y="598878"/>
                  <a:pt x="7235350" y="646331"/>
                </a:cubicBezTo>
                <a:cubicBezTo>
                  <a:pt x="6699213" y="657337"/>
                  <a:pt x="6389405" y="664191"/>
                  <a:pt x="6198283" y="646331"/>
                </a:cubicBezTo>
                <a:cubicBezTo>
                  <a:pt x="6088774" y="620394"/>
                  <a:pt x="5676865" y="454852"/>
                  <a:pt x="4992390" y="646331"/>
                </a:cubicBezTo>
                <a:cubicBezTo>
                  <a:pt x="4508160" y="642124"/>
                  <a:pt x="4063989" y="703348"/>
                  <a:pt x="3786499" y="646331"/>
                </a:cubicBezTo>
                <a:cubicBezTo>
                  <a:pt x="3532496" y="628799"/>
                  <a:pt x="2973618" y="594180"/>
                  <a:pt x="2749432" y="646331"/>
                </a:cubicBezTo>
                <a:cubicBezTo>
                  <a:pt x="2565526" y="716466"/>
                  <a:pt x="2153839" y="610147"/>
                  <a:pt x="1627954" y="646331"/>
                </a:cubicBezTo>
                <a:cubicBezTo>
                  <a:pt x="1376085" y="692807"/>
                  <a:pt x="529685" y="634566"/>
                  <a:pt x="0" y="646331"/>
                </a:cubicBezTo>
                <a:cubicBezTo>
                  <a:pt x="-38039" y="539585"/>
                  <a:pt x="77052" y="477673"/>
                  <a:pt x="0" y="336092"/>
                </a:cubicBezTo>
                <a:cubicBezTo>
                  <a:pt x="-99215" y="202500"/>
                  <a:pt x="43965" y="103430"/>
                  <a:pt x="0" y="0"/>
                </a:cubicBezTo>
                <a:close/>
              </a:path>
              <a:path w="8441242" h="646331" fill="none" stroke="0" extrusionOk="0">
                <a:moveTo>
                  <a:pt x="0" y="0"/>
                </a:moveTo>
                <a:cubicBezTo>
                  <a:pt x="480920" y="-35148"/>
                  <a:pt x="530720" y="31494"/>
                  <a:pt x="952653" y="0"/>
                </a:cubicBezTo>
                <a:cubicBezTo>
                  <a:pt x="1393013" y="-7020"/>
                  <a:pt x="1558855" y="-38496"/>
                  <a:pt x="1905309" y="0"/>
                </a:cubicBezTo>
                <a:cubicBezTo>
                  <a:pt x="2222705" y="-32673"/>
                  <a:pt x="2816576" y="-53049"/>
                  <a:pt x="3111200" y="0"/>
                </a:cubicBezTo>
                <a:cubicBezTo>
                  <a:pt x="3406441" y="129101"/>
                  <a:pt x="3759544" y="90690"/>
                  <a:pt x="4401505" y="0"/>
                </a:cubicBezTo>
                <a:cubicBezTo>
                  <a:pt x="4962832" y="-23156"/>
                  <a:pt x="5440572" y="135402"/>
                  <a:pt x="5776220" y="0"/>
                </a:cubicBezTo>
                <a:cubicBezTo>
                  <a:pt x="6050027" y="-98720"/>
                  <a:pt x="6491458" y="-95140"/>
                  <a:pt x="6897700" y="0"/>
                </a:cubicBezTo>
                <a:cubicBezTo>
                  <a:pt x="7395926" y="-16545"/>
                  <a:pt x="7968366" y="104661"/>
                  <a:pt x="8441242" y="0"/>
                </a:cubicBezTo>
                <a:cubicBezTo>
                  <a:pt x="8492503" y="138252"/>
                  <a:pt x="8327901" y="280065"/>
                  <a:pt x="8441242" y="336092"/>
                </a:cubicBezTo>
                <a:cubicBezTo>
                  <a:pt x="8517190" y="419090"/>
                  <a:pt x="8413768" y="599328"/>
                  <a:pt x="8441242" y="646331"/>
                </a:cubicBezTo>
                <a:cubicBezTo>
                  <a:pt x="8100606" y="696270"/>
                  <a:pt x="7719429" y="656229"/>
                  <a:pt x="7488588" y="646331"/>
                </a:cubicBezTo>
                <a:cubicBezTo>
                  <a:pt x="7240092" y="701054"/>
                  <a:pt x="6531464" y="619522"/>
                  <a:pt x="6282694" y="646331"/>
                </a:cubicBezTo>
                <a:cubicBezTo>
                  <a:pt x="6109081" y="684357"/>
                  <a:pt x="5407979" y="622857"/>
                  <a:pt x="5245627" y="646331"/>
                </a:cubicBezTo>
                <a:cubicBezTo>
                  <a:pt x="5092129" y="757105"/>
                  <a:pt x="4597423" y="698595"/>
                  <a:pt x="4208563" y="646331"/>
                </a:cubicBezTo>
                <a:cubicBezTo>
                  <a:pt x="3782968" y="638427"/>
                  <a:pt x="3612459" y="587497"/>
                  <a:pt x="3087082" y="646331"/>
                </a:cubicBezTo>
                <a:cubicBezTo>
                  <a:pt x="2660823" y="556801"/>
                  <a:pt x="2290170" y="574781"/>
                  <a:pt x="1796778" y="646331"/>
                </a:cubicBezTo>
                <a:cubicBezTo>
                  <a:pt x="1269357" y="784572"/>
                  <a:pt x="846719" y="758500"/>
                  <a:pt x="0" y="646331"/>
                </a:cubicBezTo>
                <a:cubicBezTo>
                  <a:pt x="-55067" y="567764"/>
                  <a:pt x="84651" y="449579"/>
                  <a:pt x="0" y="316701"/>
                </a:cubicBezTo>
                <a:cubicBezTo>
                  <a:pt x="-85667" y="216021"/>
                  <a:pt x="-12513" y="123406"/>
                  <a:pt x="0" y="0"/>
                </a:cubicBezTo>
                <a:close/>
              </a:path>
              <a:path w="8441242" h="646331" fill="none" stroke="0" extrusionOk="0">
                <a:moveTo>
                  <a:pt x="0" y="0"/>
                </a:moveTo>
                <a:cubicBezTo>
                  <a:pt x="459928" y="-41312"/>
                  <a:pt x="507806" y="55437"/>
                  <a:pt x="952653" y="0"/>
                </a:cubicBezTo>
                <a:cubicBezTo>
                  <a:pt x="1413270" y="17725"/>
                  <a:pt x="1524494" y="3154"/>
                  <a:pt x="1905309" y="0"/>
                </a:cubicBezTo>
                <a:cubicBezTo>
                  <a:pt x="2166481" y="-58410"/>
                  <a:pt x="2915375" y="-15506"/>
                  <a:pt x="3111200" y="0"/>
                </a:cubicBezTo>
                <a:cubicBezTo>
                  <a:pt x="3304266" y="-84762"/>
                  <a:pt x="3874248" y="165073"/>
                  <a:pt x="4401505" y="0"/>
                </a:cubicBezTo>
                <a:cubicBezTo>
                  <a:pt x="4968093" y="-55883"/>
                  <a:pt x="5417538" y="55781"/>
                  <a:pt x="5776220" y="0"/>
                </a:cubicBezTo>
                <a:cubicBezTo>
                  <a:pt x="6035260" y="-105115"/>
                  <a:pt x="6440983" y="-103795"/>
                  <a:pt x="6897700" y="0"/>
                </a:cubicBezTo>
                <a:cubicBezTo>
                  <a:pt x="7423299" y="-124038"/>
                  <a:pt x="8026501" y="191126"/>
                  <a:pt x="8441242" y="0"/>
                </a:cubicBezTo>
                <a:cubicBezTo>
                  <a:pt x="8493685" y="99565"/>
                  <a:pt x="8346847" y="287510"/>
                  <a:pt x="8441242" y="336092"/>
                </a:cubicBezTo>
                <a:cubicBezTo>
                  <a:pt x="8505091" y="424100"/>
                  <a:pt x="8418894" y="597478"/>
                  <a:pt x="8441242" y="646331"/>
                </a:cubicBezTo>
                <a:cubicBezTo>
                  <a:pt x="8181411" y="694679"/>
                  <a:pt x="7699861" y="654496"/>
                  <a:pt x="7488588" y="646331"/>
                </a:cubicBezTo>
                <a:cubicBezTo>
                  <a:pt x="7261010" y="724118"/>
                  <a:pt x="6503786" y="707781"/>
                  <a:pt x="6282694" y="646331"/>
                </a:cubicBezTo>
                <a:cubicBezTo>
                  <a:pt x="6110931" y="645814"/>
                  <a:pt x="5439184" y="591078"/>
                  <a:pt x="5245627" y="646331"/>
                </a:cubicBezTo>
                <a:cubicBezTo>
                  <a:pt x="4965217" y="810264"/>
                  <a:pt x="4609136" y="684623"/>
                  <a:pt x="4208563" y="646331"/>
                </a:cubicBezTo>
                <a:cubicBezTo>
                  <a:pt x="3850913" y="605156"/>
                  <a:pt x="3596724" y="550252"/>
                  <a:pt x="3087082" y="646331"/>
                </a:cubicBezTo>
                <a:cubicBezTo>
                  <a:pt x="2670790" y="699544"/>
                  <a:pt x="2307316" y="553311"/>
                  <a:pt x="1796778" y="646331"/>
                </a:cubicBezTo>
                <a:cubicBezTo>
                  <a:pt x="1304100" y="607117"/>
                  <a:pt x="531014" y="699616"/>
                  <a:pt x="0" y="646331"/>
                </a:cubicBezTo>
                <a:cubicBezTo>
                  <a:pt x="9729" y="581678"/>
                  <a:pt x="63780" y="482538"/>
                  <a:pt x="0" y="316701"/>
                </a:cubicBezTo>
                <a:cubicBezTo>
                  <a:pt x="-100954" y="166854"/>
                  <a:pt x="8960" y="130579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08641978">
                  <a:custGeom>
                    <a:avLst/>
                    <a:gdLst>
                      <a:gd name="connsiteX0" fmla="*/ 0 w 8441242"/>
                      <a:gd name="connsiteY0" fmla="*/ 0 h 646331"/>
                      <a:gd name="connsiteX1" fmla="*/ 952653 w 8441242"/>
                      <a:gd name="connsiteY1" fmla="*/ 0 h 646331"/>
                      <a:gd name="connsiteX2" fmla="*/ 1905309 w 8441242"/>
                      <a:gd name="connsiteY2" fmla="*/ 0 h 646331"/>
                      <a:gd name="connsiteX3" fmla="*/ 3111200 w 8441242"/>
                      <a:gd name="connsiteY3" fmla="*/ 0 h 646331"/>
                      <a:gd name="connsiteX4" fmla="*/ 4401505 w 8441242"/>
                      <a:gd name="connsiteY4" fmla="*/ 0 h 646331"/>
                      <a:gd name="connsiteX5" fmla="*/ 5776220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488588 w 8441242"/>
                      <a:gd name="connsiteY10" fmla="*/ 646331 h 646331"/>
                      <a:gd name="connsiteX11" fmla="*/ 6282694 w 8441242"/>
                      <a:gd name="connsiteY11" fmla="*/ 646331 h 646331"/>
                      <a:gd name="connsiteX12" fmla="*/ 5245627 w 8441242"/>
                      <a:gd name="connsiteY12" fmla="*/ 646331 h 646331"/>
                      <a:gd name="connsiteX13" fmla="*/ 4208563 w 8441242"/>
                      <a:gd name="connsiteY13" fmla="*/ 646331 h 646331"/>
                      <a:gd name="connsiteX14" fmla="*/ 3087082 w 8441242"/>
                      <a:gd name="connsiteY14" fmla="*/ 646331 h 646331"/>
                      <a:gd name="connsiteX15" fmla="*/ 1796778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16701 h 646331"/>
                      <a:gd name="connsiteX18" fmla="*/ 0 w 8441242"/>
                      <a:gd name="connsiteY18" fmla="*/ 0 h 646331"/>
                      <a:gd name="connsiteX0" fmla="*/ 0 w 8441242"/>
                      <a:gd name="connsiteY0" fmla="*/ 0 h 646331"/>
                      <a:gd name="connsiteX1" fmla="*/ 1290304 w 8441242"/>
                      <a:gd name="connsiteY1" fmla="*/ 0 h 646331"/>
                      <a:gd name="connsiteX2" fmla="*/ 2242958 w 8441242"/>
                      <a:gd name="connsiteY2" fmla="*/ 0 h 646331"/>
                      <a:gd name="connsiteX3" fmla="*/ 3448851 w 8441242"/>
                      <a:gd name="connsiteY3" fmla="*/ 0 h 646331"/>
                      <a:gd name="connsiteX4" fmla="*/ 4823566 w 8441242"/>
                      <a:gd name="connsiteY4" fmla="*/ 0 h 646331"/>
                      <a:gd name="connsiteX5" fmla="*/ 5945046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235350 w 8441242"/>
                      <a:gd name="connsiteY10" fmla="*/ 646331 h 646331"/>
                      <a:gd name="connsiteX11" fmla="*/ 6198283 w 8441242"/>
                      <a:gd name="connsiteY11" fmla="*/ 646331 h 646331"/>
                      <a:gd name="connsiteX12" fmla="*/ 4992390 w 8441242"/>
                      <a:gd name="connsiteY12" fmla="*/ 646331 h 646331"/>
                      <a:gd name="connsiteX13" fmla="*/ 3786499 w 8441242"/>
                      <a:gd name="connsiteY13" fmla="*/ 646331 h 646331"/>
                      <a:gd name="connsiteX14" fmla="*/ 2749432 w 8441242"/>
                      <a:gd name="connsiteY14" fmla="*/ 646331 h 646331"/>
                      <a:gd name="connsiteX15" fmla="*/ 1627954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36092 h 646331"/>
                      <a:gd name="connsiteX18" fmla="*/ 0 w 8441242"/>
                      <a:gd name="connsiteY18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441242" h="646331" fill="none" extrusionOk="0">
                        <a:moveTo>
                          <a:pt x="0" y="0"/>
                        </a:moveTo>
                        <a:cubicBezTo>
                          <a:pt x="473786" y="-36786"/>
                          <a:pt x="511324" y="52611"/>
                          <a:pt x="952653" y="0"/>
                        </a:cubicBezTo>
                        <a:cubicBezTo>
                          <a:pt x="1387042" y="-10667"/>
                          <a:pt x="1529282" y="34864"/>
                          <a:pt x="1905309" y="0"/>
                        </a:cubicBezTo>
                        <a:cubicBezTo>
                          <a:pt x="2173992" y="-41770"/>
                          <a:pt x="2913256" y="12943"/>
                          <a:pt x="3111200" y="0"/>
                        </a:cubicBezTo>
                        <a:cubicBezTo>
                          <a:pt x="3289199" y="-99764"/>
                          <a:pt x="3819163" y="41052"/>
                          <a:pt x="4401505" y="0"/>
                        </a:cubicBezTo>
                        <a:cubicBezTo>
                          <a:pt x="4978333" y="-45551"/>
                          <a:pt x="5446029" y="18863"/>
                          <a:pt x="5776220" y="0"/>
                        </a:cubicBezTo>
                        <a:cubicBezTo>
                          <a:pt x="5989777" y="-20719"/>
                          <a:pt x="6421379" y="10823"/>
                          <a:pt x="6897700" y="0"/>
                        </a:cubicBezTo>
                        <a:cubicBezTo>
                          <a:pt x="7466219" y="-73861"/>
                          <a:pt x="8047680" y="81530"/>
                          <a:pt x="8441242" y="0"/>
                        </a:cubicBezTo>
                        <a:cubicBezTo>
                          <a:pt x="8496949" y="78921"/>
                          <a:pt x="8357689" y="282198"/>
                          <a:pt x="8441242" y="336092"/>
                        </a:cubicBezTo>
                        <a:cubicBezTo>
                          <a:pt x="8508075" y="413082"/>
                          <a:pt x="8423557" y="581425"/>
                          <a:pt x="8441242" y="646331"/>
                        </a:cubicBezTo>
                        <a:cubicBezTo>
                          <a:pt x="8167256" y="701515"/>
                          <a:pt x="7709525" y="627878"/>
                          <a:pt x="7488588" y="646331"/>
                        </a:cubicBezTo>
                        <a:cubicBezTo>
                          <a:pt x="7228991" y="684548"/>
                          <a:pt x="6498719" y="645892"/>
                          <a:pt x="6282694" y="646331"/>
                        </a:cubicBezTo>
                        <a:cubicBezTo>
                          <a:pt x="6060842" y="635315"/>
                          <a:pt x="5522790" y="595377"/>
                          <a:pt x="5245627" y="646331"/>
                        </a:cubicBezTo>
                        <a:cubicBezTo>
                          <a:pt x="4930222" y="736515"/>
                          <a:pt x="4558909" y="630899"/>
                          <a:pt x="4208563" y="646331"/>
                        </a:cubicBezTo>
                        <a:cubicBezTo>
                          <a:pt x="3876613" y="652823"/>
                          <a:pt x="3589140" y="578525"/>
                          <a:pt x="3087082" y="646331"/>
                        </a:cubicBezTo>
                        <a:cubicBezTo>
                          <a:pt x="2644307" y="749187"/>
                          <a:pt x="2228769" y="633666"/>
                          <a:pt x="1796778" y="646331"/>
                        </a:cubicBezTo>
                        <a:cubicBezTo>
                          <a:pt x="1319757" y="585945"/>
                          <a:pt x="535536" y="560472"/>
                          <a:pt x="0" y="646331"/>
                        </a:cubicBezTo>
                        <a:cubicBezTo>
                          <a:pt x="20552" y="562071"/>
                          <a:pt x="64912" y="448380"/>
                          <a:pt x="0" y="316701"/>
                        </a:cubicBezTo>
                        <a:cubicBezTo>
                          <a:pt x="-79800" y="181236"/>
                          <a:pt x="35862" y="140746"/>
                          <a:pt x="0" y="0"/>
                        </a:cubicBezTo>
                        <a:close/>
                      </a:path>
                      <a:path w="8441242" h="646331" stroke="0" extrusionOk="0">
                        <a:moveTo>
                          <a:pt x="0" y="0"/>
                        </a:moveTo>
                        <a:cubicBezTo>
                          <a:pt x="514274" y="4319"/>
                          <a:pt x="803378" y="118105"/>
                          <a:pt x="1290304" y="0"/>
                        </a:cubicBezTo>
                        <a:cubicBezTo>
                          <a:pt x="1736376" y="-104486"/>
                          <a:pt x="2049391" y="-15894"/>
                          <a:pt x="2242958" y="0"/>
                        </a:cubicBezTo>
                        <a:cubicBezTo>
                          <a:pt x="2540011" y="15823"/>
                          <a:pt x="3093257" y="-70312"/>
                          <a:pt x="3448851" y="0"/>
                        </a:cubicBezTo>
                        <a:cubicBezTo>
                          <a:pt x="3807092" y="-10608"/>
                          <a:pt x="4099828" y="58068"/>
                          <a:pt x="4823566" y="0"/>
                        </a:cubicBezTo>
                        <a:cubicBezTo>
                          <a:pt x="5537043" y="-15498"/>
                          <a:pt x="5700345" y="34556"/>
                          <a:pt x="5945046" y="0"/>
                        </a:cubicBezTo>
                        <a:cubicBezTo>
                          <a:pt x="6184579" y="101"/>
                          <a:pt x="6586941" y="-10059"/>
                          <a:pt x="6897700" y="0"/>
                        </a:cubicBezTo>
                        <a:cubicBezTo>
                          <a:pt x="7083292" y="-119809"/>
                          <a:pt x="7900057" y="-7621"/>
                          <a:pt x="8441242" y="0"/>
                        </a:cubicBezTo>
                        <a:cubicBezTo>
                          <a:pt x="8469327" y="123979"/>
                          <a:pt x="8399714" y="226864"/>
                          <a:pt x="8441242" y="336092"/>
                        </a:cubicBezTo>
                        <a:cubicBezTo>
                          <a:pt x="8466023" y="440586"/>
                          <a:pt x="8381375" y="505238"/>
                          <a:pt x="8441242" y="646331"/>
                        </a:cubicBezTo>
                        <a:cubicBezTo>
                          <a:pt x="7974117" y="670680"/>
                          <a:pt x="7784287" y="598651"/>
                          <a:pt x="7235350" y="646331"/>
                        </a:cubicBezTo>
                        <a:cubicBezTo>
                          <a:pt x="6695186" y="663897"/>
                          <a:pt x="6416192" y="645330"/>
                          <a:pt x="6198283" y="646331"/>
                        </a:cubicBezTo>
                        <a:cubicBezTo>
                          <a:pt x="5999619" y="653199"/>
                          <a:pt x="5609841" y="546485"/>
                          <a:pt x="4992390" y="646331"/>
                        </a:cubicBezTo>
                        <a:cubicBezTo>
                          <a:pt x="4482503" y="654367"/>
                          <a:pt x="4065064" y="684127"/>
                          <a:pt x="3786499" y="646331"/>
                        </a:cubicBezTo>
                        <a:cubicBezTo>
                          <a:pt x="3519194" y="654000"/>
                          <a:pt x="2998905" y="604850"/>
                          <a:pt x="2749432" y="646331"/>
                        </a:cubicBezTo>
                        <a:cubicBezTo>
                          <a:pt x="2500658" y="688335"/>
                          <a:pt x="2139594" y="598114"/>
                          <a:pt x="1627954" y="646331"/>
                        </a:cubicBezTo>
                        <a:cubicBezTo>
                          <a:pt x="1243336" y="703768"/>
                          <a:pt x="682600" y="596920"/>
                          <a:pt x="0" y="646331"/>
                        </a:cubicBezTo>
                        <a:cubicBezTo>
                          <a:pt x="-23317" y="546153"/>
                          <a:pt x="74708" y="468210"/>
                          <a:pt x="0" y="336092"/>
                        </a:cubicBezTo>
                        <a:cubicBezTo>
                          <a:pt x="-80446" y="205494"/>
                          <a:pt x="30554" y="95154"/>
                          <a:pt x="0" y="0"/>
                        </a:cubicBezTo>
                        <a:close/>
                      </a:path>
                      <a:path w="8441242" h="646331" fill="none" stroke="0" extrusionOk="0">
                        <a:moveTo>
                          <a:pt x="0" y="0"/>
                        </a:moveTo>
                        <a:cubicBezTo>
                          <a:pt x="468730" y="-35439"/>
                          <a:pt x="528152" y="53943"/>
                          <a:pt x="952653" y="0"/>
                        </a:cubicBezTo>
                        <a:cubicBezTo>
                          <a:pt x="1405816" y="-11505"/>
                          <a:pt x="1568852" y="-30778"/>
                          <a:pt x="1905309" y="0"/>
                        </a:cubicBezTo>
                        <a:cubicBezTo>
                          <a:pt x="2216338" y="-55896"/>
                          <a:pt x="2862050" y="-22119"/>
                          <a:pt x="3111200" y="0"/>
                        </a:cubicBezTo>
                        <a:cubicBezTo>
                          <a:pt x="3446521" y="24674"/>
                          <a:pt x="3831271" y="43558"/>
                          <a:pt x="4401505" y="0"/>
                        </a:cubicBezTo>
                        <a:cubicBezTo>
                          <a:pt x="4969493" y="-35309"/>
                          <a:pt x="5434700" y="119444"/>
                          <a:pt x="5776220" y="0"/>
                        </a:cubicBezTo>
                        <a:cubicBezTo>
                          <a:pt x="6103888" y="-118823"/>
                          <a:pt x="6431117" y="-59262"/>
                          <a:pt x="6897700" y="0"/>
                        </a:cubicBezTo>
                        <a:cubicBezTo>
                          <a:pt x="7344940" y="-36939"/>
                          <a:pt x="7977134" y="94042"/>
                          <a:pt x="8441242" y="0"/>
                        </a:cubicBezTo>
                        <a:cubicBezTo>
                          <a:pt x="8510442" y="112219"/>
                          <a:pt x="8354767" y="266680"/>
                          <a:pt x="8441242" y="336092"/>
                        </a:cubicBezTo>
                        <a:cubicBezTo>
                          <a:pt x="8509190" y="423657"/>
                          <a:pt x="8404252" y="585152"/>
                          <a:pt x="8441242" y="646331"/>
                        </a:cubicBezTo>
                        <a:cubicBezTo>
                          <a:pt x="8153639" y="685026"/>
                          <a:pt x="7704009" y="671183"/>
                          <a:pt x="7488588" y="646331"/>
                        </a:cubicBezTo>
                        <a:cubicBezTo>
                          <a:pt x="7258097" y="699127"/>
                          <a:pt x="6535430" y="643446"/>
                          <a:pt x="6282694" y="646331"/>
                        </a:cubicBezTo>
                        <a:cubicBezTo>
                          <a:pt x="6069430" y="665033"/>
                          <a:pt x="5424735" y="602347"/>
                          <a:pt x="5245627" y="646331"/>
                        </a:cubicBezTo>
                        <a:cubicBezTo>
                          <a:pt x="5037730" y="739148"/>
                          <a:pt x="4585726" y="670058"/>
                          <a:pt x="4208563" y="646331"/>
                        </a:cubicBezTo>
                        <a:cubicBezTo>
                          <a:pt x="3833658" y="595992"/>
                          <a:pt x="3597839" y="591540"/>
                          <a:pt x="3087082" y="646331"/>
                        </a:cubicBezTo>
                        <a:cubicBezTo>
                          <a:pt x="2624098" y="597420"/>
                          <a:pt x="2322489" y="575799"/>
                          <a:pt x="1796778" y="646331"/>
                        </a:cubicBezTo>
                        <a:cubicBezTo>
                          <a:pt x="1257213" y="757999"/>
                          <a:pt x="671564" y="749591"/>
                          <a:pt x="0" y="646331"/>
                        </a:cubicBezTo>
                        <a:cubicBezTo>
                          <a:pt x="-28238" y="607605"/>
                          <a:pt x="76895" y="460825"/>
                          <a:pt x="0" y="316701"/>
                        </a:cubicBezTo>
                        <a:cubicBezTo>
                          <a:pt x="-81101" y="193686"/>
                          <a:pt x="-12067" y="1264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Đáy và đường cao của hình tam giác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63" name="Group 7">
            <a:extLst>
              <a:ext uri="{FF2B5EF4-FFF2-40B4-BE49-F238E27FC236}">
                <a16:creationId xmlns:a16="http://schemas.microsoft.com/office/drawing/2014/main" id="{85A20282-3190-4450-B4C6-5346BFD23AF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205038"/>
            <a:ext cx="4572000" cy="3281362"/>
            <a:chOff x="96" y="1200"/>
            <a:chExt cx="2880" cy="1785"/>
          </a:xfrm>
        </p:grpSpPr>
        <p:sp>
          <p:nvSpPr>
            <p:cNvPr id="23576" name="AutoShape 8">
              <a:extLst>
                <a:ext uri="{FF2B5EF4-FFF2-40B4-BE49-F238E27FC236}">
                  <a16:creationId xmlns:a16="http://schemas.microsoft.com/office/drawing/2014/main" id="{0AE61535-477F-492E-9D8C-9DFB7ADDA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2112" cy="1248"/>
            </a:xfrm>
            <a:prstGeom prst="triangle">
              <a:avLst>
                <a:gd name="adj" fmla="val 25282"/>
              </a:avLst>
            </a:prstGeom>
            <a:noFill/>
            <a:ln w="57150">
              <a:solidFill>
                <a:srgbClr val="29292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77" name="Text Box 9">
              <a:extLst>
                <a:ext uri="{FF2B5EF4-FFF2-40B4-BE49-F238E27FC236}">
                  <a16:creationId xmlns:a16="http://schemas.microsoft.com/office/drawing/2014/main" id="{B0BFB746-BC36-4F9C-8CFC-2C6E1E7CA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00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23578" name="Text Box 10">
              <a:extLst>
                <a:ext uri="{FF2B5EF4-FFF2-40B4-BE49-F238E27FC236}">
                  <a16:creationId xmlns:a16="http://schemas.microsoft.com/office/drawing/2014/main" id="{DF8EA32C-E523-4D80-9249-3B79AD6EC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579" name="Text Box 11">
              <a:extLst>
                <a:ext uri="{FF2B5EF4-FFF2-40B4-BE49-F238E27FC236}">
                  <a16:creationId xmlns:a16="http://schemas.microsoft.com/office/drawing/2014/main" id="{43CCC70D-F117-4333-9F5E-F920963D4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70670" name="Line 14">
            <a:extLst>
              <a:ext uri="{FF2B5EF4-FFF2-40B4-BE49-F238E27FC236}">
                <a16:creationId xmlns:a16="http://schemas.microsoft.com/office/drawing/2014/main" id="{3740B0C3-CBC7-4FC3-9433-556579BD44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1" y="5105401"/>
            <a:ext cx="3382963" cy="317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671" name="Text Box 15">
            <a:extLst>
              <a:ext uri="{FF2B5EF4-FFF2-40B4-BE49-F238E27FC236}">
                <a16:creationId xmlns:a16="http://schemas.microsoft.com/office/drawing/2014/main" id="{86104225-7F7F-4EF5-B716-4B5ED73C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278606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BC là đáy,</a:t>
            </a:r>
          </a:p>
        </p:txBody>
      </p:sp>
      <p:sp>
        <p:nvSpPr>
          <p:cNvPr id="70672" name="Line 16">
            <a:extLst>
              <a:ext uri="{FF2B5EF4-FFF2-40B4-BE49-F238E27FC236}">
                <a16:creationId xmlns:a16="http://schemas.microsoft.com/office/drawing/2014/main" id="{A14B7B3F-A8F0-439A-9D91-C2DAEA03F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8289" y="2862263"/>
            <a:ext cx="14287" cy="223996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73" name="Group 17">
            <a:extLst>
              <a:ext uri="{FF2B5EF4-FFF2-40B4-BE49-F238E27FC236}">
                <a16:creationId xmlns:a16="http://schemas.microsoft.com/office/drawing/2014/main" id="{EC47DF1C-0FCF-4899-9BAE-3930A716D3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91151" y="1338263"/>
            <a:ext cx="804863" cy="1522412"/>
            <a:chOff x="1968" y="2304"/>
            <a:chExt cx="507" cy="959"/>
          </a:xfrm>
        </p:grpSpPr>
        <p:grpSp>
          <p:nvGrpSpPr>
            <p:cNvPr id="23568" name="Group 18">
              <a:extLst>
                <a:ext uri="{FF2B5EF4-FFF2-40B4-BE49-F238E27FC236}">
                  <a16:creationId xmlns:a16="http://schemas.microsoft.com/office/drawing/2014/main" id="{1CCA02CB-EC70-486C-A8BC-36C6D1156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23573" name="Line 19">
                <a:extLst>
                  <a:ext uri="{FF2B5EF4-FFF2-40B4-BE49-F238E27FC236}">
                    <a16:creationId xmlns:a16="http://schemas.microsoft.com/office/drawing/2014/main" id="{E8F56234-EDD5-4723-AAEA-0D7F9B541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4" name="Line 20">
                <a:extLst>
                  <a:ext uri="{FF2B5EF4-FFF2-40B4-BE49-F238E27FC236}">
                    <a16:creationId xmlns:a16="http://schemas.microsoft.com/office/drawing/2014/main" id="{1A146DD9-E8DE-4F07-90C4-178293B28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5" name="Line 21">
                <a:extLst>
                  <a:ext uri="{FF2B5EF4-FFF2-40B4-BE49-F238E27FC236}">
                    <a16:creationId xmlns:a16="http://schemas.microsoft.com/office/drawing/2014/main" id="{09F47554-D754-4BBB-B21C-33D55522B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569" name="Group 22">
              <a:extLst>
                <a:ext uri="{FF2B5EF4-FFF2-40B4-BE49-F238E27FC236}">
                  <a16:creationId xmlns:a16="http://schemas.microsoft.com/office/drawing/2014/main" id="{5AE2BD1A-7B73-4411-A9ED-48E8E03C0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23570" name="Line 23">
                <a:extLst>
                  <a:ext uri="{FF2B5EF4-FFF2-40B4-BE49-F238E27FC236}">
                    <a16:creationId xmlns:a16="http://schemas.microsoft.com/office/drawing/2014/main" id="{44372636-DAE1-4E38-83FE-C8C13FDC0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1" name="Line 24">
                <a:extLst>
                  <a:ext uri="{FF2B5EF4-FFF2-40B4-BE49-F238E27FC236}">
                    <a16:creationId xmlns:a16="http://schemas.microsoft.com/office/drawing/2014/main" id="{A22AEACE-47C4-477A-A3B2-7DD9FA5B1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2" name="Line 25">
                <a:extLst>
                  <a:ext uri="{FF2B5EF4-FFF2-40B4-BE49-F238E27FC236}">
                    <a16:creationId xmlns:a16="http://schemas.microsoft.com/office/drawing/2014/main" id="{EE5801D7-8FD1-4EDD-9256-B75031D45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70682" name="Group 26">
            <a:extLst>
              <a:ext uri="{FF2B5EF4-FFF2-40B4-BE49-F238E27FC236}">
                <a16:creationId xmlns:a16="http://schemas.microsoft.com/office/drawing/2014/main" id="{8BAE2808-6096-4141-BC48-25B7A4BF6AF0}"/>
              </a:ext>
            </a:extLst>
          </p:cNvPr>
          <p:cNvGrpSpPr>
            <a:grpSpLocks/>
          </p:cNvGrpSpPr>
          <p:nvPr/>
        </p:nvGrpSpPr>
        <p:grpSpPr bwMode="auto">
          <a:xfrm>
            <a:off x="5395913" y="4843463"/>
            <a:ext cx="228600" cy="228600"/>
            <a:chOff x="4128" y="2841"/>
            <a:chExt cx="144" cy="144"/>
          </a:xfrm>
        </p:grpSpPr>
        <p:sp>
          <p:nvSpPr>
            <p:cNvPr id="23566" name="Line 27">
              <a:extLst>
                <a:ext uri="{FF2B5EF4-FFF2-40B4-BE49-F238E27FC236}">
                  <a16:creationId xmlns:a16="http://schemas.microsoft.com/office/drawing/2014/main" id="{7CE0C9F9-34FE-4931-A648-7A549C6EF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67" name="Line 28">
              <a:extLst>
                <a:ext uri="{FF2B5EF4-FFF2-40B4-BE49-F238E27FC236}">
                  <a16:creationId xmlns:a16="http://schemas.microsoft.com/office/drawing/2014/main" id="{BBB9B77B-CB12-4377-9812-2A0FC62A2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0685" name="Rectangle 29">
            <a:extLst>
              <a:ext uri="{FF2B5EF4-FFF2-40B4-BE49-F238E27FC236}">
                <a16:creationId xmlns:a16="http://schemas.microsoft.com/office/drawing/2014/main" id="{C9336EB8-E511-4637-8AFD-64512B8C9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725" y="5105400"/>
            <a:ext cx="4235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bIns="13716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70686" name="Text Box 30">
            <a:extLst>
              <a:ext uri="{FF2B5EF4-FFF2-40B4-BE49-F238E27FC236}">
                <a16:creationId xmlns:a16="http://schemas.microsoft.com/office/drawing/2014/main" id="{FD1CCE89-14D5-42DA-B8B7-0EF2CE48F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56" y="5492750"/>
            <a:ext cx="49672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</a:p>
        </p:txBody>
      </p:sp>
      <p:sp>
        <p:nvSpPr>
          <p:cNvPr id="70687" name="Text Box 31">
            <a:extLst>
              <a:ext uri="{FF2B5EF4-FFF2-40B4-BE49-F238E27FC236}">
                <a16:creationId xmlns:a16="http://schemas.microsoft.com/office/drawing/2014/main" id="{2E2606CC-54EC-4C6C-93E7-DF076D6C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 dài AH là chiều cao.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8DD7F194-9F58-4A76-9EFD-92866650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558" y="1265412"/>
            <a:ext cx="413744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BF726042-ECCC-48B7-9066-60404975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067" y="2905073"/>
            <a:ext cx="369273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AH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/>
      <p:bldP spid="70685" grpId="0"/>
      <p:bldP spid="70686" grpId="0"/>
      <p:bldP spid="70687" grpId="0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5">
            <a:extLst>
              <a:ext uri="{FF2B5EF4-FFF2-40B4-BE49-F238E27FC236}">
                <a16:creationId xmlns:a16="http://schemas.microsoft.com/office/drawing/2014/main" id="{282063A5-751F-DAFD-9685-16ACC0AC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666751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sau</a:t>
            </a:r>
            <a:r>
              <a:rPr lang="en-US" altLang="en-US" sz="3200" b="1" i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35" name="Group 69">
            <a:extLst>
              <a:ext uri="{FF2B5EF4-FFF2-40B4-BE49-F238E27FC236}">
                <a16:creationId xmlns:a16="http://schemas.microsoft.com/office/drawing/2014/main" id="{B21E7097-D03B-25FA-B8E1-005624ECA69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36" name="Text Box 33">
              <a:extLst>
                <a:ext uri="{FF2B5EF4-FFF2-40B4-BE49-F238E27FC236}">
                  <a16:creationId xmlns:a16="http://schemas.microsoft.com/office/drawing/2014/main" id="{142FCE5D-9FBB-B532-2B7B-805A48E16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37" name="Text Box 34">
              <a:extLst>
                <a:ext uri="{FF2B5EF4-FFF2-40B4-BE49-F238E27FC236}">
                  <a16:creationId xmlns:a16="http://schemas.microsoft.com/office/drawing/2014/main" id="{12618C2C-2F7A-3AE4-16FE-87135AE73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id="{7F32DC79-8C04-DC6B-A677-4CA6A1349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39" name="AutoShape 36">
              <a:extLst>
                <a:ext uri="{FF2B5EF4-FFF2-40B4-BE49-F238E27FC236}">
                  <a16:creationId xmlns:a16="http://schemas.microsoft.com/office/drawing/2014/main" id="{2CA1C58D-A46B-0613-A835-B9CD18FC2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40" name="Text Box 47">
            <a:extLst>
              <a:ext uri="{FF2B5EF4-FFF2-40B4-BE49-F238E27FC236}">
                <a16:creationId xmlns:a16="http://schemas.microsoft.com/office/drawing/2014/main" id="{ED29CB2D-B7D9-E09A-C3C4-34A7DE2A5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ED956E97-90BC-8EBE-049F-6623F24E8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42" name="AutoShape 50">
            <a:extLst>
              <a:ext uri="{FF2B5EF4-FFF2-40B4-BE49-F238E27FC236}">
                <a16:creationId xmlns:a16="http://schemas.microsoft.com/office/drawing/2014/main" id="{780F451F-4319-2C99-35F2-416587BB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057400"/>
            <a:ext cx="2209800" cy="1905000"/>
          </a:xfrm>
          <a:prstGeom prst="rtTriangle">
            <a:avLst/>
          </a:prstGeom>
          <a:noFill/>
          <a:ln w="38100" algn="ctr">
            <a:solidFill>
              <a:srgbClr val="663300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bIns="13716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3" name="Text Box 62">
            <a:extLst>
              <a:ext uri="{FF2B5EF4-FFF2-40B4-BE49-F238E27FC236}">
                <a16:creationId xmlns:a16="http://schemas.microsoft.com/office/drawing/2014/main" id="{23E2BAA0-3BBF-7AC0-6057-F7C49664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15763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A</a:t>
            </a:r>
          </a:p>
        </p:txBody>
      </p:sp>
      <p:grpSp>
        <p:nvGrpSpPr>
          <p:cNvPr id="44" name="Group 92">
            <a:extLst>
              <a:ext uri="{FF2B5EF4-FFF2-40B4-BE49-F238E27FC236}">
                <a16:creationId xmlns:a16="http://schemas.microsoft.com/office/drawing/2014/main" id="{452A7113-6F68-65AC-28A7-7EFF8835219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438276"/>
            <a:ext cx="3276600" cy="3006725"/>
            <a:chOff x="1920" y="906"/>
            <a:chExt cx="2064" cy="1894"/>
          </a:xfrm>
        </p:grpSpPr>
        <p:sp>
          <p:nvSpPr>
            <p:cNvPr id="45" name="Text Box 48">
              <a:extLst>
                <a:ext uri="{FF2B5EF4-FFF2-40B4-BE49-F238E27FC236}">
                  <a16:creationId xmlns:a16="http://schemas.microsoft.com/office/drawing/2014/main" id="{E9BB4CA8-78D1-09C0-0635-8126CAC0B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46" name="Text Box 61">
              <a:extLst>
                <a:ext uri="{FF2B5EF4-FFF2-40B4-BE49-F238E27FC236}">
                  <a16:creationId xmlns:a16="http://schemas.microsoft.com/office/drawing/2014/main" id="{FA52567A-320F-74AC-B112-48EC982A7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47" name="Group 63">
              <a:extLst>
                <a:ext uri="{FF2B5EF4-FFF2-40B4-BE49-F238E27FC236}">
                  <a16:creationId xmlns:a16="http://schemas.microsoft.com/office/drawing/2014/main" id="{67E29E66-7E5A-2117-5640-6E98F5530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ECB08361-6570-8DDE-F9A9-9FD52BA05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5">
                <a:extLst>
                  <a:ext uri="{FF2B5EF4-FFF2-40B4-BE49-F238E27FC236}">
                    <a16:creationId xmlns:a16="http://schemas.microsoft.com/office/drawing/2014/main" id="{84775547-A3AF-BE40-3369-F765E90CB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6">
                <a:extLst>
                  <a:ext uri="{FF2B5EF4-FFF2-40B4-BE49-F238E27FC236}">
                    <a16:creationId xmlns:a16="http://schemas.microsoft.com/office/drawing/2014/main" id="{76447562-64A3-A110-7CFC-D15227504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67">
              <a:extLst>
                <a:ext uri="{FF2B5EF4-FFF2-40B4-BE49-F238E27FC236}">
                  <a16:creationId xmlns:a16="http://schemas.microsoft.com/office/drawing/2014/main" id="{E2A3BF75-5522-7794-CE96-A5BF19834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52" name="Text Box 71">
            <a:extLst>
              <a:ext uri="{FF2B5EF4-FFF2-40B4-BE49-F238E27FC236}">
                <a16:creationId xmlns:a16="http://schemas.microsoft.com/office/drawing/2014/main" id="{4DBD8FD7-E42E-15B2-60CA-2AF123F97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53" name="Line 82">
            <a:extLst>
              <a:ext uri="{FF2B5EF4-FFF2-40B4-BE49-F238E27FC236}">
                <a16:creationId xmlns:a16="http://schemas.microsoft.com/office/drawing/2014/main" id="{C02969EB-8DB7-B925-FADB-3CDFF84DF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4" name="Line 93">
            <a:extLst>
              <a:ext uri="{FF2B5EF4-FFF2-40B4-BE49-F238E27FC236}">
                <a16:creationId xmlns:a16="http://schemas.microsoft.com/office/drawing/2014/main" id="{C621D25E-529E-864F-AA42-A86C369D9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9664" y="1995488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5" name="Line 94">
            <a:extLst>
              <a:ext uri="{FF2B5EF4-FFF2-40B4-BE49-F238E27FC236}">
                <a16:creationId xmlns:a16="http://schemas.microsoft.com/office/drawing/2014/main" id="{1F0D1C39-9CA8-678C-8B37-1DD8CC08BB8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91138" y="3632201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6" name="Text Box 95">
            <a:extLst>
              <a:ext uri="{FF2B5EF4-FFF2-40B4-BE49-F238E27FC236}">
                <a16:creationId xmlns:a16="http://schemas.microsoft.com/office/drawing/2014/main" id="{D0A411B6-6BC2-3C11-E90D-948EDCB37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57" name="Text Box 96">
            <a:extLst>
              <a:ext uri="{FF2B5EF4-FFF2-40B4-BE49-F238E27FC236}">
                <a16:creationId xmlns:a16="http://schemas.microsoft.com/office/drawing/2014/main" id="{A708499C-DBF5-1F04-5F6B-713C2D791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01073"/>
            <a:ext cx="26670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8" name="Text Box 97">
            <a:extLst>
              <a:ext uri="{FF2B5EF4-FFF2-40B4-BE49-F238E27FC236}">
                <a16:creationId xmlns:a16="http://schemas.microsoft.com/office/drawing/2014/main" id="{D20D2085-783D-3C0A-4FC2-B4BFC6DA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4532842"/>
            <a:ext cx="28575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9" name="Text Box 98">
            <a:extLst>
              <a:ext uri="{FF2B5EF4-FFF2-40B4-BE49-F238E27FC236}">
                <a16:creationId xmlns:a16="http://schemas.microsoft.com/office/drawing/2014/main" id="{42528002-1695-A3F0-5D5F-28DE6DB1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4495800"/>
            <a:ext cx="25908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/>
              <a:t>AB là đường cao ứng với đáy BC</a:t>
            </a:r>
          </a:p>
        </p:txBody>
      </p:sp>
      <p:sp>
        <p:nvSpPr>
          <p:cNvPr id="60" name="Line 99">
            <a:extLst>
              <a:ext uri="{FF2B5EF4-FFF2-40B4-BE49-F238E27FC236}">
                <a16:creationId xmlns:a16="http://schemas.microsoft.com/office/drawing/2014/main" id="{5918B694-8978-30B0-2327-5FD4EABEC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2913" y="2009776"/>
            <a:ext cx="14287" cy="1919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61" name="Group 103">
            <a:extLst>
              <a:ext uri="{FF2B5EF4-FFF2-40B4-BE49-F238E27FC236}">
                <a16:creationId xmlns:a16="http://schemas.microsoft.com/office/drawing/2014/main" id="{D5A5A7A6-87F4-0821-A24F-431E6F3E5D50}"/>
              </a:ext>
            </a:extLst>
          </p:cNvPr>
          <p:cNvGrpSpPr>
            <a:grpSpLocks/>
          </p:cNvGrpSpPr>
          <p:nvPr/>
        </p:nvGrpSpPr>
        <p:grpSpPr bwMode="auto">
          <a:xfrm>
            <a:off x="8139113" y="2862263"/>
            <a:ext cx="609600" cy="1066800"/>
            <a:chOff x="3792" y="3264"/>
            <a:chExt cx="384" cy="672"/>
          </a:xfrm>
        </p:grpSpPr>
        <p:sp>
          <p:nvSpPr>
            <p:cNvPr id="62" name="AutoShape 101">
              <a:extLst>
                <a:ext uri="{FF2B5EF4-FFF2-40B4-BE49-F238E27FC236}">
                  <a16:creationId xmlns:a16="http://schemas.microsoft.com/office/drawing/2014/main" id="{348B3AD6-AF6B-8410-656C-454084D43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3" name="AutoShape 102">
              <a:extLst>
                <a:ext uri="{FF2B5EF4-FFF2-40B4-BE49-F238E27FC236}">
                  <a16:creationId xmlns:a16="http://schemas.microsoft.com/office/drawing/2014/main" id="{E6675C98-24AC-67EE-215C-F5B2C4755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4" name="Group 104">
            <a:extLst>
              <a:ext uri="{FF2B5EF4-FFF2-40B4-BE49-F238E27FC236}">
                <a16:creationId xmlns:a16="http://schemas.microsoft.com/office/drawing/2014/main" id="{2F2069BD-2319-8A40-D963-4E0404110F7E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2895600"/>
            <a:ext cx="609600" cy="1066800"/>
            <a:chOff x="3792" y="3264"/>
            <a:chExt cx="384" cy="672"/>
          </a:xfrm>
        </p:grpSpPr>
        <p:sp>
          <p:nvSpPr>
            <p:cNvPr id="65" name="AutoShape 105">
              <a:extLst>
                <a:ext uri="{FF2B5EF4-FFF2-40B4-BE49-F238E27FC236}">
                  <a16:creationId xmlns:a16="http://schemas.microsoft.com/office/drawing/2014/main" id="{C15F1341-C126-C59F-5837-672297E1C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6" name="AutoShape 106">
              <a:extLst>
                <a:ext uri="{FF2B5EF4-FFF2-40B4-BE49-F238E27FC236}">
                  <a16:creationId xmlns:a16="http://schemas.microsoft.com/office/drawing/2014/main" id="{F95E7D15-1E00-A2BB-677E-690F51ABC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7" name="Group 107">
            <a:extLst>
              <a:ext uri="{FF2B5EF4-FFF2-40B4-BE49-F238E27FC236}">
                <a16:creationId xmlns:a16="http://schemas.microsoft.com/office/drawing/2014/main" id="{886F1FAD-D0B2-6580-9D57-8A1A0D891B3D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68" name="AutoShape 108">
              <a:extLst>
                <a:ext uri="{FF2B5EF4-FFF2-40B4-BE49-F238E27FC236}">
                  <a16:creationId xmlns:a16="http://schemas.microsoft.com/office/drawing/2014/main" id="{D7FFC4E0-4326-2738-EAA0-DF3104171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9" name="AutoShape 109">
              <a:extLst>
                <a:ext uri="{FF2B5EF4-FFF2-40B4-BE49-F238E27FC236}">
                  <a16:creationId xmlns:a16="http://schemas.microsoft.com/office/drawing/2014/main" id="{4CFE8516-DC44-86F3-6F93-2A48A564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70" name="TextBox 1">
            <a:extLst>
              <a:ext uri="{FF2B5EF4-FFF2-40B4-BE49-F238E27FC236}">
                <a16:creationId xmlns:a16="http://schemas.microsoft.com/office/drawing/2014/main" id="{35BFA68C-7658-9E2C-0288-03D80C97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1014413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 b="1">
                <a:solidFill>
                  <a:srgbClr val="7030A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" name="TextBox 1">
            <a:extLst>
              <a:ext uri="{FF2B5EF4-FFF2-40B4-BE49-F238E27FC236}">
                <a16:creationId xmlns:a16="http://schemas.microsoft.com/office/drawing/2014/main" id="{CA1D10E5-7B75-778A-1174-08E48D043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3127375"/>
            <a:ext cx="40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endParaRPr lang="vi-VN" altLang="en-US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2" name="TextBox 1">
            <a:extLst>
              <a:ext uri="{FF2B5EF4-FFF2-40B4-BE49-F238E27FC236}">
                <a16:creationId xmlns:a16="http://schemas.microsoft.com/office/drawing/2014/main" id="{95E629CE-2751-B87C-A852-391E2647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3" y="3136900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cs typeface="Times New Roman" panose="02020603050405020304" pitchFamily="18" charset="0"/>
              </a:rPr>
              <a:t>3</a:t>
            </a:r>
            <a:endParaRPr lang="vi-VN" altLang="en-US" sz="32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60" grpId="0" animBg="1"/>
      <p:bldP spid="60" grpId="1" animBg="1"/>
      <p:bldP spid="6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peech Bubble: Rectangle with Corners Rounded 7">
            <a:extLst>
              <a:ext uri="{FF2B5EF4-FFF2-40B4-BE49-F238E27FC236}">
                <a16:creationId xmlns:a16="http://schemas.microsoft.com/office/drawing/2014/main" id="{E825296A-65D0-6675-E303-83F0542AAEF1}"/>
              </a:ext>
            </a:extLst>
          </p:cNvPr>
          <p:cNvSpPr/>
          <p:nvPr/>
        </p:nvSpPr>
        <p:spPr>
          <a:xfrm>
            <a:off x="1927965" y="0"/>
            <a:ext cx="7936992" cy="1861457"/>
          </a:xfrm>
          <a:custGeom>
            <a:avLst/>
            <a:gdLst>
              <a:gd name="connsiteX0" fmla="*/ 0 w 7936992"/>
              <a:gd name="connsiteY0" fmla="*/ 310249 h 1861457"/>
              <a:gd name="connsiteX1" fmla="*/ 310249 w 7936992"/>
              <a:gd name="connsiteY1" fmla="*/ 0 h 1861457"/>
              <a:gd name="connsiteX2" fmla="*/ 4629912 w 7936992"/>
              <a:gd name="connsiteY2" fmla="*/ 0 h 1861457"/>
              <a:gd name="connsiteX3" fmla="*/ 4629912 w 7936992"/>
              <a:gd name="connsiteY3" fmla="*/ 0 h 1861457"/>
              <a:gd name="connsiteX4" fmla="*/ 6614160 w 7936992"/>
              <a:gd name="connsiteY4" fmla="*/ 0 h 1861457"/>
              <a:gd name="connsiteX5" fmla="*/ 7626743 w 7936992"/>
              <a:gd name="connsiteY5" fmla="*/ 0 h 1861457"/>
              <a:gd name="connsiteX6" fmla="*/ 7936992 w 7936992"/>
              <a:gd name="connsiteY6" fmla="*/ 310249 h 1861457"/>
              <a:gd name="connsiteX7" fmla="*/ 7936992 w 7936992"/>
              <a:gd name="connsiteY7" fmla="*/ 1085850 h 1861457"/>
              <a:gd name="connsiteX8" fmla="*/ 8468929 w 7936992"/>
              <a:gd name="connsiteY8" fmla="*/ 1106431 h 1861457"/>
              <a:gd name="connsiteX9" fmla="*/ 7936992 w 7936992"/>
              <a:gd name="connsiteY9" fmla="*/ 1551214 h 1861457"/>
              <a:gd name="connsiteX10" fmla="*/ 7936992 w 7936992"/>
              <a:gd name="connsiteY10" fmla="*/ 1551208 h 1861457"/>
              <a:gd name="connsiteX11" fmla="*/ 7626743 w 7936992"/>
              <a:gd name="connsiteY11" fmla="*/ 1861457 h 1861457"/>
              <a:gd name="connsiteX12" fmla="*/ 6614160 w 7936992"/>
              <a:gd name="connsiteY12" fmla="*/ 1861457 h 1861457"/>
              <a:gd name="connsiteX13" fmla="*/ 4629912 w 7936992"/>
              <a:gd name="connsiteY13" fmla="*/ 1861457 h 1861457"/>
              <a:gd name="connsiteX14" fmla="*/ 4629912 w 7936992"/>
              <a:gd name="connsiteY14" fmla="*/ 1861457 h 1861457"/>
              <a:gd name="connsiteX15" fmla="*/ 310249 w 7936992"/>
              <a:gd name="connsiteY15" fmla="*/ 1861457 h 1861457"/>
              <a:gd name="connsiteX16" fmla="*/ 0 w 7936992"/>
              <a:gd name="connsiteY16" fmla="*/ 1551208 h 1861457"/>
              <a:gd name="connsiteX17" fmla="*/ 0 w 7936992"/>
              <a:gd name="connsiteY17" fmla="*/ 1551214 h 1861457"/>
              <a:gd name="connsiteX18" fmla="*/ 0 w 7936992"/>
              <a:gd name="connsiteY18" fmla="*/ 1085850 h 1861457"/>
              <a:gd name="connsiteX19" fmla="*/ 0 w 7936992"/>
              <a:gd name="connsiteY19" fmla="*/ 1085850 h 1861457"/>
              <a:gd name="connsiteX20" fmla="*/ 0 w 7936992"/>
              <a:gd name="connsiteY20" fmla="*/ 310249 h 1861457"/>
              <a:gd name="connsiteX0" fmla="*/ 0 w 7936992"/>
              <a:gd name="connsiteY0" fmla="*/ 310249 h 1861457"/>
              <a:gd name="connsiteX1" fmla="*/ 310249 w 7936992"/>
              <a:gd name="connsiteY1" fmla="*/ 0 h 1861457"/>
              <a:gd name="connsiteX2" fmla="*/ 4629912 w 7936992"/>
              <a:gd name="connsiteY2" fmla="*/ 0 h 1861457"/>
              <a:gd name="connsiteX3" fmla="*/ 4629912 w 7936992"/>
              <a:gd name="connsiteY3" fmla="*/ 0 h 1861457"/>
              <a:gd name="connsiteX4" fmla="*/ 6614160 w 7936992"/>
              <a:gd name="connsiteY4" fmla="*/ 0 h 1861457"/>
              <a:gd name="connsiteX5" fmla="*/ 7626743 w 7936992"/>
              <a:gd name="connsiteY5" fmla="*/ 0 h 1861457"/>
              <a:gd name="connsiteX6" fmla="*/ 7936992 w 7936992"/>
              <a:gd name="connsiteY6" fmla="*/ 310249 h 1861457"/>
              <a:gd name="connsiteX7" fmla="*/ 7936992 w 7936992"/>
              <a:gd name="connsiteY7" fmla="*/ 1085850 h 1861457"/>
              <a:gd name="connsiteX8" fmla="*/ 8468929 w 7936992"/>
              <a:gd name="connsiteY8" fmla="*/ 1106431 h 1861457"/>
              <a:gd name="connsiteX9" fmla="*/ 7936992 w 7936992"/>
              <a:gd name="connsiteY9" fmla="*/ 1551214 h 1861457"/>
              <a:gd name="connsiteX10" fmla="*/ 7936992 w 7936992"/>
              <a:gd name="connsiteY10" fmla="*/ 1551208 h 1861457"/>
              <a:gd name="connsiteX11" fmla="*/ 7626743 w 7936992"/>
              <a:gd name="connsiteY11" fmla="*/ 1861457 h 1861457"/>
              <a:gd name="connsiteX12" fmla="*/ 6614160 w 7936992"/>
              <a:gd name="connsiteY12" fmla="*/ 1861457 h 1861457"/>
              <a:gd name="connsiteX13" fmla="*/ 4629912 w 7936992"/>
              <a:gd name="connsiteY13" fmla="*/ 1861457 h 1861457"/>
              <a:gd name="connsiteX14" fmla="*/ 4629912 w 7936992"/>
              <a:gd name="connsiteY14" fmla="*/ 1861457 h 1861457"/>
              <a:gd name="connsiteX15" fmla="*/ 310249 w 7936992"/>
              <a:gd name="connsiteY15" fmla="*/ 1861457 h 1861457"/>
              <a:gd name="connsiteX16" fmla="*/ 0 w 7936992"/>
              <a:gd name="connsiteY16" fmla="*/ 1551208 h 1861457"/>
              <a:gd name="connsiteX17" fmla="*/ 0 w 7936992"/>
              <a:gd name="connsiteY17" fmla="*/ 1551214 h 1861457"/>
              <a:gd name="connsiteX18" fmla="*/ 0 w 7936992"/>
              <a:gd name="connsiteY18" fmla="*/ 1085850 h 1861457"/>
              <a:gd name="connsiteX19" fmla="*/ 0 w 7936992"/>
              <a:gd name="connsiteY19" fmla="*/ 1085850 h 1861457"/>
              <a:gd name="connsiteX20" fmla="*/ 0 w 7936992"/>
              <a:gd name="connsiteY20" fmla="*/ 310249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36992" h="1861457" fill="none" extrusionOk="0">
                <a:moveTo>
                  <a:pt x="0" y="310249"/>
                </a:moveTo>
                <a:cubicBezTo>
                  <a:pt x="-1560" y="161640"/>
                  <a:pt x="133553" y="-34829"/>
                  <a:pt x="310249" y="0"/>
                </a:cubicBezTo>
                <a:cubicBezTo>
                  <a:pt x="1030050" y="-110251"/>
                  <a:pt x="3296405" y="-187466"/>
                  <a:pt x="4629912" y="0"/>
                </a:cubicBezTo>
                <a:lnTo>
                  <a:pt x="4629912" y="0"/>
                </a:lnTo>
                <a:cubicBezTo>
                  <a:pt x="4931158" y="-102323"/>
                  <a:pt x="5685918" y="174180"/>
                  <a:pt x="6614160" y="0"/>
                </a:cubicBezTo>
                <a:cubicBezTo>
                  <a:pt x="6800134" y="14914"/>
                  <a:pt x="7352409" y="-80226"/>
                  <a:pt x="7626743" y="0"/>
                </a:cubicBezTo>
                <a:cubicBezTo>
                  <a:pt x="7817019" y="28283"/>
                  <a:pt x="7901011" y="130431"/>
                  <a:pt x="7936992" y="310249"/>
                </a:cubicBezTo>
                <a:cubicBezTo>
                  <a:pt x="8012160" y="559435"/>
                  <a:pt x="7997795" y="908868"/>
                  <a:pt x="7936992" y="1085850"/>
                </a:cubicBezTo>
                <a:cubicBezTo>
                  <a:pt x="8042827" y="1088149"/>
                  <a:pt x="8221217" y="1112514"/>
                  <a:pt x="8468929" y="1106431"/>
                </a:cubicBezTo>
                <a:cubicBezTo>
                  <a:pt x="8206211" y="1331290"/>
                  <a:pt x="8065616" y="1471636"/>
                  <a:pt x="7936992" y="1551214"/>
                </a:cubicBezTo>
                <a:lnTo>
                  <a:pt x="7936992" y="1551208"/>
                </a:lnTo>
                <a:cubicBezTo>
                  <a:pt x="7909777" y="1714362"/>
                  <a:pt x="7784983" y="1851664"/>
                  <a:pt x="7626743" y="1861457"/>
                </a:cubicBezTo>
                <a:cubicBezTo>
                  <a:pt x="7456960" y="1899508"/>
                  <a:pt x="7115523" y="1924755"/>
                  <a:pt x="6614160" y="1861457"/>
                </a:cubicBezTo>
                <a:cubicBezTo>
                  <a:pt x="5988491" y="1754209"/>
                  <a:pt x="5123820" y="1999443"/>
                  <a:pt x="4629912" y="1861457"/>
                </a:cubicBezTo>
                <a:lnTo>
                  <a:pt x="4629912" y="1861457"/>
                </a:lnTo>
                <a:cubicBezTo>
                  <a:pt x="3020974" y="1964358"/>
                  <a:pt x="2425173" y="1710935"/>
                  <a:pt x="310249" y="1861457"/>
                </a:cubicBezTo>
                <a:cubicBezTo>
                  <a:pt x="165451" y="1904964"/>
                  <a:pt x="30622" y="1680254"/>
                  <a:pt x="0" y="1551208"/>
                </a:cubicBezTo>
                <a:lnTo>
                  <a:pt x="0" y="1551214"/>
                </a:lnTo>
                <a:cubicBezTo>
                  <a:pt x="-23608" y="1333216"/>
                  <a:pt x="-43425" y="1291698"/>
                  <a:pt x="0" y="1085850"/>
                </a:cubicBezTo>
                <a:lnTo>
                  <a:pt x="0" y="1085850"/>
                </a:lnTo>
                <a:cubicBezTo>
                  <a:pt x="16917" y="895855"/>
                  <a:pt x="-111362" y="631217"/>
                  <a:pt x="0" y="310249"/>
                </a:cubicBezTo>
                <a:close/>
              </a:path>
              <a:path w="7936992" h="1861457" stroke="0" extrusionOk="0">
                <a:moveTo>
                  <a:pt x="0" y="310249"/>
                </a:moveTo>
                <a:cubicBezTo>
                  <a:pt x="9644" y="114393"/>
                  <a:pt x="104357" y="-1412"/>
                  <a:pt x="310249" y="0"/>
                </a:cubicBezTo>
                <a:cubicBezTo>
                  <a:pt x="1491449" y="12932"/>
                  <a:pt x="3113645" y="169047"/>
                  <a:pt x="4629912" y="0"/>
                </a:cubicBezTo>
                <a:lnTo>
                  <a:pt x="4629912" y="0"/>
                </a:lnTo>
                <a:cubicBezTo>
                  <a:pt x="5383854" y="-8519"/>
                  <a:pt x="5965988" y="102010"/>
                  <a:pt x="6614160" y="0"/>
                </a:cubicBezTo>
                <a:cubicBezTo>
                  <a:pt x="7057742" y="-5398"/>
                  <a:pt x="7205878" y="-37941"/>
                  <a:pt x="7626743" y="0"/>
                </a:cubicBezTo>
                <a:cubicBezTo>
                  <a:pt x="7778121" y="12170"/>
                  <a:pt x="7917407" y="130276"/>
                  <a:pt x="7936992" y="310249"/>
                </a:cubicBezTo>
                <a:cubicBezTo>
                  <a:pt x="7930618" y="632332"/>
                  <a:pt x="7875295" y="890268"/>
                  <a:pt x="7936992" y="1085850"/>
                </a:cubicBezTo>
                <a:cubicBezTo>
                  <a:pt x="8080375" y="1097841"/>
                  <a:pt x="8361286" y="1103066"/>
                  <a:pt x="8468929" y="1106431"/>
                </a:cubicBezTo>
                <a:cubicBezTo>
                  <a:pt x="8333393" y="1244004"/>
                  <a:pt x="8071102" y="1439946"/>
                  <a:pt x="7936992" y="1551214"/>
                </a:cubicBezTo>
                <a:lnTo>
                  <a:pt x="7936992" y="1551208"/>
                </a:lnTo>
                <a:cubicBezTo>
                  <a:pt x="7955772" y="1744818"/>
                  <a:pt x="7768696" y="1880469"/>
                  <a:pt x="7626743" y="1861457"/>
                </a:cubicBezTo>
                <a:cubicBezTo>
                  <a:pt x="7136762" y="1842609"/>
                  <a:pt x="6819542" y="1875331"/>
                  <a:pt x="6614160" y="1861457"/>
                </a:cubicBezTo>
                <a:cubicBezTo>
                  <a:pt x="6160378" y="1695353"/>
                  <a:pt x="5154206" y="1803889"/>
                  <a:pt x="4629912" y="1861457"/>
                </a:cubicBezTo>
                <a:lnTo>
                  <a:pt x="4629912" y="1861457"/>
                </a:lnTo>
                <a:cubicBezTo>
                  <a:pt x="2918296" y="1869406"/>
                  <a:pt x="2106563" y="2071262"/>
                  <a:pt x="310249" y="1861457"/>
                </a:cubicBezTo>
                <a:cubicBezTo>
                  <a:pt x="128573" y="1853756"/>
                  <a:pt x="-12517" y="1712347"/>
                  <a:pt x="0" y="1551208"/>
                </a:cubicBezTo>
                <a:lnTo>
                  <a:pt x="0" y="1551214"/>
                </a:lnTo>
                <a:cubicBezTo>
                  <a:pt x="-12448" y="1429156"/>
                  <a:pt x="-39888" y="1258127"/>
                  <a:pt x="0" y="1085850"/>
                </a:cubicBezTo>
                <a:lnTo>
                  <a:pt x="0" y="1085850"/>
                </a:lnTo>
                <a:cubicBezTo>
                  <a:pt x="-34591" y="901942"/>
                  <a:pt x="-61318" y="647723"/>
                  <a:pt x="0" y="310249"/>
                </a:cubicBezTo>
                <a:close/>
              </a:path>
              <a:path w="7936992" h="1861457" fill="none" stroke="0" extrusionOk="0">
                <a:moveTo>
                  <a:pt x="0" y="310249"/>
                </a:moveTo>
                <a:cubicBezTo>
                  <a:pt x="-13863" y="145836"/>
                  <a:pt x="131208" y="-19437"/>
                  <a:pt x="310249" y="0"/>
                </a:cubicBezTo>
                <a:cubicBezTo>
                  <a:pt x="1227882" y="-158909"/>
                  <a:pt x="2918888" y="37210"/>
                  <a:pt x="4629912" y="0"/>
                </a:cubicBezTo>
                <a:lnTo>
                  <a:pt x="4629912" y="0"/>
                </a:lnTo>
                <a:cubicBezTo>
                  <a:pt x="4869794" y="-66135"/>
                  <a:pt x="5765347" y="276026"/>
                  <a:pt x="6614160" y="0"/>
                </a:cubicBezTo>
                <a:cubicBezTo>
                  <a:pt x="6713859" y="29499"/>
                  <a:pt x="7372485" y="-79907"/>
                  <a:pt x="7626743" y="0"/>
                </a:cubicBezTo>
                <a:cubicBezTo>
                  <a:pt x="7796668" y="-1779"/>
                  <a:pt x="7893419" y="139540"/>
                  <a:pt x="7936992" y="310249"/>
                </a:cubicBezTo>
                <a:cubicBezTo>
                  <a:pt x="8019067" y="597574"/>
                  <a:pt x="8005392" y="927837"/>
                  <a:pt x="7936992" y="1085850"/>
                </a:cubicBezTo>
                <a:cubicBezTo>
                  <a:pt x="8034863" y="1092504"/>
                  <a:pt x="8216474" y="1093797"/>
                  <a:pt x="8468929" y="1106431"/>
                </a:cubicBezTo>
                <a:cubicBezTo>
                  <a:pt x="8182324" y="1319752"/>
                  <a:pt x="8042255" y="1492327"/>
                  <a:pt x="7936992" y="1551214"/>
                </a:cubicBezTo>
                <a:lnTo>
                  <a:pt x="7936992" y="1551208"/>
                </a:lnTo>
                <a:cubicBezTo>
                  <a:pt x="7930080" y="1722938"/>
                  <a:pt x="7786487" y="1865352"/>
                  <a:pt x="7626743" y="1861457"/>
                </a:cubicBezTo>
                <a:cubicBezTo>
                  <a:pt x="7423546" y="1827794"/>
                  <a:pt x="7032607" y="1918166"/>
                  <a:pt x="6614160" y="1861457"/>
                </a:cubicBezTo>
                <a:cubicBezTo>
                  <a:pt x="5948509" y="1770649"/>
                  <a:pt x="5021550" y="2032976"/>
                  <a:pt x="4629912" y="1861457"/>
                </a:cubicBezTo>
                <a:lnTo>
                  <a:pt x="4629912" y="1861457"/>
                </a:lnTo>
                <a:cubicBezTo>
                  <a:pt x="2982597" y="1891920"/>
                  <a:pt x="2408602" y="1742966"/>
                  <a:pt x="310249" y="1861457"/>
                </a:cubicBezTo>
                <a:cubicBezTo>
                  <a:pt x="145568" y="1878359"/>
                  <a:pt x="2864" y="1694136"/>
                  <a:pt x="0" y="1551208"/>
                </a:cubicBezTo>
                <a:lnTo>
                  <a:pt x="0" y="1551214"/>
                </a:lnTo>
                <a:cubicBezTo>
                  <a:pt x="-28930" y="1338820"/>
                  <a:pt x="-46545" y="1293042"/>
                  <a:pt x="0" y="1085850"/>
                </a:cubicBezTo>
                <a:lnTo>
                  <a:pt x="0" y="1085850"/>
                </a:lnTo>
                <a:cubicBezTo>
                  <a:pt x="35741" y="859815"/>
                  <a:pt x="-58235" y="619290"/>
                  <a:pt x="0" y="31024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339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82237522">
                  <a:custGeom>
                    <a:avLst/>
                    <a:gdLst>
                      <a:gd name="connsiteX0" fmla="*/ 0 w 7936992"/>
                      <a:gd name="connsiteY0" fmla="*/ 310249 h 1861457"/>
                      <a:gd name="connsiteX1" fmla="*/ 310249 w 7936992"/>
                      <a:gd name="connsiteY1" fmla="*/ 0 h 1861457"/>
                      <a:gd name="connsiteX2" fmla="*/ 4629912 w 7936992"/>
                      <a:gd name="connsiteY2" fmla="*/ 0 h 1861457"/>
                      <a:gd name="connsiteX3" fmla="*/ 4629912 w 7936992"/>
                      <a:gd name="connsiteY3" fmla="*/ 0 h 1861457"/>
                      <a:gd name="connsiteX4" fmla="*/ 6614160 w 7936992"/>
                      <a:gd name="connsiteY4" fmla="*/ 0 h 1861457"/>
                      <a:gd name="connsiteX5" fmla="*/ 7626743 w 7936992"/>
                      <a:gd name="connsiteY5" fmla="*/ 0 h 1861457"/>
                      <a:gd name="connsiteX6" fmla="*/ 7936992 w 7936992"/>
                      <a:gd name="connsiteY6" fmla="*/ 310249 h 1861457"/>
                      <a:gd name="connsiteX7" fmla="*/ 7936992 w 7936992"/>
                      <a:gd name="connsiteY7" fmla="*/ 1085850 h 1861457"/>
                      <a:gd name="connsiteX8" fmla="*/ 8468929 w 7936992"/>
                      <a:gd name="connsiteY8" fmla="*/ 1106431 h 1861457"/>
                      <a:gd name="connsiteX9" fmla="*/ 7936992 w 7936992"/>
                      <a:gd name="connsiteY9" fmla="*/ 1551214 h 1861457"/>
                      <a:gd name="connsiteX10" fmla="*/ 7936992 w 7936992"/>
                      <a:gd name="connsiteY10" fmla="*/ 1551208 h 1861457"/>
                      <a:gd name="connsiteX11" fmla="*/ 7626743 w 7936992"/>
                      <a:gd name="connsiteY11" fmla="*/ 1861457 h 1861457"/>
                      <a:gd name="connsiteX12" fmla="*/ 6614160 w 7936992"/>
                      <a:gd name="connsiteY12" fmla="*/ 1861457 h 1861457"/>
                      <a:gd name="connsiteX13" fmla="*/ 4629912 w 7936992"/>
                      <a:gd name="connsiteY13" fmla="*/ 1861457 h 1861457"/>
                      <a:gd name="connsiteX14" fmla="*/ 4629912 w 7936992"/>
                      <a:gd name="connsiteY14" fmla="*/ 1861457 h 1861457"/>
                      <a:gd name="connsiteX15" fmla="*/ 310249 w 7936992"/>
                      <a:gd name="connsiteY15" fmla="*/ 1861457 h 1861457"/>
                      <a:gd name="connsiteX16" fmla="*/ 0 w 7936992"/>
                      <a:gd name="connsiteY16" fmla="*/ 1551208 h 1861457"/>
                      <a:gd name="connsiteX17" fmla="*/ 0 w 7936992"/>
                      <a:gd name="connsiteY17" fmla="*/ 1551214 h 1861457"/>
                      <a:gd name="connsiteX18" fmla="*/ 0 w 7936992"/>
                      <a:gd name="connsiteY18" fmla="*/ 1085850 h 1861457"/>
                      <a:gd name="connsiteX19" fmla="*/ 0 w 7936992"/>
                      <a:gd name="connsiteY19" fmla="*/ 1085850 h 1861457"/>
                      <a:gd name="connsiteX20" fmla="*/ 0 w 7936992"/>
                      <a:gd name="connsiteY20" fmla="*/ 310249 h 1861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936992" h="1861457" fill="none" extrusionOk="0">
                        <a:moveTo>
                          <a:pt x="0" y="310249"/>
                        </a:moveTo>
                        <a:cubicBezTo>
                          <a:pt x="-1342" y="158462"/>
                          <a:pt x="137544" y="-8845"/>
                          <a:pt x="310249" y="0"/>
                        </a:cubicBezTo>
                        <a:cubicBezTo>
                          <a:pt x="1131923" y="-81168"/>
                          <a:pt x="3087724" y="-77428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4930792" y="-87360"/>
                          <a:pt x="5697351" y="141828"/>
                          <a:pt x="6614160" y="0"/>
                        </a:cubicBezTo>
                        <a:cubicBezTo>
                          <a:pt x="6771864" y="23836"/>
                          <a:pt x="7339566" y="-73719"/>
                          <a:pt x="7626743" y="0"/>
                        </a:cubicBezTo>
                        <a:cubicBezTo>
                          <a:pt x="7806396" y="12412"/>
                          <a:pt x="7909088" y="132333"/>
                          <a:pt x="7936992" y="310249"/>
                        </a:cubicBezTo>
                        <a:cubicBezTo>
                          <a:pt x="7996673" y="588853"/>
                          <a:pt x="7991038" y="893456"/>
                          <a:pt x="7936992" y="1085850"/>
                        </a:cubicBezTo>
                        <a:cubicBezTo>
                          <a:pt x="8038734" y="1109347"/>
                          <a:pt x="8216637" y="1090754"/>
                          <a:pt x="8468929" y="1106431"/>
                        </a:cubicBezTo>
                        <a:cubicBezTo>
                          <a:pt x="8202806" y="1326408"/>
                          <a:pt x="8051797" y="1491266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26432" y="1719375"/>
                          <a:pt x="7794714" y="1858935"/>
                          <a:pt x="7626743" y="1861457"/>
                        </a:cubicBezTo>
                        <a:cubicBezTo>
                          <a:pt x="7420863" y="1898544"/>
                          <a:pt x="7046603" y="1942202"/>
                          <a:pt x="6614160" y="1861457"/>
                        </a:cubicBezTo>
                        <a:cubicBezTo>
                          <a:pt x="5955803" y="1765517"/>
                          <a:pt x="5101780" y="1980360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3022720" y="1880050"/>
                          <a:pt x="2435470" y="1746068"/>
                          <a:pt x="310249" y="1861457"/>
                        </a:cubicBezTo>
                        <a:cubicBezTo>
                          <a:pt x="153870" y="1885985"/>
                          <a:pt x="17981" y="1697716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9160" y="1337481"/>
                          <a:pt x="-40581" y="1290722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9921" y="885023"/>
                          <a:pt x="-61968" y="621349"/>
                          <a:pt x="0" y="310249"/>
                        </a:cubicBezTo>
                        <a:close/>
                      </a:path>
                      <a:path w="7936992" h="1861457" stroke="0" extrusionOk="0">
                        <a:moveTo>
                          <a:pt x="0" y="310249"/>
                        </a:moveTo>
                        <a:cubicBezTo>
                          <a:pt x="-12763" y="126033"/>
                          <a:pt x="122262" y="-27821"/>
                          <a:pt x="310249" y="0"/>
                        </a:cubicBezTo>
                        <a:cubicBezTo>
                          <a:pt x="1308634" y="-3784"/>
                          <a:pt x="2916664" y="21896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5353104" y="-108395"/>
                          <a:pt x="5952112" y="124120"/>
                          <a:pt x="6614160" y="0"/>
                        </a:cubicBezTo>
                        <a:cubicBezTo>
                          <a:pt x="7037586" y="-18421"/>
                          <a:pt x="7199064" y="-28649"/>
                          <a:pt x="7626743" y="0"/>
                        </a:cubicBezTo>
                        <a:cubicBezTo>
                          <a:pt x="7796855" y="-1800"/>
                          <a:pt x="7930740" y="141779"/>
                          <a:pt x="7936992" y="310249"/>
                        </a:cubicBezTo>
                        <a:cubicBezTo>
                          <a:pt x="7933243" y="631527"/>
                          <a:pt x="7880168" y="885704"/>
                          <a:pt x="7936992" y="1085850"/>
                        </a:cubicBezTo>
                        <a:cubicBezTo>
                          <a:pt x="8095169" y="1093370"/>
                          <a:pt x="8360403" y="1097855"/>
                          <a:pt x="8468929" y="1106431"/>
                        </a:cubicBezTo>
                        <a:cubicBezTo>
                          <a:pt x="8318938" y="1251892"/>
                          <a:pt x="8089610" y="1406740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54497" y="1739653"/>
                          <a:pt x="7771295" y="1882354"/>
                          <a:pt x="7626743" y="1861457"/>
                        </a:cubicBezTo>
                        <a:cubicBezTo>
                          <a:pt x="7146530" y="1826166"/>
                          <a:pt x="6829895" y="1884756"/>
                          <a:pt x="6614160" y="1861457"/>
                        </a:cubicBezTo>
                        <a:cubicBezTo>
                          <a:pt x="6199176" y="1737745"/>
                          <a:pt x="5234981" y="1850237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2947464" y="1865777"/>
                          <a:pt x="2169221" y="2023182"/>
                          <a:pt x="310249" y="1861457"/>
                        </a:cubicBezTo>
                        <a:cubicBezTo>
                          <a:pt x="130887" y="1854094"/>
                          <a:pt x="-18167" y="1718252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3190" y="1432139"/>
                          <a:pt x="-26005" y="1284191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-8969" y="891534"/>
                          <a:pt x="-53428" y="631024"/>
                          <a:pt x="0" y="31024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sự cân đối, hài hoà nên hình tam giác đều thường được ứng dụng trong cuộc sống, là hoạ tiết, hoa văn trang trí,...</a:t>
            </a:r>
          </a:p>
        </p:txBody>
      </p:sp>
      <p:pic>
        <p:nvPicPr>
          <p:cNvPr id="2052" name="Picture 4" descr="Kệ gỗ treo tường hình tam giác đơn giản, công dụng đa năng KG73">
            <a:extLst>
              <a:ext uri="{FF2B5EF4-FFF2-40B4-BE49-F238E27FC236}">
                <a16:creationId xmlns:a16="http://schemas.microsoft.com/office/drawing/2014/main" id="{69C29C22-9578-0CAD-4962-DBCE933D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2587188"/>
            <a:ext cx="5253038" cy="35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a văn trên gốm thời Trần trong BTTT">
            <a:extLst>
              <a:ext uri="{FF2B5EF4-FFF2-40B4-BE49-F238E27FC236}">
                <a16:creationId xmlns:a16="http://schemas.microsoft.com/office/drawing/2014/main" id="{1AA80EFC-A041-9CCA-F913-1986CD7E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03" y="2786743"/>
            <a:ext cx="4214681" cy="32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FAF80-6EDD-39F3-125B-0476A4B37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917757"/>
            <a:ext cx="7837714" cy="27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đồ vật dưới đây có dạng hình tam giác gì?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DB60A0-4B60-E35D-4542-3991F44E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2" y="1346634"/>
            <a:ext cx="10772566" cy="33591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2A2131-ED08-024C-FDF1-4721F14C0B4A}"/>
              </a:ext>
            </a:extLst>
          </p:cNvPr>
          <p:cNvSpPr/>
          <p:nvPr/>
        </p:nvSpPr>
        <p:spPr>
          <a:xfrm>
            <a:off x="1011501" y="4778393"/>
            <a:ext cx="227598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6814E0-3B62-B45B-3254-CD6BAC849115}"/>
              </a:ext>
            </a:extLst>
          </p:cNvPr>
          <p:cNvSpPr/>
          <p:nvPr/>
        </p:nvSpPr>
        <p:spPr>
          <a:xfrm>
            <a:off x="3678502" y="4821936"/>
            <a:ext cx="1611956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nhọn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34859B-767E-39ED-9B5B-CFA3E64AD8D1}"/>
              </a:ext>
            </a:extLst>
          </p:cNvPr>
          <p:cNvSpPr/>
          <p:nvPr/>
        </p:nvSpPr>
        <p:spPr>
          <a:xfrm>
            <a:off x="6694714" y="4789278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tù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D5FB23-A271-E533-C836-57A930EFCEDF}"/>
              </a:ext>
            </a:extLst>
          </p:cNvPr>
          <p:cNvSpPr/>
          <p:nvPr/>
        </p:nvSpPr>
        <p:spPr>
          <a:xfrm>
            <a:off x="9688285" y="4811049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29918" y="563130"/>
            <a:ext cx="9470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bốn năm, một cửa hàng bán được số sản phẩm và đã thống kê như bảng số liệu dưới đây.</a:t>
            </a:r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CF6481-239D-366B-1543-E0864200D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37206"/>
              </p:ext>
            </p:extLst>
          </p:nvPr>
        </p:nvGraphicFramePr>
        <p:xfrm>
          <a:off x="605537" y="2057907"/>
          <a:ext cx="10778744" cy="12003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91513">
                  <a:extLst>
                    <a:ext uri="{9D8B030D-6E8A-4147-A177-3AD203B41FA5}">
                      <a16:colId xmlns:a16="http://schemas.microsoft.com/office/drawing/2014/main" val="45196812"/>
                    </a:ext>
                  </a:extLst>
                </a:gridCol>
                <a:gridCol w="1765502">
                  <a:extLst>
                    <a:ext uri="{9D8B030D-6E8A-4147-A177-3AD203B41FA5}">
                      <a16:colId xmlns:a16="http://schemas.microsoft.com/office/drawing/2014/main" val="2239852521"/>
                    </a:ext>
                  </a:extLst>
                </a:gridCol>
                <a:gridCol w="1774893">
                  <a:extLst>
                    <a:ext uri="{9D8B030D-6E8A-4147-A177-3AD203B41FA5}">
                      <a16:colId xmlns:a16="http://schemas.microsoft.com/office/drawing/2014/main" val="2972994656"/>
                    </a:ext>
                  </a:extLst>
                </a:gridCol>
                <a:gridCol w="1530728">
                  <a:extLst>
                    <a:ext uri="{9D8B030D-6E8A-4147-A177-3AD203B41FA5}">
                      <a16:colId xmlns:a16="http://schemas.microsoft.com/office/drawing/2014/main" val="257048923"/>
                    </a:ext>
                  </a:extLst>
                </a:gridCol>
                <a:gridCol w="1816108">
                  <a:extLst>
                    <a:ext uri="{9D8B030D-6E8A-4147-A177-3AD203B41FA5}">
                      <a16:colId xmlns:a16="http://schemas.microsoft.com/office/drawing/2014/main" val="1762862488"/>
                    </a:ext>
                  </a:extLst>
                </a:gridCol>
              </a:tblGrid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901250"/>
                  </a:ext>
                </a:extLst>
              </a:tr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2 873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2 837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3 293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3 018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91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88355B7-BCB2-0015-F319-235FB6415BD9}"/>
              </a:ext>
            </a:extLst>
          </p:cNvPr>
          <p:cNvSpPr txBox="1"/>
          <p:nvPr/>
        </p:nvSpPr>
        <p:spPr>
          <a:xfrm>
            <a:off x="519176" y="3599766"/>
            <a:ext cx="109514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Nêu số sản phẩm cửa hàng bán được mỗi năm.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384DC9-5D22-585E-AA50-C4B6436E9D84}"/>
              </a:ext>
            </a:extLst>
          </p:cNvPr>
          <p:cNvSpPr txBox="1"/>
          <p:nvPr/>
        </p:nvSpPr>
        <p:spPr>
          <a:xfrm>
            <a:off x="1072134" y="4380399"/>
            <a:ext cx="60944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2020: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2 873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2021: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2 837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2022: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3 293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2023: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3 018 sản phẩm.</a:t>
            </a:r>
          </a:p>
        </p:txBody>
      </p:sp>
    </p:spTree>
    <p:extLst>
      <p:ext uri="{BB962C8B-B14F-4D97-AF65-F5344CB8AC3E}">
        <p14:creationId xmlns:p14="http://schemas.microsoft.com/office/powerpoint/2010/main" val="42287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1F9908-4652-90DE-39BA-5BA6F717F4D9}"/>
              </a:ext>
            </a:extLst>
          </p:cNvPr>
          <p:cNvSpPr txBox="1"/>
          <p:nvPr/>
        </p:nvSpPr>
        <p:spPr>
          <a:xfrm>
            <a:off x="1492214" y="489857"/>
            <a:ext cx="98480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 chỉ ra đáy và đường cao tương ứng được vẽ trong mỗi hình tam giác dưới đây.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ACBAE-D6C3-DF22-C1FA-F0BEA9E6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76" y="1834923"/>
            <a:ext cx="9933895" cy="21574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F3C03E-D831-06EC-2189-B4D87A0D3731}"/>
              </a:ext>
            </a:extLst>
          </p:cNvPr>
          <p:cNvSpPr/>
          <p:nvPr/>
        </p:nvSpPr>
        <p:spPr>
          <a:xfrm>
            <a:off x="1250987" y="4190564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314693-6D03-FABC-DABF-31D4EA7FF444}"/>
              </a:ext>
            </a:extLst>
          </p:cNvPr>
          <p:cNvSpPr/>
          <p:nvPr/>
        </p:nvSpPr>
        <p:spPr>
          <a:xfrm>
            <a:off x="4995673" y="4244993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6CF254-794C-A6D3-DFE5-663F110504FB}"/>
              </a:ext>
            </a:extLst>
          </p:cNvPr>
          <p:cNvSpPr/>
          <p:nvPr/>
        </p:nvSpPr>
        <p:spPr>
          <a:xfrm>
            <a:off x="8511759" y="4353850"/>
            <a:ext cx="260255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NP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3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646CB-AADA-2A67-CCA7-3E6456EB7F5C}"/>
              </a:ext>
            </a:extLst>
          </p:cNvPr>
          <p:cNvSpPr txBox="1"/>
          <p:nvPr/>
        </p:nvSpPr>
        <p:spPr>
          <a:xfrm>
            <a:off x="1501031" y="474617"/>
            <a:ext cx="95915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bức tranh bên, em hãy tìm các hình tam giác và cho biết mỗi hình tam giác đó có dạng hình tam giác gì.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419A8-DF51-36F0-4911-4732C842F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26" y="1578428"/>
            <a:ext cx="4678839" cy="343580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6BCCB-1579-8FD0-0C81-5DC9D747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53208"/>
              </p:ext>
            </p:extLst>
          </p:nvPr>
        </p:nvGraphicFramePr>
        <p:xfrm>
          <a:off x="718457" y="1898174"/>
          <a:ext cx="6307818" cy="4053840"/>
        </p:xfrm>
        <a:graphic>
          <a:graphicData uri="http://schemas.openxmlformats.org/drawingml/2006/table">
            <a:tbl>
              <a:tblPr/>
              <a:tblGrid>
                <a:gridCol w="1636157">
                  <a:extLst>
                    <a:ext uri="{9D8B030D-6E8A-4147-A177-3AD203B41FA5}">
                      <a16:colId xmlns:a16="http://schemas.microsoft.com/office/drawing/2014/main" val="1925561056"/>
                    </a:ext>
                  </a:extLst>
                </a:gridCol>
                <a:gridCol w="4671661">
                  <a:extLst>
                    <a:ext uri="{9D8B030D-6E8A-4147-A177-3AD203B41FA5}">
                      <a16:colId xmlns:a16="http://schemas.microsoft.com/office/drawing/2014/main" val="3555360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23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74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nhọn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82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đều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890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tù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72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723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nhọn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1229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56B68D9-BC5B-4B3B-2102-41517BDD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727" y="1645783"/>
            <a:ext cx="446226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5ECA67-011F-2F54-8139-E23CA5D1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1" y="1730828"/>
            <a:ext cx="7663544" cy="25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C16D2D-07FA-489A-AD57-C52DD859C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9413" y="2295525"/>
            <a:ext cx="2554453" cy="2582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ACB146-EE79-48CE-A2A7-7D8E3B04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0304" y="2295525"/>
            <a:ext cx="2554453" cy="258262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6A5A77-F962-4D6F-9226-E0547CA41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91195" y="2295525"/>
            <a:ext cx="2554453" cy="258262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6EEF984-76A8-4D16-BF2E-31A186D62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02086" y="2295525"/>
            <a:ext cx="2554453" cy="258262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A9F9D00-1B9E-4C36-BB6D-FD1BCD87A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2977" y="2295525"/>
            <a:ext cx="2554453" cy="258262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2EBBEBE-90FC-425D-9AFB-B3F0B4A18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23866" y="2286000"/>
            <a:ext cx="2554453" cy="258262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E53F841-B3EB-48B5-9C5E-C7C512D08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39652" y="1890864"/>
            <a:ext cx="4115951" cy="4931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A7BE3B-94D6-488A-97B3-E8F7520DB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068" y="533400"/>
            <a:ext cx="7974259" cy="1566808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5DCC5FD-97A5-4082-909C-0A0A1D5FD83E}"/>
              </a:ext>
            </a:extLst>
          </p:cNvPr>
          <p:cNvSpPr/>
          <p:nvPr/>
        </p:nvSpPr>
        <p:spPr>
          <a:xfrm>
            <a:off x="1159813" y="3333750"/>
            <a:ext cx="5850587" cy="2582627"/>
          </a:xfrm>
          <a:custGeom>
            <a:avLst/>
            <a:gdLst>
              <a:gd name="connsiteX0" fmla="*/ 528177 w 5850587"/>
              <a:gd name="connsiteY0" fmla="*/ 859082 h 2582627"/>
              <a:gd name="connsiteX1" fmla="*/ 761524 w 5850587"/>
              <a:gd name="connsiteY1" fmla="*/ 412921 h 2582627"/>
              <a:gd name="connsiteX2" fmla="*/ 1896700 w 5850587"/>
              <a:gd name="connsiteY2" fmla="*/ 310991 h 2582627"/>
              <a:gd name="connsiteX3" fmla="*/ 3041221 w 5850587"/>
              <a:gd name="connsiteY3" fmla="*/ 205175 h 2582627"/>
              <a:gd name="connsiteX4" fmla="*/ 3487193 w 5850587"/>
              <a:gd name="connsiteY4" fmla="*/ 11956 h 2582627"/>
              <a:gd name="connsiteX5" fmla="*/ 4040290 w 5850587"/>
              <a:gd name="connsiteY5" fmla="*/ 148321 h 2582627"/>
              <a:gd name="connsiteX6" fmla="*/ 4802763 w 5850587"/>
              <a:gd name="connsiteY6" fmla="*/ 41250 h 2582627"/>
              <a:gd name="connsiteX7" fmla="*/ 5189416 w 5850587"/>
              <a:gd name="connsiteY7" fmla="*/ 333350 h 2582627"/>
              <a:gd name="connsiteX8" fmla="*/ 5685632 w 5850587"/>
              <a:gd name="connsiteY8" fmla="*/ 616841 h 2582627"/>
              <a:gd name="connsiteX9" fmla="*/ 5663422 w 5850587"/>
              <a:gd name="connsiteY9" fmla="*/ 924245 h 2582627"/>
              <a:gd name="connsiteX10" fmla="*/ 5825667 w 5850587"/>
              <a:gd name="connsiteY10" fmla="*/ 1394259 h 2582627"/>
              <a:gd name="connsiteX11" fmla="*/ 5065633 w 5850587"/>
              <a:gd name="connsiteY11" fmla="*/ 1805686 h 2582627"/>
              <a:gd name="connsiteX12" fmla="*/ 4793553 w 5850587"/>
              <a:gd name="connsiteY12" fmla="*/ 2158227 h 2582627"/>
              <a:gd name="connsiteX13" fmla="*/ 3867210 w 5850587"/>
              <a:gd name="connsiteY13" fmla="*/ 2200912 h 2582627"/>
              <a:gd name="connsiteX14" fmla="*/ 3205227 w 5850587"/>
              <a:gd name="connsiteY14" fmla="*/ 2577007 h 2582627"/>
              <a:gd name="connsiteX15" fmla="*/ 2231890 w 5850587"/>
              <a:gd name="connsiteY15" fmla="*/ 2347440 h 2582627"/>
              <a:gd name="connsiteX16" fmla="*/ 786037 w 5850587"/>
              <a:gd name="connsiteY16" fmla="*/ 2120623 h 2582627"/>
              <a:gd name="connsiteX17" fmla="*/ 150327 w 5850587"/>
              <a:gd name="connsiteY17" fmla="*/ 1868219 h 2582627"/>
              <a:gd name="connsiteX18" fmla="*/ 286164 w 5850587"/>
              <a:gd name="connsiteY18" fmla="*/ 1527516 h 2582627"/>
              <a:gd name="connsiteX19" fmla="*/ -678 w 5850587"/>
              <a:gd name="connsiteY19" fmla="*/ 1177964 h 2582627"/>
              <a:gd name="connsiteX20" fmla="*/ 523167 w 5850587"/>
              <a:gd name="connsiteY20" fmla="*/ 867272 h 2582627"/>
              <a:gd name="connsiteX21" fmla="*/ 528177 w 5850587"/>
              <a:gd name="connsiteY21" fmla="*/ 859082 h 2582627"/>
              <a:gd name="connsiteX0" fmla="*/ 7247953 w 5850587"/>
              <a:gd name="connsiteY0" fmla="*/ 860893 h 2582627"/>
              <a:gd name="connsiteX1" fmla="*/ 7176213 w 5850587"/>
              <a:gd name="connsiteY1" fmla="*/ 932633 h 2582627"/>
              <a:gd name="connsiteX2" fmla="*/ 7104473 w 5850587"/>
              <a:gd name="connsiteY2" fmla="*/ 860893 h 2582627"/>
              <a:gd name="connsiteX3" fmla="*/ 7176213 w 5850587"/>
              <a:gd name="connsiteY3" fmla="*/ 789153 h 2582627"/>
              <a:gd name="connsiteX4" fmla="*/ 7247953 w 5850587"/>
              <a:gd name="connsiteY4" fmla="*/ 860893 h 2582627"/>
              <a:gd name="connsiteX0" fmla="*/ 6900718 w 5850587"/>
              <a:gd name="connsiteY0" fmla="*/ 903315 h 2582627"/>
              <a:gd name="connsiteX1" fmla="*/ 6757239 w 5850587"/>
              <a:gd name="connsiteY1" fmla="*/ 1046794 h 2582627"/>
              <a:gd name="connsiteX2" fmla="*/ 6613760 w 5850587"/>
              <a:gd name="connsiteY2" fmla="*/ 903315 h 2582627"/>
              <a:gd name="connsiteX3" fmla="*/ 6757239 w 5850587"/>
              <a:gd name="connsiteY3" fmla="*/ 759836 h 2582627"/>
              <a:gd name="connsiteX4" fmla="*/ 6900718 w 5850587"/>
              <a:gd name="connsiteY4" fmla="*/ 903315 h 2582627"/>
              <a:gd name="connsiteX0" fmla="*/ 6410735 w 5850587"/>
              <a:gd name="connsiteY0" fmla="*/ 960192 h 2582627"/>
              <a:gd name="connsiteX1" fmla="*/ 6195516 w 5850587"/>
              <a:gd name="connsiteY1" fmla="*/ 1175411 h 2582627"/>
              <a:gd name="connsiteX2" fmla="*/ 5980297 w 5850587"/>
              <a:gd name="connsiteY2" fmla="*/ 960192 h 2582627"/>
              <a:gd name="connsiteX3" fmla="*/ 6195516 w 5850587"/>
              <a:gd name="connsiteY3" fmla="*/ 744973 h 2582627"/>
              <a:gd name="connsiteX4" fmla="*/ 6410735 w 5850587"/>
              <a:gd name="connsiteY4" fmla="*/ 960192 h 2582627"/>
              <a:gd name="connsiteX0" fmla="*/ 635574 w 5850587"/>
              <a:gd name="connsiteY0" fmla="*/ 1564940 h 2582627"/>
              <a:gd name="connsiteX1" fmla="*/ 292529 w 5850587"/>
              <a:gd name="connsiteY1" fmla="*/ 1517293 h 2582627"/>
              <a:gd name="connsiteX2" fmla="*/ 938260 w 5850587"/>
              <a:gd name="connsiteY2" fmla="*/ 2086368 h 2582627"/>
              <a:gd name="connsiteX3" fmla="*/ 788204 w 5850587"/>
              <a:gd name="connsiteY3" fmla="*/ 2109145 h 2582627"/>
              <a:gd name="connsiteX4" fmla="*/ 2231619 w 5850587"/>
              <a:gd name="connsiteY4" fmla="*/ 2336918 h 2582627"/>
              <a:gd name="connsiteX5" fmla="*/ 2141152 w 5850587"/>
              <a:gd name="connsiteY5" fmla="*/ 2232896 h 2582627"/>
              <a:gd name="connsiteX6" fmla="*/ 3904047 w 5850587"/>
              <a:gd name="connsiteY6" fmla="*/ 2077520 h 2582627"/>
              <a:gd name="connsiteX7" fmla="*/ 3867888 w 5850587"/>
              <a:gd name="connsiteY7" fmla="*/ 2191645 h 2582627"/>
              <a:gd name="connsiteX8" fmla="*/ 4622099 w 5850587"/>
              <a:gd name="connsiteY8" fmla="*/ 1372259 h 2582627"/>
              <a:gd name="connsiteX9" fmla="*/ 5062382 w 5850587"/>
              <a:gd name="connsiteY9" fmla="*/ 1798871 h 2582627"/>
              <a:gd name="connsiteX10" fmla="*/ 5660713 w 5850587"/>
              <a:gd name="connsiteY10" fmla="*/ 917908 h 2582627"/>
              <a:gd name="connsiteX11" fmla="*/ 5464610 w 5850587"/>
              <a:gd name="connsiteY11" fmla="*/ 1077888 h 2582627"/>
              <a:gd name="connsiteX12" fmla="*/ 5190229 w 5850587"/>
              <a:gd name="connsiteY12" fmla="*/ 324382 h 2582627"/>
              <a:gd name="connsiteX13" fmla="*/ 5200521 w 5850587"/>
              <a:gd name="connsiteY13" fmla="*/ 399948 h 2582627"/>
              <a:gd name="connsiteX14" fmla="*/ 3938040 w 5850587"/>
              <a:gd name="connsiteY14" fmla="*/ 236262 h 2582627"/>
              <a:gd name="connsiteX15" fmla="*/ 4038530 w 5850587"/>
              <a:gd name="connsiteY15" fmla="*/ 139892 h 2582627"/>
              <a:gd name="connsiteX16" fmla="*/ 2998561 w 5850587"/>
              <a:gd name="connsiteY16" fmla="*/ 282175 h 2582627"/>
              <a:gd name="connsiteX17" fmla="*/ 3047180 w 5850587"/>
              <a:gd name="connsiteY17" fmla="*/ 199077 h 2582627"/>
              <a:gd name="connsiteX18" fmla="*/ 1896023 w 5850587"/>
              <a:gd name="connsiteY18" fmla="*/ 310393 h 2582627"/>
              <a:gd name="connsiteX19" fmla="*/ 2072082 w 5850587"/>
              <a:gd name="connsiteY19" fmla="*/ 390981 h 2582627"/>
              <a:gd name="connsiteX20" fmla="*/ 558920 w 5850587"/>
              <a:gd name="connsiteY20" fmla="*/ 943914 h 2582627"/>
              <a:gd name="connsiteX21" fmla="*/ 528177 w 5850587"/>
              <a:gd name="connsiteY21" fmla="*/ 859082 h 258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50587" h="2582627" fill="none" extrusionOk="0">
                <a:moveTo>
                  <a:pt x="528177" y="859082"/>
                </a:moveTo>
                <a:cubicBezTo>
                  <a:pt x="485790" y="697690"/>
                  <a:pt x="560305" y="532919"/>
                  <a:pt x="761524" y="412921"/>
                </a:cubicBezTo>
                <a:cubicBezTo>
                  <a:pt x="1057121" y="206195"/>
                  <a:pt x="1636925" y="152699"/>
                  <a:pt x="1896700" y="310991"/>
                </a:cubicBezTo>
                <a:cubicBezTo>
                  <a:pt x="2194055" y="110308"/>
                  <a:pt x="2652335" y="68231"/>
                  <a:pt x="3041221" y="205175"/>
                </a:cubicBezTo>
                <a:cubicBezTo>
                  <a:pt x="3100895" y="101771"/>
                  <a:pt x="3293262" y="41510"/>
                  <a:pt x="3487193" y="11956"/>
                </a:cubicBezTo>
                <a:cubicBezTo>
                  <a:pt x="3676894" y="14633"/>
                  <a:pt x="3916077" y="45646"/>
                  <a:pt x="4040290" y="148321"/>
                </a:cubicBezTo>
                <a:cubicBezTo>
                  <a:pt x="4287969" y="59651"/>
                  <a:pt x="4530979" y="-39859"/>
                  <a:pt x="4802763" y="41250"/>
                </a:cubicBezTo>
                <a:cubicBezTo>
                  <a:pt x="4986049" y="102133"/>
                  <a:pt x="5148971" y="168427"/>
                  <a:pt x="5189416" y="333350"/>
                </a:cubicBezTo>
                <a:cubicBezTo>
                  <a:pt x="5443797" y="395429"/>
                  <a:pt x="5647011" y="498037"/>
                  <a:pt x="5685632" y="616841"/>
                </a:cubicBezTo>
                <a:cubicBezTo>
                  <a:pt x="5751022" y="702289"/>
                  <a:pt x="5709407" y="825051"/>
                  <a:pt x="5663422" y="924245"/>
                </a:cubicBezTo>
                <a:cubicBezTo>
                  <a:pt x="5828525" y="1055743"/>
                  <a:pt x="5925220" y="1235736"/>
                  <a:pt x="5825667" y="1394259"/>
                </a:cubicBezTo>
                <a:cubicBezTo>
                  <a:pt x="5710908" y="1545210"/>
                  <a:pt x="5451712" y="1749049"/>
                  <a:pt x="5065633" y="1805686"/>
                </a:cubicBezTo>
                <a:cubicBezTo>
                  <a:pt x="5074627" y="1952817"/>
                  <a:pt x="4971519" y="2078718"/>
                  <a:pt x="4793553" y="2158227"/>
                </a:cubicBezTo>
                <a:cubicBezTo>
                  <a:pt x="4558265" y="2254035"/>
                  <a:pt x="4211831" y="2360394"/>
                  <a:pt x="3867210" y="2200912"/>
                </a:cubicBezTo>
                <a:cubicBezTo>
                  <a:pt x="3750464" y="2376415"/>
                  <a:pt x="3570633" y="2510246"/>
                  <a:pt x="3205227" y="2577007"/>
                </a:cubicBezTo>
                <a:cubicBezTo>
                  <a:pt x="2849434" y="2602533"/>
                  <a:pt x="2443136" y="2518761"/>
                  <a:pt x="2231890" y="2347440"/>
                </a:cubicBezTo>
                <a:cubicBezTo>
                  <a:pt x="1781319" y="2475919"/>
                  <a:pt x="1119068" y="2512308"/>
                  <a:pt x="786037" y="2120623"/>
                </a:cubicBezTo>
                <a:cubicBezTo>
                  <a:pt x="472020" y="2141571"/>
                  <a:pt x="260704" y="2057478"/>
                  <a:pt x="150327" y="1868219"/>
                </a:cubicBezTo>
                <a:cubicBezTo>
                  <a:pt x="87513" y="1754055"/>
                  <a:pt x="119796" y="1618965"/>
                  <a:pt x="286164" y="1527516"/>
                </a:cubicBezTo>
                <a:cubicBezTo>
                  <a:pt x="59398" y="1470532"/>
                  <a:pt x="-19722" y="1338550"/>
                  <a:pt x="-678" y="1177964"/>
                </a:cubicBezTo>
                <a:cubicBezTo>
                  <a:pt x="26120" y="1027246"/>
                  <a:pt x="289359" y="941949"/>
                  <a:pt x="523167" y="867272"/>
                </a:cubicBezTo>
                <a:cubicBezTo>
                  <a:pt x="524778" y="865255"/>
                  <a:pt x="526889" y="861272"/>
                  <a:pt x="528177" y="859082"/>
                </a:cubicBezTo>
                <a:close/>
              </a:path>
              <a:path w="5850587" h="2582627" fill="none" extrusionOk="0">
                <a:moveTo>
                  <a:pt x="7247953" y="860893"/>
                </a:moveTo>
                <a:cubicBezTo>
                  <a:pt x="7238928" y="898515"/>
                  <a:pt x="7219451" y="932792"/>
                  <a:pt x="7176213" y="932633"/>
                </a:cubicBezTo>
                <a:cubicBezTo>
                  <a:pt x="7132583" y="921756"/>
                  <a:pt x="7093108" y="902014"/>
                  <a:pt x="7104473" y="860893"/>
                </a:cubicBezTo>
                <a:cubicBezTo>
                  <a:pt x="7100867" y="812507"/>
                  <a:pt x="7139112" y="784445"/>
                  <a:pt x="7176213" y="789153"/>
                </a:cubicBezTo>
                <a:cubicBezTo>
                  <a:pt x="7214205" y="788257"/>
                  <a:pt x="7251529" y="822241"/>
                  <a:pt x="7247953" y="860893"/>
                </a:cubicBezTo>
                <a:close/>
              </a:path>
              <a:path w="5850587" h="2582627" fill="none" extrusionOk="0">
                <a:moveTo>
                  <a:pt x="6900718" y="903315"/>
                </a:moveTo>
                <a:cubicBezTo>
                  <a:pt x="6893070" y="993191"/>
                  <a:pt x="6839313" y="1042583"/>
                  <a:pt x="6757239" y="1046794"/>
                </a:cubicBezTo>
                <a:cubicBezTo>
                  <a:pt x="6692796" y="1050901"/>
                  <a:pt x="6606181" y="985805"/>
                  <a:pt x="6613760" y="903315"/>
                </a:cubicBezTo>
                <a:cubicBezTo>
                  <a:pt x="6619409" y="828093"/>
                  <a:pt x="6674457" y="743699"/>
                  <a:pt x="6757239" y="759836"/>
                </a:cubicBezTo>
                <a:cubicBezTo>
                  <a:pt x="6830937" y="748218"/>
                  <a:pt x="6893291" y="823333"/>
                  <a:pt x="6900718" y="903315"/>
                </a:cubicBezTo>
                <a:close/>
              </a:path>
              <a:path w="5850587" h="2582627" fill="none" extrusionOk="0">
                <a:moveTo>
                  <a:pt x="6410735" y="960192"/>
                </a:moveTo>
                <a:cubicBezTo>
                  <a:pt x="6423756" y="1052566"/>
                  <a:pt x="6349756" y="1171355"/>
                  <a:pt x="6195516" y="1175411"/>
                </a:cubicBezTo>
                <a:cubicBezTo>
                  <a:pt x="6075099" y="1163185"/>
                  <a:pt x="5981266" y="1085310"/>
                  <a:pt x="5980297" y="960192"/>
                </a:cubicBezTo>
                <a:cubicBezTo>
                  <a:pt x="5982650" y="827826"/>
                  <a:pt x="6078051" y="747094"/>
                  <a:pt x="6195516" y="744973"/>
                </a:cubicBezTo>
                <a:cubicBezTo>
                  <a:pt x="6284625" y="758563"/>
                  <a:pt x="6397969" y="819413"/>
                  <a:pt x="6410735" y="960192"/>
                </a:cubicBezTo>
                <a:close/>
              </a:path>
              <a:path w="5850587" h="2582627" fill="none" extrusionOk="0">
                <a:moveTo>
                  <a:pt x="635574" y="1564940"/>
                </a:moveTo>
                <a:cubicBezTo>
                  <a:pt x="500753" y="1580819"/>
                  <a:pt x="384296" y="1544430"/>
                  <a:pt x="292529" y="1517293"/>
                </a:cubicBezTo>
                <a:moveTo>
                  <a:pt x="938260" y="2086368"/>
                </a:moveTo>
                <a:cubicBezTo>
                  <a:pt x="877762" y="2097912"/>
                  <a:pt x="854458" y="2104555"/>
                  <a:pt x="788204" y="2109145"/>
                </a:cubicBezTo>
                <a:moveTo>
                  <a:pt x="2231619" y="2336918"/>
                </a:moveTo>
                <a:cubicBezTo>
                  <a:pt x="2208042" y="2303265"/>
                  <a:pt x="2162972" y="2272637"/>
                  <a:pt x="2141152" y="2232896"/>
                </a:cubicBezTo>
                <a:moveTo>
                  <a:pt x="3904047" y="2077520"/>
                </a:moveTo>
                <a:cubicBezTo>
                  <a:pt x="3900495" y="2114770"/>
                  <a:pt x="3898392" y="2156261"/>
                  <a:pt x="3867888" y="2191645"/>
                </a:cubicBezTo>
                <a:moveTo>
                  <a:pt x="4622099" y="1372259"/>
                </a:moveTo>
                <a:cubicBezTo>
                  <a:pt x="4869918" y="1459557"/>
                  <a:pt x="5079476" y="1606011"/>
                  <a:pt x="5062382" y="1798871"/>
                </a:cubicBezTo>
                <a:moveTo>
                  <a:pt x="5660713" y="917908"/>
                </a:moveTo>
                <a:cubicBezTo>
                  <a:pt x="5620668" y="979813"/>
                  <a:pt x="5531370" y="1036101"/>
                  <a:pt x="5464610" y="1077888"/>
                </a:cubicBezTo>
                <a:moveTo>
                  <a:pt x="5190229" y="324382"/>
                </a:moveTo>
                <a:cubicBezTo>
                  <a:pt x="5199091" y="345173"/>
                  <a:pt x="5195111" y="376222"/>
                  <a:pt x="5200521" y="399948"/>
                </a:cubicBezTo>
                <a:moveTo>
                  <a:pt x="3938040" y="236262"/>
                </a:moveTo>
                <a:cubicBezTo>
                  <a:pt x="3957842" y="199061"/>
                  <a:pt x="3998775" y="171093"/>
                  <a:pt x="4038530" y="139892"/>
                </a:cubicBezTo>
                <a:moveTo>
                  <a:pt x="2998561" y="282175"/>
                </a:moveTo>
                <a:cubicBezTo>
                  <a:pt x="3006517" y="252053"/>
                  <a:pt x="3024085" y="216029"/>
                  <a:pt x="3047180" y="199077"/>
                </a:cubicBezTo>
                <a:moveTo>
                  <a:pt x="1896023" y="310393"/>
                </a:moveTo>
                <a:cubicBezTo>
                  <a:pt x="1971428" y="344944"/>
                  <a:pt x="2008702" y="372829"/>
                  <a:pt x="2072082" y="390981"/>
                </a:cubicBezTo>
                <a:moveTo>
                  <a:pt x="558920" y="943914"/>
                </a:moveTo>
                <a:cubicBezTo>
                  <a:pt x="543764" y="915755"/>
                  <a:pt x="536016" y="889868"/>
                  <a:pt x="528177" y="859082"/>
                </a:cubicBezTo>
              </a:path>
              <a:path w="5850587" h="2582627" stroke="0" extrusionOk="0">
                <a:moveTo>
                  <a:pt x="528177" y="859082"/>
                </a:moveTo>
                <a:cubicBezTo>
                  <a:pt x="461888" y="673315"/>
                  <a:pt x="587188" y="523672"/>
                  <a:pt x="761524" y="412921"/>
                </a:cubicBezTo>
                <a:cubicBezTo>
                  <a:pt x="1058966" y="231689"/>
                  <a:pt x="1584298" y="196034"/>
                  <a:pt x="1896700" y="310991"/>
                </a:cubicBezTo>
                <a:cubicBezTo>
                  <a:pt x="2075973" y="78052"/>
                  <a:pt x="2747058" y="-8941"/>
                  <a:pt x="3041221" y="205175"/>
                </a:cubicBezTo>
                <a:cubicBezTo>
                  <a:pt x="3120815" y="101408"/>
                  <a:pt x="3305670" y="16405"/>
                  <a:pt x="3487193" y="11956"/>
                </a:cubicBezTo>
                <a:cubicBezTo>
                  <a:pt x="3687489" y="-32151"/>
                  <a:pt x="3927969" y="11927"/>
                  <a:pt x="4040290" y="148321"/>
                </a:cubicBezTo>
                <a:cubicBezTo>
                  <a:pt x="4171343" y="-40264"/>
                  <a:pt x="4533545" y="-40772"/>
                  <a:pt x="4802763" y="41250"/>
                </a:cubicBezTo>
                <a:cubicBezTo>
                  <a:pt x="5023500" y="64993"/>
                  <a:pt x="5119685" y="187575"/>
                  <a:pt x="5189416" y="333350"/>
                </a:cubicBezTo>
                <a:cubicBezTo>
                  <a:pt x="5426835" y="369981"/>
                  <a:pt x="5597578" y="471410"/>
                  <a:pt x="5685632" y="616841"/>
                </a:cubicBezTo>
                <a:cubicBezTo>
                  <a:pt x="5771205" y="715813"/>
                  <a:pt x="5723089" y="846789"/>
                  <a:pt x="5663422" y="924245"/>
                </a:cubicBezTo>
                <a:cubicBezTo>
                  <a:pt x="5868934" y="1096389"/>
                  <a:pt x="5881796" y="1201533"/>
                  <a:pt x="5825667" y="1394259"/>
                </a:cubicBezTo>
                <a:cubicBezTo>
                  <a:pt x="5751426" y="1642308"/>
                  <a:pt x="5471371" y="1775411"/>
                  <a:pt x="5065633" y="1805686"/>
                </a:cubicBezTo>
                <a:cubicBezTo>
                  <a:pt x="5068963" y="1934398"/>
                  <a:pt x="5001042" y="2061553"/>
                  <a:pt x="4793553" y="2158227"/>
                </a:cubicBezTo>
                <a:cubicBezTo>
                  <a:pt x="4550464" y="2227491"/>
                  <a:pt x="4151909" y="2315897"/>
                  <a:pt x="3867210" y="2200912"/>
                </a:cubicBezTo>
                <a:cubicBezTo>
                  <a:pt x="3826205" y="2362606"/>
                  <a:pt x="3522271" y="2520520"/>
                  <a:pt x="3205227" y="2577007"/>
                </a:cubicBezTo>
                <a:cubicBezTo>
                  <a:pt x="2854671" y="2640182"/>
                  <a:pt x="2443126" y="2527612"/>
                  <a:pt x="2231890" y="2347440"/>
                </a:cubicBezTo>
                <a:cubicBezTo>
                  <a:pt x="1651491" y="2542064"/>
                  <a:pt x="1035754" y="2511519"/>
                  <a:pt x="786037" y="2120623"/>
                </a:cubicBezTo>
                <a:cubicBezTo>
                  <a:pt x="471952" y="2147647"/>
                  <a:pt x="233363" y="2009910"/>
                  <a:pt x="150327" y="1868219"/>
                </a:cubicBezTo>
                <a:cubicBezTo>
                  <a:pt x="117563" y="1739843"/>
                  <a:pt x="123453" y="1652272"/>
                  <a:pt x="286164" y="1527516"/>
                </a:cubicBezTo>
                <a:cubicBezTo>
                  <a:pt x="71241" y="1416811"/>
                  <a:pt x="2715" y="1316006"/>
                  <a:pt x="-678" y="1177964"/>
                </a:cubicBezTo>
                <a:cubicBezTo>
                  <a:pt x="-2581" y="948068"/>
                  <a:pt x="291343" y="882896"/>
                  <a:pt x="523167" y="867272"/>
                </a:cubicBezTo>
                <a:cubicBezTo>
                  <a:pt x="524810" y="864001"/>
                  <a:pt x="527219" y="862082"/>
                  <a:pt x="528177" y="859082"/>
                </a:cubicBezTo>
                <a:close/>
              </a:path>
              <a:path w="5850587" h="2582627" stroke="0" extrusionOk="0">
                <a:moveTo>
                  <a:pt x="7247953" y="860893"/>
                </a:moveTo>
                <a:cubicBezTo>
                  <a:pt x="7240088" y="902202"/>
                  <a:pt x="7220639" y="942220"/>
                  <a:pt x="7176213" y="932633"/>
                </a:cubicBezTo>
                <a:cubicBezTo>
                  <a:pt x="7127395" y="925493"/>
                  <a:pt x="7113493" y="899314"/>
                  <a:pt x="7104473" y="860893"/>
                </a:cubicBezTo>
                <a:cubicBezTo>
                  <a:pt x="7095655" y="826128"/>
                  <a:pt x="7133916" y="788219"/>
                  <a:pt x="7176213" y="789153"/>
                </a:cubicBezTo>
                <a:cubicBezTo>
                  <a:pt x="7221458" y="795388"/>
                  <a:pt x="7252505" y="822345"/>
                  <a:pt x="7247953" y="860893"/>
                </a:cubicBezTo>
                <a:close/>
              </a:path>
              <a:path w="5850587" h="2582627" stroke="0" extrusionOk="0">
                <a:moveTo>
                  <a:pt x="6900718" y="903315"/>
                </a:moveTo>
                <a:cubicBezTo>
                  <a:pt x="6890432" y="992286"/>
                  <a:pt x="6832044" y="1057958"/>
                  <a:pt x="6757239" y="1046794"/>
                </a:cubicBezTo>
                <a:cubicBezTo>
                  <a:pt x="6678331" y="1041254"/>
                  <a:pt x="6618735" y="964843"/>
                  <a:pt x="6613760" y="903315"/>
                </a:cubicBezTo>
                <a:cubicBezTo>
                  <a:pt x="6612812" y="826652"/>
                  <a:pt x="6661930" y="753144"/>
                  <a:pt x="6757239" y="759836"/>
                </a:cubicBezTo>
                <a:cubicBezTo>
                  <a:pt x="6838435" y="759323"/>
                  <a:pt x="6898945" y="825466"/>
                  <a:pt x="6900718" y="903315"/>
                </a:cubicBezTo>
                <a:close/>
              </a:path>
              <a:path w="5850587" h="2582627" stroke="0" extrusionOk="0">
                <a:moveTo>
                  <a:pt x="6410735" y="960192"/>
                </a:moveTo>
                <a:cubicBezTo>
                  <a:pt x="6420022" y="1086450"/>
                  <a:pt x="6316607" y="1184178"/>
                  <a:pt x="6195516" y="1175411"/>
                </a:cubicBezTo>
                <a:cubicBezTo>
                  <a:pt x="6081912" y="1172269"/>
                  <a:pt x="5963099" y="1080265"/>
                  <a:pt x="5980297" y="960192"/>
                </a:cubicBezTo>
                <a:cubicBezTo>
                  <a:pt x="6002596" y="859611"/>
                  <a:pt x="6089160" y="765692"/>
                  <a:pt x="6195516" y="744973"/>
                </a:cubicBezTo>
                <a:cubicBezTo>
                  <a:pt x="6279913" y="737631"/>
                  <a:pt x="6399475" y="820262"/>
                  <a:pt x="6410735" y="960192"/>
                </a:cubicBezTo>
                <a:close/>
              </a:path>
              <a:path w="5850587" h="2582627" fill="none" stroke="0" extrusionOk="0">
                <a:moveTo>
                  <a:pt x="635574" y="1564940"/>
                </a:moveTo>
                <a:cubicBezTo>
                  <a:pt x="529587" y="1593666"/>
                  <a:pt x="401804" y="1534215"/>
                  <a:pt x="292529" y="1517293"/>
                </a:cubicBezTo>
                <a:moveTo>
                  <a:pt x="938260" y="2086368"/>
                </a:moveTo>
                <a:cubicBezTo>
                  <a:pt x="891915" y="2098776"/>
                  <a:pt x="828797" y="2098525"/>
                  <a:pt x="788204" y="2109145"/>
                </a:cubicBezTo>
                <a:moveTo>
                  <a:pt x="2231619" y="2336918"/>
                </a:moveTo>
                <a:cubicBezTo>
                  <a:pt x="2193939" y="2307574"/>
                  <a:pt x="2160992" y="2263799"/>
                  <a:pt x="2141152" y="2232896"/>
                </a:cubicBezTo>
                <a:moveTo>
                  <a:pt x="3904047" y="2077520"/>
                </a:moveTo>
                <a:cubicBezTo>
                  <a:pt x="3895948" y="2123071"/>
                  <a:pt x="3878063" y="2157533"/>
                  <a:pt x="3867888" y="2191645"/>
                </a:cubicBezTo>
                <a:moveTo>
                  <a:pt x="4622099" y="1372259"/>
                </a:moveTo>
                <a:cubicBezTo>
                  <a:pt x="4891696" y="1443596"/>
                  <a:pt x="5020776" y="1599319"/>
                  <a:pt x="5062382" y="1798871"/>
                </a:cubicBezTo>
                <a:moveTo>
                  <a:pt x="5660713" y="917908"/>
                </a:moveTo>
                <a:cubicBezTo>
                  <a:pt x="5634595" y="962315"/>
                  <a:pt x="5533464" y="1016214"/>
                  <a:pt x="5464610" y="1077888"/>
                </a:cubicBezTo>
                <a:moveTo>
                  <a:pt x="5190229" y="324382"/>
                </a:moveTo>
                <a:cubicBezTo>
                  <a:pt x="5202515" y="349116"/>
                  <a:pt x="5195105" y="378035"/>
                  <a:pt x="5200521" y="399948"/>
                </a:cubicBezTo>
                <a:moveTo>
                  <a:pt x="3938040" y="236262"/>
                </a:moveTo>
                <a:cubicBezTo>
                  <a:pt x="3965055" y="189934"/>
                  <a:pt x="4000355" y="169543"/>
                  <a:pt x="4038530" y="139892"/>
                </a:cubicBezTo>
                <a:moveTo>
                  <a:pt x="2998561" y="282175"/>
                </a:moveTo>
                <a:cubicBezTo>
                  <a:pt x="3004682" y="248907"/>
                  <a:pt x="3026439" y="221436"/>
                  <a:pt x="3047180" y="199077"/>
                </a:cubicBezTo>
                <a:moveTo>
                  <a:pt x="1896023" y="310393"/>
                </a:moveTo>
                <a:cubicBezTo>
                  <a:pt x="1969726" y="335513"/>
                  <a:pt x="2005313" y="371755"/>
                  <a:pt x="2072082" y="390981"/>
                </a:cubicBezTo>
                <a:moveTo>
                  <a:pt x="558920" y="943914"/>
                </a:moveTo>
                <a:cubicBezTo>
                  <a:pt x="538861" y="911597"/>
                  <a:pt x="533115" y="890875"/>
                  <a:pt x="528177" y="859082"/>
                </a:cubicBezTo>
              </a:path>
            </a:pathLst>
          </a:custGeom>
          <a:solidFill>
            <a:srgbClr val="FF9999">
              <a:alpha val="92941"/>
            </a:srgbClr>
          </a:solidFill>
          <a:ln w="50800" cap="rnd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62865412">
                  <a:prstGeom prst="cloudCallout">
                    <a:avLst>
                      <a:gd name="adj1" fmla="val 72658"/>
                      <a:gd name="adj2" fmla="val -1666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 sao để xếp 6 que tính thành 1 hình tam giác, 2 hình tam giác?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186D-3B81-0A69-058D-5A1ED3016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C57C9-0957-0886-DB46-090FE1B12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32DE0-777E-BD68-088B-1947F47B42B2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AF9FB31B-AD89-DBE6-92EF-28F02D3CC977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FF8775-C6E3-1696-888E-5892C9AF315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7BCF0C-3A15-08E9-93F8-6242674E062C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F6964B-EEDC-1B2F-C30C-3E6FB4DF2D14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311C83-5F46-5304-940C-12814D91D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F96DAB-A247-BB23-420F-C48CD8BD4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C8858B-34AF-3DA8-BA77-13400A94C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4B3E3D30-4314-DDC8-C762-28FF7C50E21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669FCFC-429A-60B8-9EE4-18EB0138C27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FDE3A878-7CD1-4430-9A61-6B4BA5F68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4049026" y="1833753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8B6AE82-6CCA-469E-BDA6-093D75BD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2344227" y="4400063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A6FD974-3A59-476C-97A1-170FACC46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5016" y="4350838"/>
            <a:ext cx="1524414" cy="1541227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15E99F08-B756-44B4-8AEF-C0CFA154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801079" y="3560041"/>
            <a:ext cx="1524414" cy="1541227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38BAE6E8-03E0-4404-887C-3CD358C4C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140028" y="3588827"/>
            <a:ext cx="1524414" cy="154122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EF4EB27-060F-4CE6-98A5-0C450A498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2977654" y="1812572"/>
            <a:ext cx="1524414" cy="1541227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87AB7AC2-3F2F-498A-B825-424543180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98B39D-A91F-437C-B1A2-3DA63AC70777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1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73E0AAC-63B1-438C-B2CB-810A04A4F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2523318" y="2432429"/>
            <a:ext cx="1524414" cy="1541227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9268E0A-DA40-4220-A807-20E55B85F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1919959" y="3307109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360D0DD-9937-4523-ADA3-49CE3134A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451946" y="2411248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7469BF6-CB7C-4907-966D-C0EDFBF55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046468" y="2390068"/>
            <a:ext cx="1524414" cy="154122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87B0D8A-7381-4677-A67C-91DD84A5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3109" y="3264748"/>
            <a:ext cx="1524414" cy="154122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6A3E0F7-F1A8-456D-9001-B728E3725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3975096" y="2368887"/>
            <a:ext cx="1524414" cy="1541227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407CB7CB-A38C-4E27-AFDE-C3871673A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C00D5E-28E3-49B9-B5BF-684F01012ED2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2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EA0364D-521D-4385-9F86-CCCEC0321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29000" y="19050"/>
            <a:ext cx="8534400" cy="6227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08D0D7-B942-46C3-8262-FDAF0B506559}"/>
              </a:ext>
            </a:extLst>
          </p:cNvPr>
          <p:cNvSpPr txBox="1"/>
          <p:nvPr/>
        </p:nvSpPr>
        <p:spPr>
          <a:xfrm rot="21356560">
            <a:off x="4449120" y="2516880"/>
            <a:ext cx="71733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Đặc điểm của hình tam giác có: ba cạnh, ba đỉnh, ba góc.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113F1-002F-4131-8EE6-6E9C1CCA41DF}"/>
              </a:ext>
            </a:extLst>
          </p:cNvPr>
          <p:cNvSpPr txBox="1"/>
          <p:nvPr/>
        </p:nvSpPr>
        <p:spPr>
          <a:xfrm rot="21356560">
            <a:off x="4777673" y="3443612"/>
            <a:ext cx="71273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Phân biệt 3 dạng hình tam giác (phân loại theo góc)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5B4FD-354A-4EFA-B956-55A29FC564FF}"/>
              </a:ext>
            </a:extLst>
          </p:cNvPr>
          <p:cNvSpPr txBox="1"/>
          <p:nvPr/>
        </p:nvSpPr>
        <p:spPr>
          <a:xfrm rot="21356560">
            <a:off x="4958463" y="4477391"/>
            <a:ext cx="64856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Nhận biết đáy và đường cao (tương ứng) của hình tam giác.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65E87601-A949-42F0-9F19-F29CCE8411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4440" y="3030252"/>
            <a:ext cx="725759" cy="59330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5B8EE0B-9253-406F-9E1D-0F71B3DDC1D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110119" y="4028746"/>
            <a:ext cx="725759" cy="593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F8B19-6A76-4E77-B79A-D9D3276E063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262519" y="4999525"/>
            <a:ext cx="725759" cy="593308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1136001C-3B2C-4060-A0B7-6DD19379C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4052" y="1700284"/>
            <a:ext cx="3678468" cy="4938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7B0B5F-2B68-4735-A961-62A3F0D15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4154" y="788024"/>
            <a:ext cx="3846909" cy="1518036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5856B8-65C8-96B4-D6E3-CCE456BA01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14" y="5377543"/>
            <a:ext cx="1034143" cy="10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2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33242 -0.0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3362 -0.04792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3362 -0.05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588E67-956E-61F9-F518-F7A4FE7B5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9" y="-193948"/>
            <a:ext cx="854733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CBA947-B24E-44FF-85E1-A2DC116B1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67909CFC-8688-46A0-B7B2-3AC942EC7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24400" y="1981200"/>
            <a:ext cx="2262688" cy="18582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981181-97FE-4FED-89E3-20806774907D}"/>
              </a:ext>
            </a:extLst>
          </p:cNvPr>
          <p:cNvGrpSpPr/>
          <p:nvPr/>
        </p:nvGrpSpPr>
        <p:grpSpPr>
          <a:xfrm>
            <a:off x="5257800" y="4802424"/>
            <a:ext cx="4267200" cy="762000"/>
            <a:chOff x="5257800" y="4802424"/>
            <a:chExt cx="4267200" cy="762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BBFCC33-F3E4-4F6B-BE4B-CC67D598CF91}"/>
                </a:ext>
              </a:extLst>
            </p:cNvPr>
            <p:cNvSpPr/>
            <p:nvPr/>
          </p:nvSpPr>
          <p:spPr>
            <a:xfrm>
              <a:off x="5257800" y="4802424"/>
              <a:ext cx="4267200" cy="762000"/>
            </a:xfrm>
            <a:custGeom>
              <a:avLst/>
              <a:gdLst>
                <a:gd name="connsiteX0" fmla="*/ 0 w 4267200"/>
                <a:gd name="connsiteY0" fmla="*/ 127003 h 762000"/>
                <a:gd name="connsiteX1" fmla="*/ 127003 w 4267200"/>
                <a:gd name="connsiteY1" fmla="*/ 0 h 762000"/>
                <a:gd name="connsiteX2" fmla="*/ 740448 w 4267200"/>
                <a:gd name="connsiteY2" fmla="*/ 0 h 762000"/>
                <a:gd name="connsiteX3" fmla="*/ 1233498 w 4267200"/>
                <a:gd name="connsiteY3" fmla="*/ 0 h 762000"/>
                <a:gd name="connsiteX4" fmla="*/ 1846943 w 4267200"/>
                <a:gd name="connsiteY4" fmla="*/ 0 h 762000"/>
                <a:gd name="connsiteX5" fmla="*/ 2420257 w 4267200"/>
                <a:gd name="connsiteY5" fmla="*/ 0 h 762000"/>
                <a:gd name="connsiteX6" fmla="*/ 2993570 w 4267200"/>
                <a:gd name="connsiteY6" fmla="*/ 0 h 762000"/>
                <a:gd name="connsiteX7" fmla="*/ 3486620 w 4267200"/>
                <a:gd name="connsiteY7" fmla="*/ 0 h 762000"/>
                <a:gd name="connsiteX8" fmla="*/ 4140197 w 4267200"/>
                <a:gd name="connsiteY8" fmla="*/ 0 h 762000"/>
                <a:gd name="connsiteX9" fmla="*/ 4267200 w 4267200"/>
                <a:gd name="connsiteY9" fmla="*/ 127003 h 762000"/>
                <a:gd name="connsiteX10" fmla="*/ 4267200 w 4267200"/>
                <a:gd name="connsiteY10" fmla="*/ 634997 h 762000"/>
                <a:gd name="connsiteX11" fmla="*/ 4140197 w 4267200"/>
                <a:gd name="connsiteY11" fmla="*/ 762000 h 762000"/>
                <a:gd name="connsiteX12" fmla="*/ 3687279 w 4267200"/>
                <a:gd name="connsiteY12" fmla="*/ 762000 h 762000"/>
                <a:gd name="connsiteX13" fmla="*/ 3033702 w 4267200"/>
                <a:gd name="connsiteY13" fmla="*/ 762000 h 762000"/>
                <a:gd name="connsiteX14" fmla="*/ 2500521 w 4267200"/>
                <a:gd name="connsiteY14" fmla="*/ 762000 h 762000"/>
                <a:gd name="connsiteX15" fmla="*/ 1927207 w 4267200"/>
                <a:gd name="connsiteY15" fmla="*/ 762000 h 762000"/>
                <a:gd name="connsiteX16" fmla="*/ 1394026 w 4267200"/>
                <a:gd name="connsiteY16" fmla="*/ 762000 h 762000"/>
                <a:gd name="connsiteX17" fmla="*/ 860844 w 4267200"/>
                <a:gd name="connsiteY17" fmla="*/ 762000 h 762000"/>
                <a:gd name="connsiteX18" fmla="*/ 127003 w 4267200"/>
                <a:gd name="connsiteY18" fmla="*/ 762000 h 762000"/>
                <a:gd name="connsiteX19" fmla="*/ 0 w 4267200"/>
                <a:gd name="connsiteY19" fmla="*/ 634997 h 762000"/>
                <a:gd name="connsiteX20" fmla="*/ 0 w 4267200"/>
                <a:gd name="connsiteY20" fmla="*/ 12700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67200" h="762000" fill="none" extrusionOk="0">
                  <a:moveTo>
                    <a:pt x="0" y="127003"/>
                  </a:moveTo>
                  <a:cubicBezTo>
                    <a:pt x="-8802" y="55240"/>
                    <a:pt x="54290" y="4976"/>
                    <a:pt x="127003" y="0"/>
                  </a:cubicBezTo>
                  <a:cubicBezTo>
                    <a:pt x="376208" y="-12461"/>
                    <a:pt x="529707" y="61396"/>
                    <a:pt x="740448" y="0"/>
                  </a:cubicBezTo>
                  <a:cubicBezTo>
                    <a:pt x="951190" y="-61396"/>
                    <a:pt x="1038068" y="49273"/>
                    <a:pt x="1233498" y="0"/>
                  </a:cubicBezTo>
                  <a:cubicBezTo>
                    <a:pt x="1428928" y="-49273"/>
                    <a:pt x="1697996" y="71544"/>
                    <a:pt x="1846943" y="0"/>
                  </a:cubicBezTo>
                  <a:cubicBezTo>
                    <a:pt x="1995891" y="-71544"/>
                    <a:pt x="2268453" y="65810"/>
                    <a:pt x="2420257" y="0"/>
                  </a:cubicBezTo>
                  <a:cubicBezTo>
                    <a:pt x="2572061" y="-65810"/>
                    <a:pt x="2792679" y="65073"/>
                    <a:pt x="2993570" y="0"/>
                  </a:cubicBezTo>
                  <a:cubicBezTo>
                    <a:pt x="3194461" y="-65073"/>
                    <a:pt x="3293148" y="6836"/>
                    <a:pt x="3486620" y="0"/>
                  </a:cubicBezTo>
                  <a:cubicBezTo>
                    <a:pt x="3680092" y="-6836"/>
                    <a:pt x="3831697" y="37773"/>
                    <a:pt x="4140197" y="0"/>
                  </a:cubicBezTo>
                  <a:cubicBezTo>
                    <a:pt x="4217247" y="10531"/>
                    <a:pt x="4268487" y="63270"/>
                    <a:pt x="4267200" y="127003"/>
                  </a:cubicBezTo>
                  <a:cubicBezTo>
                    <a:pt x="4288586" y="275329"/>
                    <a:pt x="4237023" y="485028"/>
                    <a:pt x="4267200" y="634997"/>
                  </a:cubicBezTo>
                  <a:cubicBezTo>
                    <a:pt x="4261792" y="715512"/>
                    <a:pt x="4224656" y="757694"/>
                    <a:pt x="4140197" y="762000"/>
                  </a:cubicBezTo>
                  <a:cubicBezTo>
                    <a:pt x="3952068" y="776856"/>
                    <a:pt x="3889374" y="743213"/>
                    <a:pt x="3687279" y="762000"/>
                  </a:cubicBezTo>
                  <a:cubicBezTo>
                    <a:pt x="3485184" y="780787"/>
                    <a:pt x="3268109" y="719727"/>
                    <a:pt x="3033702" y="762000"/>
                  </a:cubicBezTo>
                  <a:cubicBezTo>
                    <a:pt x="2799295" y="804273"/>
                    <a:pt x="2647407" y="719201"/>
                    <a:pt x="2500521" y="762000"/>
                  </a:cubicBezTo>
                  <a:cubicBezTo>
                    <a:pt x="2353635" y="804799"/>
                    <a:pt x="2139261" y="737418"/>
                    <a:pt x="1927207" y="762000"/>
                  </a:cubicBezTo>
                  <a:cubicBezTo>
                    <a:pt x="1715153" y="786582"/>
                    <a:pt x="1552418" y="699884"/>
                    <a:pt x="1394026" y="762000"/>
                  </a:cubicBezTo>
                  <a:cubicBezTo>
                    <a:pt x="1235634" y="824116"/>
                    <a:pt x="1072009" y="747568"/>
                    <a:pt x="860844" y="762000"/>
                  </a:cubicBezTo>
                  <a:cubicBezTo>
                    <a:pt x="649679" y="776432"/>
                    <a:pt x="380959" y="692593"/>
                    <a:pt x="127003" y="762000"/>
                  </a:cubicBezTo>
                  <a:cubicBezTo>
                    <a:pt x="53238" y="762116"/>
                    <a:pt x="9471" y="710061"/>
                    <a:pt x="0" y="634997"/>
                  </a:cubicBezTo>
                  <a:cubicBezTo>
                    <a:pt x="-57032" y="411449"/>
                    <a:pt x="40501" y="309778"/>
                    <a:pt x="0" y="127003"/>
                  </a:cubicBezTo>
                  <a:close/>
                </a:path>
                <a:path w="4267200" h="762000" stroke="0" extrusionOk="0">
                  <a:moveTo>
                    <a:pt x="0" y="127003"/>
                  </a:moveTo>
                  <a:cubicBezTo>
                    <a:pt x="-12421" y="41367"/>
                    <a:pt x="61259" y="-2497"/>
                    <a:pt x="127003" y="0"/>
                  </a:cubicBezTo>
                  <a:cubicBezTo>
                    <a:pt x="295578" y="-54171"/>
                    <a:pt x="395645" y="51314"/>
                    <a:pt x="579921" y="0"/>
                  </a:cubicBezTo>
                  <a:cubicBezTo>
                    <a:pt x="764197" y="-51314"/>
                    <a:pt x="909051" y="3069"/>
                    <a:pt x="1032838" y="0"/>
                  </a:cubicBezTo>
                  <a:cubicBezTo>
                    <a:pt x="1156625" y="-3069"/>
                    <a:pt x="1337634" y="11102"/>
                    <a:pt x="1525888" y="0"/>
                  </a:cubicBezTo>
                  <a:cubicBezTo>
                    <a:pt x="1714142" y="-11102"/>
                    <a:pt x="1898144" y="2072"/>
                    <a:pt x="2059069" y="0"/>
                  </a:cubicBezTo>
                  <a:cubicBezTo>
                    <a:pt x="2219994" y="-2072"/>
                    <a:pt x="2395737" y="55301"/>
                    <a:pt x="2632383" y="0"/>
                  </a:cubicBezTo>
                  <a:cubicBezTo>
                    <a:pt x="2869029" y="-55301"/>
                    <a:pt x="3033284" y="60959"/>
                    <a:pt x="3165564" y="0"/>
                  </a:cubicBezTo>
                  <a:cubicBezTo>
                    <a:pt x="3297844" y="-60959"/>
                    <a:pt x="3902191" y="47251"/>
                    <a:pt x="4140197" y="0"/>
                  </a:cubicBezTo>
                  <a:cubicBezTo>
                    <a:pt x="4218728" y="-16550"/>
                    <a:pt x="4256953" y="65671"/>
                    <a:pt x="4267200" y="127003"/>
                  </a:cubicBezTo>
                  <a:cubicBezTo>
                    <a:pt x="4310336" y="241997"/>
                    <a:pt x="4241910" y="382571"/>
                    <a:pt x="4267200" y="634997"/>
                  </a:cubicBezTo>
                  <a:cubicBezTo>
                    <a:pt x="4274722" y="701681"/>
                    <a:pt x="4200435" y="766435"/>
                    <a:pt x="4140197" y="762000"/>
                  </a:cubicBezTo>
                  <a:cubicBezTo>
                    <a:pt x="3953437" y="791017"/>
                    <a:pt x="3763853" y="700818"/>
                    <a:pt x="3526752" y="762000"/>
                  </a:cubicBezTo>
                  <a:cubicBezTo>
                    <a:pt x="3289651" y="823182"/>
                    <a:pt x="3181988" y="721191"/>
                    <a:pt x="3033702" y="762000"/>
                  </a:cubicBezTo>
                  <a:cubicBezTo>
                    <a:pt x="2885416" y="802809"/>
                    <a:pt x="2630635" y="694201"/>
                    <a:pt x="2460389" y="762000"/>
                  </a:cubicBezTo>
                  <a:cubicBezTo>
                    <a:pt x="2290143" y="829799"/>
                    <a:pt x="2073992" y="733732"/>
                    <a:pt x="1887075" y="762000"/>
                  </a:cubicBezTo>
                  <a:cubicBezTo>
                    <a:pt x="1700158" y="790268"/>
                    <a:pt x="1491240" y="748146"/>
                    <a:pt x="1273630" y="762000"/>
                  </a:cubicBezTo>
                  <a:cubicBezTo>
                    <a:pt x="1056020" y="775854"/>
                    <a:pt x="1007434" y="735509"/>
                    <a:pt x="780580" y="762000"/>
                  </a:cubicBezTo>
                  <a:cubicBezTo>
                    <a:pt x="553726" y="788491"/>
                    <a:pt x="414644" y="709840"/>
                    <a:pt x="127003" y="762000"/>
                  </a:cubicBezTo>
                  <a:cubicBezTo>
                    <a:pt x="53228" y="753645"/>
                    <a:pt x="4448" y="704745"/>
                    <a:pt x="0" y="634997"/>
                  </a:cubicBezTo>
                  <a:cubicBezTo>
                    <a:pt x="-18109" y="472776"/>
                    <a:pt x="46213" y="240268"/>
                    <a:pt x="0" y="127003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6350" cmpd="sng">
              <a:solidFill>
                <a:srgbClr val="FF8E16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36211043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4545D5-FC7F-4548-8B38-910D008FC6BD}"/>
                </a:ext>
              </a:extLst>
            </p:cNvPr>
            <p:cNvSpPr/>
            <p:nvPr/>
          </p:nvSpPr>
          <p:spPr>
            <a:xfrm>
              <a:off x="5956075" y="4856538"/>
              <a:ext cx="287065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Trang 91 - 92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4A1F1E-38C1-8D9E-60E8-58238F219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7975"/>
            <a:ext cx="7163689" cy="2435154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F2621C-4D90-5A4E-39AB-33A00930C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16" y="761774"/>
            <a:ext cx="10138527" cy="5212532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E437F18-7960-5E65-3E97-3FC8191CF039}"/>
              </a:ext>
            </a:extLst>
          </p:cNvPr>
          <p:cNvSpPr/>
          <p:nvPr/>
        </p:nvSpPr>
        <p:spPr>
          <a:xfrm>
            <a:off x="1757680" y="1026160"/>
            <a:ext cx="2468880" cy="1239520"/>
          </a:xfrm>
          <a:prstGeom prst="wedgeRoundRectCallout">
            <a:avLst>
              <a:gd name="adj1" fmla="val 34311"/>
              <a:gd name="adj2" fmla="val 72336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1452FA4-6B0F-5EFD-B067-DCAA09403052}"/>
              </a:ext>
            </a:extLst>
          </p:cNvPr>
          <p:cNvSpPr/>
          <p:nvPr/>
        </p:nvSpPr>
        <p:spPr>
          <a:xfrm>
            <a:off x="6309360" y="568960"/>
            <a:ext cx="4439920" cy="1239520"/>
          </a:xfrm>
          <a:prstGeom prst="wedgeRoundRectCallout">
            <a:avLst>
              <a:gd name="adj1" fmla="val -40998"/>
              <a:gd name="adj2" fmla="val 58402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E810E8C2-D8E5-66A5-3022-7CD44B906072}"/>
              </a:ext>
            </a:extLst>
          </p:cNvPr>
          <p:cNvSpPr/>
          <p:nvPr/>
        </p:nvSpPr>
        <p:spPr>
          <a:xfrm>
            <a:off x="8473440" y="4307840"/>
            <a:ext cx="3302000" cy="1971040"/>
          </a:xfrm>
          <a:prstGeom prst="wedgeRoundRectCallout">
            <a:avLst>
              <a:gd name="adj1" fmla="val -41243"/>
              <a:gd name="adj2" fmla="val -65343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6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2899918" y="410730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AE22B-3C62-FBE5-031C-43641A5F0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930" y="1475105"/>
            <a:ext cx="101727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oogle Shape;2090;p56"/>
          <p:cNvGrpSpPr/>
          <p:nvPr/>
        </p:nvGrpSpPr>
        <p:grpSpPr>
          <a:xfrm>
            <a:off x="11334074" y="5879547"/>
            <a:ext cx="702887" cy="963763"/>
            <a:chOff x="5382225" y="1510350"/>
            <a:chExt cx="54075" cy="71875"/>
          </a:xfrm>
        </p:grpSpPr>
        <p:sp>
          <p:nvSpPr>
            <p:cNvPr id="2091" name="Google Shape;2091;p56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92" name="Google Shape;2092;p56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109" name="Google Shape;2109;p56"/>
          <p:cNvSpPr/>
          <p:nvPr/>
        </p:nvSpPr>
        <p:spPr>
          <a:xfrm>
            <a:off x="7161467" y="57062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120998" y="177800"/>
            <a:ext cx="5691974" cy="752400"/>
          </a:xfrm>
          <a:prstGeom prst="homePlate">
            <a:avLst>
              <a:gd name="adj" fmla="val 26285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defTabSz="1219170">
              <a:buClr>
                <a:srgbClr val="474DA2"/>
              </a:buClr>
            </a:pP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endParaRPr lang="en-US" sz="4133" dirty="0">
              <a:solidFill>
                <a:srgbClr val="474DA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6" name="Isosceles Triangle 85"/>
          <p:cNvSpPr/>
          <p:nvPr/>
        </p:nvSpPr>
        <p:spPr>
          <a:xfrm>
            <a:off x="1076811" y="2645584"/>
            <a:ext cx="2967379" cy="1616147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Isosceles Triangle 6"/>
          <p:cNvSpPr/>
          <p:nvPr/>
        </p:nvSpPr>
        <p:spPr>
          <a:xfrm>
            <a:off x="4513493" y="2629115"/>
            <a:ext cx="3106507" cy="1558039"/>
          </a:xfrm>
          <a:custGeom>
            <a:avLst/>
            <a:gdLst>
              <a:gd name="connsiteX0" fmla="*/ 0 w 2819400"/>
              <a:gd name="connsiteY0" fmla="*/ 1535552 h 1535552"/>
              <a:gd name="connsiteX1" fmla="*/ 0 w 2819400"/>
              <a:gd name="connsiteY1" fmla="*/ 0 h 1535552"/>
              <a:gd name="connsiteX2" fmla="*/ 2819400 w 2819400"/>
              <a:gd name="connsiteY2" fmla="*/ 1535552 h 1535552"/>
              <a:gd name="connsiteX3" fmla="*/ 0 w 2819400"/>
              <a:gd name="connsiteY3" fmla="*/ 1535552 h 1535552"/>
              <a:gd name="connsiteX0" fmla="*/ 906651 w 3726051"/>
              <a:gd name="connsiteY0" fmla="*/ 1868765 h 1868765"/>
              <a:gd name="connsiteX1" fmla="*/ 0 w 3726051"/>
              <a:gd name="connsiteY1" fmla="*/ 0 h 1868765"/>
              <a:gd name="connsiteX2" fmla="*/ 3726051 w 3726051"/>
              <a:gd name="connsiteY2" fmla="*/ 1868765 h 1868765"/>
              <a:gd name="connsiteX3" fmla="*/ 906651 w 3726051"/>
              <a:gd name="connsiteY3" fmla="*/ 1868765 h 186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051" h="1868765">
                <a:moveTo>
                  <a:pt x="906651" y="1868765"/>
                </a:moveTo>
                <a:lnTo>
                  <a:pt x="0" y="0"/>
                </a:lnTo>
                <a:lnTo>
                  <a:pt x="3726051" y="1868765"/>
                </a:lnTo>
                <a:lnTo>
                  <a:pt x="906651" y="186876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8290780" y="2630737"/>
            <a:ext cx="2736376" cy="1603343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9" y="4265605"/>
            <a:ext cx="3396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23865" y="4224162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24800" y="4230915"/>
            <a:ext cx="3534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6" grpId="0" animBg="1"/>
      <p:bldP spid="87" grpId="0" animBg="1"/>
      <p:bldP spid="88" grpId="0" animBg="1"/>
      <p:bldP spid="9" grpId="0"/>
      <p:bldP spid="90" grpId="0"/>
      <p:bldP spid="91" grpId="0"/>
      <p:bldP spid="9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AutoShape 7">
            <a:extLst>
              <a:ext uri="{FF2B5EF4-FFF2-40B4-BE49-F238E27FC236}">
                <a16:creationId xmlns:a16="http://schemas.microsoft.com/office/drawing/2014/main" id="{F4944796-B1AE-4FE6-B437-A5DA25A97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745" y="1260764"/>
            <a:ext cx="5562600" cy="4267200"/>
          </a:xfrm>
          <a:prstGeom prst="cloudCallout">
            <a:avLst>
              <a:gd name="adj1" fmla="val -64692"/>
              <a:gd name="adj2" fmla="val 15854"/>
            </a:avLst>
          </a:prstGeom>
          <a:solidFill>
            <a:srgbClr val="B6C80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cene3d>
              <a:camera prst="perspectiveHeroicExtremeLeftFacing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id="{1284171A-C1B9-41D5-B90C-C37980B5C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254" y="1905506"/>
            <a:ext cx="59973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tam giác có: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cạnh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đỉnh,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góc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8FFC4D8-3822-48EE-9237-CC7C3AEF6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78655" y="1727994"/>
            <a:ext cx="5195982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28CAB-A48B-C2F0-7820-966CBE7BD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2012176"/>
            <a:ext cx="10038080" cy="26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567</Words>
  <Application>Microsoft Office PowerPoint</Application>
  <PresentationFormat>Widescreen</PresentationFormat>
  <Paragraphs>101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#9Slide07 IcielBaliho Script</vt:lpstr>
      <vt:lpstr>.VnArial</vt:lpstr>
      <vt:lpstr>.VnTime</vt:lpstr>
      <vt:lpstr>ABeeZee</vt:lpstr>
      <vt:lpstr>Aptos</vt:lpstr>
      <vt:lpstr>Aptos Display</vt:lpstr>
      <vt:lpstr>Arial</vt:lpstr>
      <vt:lpstr>Baloo 2</vt:lpstr>
      <vt:lpstr>Calibri</vt:lpstr>
      <vt:lpstr>Calibri Light</vt:lpstr>
      <vt:lpstr>Cambria</vt:lpstr>
      <vt:lpstr>Times New Roman</vt:lpstr>
      <vt:lpstr>Office Theme</vt:lpstr>
      <vt:lpstr>1_Office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ACER</cp:lastModifiedBy>
  <cp:revision>33</cp:revision>
  <dcterms:created xsi:type="dcterms:W3CDTF">2024-07-15T04:42:25Z</dcterms:created>
  <dcterms:modified xsi:type="dcterms:W3CDTF">2025-11-27T00:35:54Z</dcterms:modified>
</cp:coreProperties>
</file>