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318" r:id="rId4"/>
    <p:sldId id="258" r:id="rId5"/>
    <p:sldId id="260" r:id="rId6"/>
    <p:sldId id="261" r:id="rId7"/>
    <p:sldId id="319" r:id="rId8"/>
    <p:sldId id="262" r:id="rId9"/>
    <p:sldId id="320" r:id="rId10"/>
    <p:sldId id="321" r:id="rId11"/>
    <p:sldId id="284" r:id="rId12"/>
    <p:sldId id="322" r:id="rId13"/>
    <p:sldId id="323" r:id="rId14"/>
    <p:sldId id="325" r:id="rId15"/>
    <p:sldId id="326" r:id="rId16"/>
    <p:sldId id="324" r:id="rId17"/>
    <p:sldId id="271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</p:embeddedFont>
    <p:embeddedFont>
      <p:font typeface="Bebas Neue" panose="020B0606020202050201" pitchFamily="34" charset="0"/>
      <p:regular r:id="rId21"/>
    </p:embeddedFont>
    <p:embeddedFont>
      <p:font typeface="Nunito Light" pitchFamily="2" charset="0"/>
      <p:regular r:id="rId22"/>
      <p:italic r:id="rId23"/>
    </p:embeddedFont>
    <p:embeddedFont>
      <p:font typeface="Palanquin Dark" panose="020B0604020202020204" charset="0"/>
      <p:regular r:id="rId24"/>
      <p:bold r:id="rId25"/>
    </p:embeddedFont>
    <p:embeddedFont>
      <p:font typeface="Palanquin Dark SemiBold" panose="020B0604020202020204" charset="0"/>
      <p:regular r:id="rId26"/>
      <p:bold r:id="rId27"/>
    </p:embeddedFont>
    <p:embeddedFont>
      <p:font typeface="Poppins Medium" panose="020B0502040204020203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F5D726-C86D-4AA4-BF67-BE7CD9D6C237}">
  <a:tblStyle styleId="{EBF5D726-C86D-4AA4-BF67-BE7CD9D6C2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g1f705bf33a2_0_2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g1f705bf33a2_0_2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244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29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17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6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013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216550ac009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216550ac009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216550ac009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216550ac009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89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44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78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1313" y="1112227"/>
            <a:ext cx="4476000" cy="24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1313" y="3604663"/>
            <a:ext cx="4476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5964014" y="3550631"/>
            <a:ext cx="3517371" cy="2209850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0799887">
            <a:off x="-464454" y="3402661"/>
            <a:ext cx="3648404" cy="2292174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676150" flipH="1">
            <a:off x="-863001" y="-949792"/>
            <a:ext cx="3998662" cy="1610143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5964013" y="-684530"/>
            <a:ext cx="3418224" cy="1376418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340352" y="186308"/>
            <a:ext cx="78471" cy="78471"/>
          </a:xfrm>
          <a:custGeom>
            <a:avLst/>
            <a:gdLst/>
            <a:ahLst/>
            <a:cxnLst/>
            <a:rect l="l" t="t" r="r" b="b"/>
            <a:pathLst>
              <a:path w="1041" h="1041" extrusionOk="0">
                <a:moveTo>
                  <a:pt x="523" y="0"/>
                </a:moveTo>
                <a:cubicBezTo>
                  <a:pt x="233" y="0"/>
                  <a:pt x="0" y="235"/>
                  <a:pt x="0" y="517"/>
                </a:cubicBezTo>
                <a:cubicBezTo>
                  <a:pt x="0" y="808"/>
                  <a:pt x="233" y="1040"/>
                  <a:pt x="523" y="1040"/>
                </a:cubicBezTo>
                <a:cubicBezTo>
                  <a:pt x="807" y="1040"/>
                  <a:pt x="1040" y="808"/>
                  <a:pt x="1040" y="517"/>
                </a:cubicBezTo>
                <a:cubicBezTo>
                  <a:pt x="1040" y="235"/>
                  <a:pt x="807" y="0"/>
                  <a:pt x="5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674353">
            <a:off x="6540964" y="-866181"/>
            <a:ext cx="671377" cy="2016467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0478192">
            <a:off x="8605452" y="99369"/>
            <a:ext cx="429504" cy="918358"/>
          </a:xfrm>
          <a:custGeom>
            <a:avLst/>
            <a:gdLst/>
            <a:ahLst/>
            <a:cxnLst/>
            <a:rect l="l" t="t" r="r" b="b"/>
            <a:pathLst>
              <a:path w="7150" h="15288" extrusionOk="0">
                <a:moveTo>
                  <a:pt x="2694" y="0"/>
                </a:moveTo>
                <a:cubicBezTo>
                  <a:pt x="1709" y="0"/>
                  <a:pt x="806" y="647"/>
                  <a:pt x="430" y="1553"/>
                </a:cubicBezTo>
                <a:cubicBezTo>
                  <a:pt x="0" y="2585"/>
                  <a:pt x="322" y="3763"/>
                  <a:pt x="857" y="4696"/>
                </a:cubicBezTo>
                <a:cubicBezTo>
                  <a:pt x="1166" y="5231"/>
                  <a:pt x="1544" y="5722"/>
                  <a:pt x="1922" y="6207"/>
                </a:cubicBezTo>
                <a:cubicBezTo>
                  <a:pt x="2288" y="6667"/>
                  <a:pt x="2747" y="7172"/>
                  <a:pt x="2697" y="7807"/>
                </a:cubicBezTo>
                <a:cubicBezTo>
                  <a:pt x="2672" y="8059"/>
                  <a:pt x="2590" y="8306"/>
                  <a:pt x="2520" y="8557"/>
                </a:cubicBezTo>
                <a:cubicBezTo>
                  <a:pt x="2451" y="8815"/>
                  <a:pt x="2401" y="9074"/>
                  <a:pt x="2419" y="9344"/>
                </a:cubicBezTo>
                <a:cubicBezTo>
                  <a:pt x="2463" y="9937"/>
                  <a:pt x="2785" y="10460"/>
                  <a:pt x="3075" y="10957"/>
                </a:cubicBezTo>
                <a:cubicBezTo>
                  <a:pt x="3219" y="11216"/>
                  <a:pt x="3364" y="11473"/>
                  <a:pt x="3471" y="11751"/>
                </a:cubicBezTo>
                <a:cubicBezTo>
                  <a:pt x="3579" y="12016"/>
                  <a:pt x="3660" y="12292"/>
                  <a:pt x="3710" y="12583"/>
                </a:cubicBezTo>
                <a:cubicBezTo>
                  <a:pt x="3824" y="13156"/>
                  <a:pt x="3824" y="13748"/>
                  <a:pt x="3755" y="14333"/>
                </a:cubicBezTo>
                <a:cubicBezTo>
                  <a:pt x="3718" y="14617"/>
                  <a:pt x="3680" y="14906"/>
                  <a:pt x="3610" y="15184"/>
                </a:cubicBezTo>
                <a:cubicBezTo>
                  <a:pt x="3594" y="15243"/>
                  <a:pt x="3645" y="15288"/>
                  <a:pt x="3692" y="15288"/>
                </a:cubicBezTo>
                <a:cubicBezTo>
                  <a:pt x="3720" y="15288"/>
                  <a:pt x="3746" y="15272"/>
                  <a:pt x="3755" y="15234"/>
                </a:cubicBezTo>
                <a:cubicBezTo>
                  <a:pt x="3793" y="15095"/>
                  <a:pt x="3831" y="14958"/>
                  <a:pt x="3861" y="14819"/>
                </a:cubicBezTo>
                <a:cubicBezTo>
                  <a:pt x="3887" y="14679"/>
                  <a:pt x="3913" y="14542"/>
                  <a:pt x="3931" y="14397"/>
                </a:cubicBezTo>
                <a:cubicBezTo>
                  <a:pt x="3969" y="14113"/>
                  <a:pt x="3988" y="13830"/>
                  <a:pt x="3988" y="13540"/>
                </a:cubicBezTo>
                <a:cubicBezTo>
                  <a:pt x="3982" y="12973"/>
                  <a:pt x="3899" y="12406"/>
                  <a:pt x="3718" y="11871"/>
                </a:cubicBezTo>
                <a:cubicBezTo>
                  <a:pt x="3529" y="11316"/>
                  <a:pt x="3195" y="10838"/>
                  <a:pt x="2930" y="10321"/>
                </a:cubicBezTo>
                <a:cubicBezTo>
                  <a:pt x="2803" y="10062"/>
                  <a:pt x="2684" y="9804"/>
                  <a:pt x="2634" y="9521"/>
                </a:cubicBezTo>
                <a:cubicBezTo>
                  <a:pt x="2584" y="9251"/>
                  <a:pt x="2602" y="8986"/>
                  <a:pt x="2672" y="8722"/>
                </a:cubicBezTo>
                <a:cubicBezTo>
                  <a:pt x="2727" y="8475"/>
                  <a:pt x="2817" y="8236"/>
                  <a:pt x="2861" y="7984"/>
                </a:cubicBezTo>
                <a:cubicBezTo>
                  <a:pt x="2910" y="7713"/>
                  <a:pt x="2886" y="7449"/>
                  <a:pt x="2791" y="7190"/>
                </a:cubicBezTo>
                <a:cubicBezTo>
                  <a:pt x="2684" y="6907"/>
                  <a:pt x="2508" y="6655"/>
                  <a:pt x="2325" y="6416"/>
                </a:cubicBezTo>
                <a:cubicBezTo>
                  <a:pt x="2142" y="6176"/>
                  <a:pt x="1947" y="5937"/>
                  <a:pt x="1764" y="5690"/>
                </a:cubicBezTo>
                <a:cubicBezTo>
                  <a:pt x="1084" y="4803"/>
                  <a:pt x="430" y="3789"/>
                  <a:pt x="416" y="2629"/>
                </a:cubicBezTo>
                <a:cubicBezTo>
                  <a:pt x="416" y="2114"/>
                  <a:pt x="549" y="1609"/>
                  <a:pt x="851" y="1181"/>
                </a:cubicBezTo>
                <a:cubicBezTo>
                  <a:pt x="1072" y="866"/>
                  <a:pt x="1367" y="608"/>
                  <a:pt x="1707" y="431"/>
                </a:cubicBezTo>
                <a:cubicBezTo>
                  <a:pt x="1707" y="437"/>
                  <a:pt x="1715" y="445"/>
                  <a:pt x="1721" y="457"/>
                </a:cubicBezTo>
                <a:cubicBezTo>
                  <a:pt x="2463" y="1238"/>
                  <a:pt x="3163" y="2088"/>
                  <a:pt x="3642" y="3064"/>
                </a:cubicBezTo>
                <a:cubicBezTo>
                  <a:pt x="3881" y="3544"/>
                  <a:pt x="4064" y="4041"/>
                  <a:pt x="4158" y="4570"/>
                </a:cubicBezTo>
                <a:cubicBezTo>
                  <a:pt x="4253" y="5093"/>
                  <a:pt x="4239" y="5622"/>
                  <a:pt x="4215" y="6158"/>
                </a:cubicBezTo>
                <a:cubicBezTo>
                  <a:pt x="4189" y="6667"/>
                  <a:pt x="4158" y="7190"/>
                  <a:pt x="4271" y="7694"/>
                </a:cubicBezTo>
                <a:cubicBezTo>
                  <a:pt x="4328" y="7946"/>
                  <a:pt x="4416" y="8185"/>
                  <a:pt x="4549" y="8406"/>
                </a:cubicBezTo>
                <a:cubicBezTo>
                  <a:pt x="4687" y="8646"/>
                  <a:pt x="4870" y="8853"/>
                  <a:pt x="5009" y="9092"/>
                </a:cubicBezTo>
                <a:cubicBezTo>
                  <a:pt x="5550" y="10013"/>
                  <a:pt x="5273" y="11140"/>
                  <a:pt x="4939" y="12072"/>
                </a:cubicBezTo>
                <a:cubicBezTo>
                  <a:pt x="4617" y="12979"/>
                  <a:pt x="4195" y="13905"/>
                  <a:pt x="4259" y="14888"/>
                </a:cubicBezTo>
                <a:cubicBezTo>
                  <a:pt x="4265" y="15007"/>
                  <a:pt x="4291" y="15127"/>
                  <a:pt x="4322" y="15246"/>
                </a:cubicBezTo>
                <a:cubicBezTo>
                  <a:pt x="4328" y="15268"/>
                  <a:pt x="4344" y="15278"/>
                  <a:pt x="4361" y="15278"/>
                </a:cubicBezTo>
                <a:cubicBezTo>
                  <a:pt x="4384" y="15278"/>
                  <a:pt x="4407" y="15260"/>
                  <a:pt x="4404" y="15228"/>
                </a:cubicBezTo>
                <a:cubicBezTo>
                  <a:pt x="4353" y="14737"/>
                  <a:pt x="4404" y="14246"/>
                  <a:pt x="4529" y="13766"/>
                </a:cubicBezTo>
                <a:cubicBezTo>
                  <a:pt x="4655" y="13287"/>
                  <a:pt x="4832" y="12821"/>
                  <a:pt x="5009" y="12356"/>
                </a:cubicBezTo>
                <a:cubicBezTo>
                  <a:pt x="5355" y="11423"/>
                  <a:pt x="5675" y="10353"/>
                  <a:pt x="5317" y="9376"/>
                </a:cubicBezTo>
                <a:cubicBezTo>
                  <a:pt x="5122" y="8865"/>
                  <a:pt x="4700" y="8487"/>
                  <a:pt x="4511" y="7972"/>
                </a:cubicBezTo>
                <a:cubicBezTo>
                  <a:pt x="4334" y="7486"/>
                  <a:pt x="4334" y="6951"/>
                  <a:pt x="4353" y="6440"/>
                </a:cubicBezTo>
                <a:cubicBezTo>
                  <a:pt x="4378" y="5911"/>
                  <a:pt x="4416" y="5382"/>
                  <a:pt x="4360" y="4853"/>
                </a:cubicBezTo>
                <a:cubicBezTo>
                  <a:pt x="4297" y="4324"/>
                  <a:pt x="4146" y="3808"/>
                  <a:pt x="3937" y="3323"/>
                </a:cubicBezTo>
                <a:cubicBezTo>
                  <a:pt x="3515" y="2321"/>
                  <a:pt x="2854" y="1433"/>
                  <a:pt x="2136" y="634"/>
                </a:cubicBezTo>
                <a:cubicBezTo>
                  <a:pt x="2047" y="538"/>
                  <a:pt x="1959" y="445"/>
                  <a:pt x="1878" y="355"/>
                </a:cubicBezTo>
                <a:cubicBezTo>
                  <a:pt x="1922" y="337"/>
                  <a:pt x="1966" y="318"/>
                  <a:pt x="2017" y="299"/>
                </a:cubicBezTo>
                <a:cubicBezTo>
                  <a:pt x="2236" y="226"/>
                  <a:pt x="2463" y="190"/>
                  <a:pt x="2688" y="190"/>
                </a:cubicBezTo>
                <a:cubicBezTo>
                  <a:pt x="3428" y="190"/>
                  <a:pt x="4154" y="569"/>
                  <a:pt x="4555" y="1207"/>
                </a:cubicBezTo>
                <a:cubicBezTo>
                  <a:pt x="4712" y="1457"/>
                  <a:pt x="4826" y="1736"/>
                  <a:pt x="4933" y="2012"/>
                </a:cubicBezTo>
                <a:cubicBezTo>
                  <a:pt x="5040" y="2283"/>
                  <a:pt x="5140" y="2561"/>
                  <a:pt x="5229" y="2838"/>
                </a:cubicBezTo>
                <a:cubicBezTo>
                  <a:pt x="5411" y="3399"/>
                  <a:pt x="5550" y="3965"/>
                  <a:pt x="5619" y="4551"/>
                </a:cubicBezTo>
                <a:cubicBezTo>
                  <a:pt x="5651" y="4835"/>
                  <a:pt x="5669" y="5131"/>
                  <a:pt x="5657" y="5420"/>
                </a:cubicBezTo>
                <a:cubicBezTo>
                  <a:pt x="5651" y="5710"/>
                  <a:pt x="5607" y="5993"/>
                  <a:pt x="5570" y="6277"/>
                </a:cubicBezTo>
                <a:cubicBezTo>
                  <a:pt x="5524" y="6560"/>
                  <a:pt x="5500" y="6844"/>
                  <a:pt x="5538" y="7127"/>
                </a:cubicBezTo>
                <a:cubicBezTo>
                  <a:pt x="5582" y="7417"/>
                  <a:pt x="5689" y="7687"/>
                  <a:pt x="5827" y="7940"/>
                </a:cubicBezTo>
                <a:cubicBezTo>
                  <a:pt x="6111" y="8457"/>
                  <a:pt x="6495" y="8911"/>
                  <a:pt x="6703" y="9458"/>
                </a:cubicBezTo>
                <a:cubicBezTo>
                  <a:pt x="6898" y="9975"/>
                  <a:pt x="6960" y="10536"/>
                  <a:pt x="6879" y="11083"/>
                </a:cubicBezTo>
                <a:cubicBezTo>
                  <a:pt x="6734" y="12115"/>
                  <a:pt x="6061" y="12985"/>
                  <a:pt x="5317" y="13679"/>
                </a:cubicBezTo>
                <a:cubicBezTo>
                  <a:pt x="5128" y="13854"/>
                  <a:pt x="4939" y="14025"/>
                  <a:pt x="4750" y="14194"/>
                </a:cubicBezTo>
                <a:cubicBezTo>
                  <a:pt x="4710" y="14230"/>
                  <a:pt x="4742" y="14281"/>
                  <a:pt x="4782" y="14281"/>
                </a:cubicBezTo>
                <a:cubicBezTo>
                  <a:pt x="4792" y="14281"/>
                  <a:pt x="4803" y="14277"/>
                  <a:pt x="4814" y="14270"/>
                </a:cubicBezTo>
                <a:cubicBezTo>
                  <a:pt x="5248" y="13961"/>
                  <a:pt x="5645" y="13603"/>
                  <a:pt x="6003" y="13212"/>
                </a:cubicBezTo>
                <a:cubicBezTo>
                  <a:pt x="6350" y="12821"/>
                  <a:pt x="6652" y="12394"/>
                  <a:pt x="6855" y="11908"/>
                </a:cubicBezTo>
                <a:cubicBezTo>
                  <a:pt x="7068" y="11397"/>
                  <a:pt x="7149" y="10850"/>
                  <a:pt x="7106" y="10301"/>
                </a:cubicBezTo>
                <a:cubicBezTo>
                  <a:pt x="7056" y="9722"/>
                  <a:pt x="6847" y="9187"/>
                  <a:pt x="6545" y="8696"/>
                </a:cubicBezTo>
                <a:cubicBezTo>
                  <a:pt x="6230" y="8192"/>
                  <a:pt x="5827" y="7694"/>
                  <a:pt x="5739" y="7089"/>
                </a:cubicBezTo>
                <a:cubicBezTo>
                  <a:pt x="5695" y="6806"/>
                  <a:pt x="5733" y="6510"/>
                  <a:pt x="5777" y="6227"/>
                </a:cubicBezTo>
                <a:cubicBezTo>
                  <a:pt x="5815" y="5937"/>
                  <a:pt x="5852" y="5647"/>
                  <a:pt x="5852" y="5350"/>
                </a:cubicBezTo>
                <a:cubicBezTo>
                  <a:pt x="5878" y="4154"/>
                  <a:pt x="5518" y="2977"/>
                  <a:pt x="5090" y="1873"/>
                </a:cubicBezTo>
                <a:cubicBezTo>
                  <a:pt x="4882" y="1352"/>
                  <a:pt x="4617" y="841"/>
                  <a:pt x="4158" y="494"/>
                </a:cubicBezTo>
                <a:cubicBezTo>
                  <a:pt x="3774" y="198"/>
                  <a:pt x="3288" y="29"/>
                  <a:pt x="2803" y="3"/>
                </a:cubicBezTo>
                <a:cubicBezTo>
                  <a:pt x="2767" y="1"/>
                  <a:pt x="2730" y="0"/>
                  <a:pt x="26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-7130154">
            <a:off x="7864244" y="-1009966"/>
            <a:ext cx="1230813" cy="2038991"/>
            <a:chOff x="7346550" y="6505325"/>
            <a:chExt cx="1230819" cy="2039002"/>
          </a:xfrm>
        </p:grpSpPr>
        <p:sp>
          <p:nvSpPr>
            <p:cNvPr id="19" name="Google Shape;19;p2"/>
            <p:cNvSpPr/>
            <p:nvPr/>
          </p:nvSpPr>
          <p:spPr>
            <a:xfrm>
              <a:off x="7914653" y="6543484"/>
              <a:ext cx="139863" cy="613499"/>
            </a:xfrm>
            <a:custGeom>
              <a:avLst/>
              <a:gdLst/>
              <a:ahLst/>
              <a:cxnLst/>
              <a:rect l="l" t="t" r="r" b="b"/>
              <a:pathLst>
                <a:path w="1796" h="7878" extrusionOk="0">
                  <a:moveTo>
                    <a:pt x="710" y="1"/>
                  </a:moveTo>
                  <a:cubicBezTo>
                    <a:pt x="515" y="1"/>
                    <a:pt x="335" y="80"/>
                    <a:pt x="215" y="251"/>
                  </a:cubicBezTo>
                  <a:cubicBezTo>
                    <a:pt x="64" y="452"/>
                    <a:pt x="14" y="716"/>
                    <a:pt x="6" y="961"/>
                  </a:cubicBezTo>
                  <a:cubicBezTo>
                    <a:pt x="0" y="1484"/>
                    <a:pt x="203" y="1989"/>
                    <a:pt x="252" y="2505"/>
                  </a:cubicBezTo>
                  <a:cubicBezTo>
                    <a:pt x="316" y="3097"/>
                    <a:pt x="221" y="3682"/>
                    <a:pt x="119" y="4263"/>
                  </a:cubicBezTo>
                  <a:cubicBezTo>
                    <a:pt x="70" y="4533"/>
                    <a:pt x="44" y="4810"/>
                    <a:pt x="113" y="5075"/>
                  </a:cubicBezTo>
                  <a:cubicBezTo>
                    <a:pt x="171" y="5315"/>
                    <a:pt x="290" y="5534"/>
                    <a:pt x="416" y="5749"/>
                  </a:cubicBezTo>
                  <a:cubicBezTo>
                    <a:pt x="543" y="5970"/>
                    <a:pt x="680" y="6184"/>
                    <a:pt x="770" y="6423"/>
                  </a:cubicBezTo>
                  <a:cubicBezTo>
                    <a:pt x="825" y="6586"/>
                    <a:pt x="863" y="6751"/>
                    <a:pt x="883" y="6921"/>
                  </a:cubicBezTo>
                  <a:cubicBezTo>
                    <a:pt x="901" y="7243"/>
                    <a:pt x="857" y="7557"/>
                    <a:pt x="744" y="7859"/>
                  </a:cubicBezTo>
                  <a:cubicBezTo>
                    <a:pt x="740" y="7868"/>
                    <a:pt x="750" y="7877"/>
                    <a:pt x="760" y="7877"/>
                  </a:cubicBezTo>
                  <a:cubicBezTo>
                    <a:pt x="764" y="7877"/>
                    <a:pt x="767" y="7876"/>
                    <a:pt x="770" y="7871"/>
                  </a:cubicBezTo>
                  <a:cubicBezTo>
                    <a:pt x="921" y="7575"/>
                    <a:pt x="1110" y="7305"/>
                    <a:pt x="1253" y="7002"/>
                  </a:cubicBezTo>
                  <a:cubicBezTo>
                    <a:pt x="1386" y="6732"/>
                    <a:pt x="1506" y="6455"/>
                    <a:pt x="1593" y="6165"/>
                  </a:cubicBezTo>
                  <a:cubicBezTo>
                    <a:pt x="1683" y="5894"/>
                    <a:pt x="1739" y="5610"/>
                    <a:pt x="1752" y="5327"/>
                  </a:cubicBezTo>
                  <a:cubicBezTo>
                    <a:pt x="1764" y="5051"/>
                    <a:pt x="1726" y="4778"/>
                    <a:pt x="1651" y="4508"/>
                  </a:cubicBezTo>
                  <a:cubicBezTo>
                    <a:pt x="1569" y="4225"/>
                    <a:pt x="1462" y="3954"/>
                    <a:pt x="1430" y="3658"/>
                  </a:cubicBezTo>
                  <a:cubicBezTo>
                    <a:pt x="1404" y="3368"/>
                    <a:pt x="1442" y="3078"/>
                    <a:pt x="1500" y="2795"/>
                  </a:cubicBezTo>
                  <a:cubicBezTo>
                    <a:pt x="1613" y="2240"/>
                    <a:pt x="1796" y="1693"/>
                    <a:pt x="1726" y="1126"/>
                  </a:cubicBezTo>
                  <a:cubicBezTo>
                    <a:pt x="1669" y="641"/>
                    <a:pt x="1367" y="124"/>
                    <a:pt x="863" y="16"/>
                  </a:cubicBezTo>
                  <a:cubicBezTo>
                    <a:pt x="812" y="6"/>
                    <a:pt x="760" y="1"/>
                    <a:pt x="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58520" y="6788481"/>
              <a:ext cx="238531" cy="602441"/>
            </a:xfrm>
            <a:custGeom>
              <a:avLst/>
              <a:gdLst/>
              <a:ahLst/>
              <a:cxnLst/>
              <a:rect l="l" t="t" r="r" b="b"/>
              <a:pathLst>
                <a:path w="3063" h="7736" extrusionOk="0">
                  <a:moveTo>
                    <a:pt x="1230" y="0"/>
                  </a:moveTo>
                  <a:cubicBezTo>
                    <a:pt x="1181" y="0"/>
                    <a:pt x="1130" y="5"/>
                    <a:pt x="1079" y="15"/>
                  </a:cubicBezTo>
                  <a:cubicBezTo>
                    <a:pt x="820" y="65"/>
                    <a:pt x="612" y="260"/>
                    <a:pt x="480" y="480"/>
                  </a:cubicBezTo>
                  <a:cubicBezTo>
                    <a:pt x="309" y="757"/>
                    <a:pt x="259" y="1085"/>
                    <a:pt x="203" y="1400"/>
                  </a:cubicBezTo>
                  <a:cubicBezTo>
                    <a:pt x="102" y="1998"/>
                    <a:pt x="1" y="2623"/>
                    <a:pt x="166" y="3220"/>
                  </a:cubicBezTo>
                  <a:cubicBezTo>
                    <a:pt x="247" y="3530"/>
                    <a:pt x="373" y="3818"/>
                    <a:pt x="423" y="4127"/>
                  </a:cubicBezTo>
                  <a:cubicBezTo>
                    <a:pt x="468" y="4405"/>
                    <a:pt x="474" y="4682"/>
                    <a:pt x="512" y="4958"/>
                  </a:cubicBezTo>
                  <a:cubicBezTo>
                    <a:pt x="544" y="5223"/>
                    <a:pt x="600" y="5495"/>
                    <a:pt x="733" y="5728"/>
                  </a:cubicBezTo>
                  <a:cubicBezTo>
                    <a:pt x="858" y="5955"/>
                    <a:pt x="1035" y="6137"/>
                    <a:pt x="1230" y="6295"/>
                  </a:cubicBezTo>
                  <a:cubicBezTo>
                    <a:pt x="1443" y="6464"/>
                    <a:pt x="1684" y="6609"/>
                    <a:pt x="1916" y="6754"/>
                  </a:cubicBezTo>
                  <a:cubicBezTo>
                    <a:pt x="1916" y="6760"/>
                    <a:pt x="1916" y="6766"/>
                    <a:pt x="1922" y="6772"/>
                  </a:cubicBezTo>
                  <a:cubicBezTo>
                    <a:pt x="2111" y="6893"/>
                    <a:pt x="2282" y="7031"/>
                    <a:pt x="2433" y="7188"/>
                  </a:cubicBezTo>
                  <a:cubicBezTo>
                    <a:pt x="2585" y="7347"/>
                    <a:pt x="2736" y="7528"/>
                    <a:pt x="2829" y="7725"/>
                  </a:cubicBezTo>
                  <a:cubicBezTo>
                    <a:pt x="2832" y="7732"/>
                    <a:pt x="2840" y="7736"/>
                    <a:pt x="2849" y="7736"/>
                  </a:cubicBezTo>
                  <a:cubicBezTo>
                    <a:pt x="2861" y="7736"/>
                    <a:pt x="2876" y="7729"/>
                    <a:pt x="2879" y="7717"/>
                  </a:cubicBezTo>
                  <a:cubicBezTo>
                    <a:pt x="3062" y="7170"/>
                    <a:pt x="2742" y="6597"/>
                    <a:pt x="2477" y="6137"/>
                  </a:cubicBezTo>
                  <a:cubicBezTo>
                    <a:pt x="2312" y="5865"/>
                    <a:pt x="2149" y="5589"/>
                    <a:pt x="2055" y="5286"/>
                  </a:cubicBezTo>
                  <a:cubicBezTo>
                    <a:pt x="1966" y="5016"/>
                    <a:pt x="1942" y="4732"/>
                    <a:pt x="1948" y="4443"/>
                  </a:cubicBezTo>
                  <a:cubicBezTo>
                    <a:pt x="1954" y="3844"/>
                    <a:pt x="2093" y="3245"/>
                    <a:pt x="2175" y="2653"/>
                  </a:cubicBezTo>
                  <a:cubicBezTo>
                    <a:pt x="2219" y="2320"/>
                    <a:pt x="2263" y="1992"/>
                    <a:pt x="2282" y="1658"/>
                  </a:cubicBezTo>
                  <a:cubicBezTo>
                    <a:pt x="2294" y="1375"/>
                    <a:pt x="2282" y="1091"/>
                    <a:pt x="2199" y="821"/>
                  </a:cubicBezTo>
                  <a:cubicBezTo>
                    <a:pt x="2069" y="401"/>
                    <a:pt x="168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06982" y="7353392"/>
              <a:ext cx="234482" cy="720422"/>
            </a:xfrm>
            <a:custGeom>
              <a:avLst/>
              <a:gdLst/>
              <a:ahLst/>
              <a:cxnLst/>
              <a:rect l="l" t="t" r="r" b="b"/>
              <a:pathLst>
                <a:path w="3011" h="9251" extrusionOk="0">
                  <a:moveTo>
                    <a:pt x="2386" y="0"/>
                  </a:moveTo>
                  <a:cubicBezTo>
                    <a:pt x="2273" y="0"/>
                    <a:pt x="2162" y="26"/>
                    <a:pt x="2053" y="61"/>
                  </a:cubicBezTo>
                  <a:cubicBezTo>
                    <a:pt x="1367" y="288"/>
                    <a:pt x="907" y="887"/>
                    <a:pt x="599" y="1509"/>
                  </a:cubicBezTo>
                  <a:cubicBezTo>
                    <a:pt x="422" y="1862"/>
                    <a:pt x="271" y="2228"/>
                    <a:pt x="157" y="2599"/>
                  </a:cubicBezTo>
                  <a:cubicBezTo>
                    <a:pt x="56" y="2934"/>
                    <a:pt x="0" y="3274"/>
                    <a:pt x="24" y="3620"/>
                  </a:cubicBezTo>
                  <a:cubicBezTo>
                    <a:pt x="62" y="4231"/>
                    <a:pt x="303" y="4804"/>
                    <a:pt x="478" y="5384"/>
                  </a:cubicBezTo>
                  <a:cubicBezTo>
                    <a:pt x="573" y="5673"/>
                    <a:pt x="649" y="5963"/>
                    <a:pt x="687" y="6259"/>
                  </a:cubicBezTo>
                  <a:cubicBezTo>
                    <a:pt x="730" y="6574"/>
                    <a:pt x="675" y="6902"/>
                    <a:pt x="730" y="7216"/>
                  </a:cubicBezTo>
                  <a:cubicBezTo>
                    <a:pt x="794" y="7531"/>
                    <a:pt x="1015" y="7739"/>
                    <a:pt x="1266" y="7916"/>
                  </a:cubicBezTo>
                  <a:cubicBezTo>
                    <a:pt x="1468" y="8054"/>
                    <a:pt x="1675" y="8187"/>
                    <a:pt x="1833" y="8370"/>
                  </a:cubicBezTo>
                  <a:cubicBezTo>
                    <a:pt x="1826" y="8382"/>
                    <a:pt x="1826" y="8394"/>
                    <a:pt x="1833" y="8408"/>
                  </a:cubicBezTo>
                  <a:cubicBezTo>
                    <a:pt x="1952" y="8659"/>
                    <a:pt x="2015" y="8937"/>
                    <a:pt x="2028" y="9213"/>
                  </a:cubicBezTo>
                  <a:cubicBezTo>
                    <a:pt x="2033" y="9235"/>
                    <a:pt x="2052" y="9250"/>
                    <a:pt x="2071" y="9250"/>
                  </a:cubicBezTo>
                  <a:cubicBezTo>
                    <a:pt x="2080" y="9250"/>
                    <a:pt x="2089" y="9247"/>
                    <a:pt x="2097" y="9239"/>
                  </a:cubicBezTo>
                  <a:cubicBezTo>
                    <a:pt x="2678" y="8728"/>
                    <a:pt x="2690" y="7922"/>
                    <a:pt x="2646" y="7204"/>
                  </a:cubicBezTo>
                  <a:cubicBezTo>
                    <a:pt x="2608" y="6536"/>
                    <a:pt x="2564" y="5830"/>
                    <a:pt x="2217" y="5233"/>
                  </a:cubicBezTo>
                  <a:cubicBezTo>
                    <a:pt x="2041" y="4923"/>
                    <a:pt x="1833" y="4640"/>
                    <a:pt x="1826" y="4274"/>
                  </a:cubicBezTo>
                  <a:cubicBezTo>
                    <a:pt x="1820" y="3884"/>
                    <a:pt x="1984" y="3525"/>
                    <a:pt x="2173" y="3198"/>
                  </a:cubicBezTo>
                  <a:cubicBezTo>
                    <a:pt x="2507" y="2593"/>
                    <a:pt x="2867" y="1989"/>
                    <a:pt x="2966" y="1283"/>
                  </a:cubicBezTo>
                  <a:cubicBezTo>
                    <a:pt x="3010" y="974"/>
                    <a:pt x="3010" y="608"/>
                    <a:pt x="2879" y="312"/>
                  </a:cubicBezTo>
                  <a:cubicBezTo>
                    <a:pt x="2809" y="168"/>
                    <a:pt x="2696" y="55"/>
                    <a:pt x="2539" y="17"/>
                  </a:cubicBezTo>
                  <a:cubicBezTo>
                    <a:pt x="2488" y="6"/>
                    <a:pt x="2437" y="0"/>
                    <a:pt x="2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995021" y="6505325"/>
              <a:ext cx="574095" cy="666766"/>
            </a:xfrm>
            <a:custGeom>
              <a:avLst/>
              <a:gdLst/>
              <a:ahLst/>
              <a:cxnLst/>
              <a:rect l="l" t="t" r="r" b="b"/>
              <a:pathLst>
                <a:path w="7372" h="8562" extrusionOk="0">
                  <a:moveTo>
                    <a:pt x="6456" y="0"/>
                  </a:moveTo>
                  <a:cubicBezTo>
                    <a:pt x="6246" y="0"/>
                    <a:pt x="6035" y="62"/>
                    <a:pt x="5847" y="154"/>
                  </a:cubicBezTo>
                  <a:cubicBezTo>
                    <a:pt x="5512" y="317"/>
                    <a:pt x="5224" y="558"/>
                    <a:pt x="4953" y="809"/>
                  </a:cubicBezTo>
                  <a:cubicBezTo>
                    <a:pt x="4669" y="1067"/>
                    <a:pt x="4410" y="1345"/>
                    <a:pt x="4146" y="1622"/>
                  </a:cubicBezTo>
                  <a:cubicBezTo>
                    <a:pt x="3881" y="1893"/>
                    <a:pt x="3611" y="2169"/>
                    <a:pt x="3314" y="2410"/>
                  </a:cubicBezTo>
                  <a:cubicBezTo>
                    <a:pt x="3026" y="2648"/>
                    <a:pt x="2704" y="2843"/>
                    <a:pt x="2389" y="3058"/>
                  </a:cubicBezTo>
                  <a:cubicBezTo>
                    <a:pt x="2105" y="3253"/>
                    <a:pt x="1834" y="3474"/>
                    <a:pt x="1633" y="3764"/>
                  </a:cubicBezTo>
                  <a:cubicBezTo>
                    <a:pt x="1419" y="4073"/>
                    <a:pt x="1311" y="4444"/>
                    <a:pt x="1255" y="4815"/>
                  </a:cubicBezTo>
                  <a:cubicBezTo>
                    <a:pt x="1186" y="5212"/>
                    <a:pt x="1160" y="5616"/>
                    <a:pt x="1072" y="6006"/>
                  </a:cubicBezTo>
                  <a:cubicBezTo>
                    <a:pt x="1015" y="6239"/>
                    <a:pt x="939" y="6460"/>
                    <a:pt x="858" y="6680"/>
                  </a:cubicBezTo>
                  <a:cubicBezTo>
                    <a:pt x="512" y="7253"/>
                    <a:pt x="235" y="7884"/>
                    <a:pt x="14" y="8513"/>
                  </a:cubicBezTo>
                  <a:cubicBezTo>
                    <a:pt x="1" y="8538"/>
                    <a:pt x="26" y="8561"/>
                    <a:pt x="52" y="8561"/>
                  </a:cubicBezTo>
                  <a:cubicBezTo>
                    <a:pt x="64" y="8561"/>
                    <a:pt x="76" y="8556"/>
                    <a:pt x="84" y="8544"/>
                  </a:cubicBezTo>
                  <a:cubicBezTo>
                    <a:pt x="291" y="8216"/>
                    <a:pt x="607" y="7977"/>
                    <a:pt x="889" y="7719"/>
                  </a:cubicBezTo>
                  <a:cubicBezTo>
                    <a:pt x="1035" y="7587"/>
                    <a:pt x="1160" y="7454"/>
                    <a:pt x="1280" y="7303"/>
                  </a:cubicBezTo>
                  <a:cubicBezTo>
                    <a:pt x="1407" y="7146"/>
                    <a:pt x="1520" y="6983"/>
                    <a:pt x="1645" y="6818"/>
                  </a:cubicBezTo>
                  <a:cubicBezTo>
                    <a:pt x="1765" y="6674"/>
                    <a:pt x="1892" y="6541"/>
                    <a:pt x="2035" y="6422"/>
                  </a:cubicBezTo>
                  <a:cubicBezTo>
                    <a:pt x="2162" y="6321"/>
                    <a:pt x="2308" y="6233"/>
                    <a:pt x="2445" y="6157"/>
                  </a:cubicBezTo>
                  <a:cubicBezTo>
                    <a:pt x="2723" y="6000"/>
                    <a:pt x="3026" y="5873"/>
                    <a:pt x="3320" y="5736"/>
                  </a:cubicBezTo>
                  <a:cubicBezTo>
                    <a:pt x="3611" y="5602"/>
                    <a:pt x="3895" y="5465"/>
                    <a:pt x="4159" y="5276"/>
                  </a:cubicBezTo>
                  <a:cubicBezTo>
                    <a:pt x="4462" y="5061"/>
                    <a:pt x="4689" y="4777"/>
                    <a:pt x="4884" y="4463"/>
                  </a:cubicBezTo>
                  <a:cubicBezTo>
                    <a:pt x="5097" y="4129"/>
                    <a:pt x="5280" y="3770"/>
                    <a:pt x="5538" y="3474"/>
                  </a:cubicBezTo>
                  <a:cubicBezTo>
                    <a:pt x="5777" y="3197"/>
                    <a:pt x="6079" y="2977"/>
                    <a:pt x="6358" y="2744"/>
                  </a:cubicBezTo>
                  <a:cubicBezTo>
                    <a:pt x="6646" y="2509"/>
                    <a:pt x="6911" y="2252"/>
                    <a:pt x="7094" y="1924"/>
                  </a:cubicBezTo>
                  <a:cubicBezTo>
                    <a:pt x="7271" y="1602"/>
                    <a:pt x="7372" y="1224"/>
                    <a:pt x="7340" y="854"/>
                  </a:cubicBezTo>
                  <a:cubicBezTo>
                    <a:pt x="7315" y="532"/>
                    <a:pt x="7157" y="224"/>
                    <a:pt x="6849" y="85"/>
                  </a:cubicBezTo>
                  <a:cubicBezTo>
                    <a:pt x="6723" y="25"/>
                    <a:pt x="6590" y="0"/>
                    <a:pt x="6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86540" y="7115326"/>
              <a:ext cx="690829" cy="524566"/>
            </a:xfrm>
            <a:custGeom>
              <a:avLst/>
              <a:gdLst/>
              <a:ahLst/>
              <a:cxnLst/>
              <a:rect l="l" t="t" r="r" b="b"/>
              <a:pathLst>
                <a:path w="8871" h="6736" extrusionOk="0">
                  <a:moveTo>
                    <a:pt x="7573" y="0"/>
                  </a:moveTo>
                  <a:cubicBezTo>
                    <a:pt x="7384" y="0"/>
                    <a:pt x="7192" y="25"/>
                    <a:pt x="7007" y="43"/>
                  </a:cubicBezTo>
                  <a:cubicBezTo>
                    <a:pt x="6565" y="81"/>
                    <a:pt x="6131" y="119"/>
                    <a:pt x="5696" y="157"/>
                  </a:cubicBezTo>
                  <a:cubicBezTo>
                    <a:pt x="5300" y="194"/>
                    <a:pt x="4896" y="232"/>
                    <a:pt x="4518" y="359"/>
                  </a:cubicBezTo>
                  <a:cubicBezTo>
                    <a:pt x="3800" y="604"/>
                    <a:pt x="3158" y="1089"/>
                    <a:pt x="2648" y="1644"/>
                  </a:cubicBezTo>
                  <a:cubicBezTo>
                    <a:pt x="2119" y="2217"/>
                    <a:pt x="1735" y="2891"/>
                    <a:pt x="1477" y="3622"/>
                  </a:cubicBezTo>
                  <a:cubicBezTo>
                    <a:pt x="1338" y="4031"/>
                    <a:pt x="1199" y="4441"/>
                    <a:pt x="916" y="4775"/>
                  </a:cubicBezTo>
                  <a:cubicBezTo>
                    <a:pt x="783" y="4919"/>
                    <a:pt x="645" y="5058"/>
                    <a:pt x="526" y="5221"/>
                  </a:cubicBezTo>
                  <a:cubicBezTo>
                    <a:pt x="418" y="5372"/>
                    <a:pt x="337" y="5549"/>
                    <a:pt x="279" y="5732"/>
                  </a:cubicBezTo>
                  <a:cubicBezTo>
                    <a:pt x="242" y="5851"/>
                    <a:pt x="216" y="5984"/>
                    <a:pt x="210" y="6110"/>
                  </a:cubicBezTo>
                  <a:cubicBezTo>
                    <a:pt x="122" y="6293"/>
                    <a:pt x="53" y="6482"/>
                    <a:pt x="9" y="6677"/>
                  </a:cubicBezTo>
                  <a:cubicBezTo>
                    <a:pt x="1" y="6710"/>
                    <a:pt x="26" y="6735"/>
                    <a:pt x="53" y="6735"/>
                  </a:cubicBezTo>
                  <a:cubicBezTo>
                    <a:pt x="66" y="6735"/>
                    <a:pt x="80" y="6729"/>
                    <a:pt x="90" y="6715"/>
                  </a:cubicBezTo>
                  <a:cubicBezTo>
                    <a:pt x="329" y="6418"/>
                    <a:pt x="588" y="6110"/>
                    <a:pt x="948" y="5953"/>
                  </a:cubicBezTo>
                  <a:cubicBezTo>
                    <a:pt x="1274" y="5808"/>
                    <a:pt x="1640" y="5776"/>
                    <a:pt x="1986" y="5706"/>
                  </a:cubicBezTo>
                  <a:cubicBezTo>
                    <a:pt x="2352" y="5631"/>
                    <a:pt x="2692" y="5499"/>
                    <a:pt x="3007" y="5297"/>
                  </a:cubicBezTo>
                  <a:cubicBezTo>
                    <a:pt x="3329" y="5089"/>
                    <a:pt x="3593" y="4813"/>
                    <a:pt x="3832" y="4517"/>
                  </a:cubicBezTo>
                  <a:cubicBezTo>
                    <a:pt x="4091" y="4208"/>
                    <a:pt x="4317" y="3880"/>
                    <a:pt x="4600" y="3590"/>
                  </a:cubicBezTo>
                  <a:cubicBezTo>
                    <a:pt x="4865" y="3319"/>
                    <a:pt x="5174" y="3098"/>
                    <a:pt x="5515" y="2941"/>
                  </a:cubicBezTo>
                  <a:cubicBezTo>
                    <a:pt x="5873" y="2778"/>
                    <a:pt x="6251" y="2702"/>
                    <a:pt x="6635" y="2645"/>
                  </a:cubicBezTo>
                  <a:cubicBezTo>
                    <a:pt x="7019" y="2595"/>
                    <a:pt x="7404" y="2557"/>
                    <a:pt x="7769" y="2424"/>
                  </a:cubicBezTo>
                  <a:cubicBezTo>
                    <a:pt x="8091" y="2311"/>
                    <a:pt x="8393" y="2129"/>
                    <a:pt x="8594" y="1851"/>
                  </a:cubicBezTo>
                  <a:cubicBezTo>
                    <a:pt x="8803" y="1581"/>
                    <a:pt x="8871" y="1215"/>
                    <a:pt x="8789" y="882"/>
                  </a:cubicBezTo>
                  <a:cubicBezTo>
                    <a:pt x="8708" y="542"/>
                    <a:pt x="8469" y="258"/>
                    <a:pt x="8147" y="113"/>
                  </a:cubicBezTo>
                  <a:cubicBezTo>
                    <a:pt x="7964" y="27"/>
                    <a:pt x="7770" y="0"/>
                    <a:pt x="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01756" y="8159327"/>
              <a:ext cx="868228" cy="295613"/>
            </a:xfrm>
            <a:custGeom>
              <a:avLst/>
              <a:gdLst/>
              <a:ahLst/>
              <a:cxnLst/>
              <a:rect l="l" t="t" r="r" b="b"/>
              <a:pathLst>
                <a:path w="11149" h="3796" extrusionOk="0">
                  <a:moveTo>
                    <a:pt x="3490" y="1"/>
                  </a:moveTo>
                  <a:cubicBezTo>
                    <a:pt x="3217" y="1"/>
                    <a:pt x="2943" y="34"/>
                    <a:pt x="2676" y="100"/>
                  </a:cubicBezTo>
                  <a:cubicBezTo>
                    <a:pt x="1882" y="281"/>
                    <a:pt x="1176" y="754"/>
                    <a:pt x="641" y="1359"/>
                  </a:cubicBezTo>
                  <a:cubicBezTo>
                    <a:pt x="578" y="1428"/>
                    <a:pt x="516" y="1504"/>
                    <a:pt x="458" y="1580"/>
                  </a:cubicBezTo>
                  <a:cubicBezTo>
                    <a:pt x="301" y="1725"/>
                    <a:pt x="162" y="1888"/>
                    <a:pt x="30" y="2065"/>
                  </a:cubicBezTo>
                  <a:cubicBezTo>
                    <a:pt x="1" y="2100"/>
                    <a:pt x="37" y="2141"/>
                    <a:pt x="73" y="2141"/>
                  </a:cubicBezTo>
                  <a:cubicBezTo>
                    <a:pt x="76" y="2141"/>
                    <a:pt x="78" y="2141"/>
                    <a:pt x="80" y="2140"/>
                  </a:cubicBezTo>
                  <a:cubicBezTo>
                    <a:pt x="295" y="2103"/>
                    <a:pt x="496" y="2033"/>
                    <a:pt x="685" y="1944"/>
                  </a:cubicBezTo>
                  <a:cubicBezTo>
                    <a:pt x="886" y="1850"/>
                    <a:pt x="1069" y="1725"/>
                    <a:pt x="1264" y="1611"/>
                  </a:cubicBezTo>
                  <a:cubicBezTo>
                    <a:pt x="1453" y="1504"/>
                    <a:pt x="1656" y="1434"/>
                    <a:pt x="1876" y="1409"/>
                  </a:cubicBezTo>
                  <a:cubicBezTo>
                    <a:pt x="1975" y="1397"/>
                    <a:pt x="2077" y="1393"/>
                    <a:pt x="2180" y="1393"/>
                  </a:cubicBezTo>
                  <a:cubicBezTo>
                    <a:pt x="2299" y="1393"/>
                    <a:pt x="2419" y="1399"/>
                    <a:pt x="2537" y="1409"/>
                  </a:cubicBezTo>
                  <a:cubicBezTo>
                    <a:pt x="2770" y="1422"/>
                    <a:pt x="3003" y="1466"/>
                    <a:pt x="3229" y="1548"/>
                  </a:cubicBezTo>
                  <a:cubicBezTo>
                    <a:pt x="3444" y="1629"/>
                    <a:pt x="3639" y="1755"/>
                    <a:pt x="3816" y="1906"/>
                  </a:cubicBezTo>
                  <a:cubicBezTo>
                    <a:pt x="4156" y="2202"/>
                    <a:pt x="4409" y="2574"/>
                    <a:pt x="4666" y="2940"/>
                  </a:cubicBezTo>
                  <a:cubicBezTo>
                    <a:pt x="4799" y="3116"/>
                    <a:pt x="4938" y="3286"/>
                    <a:pt x="5107" y="3425"/>
                  </a:cubicBezTo>
                  <a:cubicBezTo>
                    <a:pt x="5270" y="3557"/>
                    <a:pt x="5459" y="3652"/>
                    <a:pt x="5656" y="3708"/>
                  </a:cubicBezTo>
                  <a:cubicBezTo>
                    <a:pt x="5861" y="3769"/>
                    <a:pt x="6074" y="3796"/>
                    <a:pt x="6287" y="3796"/>
                  </a:cubicBezTo>
                  <a:cubicBezTo>
                    <a:pt x="6493" y="3796"/>
                    <a:pt x="6698" y="3771"/>
                    <a:pt x="6895" y="3728"/>
                  </a:cubicBezTo>
                  <a:cubicBezTo>
                    <a:pt x="7325" y="3627"/>
                    <a:pt x="7734" y="3450"/>
                    <a:pt x="8137" y="3274"/>
                  </a:cubicBezTo>
                  <a:cubicBezTo>
                    <a:pt x="8566" y="3091"/>
                    <a:pt x="9000" y="2921"/>
                    <a:pt x="9447" y="2783"/>
                  </a:cubicBezTo>
                  <a:cubicBezTo>
                    <a:pt x="9843" y="2662"/>
                    <a:pt x="10259" y="2568"/>
                    <a:pt x="10613" y="2322"/>
                  </a:cubicBezTo>
                  <a:cubicBezTo>
                    <a:pt x="10902" y="2121"/>
                    <a:pt x="11148" y="1775"/>
                    <a:pt x="11136" y="1403"/>
                  </a:cubicBezTo>
                  <a:cubicBezTo>
                    <a:pt x="11128" y="1056"/>
                    <a:pt x="10890" y="780"/>
                    <a:pt x="10593" y="629"/>
                  </a:cubicBezTo>
                  <a:cubicBezTo>
                    <a:pt x="10362" y="510"/>
                    <a:pt x="10109" y="463"/>
                    <a:pt x="9854" y="463"/>
                  </a:cubicBezTo>
                  <a:cubicBezTo>
                    <a:pt x="9769" y="463"/>
                    <a:pt x="9684" y="468"/>
                    <a:pt x="9598" y="477"/>
                  </a:cubicBezTo>
                  <a:cubicBezTo>
                    <a:pt x="8880" y="553"/>
                    <a:pt x="8226" y="905"/>
                    <a:pt x="7526" y="1063"/>
                  </a:cubicBezTo>
                  <a:cubicBezTo>
                    <a:pt x="7319" y="1113"/>
                    <a:pt x="7109" y="1142"/>
                    <a:pt x="6898" y="1142"/>
                  </a:cubicBezTo>
                  <a:cubicBezTo>
                    <a:pt x="6710" y="1142"/>
                    <a:pt x="6522" y="1119"/>
                    <a:pt x="6336" y="1069"/>
                  </a:cubicBezTo>
                  <a:cubicBezTo>
                    <a:pt x="5863" y="943"/>
                    <a:pt x="5485" y="635"/>
                    <a:pt x="5063" y="402"/>
                  </a:cubicBezTo>
                  <a:cubicBezTo>
                    <a:pt x="4581" y="133"/>
                    <a:pt x="4036" y="1"/>
                    <a:pt x="3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72304" y="7554778"/>
              <a:ext cx="799153" cy="514053"/>
            </a:xfrm>
            <a:custGeom>
              <a:avLst/>
              <a:gdLst/>
              <a:ahLst/>
              <a:cxnLst/>
              <a:rect l="l" t="t" r="r" b="b"/>
              <a:pathLst>
                <a:path w="10262" h="6601" extrusionOk="0">
                  <a:moveTo>
                    <a:pt x="8911" y="0"/>
                  </a:moveTo>
                  <a:cubicBezTo>
                    <a:pt x="8785" y="0"/>
                    <a:pt x="8659" y="12"/>
                    <a:pt x="8536" y="32"/>
                  </a:cubicBezTo>
                  <a:cubicBezTo>
                    <a:pt x="8114" y="107"/>
                    <a:pt x="7699" y="272"/>
                    <a:pt x="7307" y="441"/>
                  </a:cubicBezTo>
                  <a:cubicBezTo>
                    <a:pt x="6917" y="618"/>
                    <a:pt x="6539" y="819"/>
                    <a:pt x="6179" y="1052"/>
                  </a:cubicBezTo>
                  <a:cubicBezTo>
                    <a:pt x="5455" y="1519"/>
                    <a:pt x="4813" y="2092"/>
                    <a:pt x="4265" y="2747"/>
                  </a:cubicBezTo>
                  <a:cubicBezTo>
                    <a:pt x="3699" y="3421"/>
                    <a:pt x="3207" y="4165"/>
                    <a:pt x="2533" y="4738"/>
                  </a:cubicBezTo>
                  <a:cubicBezTo>
                    <a:pt x="2219" y="5014"/>
                    <a:pt x="1853" y="5217"/>
                    <a:pt x="1487" y="5418"/>
                  </a:cubicBezTo>
                  <a:cubicBezTo>
                    <a:pt x="1141" y="5607"/>
                    <a:pt x="794" y="5790"/>
                    <a:pt x="504" y="6061"/>
                  </a:cubicBezTo>
                  <a:cubicBezTo>
                    <a:pt x="435" y="6130"/>
                    <a:pt x="373" y="6200"/>
                    <a:pt x="315" y="6281"/>
                  </a:cubicBezTo>
                  <a:lnTo>
                    <a:pt x="33" y="6508"/>
                  </a:lnTo>
                  <a:cubicBezTo>
                    <a:pt x="1" y="6532"/>
                    <a:pt x="26" y="6578"/>
                    <a:pt x="57" y="6584"/>
                  </a:cubicBezTo>
                  <a:cubicBezTo>
                    <a:pt x="189" y="6595"/>
                    <a:pt x="322" y="6601"/>
                    <a:pt x="455" y="6601"/>
                  </a:cubicBezTo>
                  <a:cubicBezTo>
                    <a:pt x="1134" y="6601"/>
                    <a:pt x="1816" y="6454"/>
                    <a:pt x="2432" y="6180"/>
                  </a:cubicBezTo>
                  <a:cubicBezTo>
                    <a:pt x="2823" y="5997"/>
                    <a:pt x="3169" y="5746"/>
                    <a:pt x="3547" y="5537"/>
                  </a:cubicBezTo>
                  <a:cubicBezTo>
                    <a:pt x="3730" y="5430"/>
                    <a:pt x="3925" y="5348"/>
                    <a:pt x="4126" y="5293"/>
                  </a:cubicBezTo>
                  <a:cubicBezTo>
                    <a:pt x="4309" y="5247"/>
                    <a:pt x="4498" y="5223"/>
                    <a:pt x="4687" y="5209"/>
                  </a:cubicBezTo>
                  <a:cubicBezTo>
                    <a:pt x="5053" y="5179"/>
                    <a:pt x="5431" y="5179"/>
                    <a:pt x="5789" y="5096"/>
                  </a:cubicBezTo>
                  <a:cubicBezTo>
                    <a:pt x="5960" y="5058"/>
                    <a:pt x="6130" y="4996"/>
                    <a:pt x="6287" y="4907"/>
                  </a:cubicBezTo>
                  <a:cubicBezTo>
                    <a:pt x="6476" y="4801"/>
                    <a:pt x="6633" y="4656"/>
                    <a:pt x="6778" y="4499"/>
                  </a:cubicBezTo>
                  <a:cubicBezTo>
                    <a:pt x="6929" y="4348"/>
                    <a:pt x="7074" y="4183"/>
                    <a:pt x="7232" y="4032"/>
                  </a:cubicBezTo>
                  <a:cubicBezTo>
                    <a:pt x="7396" y="3881"/>
                    <a:pt x="7585" y="3743"/>
                    <a:pt x="7780" y="3630"/>
                  </a:cubicBezTo>
                  <a:cubicBezTo>
                    <a:pt x="8164" y="3389"/>
                    <a:pt x="8580" y="3206"/>
                    <a:pt x="8964" y="2980"/>
                  </a:cubicBezTo>
                  <a:cubicBezTo>
                    <a:pt x="9330" y="2766"/>
                    <a:pt x="9682" y="2508"/>
                    <a:pt x="9935" y="2156"/>
                  </a:cubicBezTo>
                  <a:cubicBezTo>
                    <a:pt x="10142" y="1865"/>
                    <a:pt x="10261" y="1499"/>
                    <a:pt x="10243" y="1141"/>
                  </a:cubicBezTo>
                  <a:cubicBezTo>
                    <a:pt x="10231" y="781"/>
                    <a:pt x="10066" y="447"/>
                    <a:pt x="9770" y="240"/>
                  </a:cubicBezTo>
                  <a:cubicBezTo>
                    <a:pt x="9517" y="66"/>
                    <a:pt x="9214" y="0"/>
                    <a:pt x="8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46550" y="6604071"/>
              <a:ext cx="1071871" cy="1940256"/>
            </a:xfrm>
            <a:custGeom>
              <a:avLst/>
              <a:gdLst/>
              <a:ahLst/>
              <a:cxnLst/>
              <a:rect l="l" t="t" r="r" b="b"/>
              <a:pathLst>
                <a:path w="13764" h="24915" extrusionOk="0">
                  <a:moveTo>
                    <a:pt x="13594" y="1"/>
                  </a:moveTo>
                  <a:cubicBezTo>
                    <a:pt x="13590" y="1"/>
                    <a:pt x="13586" y="3"/>
                    <a:pt x="13582" y="8"/>
                  </a:cubicBezTo>
                  <a:cubicBezTo>
                    <a:pt x="12819" y="889"/>
                    <a:pt x="12057" y="1784"/>
                    <a:pt x="11321" y="2691"/>
                  </a:cubicBezTo>
                  <a:cubicBezTo>
                    <a:pt x="10583" y="3598"/>
                    <a:pt x="9859" y="4517"/>
                    <a:pt x="9229" y="5506"/>
                  </a:cubicBezTo>
                  <a:cubicBezTo>
                    <a:pt x="8763" y="6244"/>
                    <a:pt x="8359" y="7018"/>
                    <a:pt x="8019" y="7818"/>
                  </a:cubicBezTo>
                  <a:cubicBezTo>
                    <a:pt x="8045" y="7447"/>
                    <a:pt x="8190" y="7081"/>
                    <a:pt x="8322" y="6747"/>
                  </a:cubicBezTo>
                  <a:cubicBezTo>
                    <a:pt x="8498" y="6294"/>
                    <a:pt x="8693" y="5828"/>
                    <a:pt x="8699" y="5331"/>
                  </a:cubicBezTo>
                  <a:cubicBezTo>
                    <a:pt x="8699" y="4826"/>
                    <a:pt x="8504" y="4354"/>
                    <a:pt x="8359" y="3875"/>
                  </a:cubicBezTo>
                  <a:cubicBezTo>
                    <a:pt x="8291" y="3648"/>
                    <a:pt x="8228" y="3403"/>
                    <a:pt x="8208" y="3163"/>
                  </a:cubicBezTo>
                  <a:cubicBezTo>
                    <a:pt x="8190" y="2867"/>
                    <a:pt x="8228" y="2578"/>
                    <a:pt x="8260" y="2288"/>
                  </a:cubicBezTo>
                  <a:cubicBezTo>
                    <a:pt x="8284" y="1985"/>
                    <a:pt x="8309" y="1689"/>
                    <a:pt x="8260" y="1393"/>
                  </a:cubicBezTo>
                  <a:cubicBezTo>
                    <a:pt x="8216" y="1116"/>
                    <a:pt x="8108" y="871"/>
                    <a:pt x="7906" y="668"/>
                  </a:cubicBezTo>
                  <a:cubicBezTo>
                    <a:pt x="7900" y="663"/>
                    <a:pt x="7894" y="661"/>
                    <a:pt x="7888" y="661"/>
                  </a:cubicBezTo>
                  <a:cubicBezTo>
                    <a:pt x="7868" y="661"/>
                    <a:pt x="7848" y="689"/>
                    <a:pt x="7862" y="712"/>
                  </a:cubicBezTo>
                  <a:cubicBezTo>
                    <a:pt x="8007" y="915"/>
                    <a:pt x="8077" y="1173"/>
                    <a:pt x="8102" y="1418"/>
                  </a:cubicBezTo>
                  <a:cubicBezTo>
                    <a:pt x="8133" y="1677"/>
                    <a:pt x="8108" y="1935"/>
                    <a:pt x="8077" y="2194"/>
                  </a:cubicBezTo>
                  <a:cubicBezTo>
                    <a:pt x="8045" y="2477"/>
                    <a:pt x="7995" y="2767"/>
                    <a:pt x="8001" y="3056"/>
                  </a:cubicBezTo>
                  <a:cubicBezTo>
                    <a:pt x="8001" y="3314"/>
                    <a:pt x="8045" y="3560"/>
                    <a:pt x="8114" y="3805"/>
                  </a:cubicBezTo>
                  <a:cubicBezTo>
                    <a:pt x="8240" y="4273"/>
                    <a:pt x="8448" y="4726"/>
                    <a:pt x="8480" y="5210"/>
                  </a:cubicBezTo>
                  <a:cubicBezTo>
                    <a:pt x="8518" y="5701"/>
                    <a:pt x="8335" y="6168"/>
                    <a:pt x="8178" y="6622"/>
                  </a:cubicBezTo>
                  <a:cubicBezTo>
                    <a:pt x="8089" y="6873"/>
                    <a:pt x="8007" y="7125"/>
                    <a:pt x="7963" y="7390"/>
                  </a:cubicBezTo>
                  <a:cubicBezTo>
                    <a:pt x="7931" y="7579"/>
                    <a:pt x="7931" y="7762"/>
                    <a:pt x="7963" y="7939"/>
                  </a:cubicBezTo>
                  <a:cubicBezTo>
                    <a:pt x="7617" y="8776"/>
                    <a:pt x="7321" y="9632"/>
                    <a:pt x="7082" y="10509"/>
                  </a:cubicBezTo>
                  <a:cubicBezTo>
                    <a:pt x="7062" y="10357"/>
                    <a:pt x="7037" y="10212"/>
                    <a:pt x="6999" y="10061"/>
                  </a:cubicBezTo>
                  <a:cubicBezTo>
                    <a:pt x="6911" y="9733"/>
                    <a:pt x="6760" y="9419"/>
                    <a:pt x="6553" y="9140"/>
                  </a:cubicBezTo>
                  <a:cubicBezTo>
                    <a:pt x="6332" y="8846"/>
                    <a:pt x="6054" y="8587"/>
                    <a:pt x="5821" y="8291"/>
                  </a:cubicBezTo>
                  <a:cubicBezTo>
                    <a:pt x="5632" y="8052"/>
                    <a:pt x="5481" y="7787"/>
                    <a:pt x="5393" y="7497"/>
                  </a:cubicBezTo>
                  <a:cubicBezTo>
                    <a:pt x="5318" y="7233"/>
                    <a:pt x="5280" y="6962"/>
                    <a:pt x="5268" y="6691"/>
                  </a:cubicBezTo>
                  <a:cubicBezTo>
                    <a:pt x="5236" y="6124"/>
                    <a:pt x="5292" y="5564"/>
                    <a:pt x="5292" y="5003"/>
                  </a:cubicBezTo>
                  <a:cubicBezTo>
                    <a:pt x="5292" y="4694"/>
                    <a:pt x="5280" y="4378"/>
                    <a:pt x="5216" y="4076"/>
                  </a:cubicBezTo>
                  <a:cubicBezTo>
                    <a:pt x="5185" y="3932"/>
                    <a:pt x="5141" y="3781"/>
                    <a:pt x="5085" y="3642"/>
                  </a:cubicBezTo>
                  <a:cubicBezTo>
                    <a:pt x="5021" y="3503"/>
                    <a:pt x="4928" y="3371"/>
                    <a:pt x="4832" y="3252"/>
                  </a:cubicBezTo>
                  <a:cubicBezTo>
                    <a:pt x="4824" y="3242"/>
                    <a:pt x="4813" y="3238"/>
                    <a:pt x="4803" y="3238"/>
                  </a:cubicBezTo>
                  <a:cubicBezTo>
                    <a:pt x="4774" y="3238"/>
                    <a:pt x="4745" y="3270"/>
                    <a:pt x="4763" y="3302"/>
                  </a:cubicBezTo>
                  <a:cubicBezTo>
                    <a:pt x="4882" y="3535"/>
                    <a:pt x="4958" y="3799"/>
                    <a:pt x="5015" y="4058"/>
                  </a:cubicBezTo>
                  <a:cubicBezTo>
                    <a:pt x="5065" y="4316"/>
                    <a:pt x="5091" y="4587"/>
                    <a:pt x="5091" y="4858"/>
                  </a:cubicBezTo>
                  <a:cubicBezTo>
                    <a:pt x="5097" y="5412"/>
                    <a:pt x="5041" y="5966"/>
                    <a:pt x="5047" y="6527"/>
                  </a:cubicBezTo>
                  <a:cubicBezTo>
                    <a:pt x="5059" y="7075"/>
                    <a:pt x="5141" y="7642"/>
                    <a:pt x="5431" y="8120"/>
                  </a:cubicBezTo>
                  <a:cubicBezTo>
                    <a:pt x="5626" y="8430"/>
                    <a:pt x="5878" y="8694"/>
                    <a:pt x="6123" y="8959"/>
                  </a:cubicBezTo>
                  <a:cubicBezTo>
                    <a:pt x="6356" y="9224"/>
                    <a:pt x="6571" y="9500"/>
                    <a:pt x="6710" y="9821"/>
                  </a:cubicBezTo>
                  <a:cubicBezTo>
                    <a:pt x="6855" y="10155"/>
                    <a:pt x="6911" y="10515"/>
                    <a:pt x="6911" y="10873"/>
                  </a:cubicBezTo>
                  <a:cubicBezTo>
                    <a:pt x="6911" y="11000"/>
                    <a:pt x="6899" y="11125"/>
                    <a:pt x="6885" y="11251"/>
                  </a:cubicBezTo>
                  <a:cubicBezTo>
                    <a:pt x="6841" y="11416"/>
                    <a:pt x="6804" y="11579"/>
                    <a:pt x="6766" y="11742"/>
                  </a:cubicBezTo>
                  <a:cubicBezTo>
                    <a:pt x="6742" y="11818"/>
                    <a:pt x="6728" y="11887"/>
                    <a:pt x="6696" y="11957"/>
                  </a:cubicBezTo>
                  <a:cubicBezTo>
                    <a:pt x="6696" y="11969"/>
                    <a:pt x="6704" y="11983"/>
                    <a:pt x="6710" y="11989"/>
                  </a:cubicBezTo>
                  <a:cubicBezTo>
                    <a:pt x="6457" y="13122"/>
                    <a:pt x="6281" y="14274"/>
                    <a:pt x="5885" y="15370"/>
                  </a:cubicBezTo>
                  <a:cubicBezTo>
                    <a:pt x="5696" y="15906"/>
                    <a:pt x="5443" y="16423"/>
                    <a:pt x="5117" y="16882"/>
                  </a:cubicBezTo>
                  <a:cubicBezTo>
                    <a:pt x="4826" y="17298"/>
                    <a:pt x="4460" y="17652"/>
                    <a:pt x="4083" y="17984"/>
                  </a:cubicBezTo>
                  <a:cubicBezTo>
                    <a:pt x="3705" y="18312"/>
                    <a:pt x="3308" y="18621"/>
                    <a:pt x="2931" y="18955"/>
                  </a:cubicBezTo>
                  <a:cubicBezTo>
                    <a:pt x="2949" y="18917"/>
                    <a:pt x="2962" y="18873"/>
                    <a:pt x="2980" y="18835"/>
                  </a:cubicBezTo>
                  <a:cubicBezTo>
                    <a:pt x="3113" y="18521"/>
                    <a:pt x="3181" y="18173"/>
                    <a:pt x="3189" y="17833"/>
                  </a:cubicBezTo>
                  <a:cubicBezTo>
                    <a:pt x="3201" y="17222"/>
                    <a:pt x="3012" y="16649"/>
                    <a:pt x="2766" y="16102"/>
                  </a:cubicBezTo>
                  <a:cubicBezTo>
                    <a:pt x="2521" y="15565"/>
                    <a:pt x="2231" y="15056"/>
                    <a:pt x="2017" y="14507"/>
                  </a:cubicBezTo>
                  <a:cubicBezTo>
                    <a:pt x="1910" y="14237"/>
                    <a:pt x="1828" y="13960"/>
                    <a:pt x="1783" y="13676"/>
                  </a:cubicBezTo>
                  <a:cubicBezTo>
                    <a:pt x="1727" y="13349"/>
                    <a:pt x="1733" y="13015"/>
                    <a:pt x="1765" y="12687"/>
                  </a:cubicBezTo>
                  <a:cubicBezTo>
                    <a:pt x="1809" y="12315"/>
                    <a:pt x="1896" y="11951"/>
                    <a:pt x="2004" y="11591"/>
                  </a:cubicBezTo>
                  <a:cubicBezTo>
                    <a:pt x="2061" y="11408"/>
                    <a:pt x="2117" y="11227"/>
                    <a:pt x="2181" y="11044"/>
                  </a:cubicBezTo>
                  <a:cubicBezTo>
                    <a:pt x="2237" y="10861"/>
                    <a:pt x="2306" y="10678"/>
                    <a:pt x="2350" y="10489"/>
                  </a:cubicBezTo>
                  <a:cubicBezTo>
                    <a:pt x="2363" y="10455"/>
                    <a:pt x="2329" y="10420"/>
                    <a:pt x="2296" y="10420"/>
                  </a:cubicBezTo>
                  <a:cubicBezTo>
                    <a:pt x="2281" y="10420"/>
                    <a:pt x="2266" y="10427"/>
                    <a:pt x="2256" y="10445"/>
                  </a:cubicBezTo>
                  <a:cubicBezTo>
                    <a:pt x="2105" y="10747"/>
                    <a:pt x="1992" y="11068"/>
                    <a:pt x="1878" y="11384"/>
                  </a:cubicBezTo>
                  <a:cubicBezTo>
                    <a:pt x="1771" y="11704"/>
                    <a:pt x="1683" y="12032"/>
                    <a:pt x="1620" y="12360"/>
                  </a:cubicBezTo>
                  <a:cubicBezTo>
                    <a:pt x="1500" y="12995"/>
                    <a:pt x="1500" y="13646"/>
                    <a:pt x="1695" y="14268"/>
                  </a:cubicBezTo>
                  <a:cubicBezTo>
                    <a:pt x="2042" y="15370"/>
                    <a:pt x="2823" y="16321"/>
                    <a:pt x="2968" y="17487"/>
                  </a:cubicBezTo>
                  <a:cubicBezTo>
                    <a:pt x="3044" y="18098"/>
                    <a:pt x="2893" y="18702"/>
                    <a:pt x="2609" y="19239"/>
                  </a:cubicBezTo>
                  <a:cubicBezTo>
                    <a:pt x="2463" y="19377"/>
                    <a:pt x="2320" y="19522"/>
                    <a:pt x="2187" y="19673"/>
                  </a:cubicBezTo>
                  <a:cubicBezTo>
                    <a:pt x="2061" y="19792"/>
                    <a:pt x="1954" y="19925"/>
                    <a:pt x="1866" y="20071"/>
                  </a:cubicBezTo>
                  <a:cubicBezTo>
                    <a:pt x="1254" y="20914"/>
                    <a:pt x="1059" y="21941"/>
                    <a:pt x="808" y="22935"/>
                  </a:cubicBezTo>
                  <a:cubicBezTo>
                    <a:pt x="669" y="23472"/>
                    <a:pt x="506" y="23994"/>
                    <a:pt x="253" y="24479"/>
                  </a:cubicBezTo>
                  <a:cubicBezTo>
                    <a:pt x="172" y="24630"/>
                    <a:pt x="90" y="24775"/>
                    <a:pt x="1" y="24914"/>
                  </a:cubicBezTo>
                  <a:lnTo>
                    <a:pt x="285" y="24914"/>
                  </a:lnTo>
                  <a:cubicBezTo>
                    <a:pt x="480" y="24580"/>
                    <a:pt x="657" y="24228"/>
                    <a:pt x="788" y="23850"/>
                  </a:cubicBezTo>
                  <a:cubicBezTo>
                    <a:pt x="921" y="23641"/>
                    <a:pt x="1059" y="23440"/>
                    <a:pt x="1204" y="23245"/>
                  </a:cubicBezTo>
                  <a:cubicBezTo>
                    <a:pt x="1538" y="22784"/>
                    <a:pt x="1904" y="22356"/>
                    <a:pt x="2312" y="21966"/>
                  </a:cubicBezTo>
                  <a:cubicBezTo>
                    <a:pt x="2672" y="21620"/>
                    <a:pt x="3056" y="21286"/>
                    <a:pt x="3491" y="21034"/>
                  </a:cubicBezTo>
                  <a:cubicBezTo>
                    <a:pt x="3879" y="20806"/>
                    <a:pt x="4316" y="20637"/>
                    <a:pt x="4771" y="20637"/>
                  </a:cubicBezTo>
                  <a:cubicBezTo>
                    <a:pt x="4781" y="20637"/>
                    <a:pt x="4791" y="20637"/>
                    <a:pt x="4801" y="20637"/>
                  </a:cubicBezTo>
                  <a:cubicBezTo>
                    <a:pt x="5739" y="20644"/>
                    <a:pt x="6489" y="21330"/>
                    <a:pt x="7239" y="21809"/>
                  </a:cubicBezTo>
                  <a:cubicBezTo>
                    <a:pt x="7617" y="22048"/>
                    <a:pt x="8027" y="22263"/>
                    <a:pt x="8473" y="22338"/>
                  </a:cubicBezTo>
                  <a:cubicBezTo>
                    <a:pt x="8574" y="22355"/>
                    <a:pt x="8676" y="22363"/>
                    <a:pt x="8776" y="22363"/>
                  </a:cubicBezTo>
                  <a:cubicBezTo>
                    <a:pt x="9088" y="22363"/>
                    <a:pt x="9394" y="22289"/>
                    <a:pt x="9690" y="22179"/>
                  </a:cubicBezTo>
                  <a:cubicBezTo>
                    <a:pt x="10054" y="22042"/>
                    <a:pt x="10400" y="21853"/>
                    <a:pt x="10760" y="21688"/>
                  </a:cubicBezTo>
                  <a:cubicBezTo>
                    <a:pt x="11094" y="21537"/>
                    <a:pt x="11440" y="21405"/>
                    <a:pt x="11812" y="21405"/>
                  </a:cubicBezTo>
                  <a:cubicBezTo>
                    <a:pt x="11906" y="21405"/>
                    <a:pt x="12001" y="21418"/>
                    <a:pt x="12095" y="21437"/>
                  </a:cubicBezTo>
                  <a:cubicBezTo>
                    <a:pt x="12099" y="21438"/>
                    <a:pt x="12103" y="21438"/>
                    <a:pt x="12106" y="21438"/>
                  </a:cubicBezTo>
                  <a:cubicBezTo>
                    <a:pt x="12155" y="21438"/>
                    <a:pt x="12173" y="21366"/>
                    <a:pt x="12121" y="21348"/>
                  </a:cubicBezTo>
                  <a:cubicBezTo>
                    <a:pt x="11959" y="21292"/>
                    <a:pt x="11798" y="21267"/>
                    <a:pt x="11639" y="21267"/>
                  </a:cubicBezTo>
                  <a:cubicBezTo>
                    <a:pt x="11036" y="21267"/>
                    <a:pt x="10453" y="21615"/>
                    <a:pt x="9909" y="21859"/>
                  </a:cubicBezTo>
                  <a:cubicBezTo>
                    <a:pt x="9558" y="22013"/>
                    <a:pt x="9194" y="22149"/>
                    <a:pt x="8808" y="22149"/>
                  </a:cubicBezTo>
                  <a:cubicBezTo>
                    <a:pt x="8799" y="22149"/>
                    <a:pt x="8791" y="22149"/>
                    <a:pt x="8783" y="22149"/>
                  </a:cubicBezTo>
                  <a:cubicBezTo>
                    <a:pt x="8335" y="22142"/>
                    <a:pt x="7919" y="21960"/>
                    <a:pt x="7541" y="21733"/>
                  </a:cubicBezTo>
                  <a:cubicBezTo>
                    <a:pt x="6742" y="21266"/>
                    <a:pt x="6010" y="20562"/>
                    <a:pt x="5053" y="20435"/>
                  </a:cubicBezTo>
                  <a:cubicBezTo>
                    <a:pt x="4965" y="20424"/>
                    <a:pt x="4877" y="20418"/>
                    <a:pt x="4790" y="20418"/>
                  </a:cubicBezTo>
                  <a:cubicBezTo>
                    <a:pt x="3909" y="20418"/>
                    <a:pt x="3100" y="20971"/>
                    <a:pt x="2463" y="21545"/>
                  </a:cubicBezTo>
                  <a:cubicBezTo>
                    <a:pt x="2042" y="21929"/>
                    <a:pt x="1658" y="22350"/>
                    <a:pt x="1311" y="22804"/>
                  </a:cubicBezTo>
                  <a:cubicBezTo>
                    <a:pt x="1192" y="22961"/>
                    <a:pt x="1073" y="23118"/>
                    <a:pt x="965" y="23283"/>
                  </a:cubicBezTo>
                  <a:cubicBezTo>
                    <a:pt x="1204" y="22394"/>
                    <a:pt x="1337" y="21469"/>
                    <a:pt x="1783" y="20650"/>
                  </a:cubicBezTo>
                  <a:cubicBezTo>
                    <a:pt x="2036" y="20184"/>
                    <a:pt x="2382" y="19792"/>
                    <a:pt x="2760" y="19434"/>
                  </a:cubicBezTo>
                  <a:cubicBezTo>
                    <a:pt x="3175" y="19182"/>
                    <a:pt x="3617" y="19012"/>
                    <a:pt x="4076" y="18867"/>
                  </a:cubicBezTo>
                  <a:cubicBezTo>
                    <a:pt x="4562" y="18716"/>
                    <a:pt x="5053" y="18577"/>
                    <a:pt x="5519" y="18388"/>
                  </a:cubicBezTo>
                  <a:cubicBezTo>
                    <a:pt x="5960" y="18205"/>
                    <a:pt x="6370" y="17972"/>
                    <a:pt x="6760" y="17708"/>
                  </a:cubicBezTo>
                  <a:cubicBezTo>
                    <a:pt x="7547" y="17172"/>
                    <a:pt x="8240" y="16524"/>
                    <a:pt x="8940" y="15881"/>
                  </a:cubicBezTo>
                  <a:cubicBezTo>
                    <a:pt x="9594" y="15283"/>
                    <a:pt x="10263" y="14678"/>
                    <a:pt x="11012" y="14193"/>
                  </a:cubicBezTo>
                  <a:cubicBezTo>
                    <a:pt x="11377" y="13960"/>
                    <a:pt x="11755" y="13751"/>
                    <a:pt x="12158" y="13594"/>
                  </a:cubicBezTo>
                  <a:cubicBezTo>
                    <a:pt x="12548" y="13443"/>
                    <a:pt x="12964" y="13343"/>
                    <a:pt x="13380" y="13274"/>
                  </a:cubicBezTo>
                  <a:cubicBezTo>
                    <a:pt x="13487" y="13254"/>
                    <a:pt x="13595" y="13248"/>
                    <a:pt x="13708" y="13242"/>
                  </a:cubicBezTo>
                  <a:cubicBezTo>
                    <a:pt x="13758" y="13236"/>
                    <a:pt x="13764" y="13154"/>
                    <a:pt x="13708" y="13154"/>
                  </a:cubicBezTo>
                  <a:cubicBezTo>
                    <a:pt x="13619" y="13151"/>
                    <a:pt x="13528" y="13148"/>
                    <a:pt x="13437" y="13148"/>
                  </a:cubicBezTo>
                  <a:cubicBezTo>
                    <a:pt x="13311" y="13148"/>
                    <a:pt x="13184" y="13154"/>
                    <a:pt x="13059" y="13172"/>
                  </a:cubicBezTo>
                  <a:cubicBezTo>
                    <a:pt x="12845" y="13198"/>
                    <a:pt x="12638" y="13248"/>
                    <a:pt x="12429" y="13311"/>
                  </a:cubicBezTo>
                  <a:cubicBezTo>
                    <a:pt x="12013" y="13437"/>
                    <a:pt x="11610" y="13614"/>
                    <a:pt x="11232" y="13821"/>
                  </a:cubicBezTo>
                  <a:cubicBezTo>
                    <a:pt x="10446" y="14262"/>
                    <a:pt x="9746" y="14829"/>
                    <a:pt x="9085" y="15434"/>
                  </a:cubicBezTo>
                  <a:cubicBezTo>
                    <a:pt x="8373" y="16082"/>
                    <a:pt x="7687" y="16757"/>
                    <a:pt x="6911" y="17330"/>
                  </a:cubicBezTo>
                  <a:cubicBezTo>
                    <a:pt x="6533" y="17606"/>
                    <a:pt x="6129" y="17859"/>
                    <a:pt x="5702" y="18060"/>
                  </a:cubicBezTo>
                  <a:cubicBezTo>
                    <a:pt x="5242" y="18281"/>
                    <a:pt x="4751" y="18432"/>
                    <a:pt x="4265" y="18583"/>
                  </a:cubicBezTo>
                  <a:cubicBezTo>
                    <a:pt x="3951" y="18684"/>
                    <a:pt x="3635" y="18792"/>
                    <a:pt x="3333" y="18923"/>
                  </a:cubicBezTo>
                  <a:cubicBezTo>
                    <a:pt x="3491" y="18798"/>
                    <a:pt x="3643" y="18672"/>
                    <a:pt x="3794" y="18545"/>
                  </a:cubicBezTo>
                  <a:cubicBezTo>
                    <a:pt x="4587" y="17891"/>
                    <a:pt x="5298" y="17198"/>
                    <a:pt x="5765" y="16271"/>
                  </a:cubicBezTo>
                  <a:cubicBezTo>
                    <a:pt x="6074" y="15655"/>
                    <a:pt x="6281" y="14999"/>
                    <a:pt x="6445" y="14332"/>
                  </a:cubicBezTo>
                  <a:cubicBezTo>
                    <a:pt x="6477" y="14274"/>
                    <a:pt x="6501" y="14218"/>
                    <a:pt x="6527" y="14161"/>
                  </a:cubicBezTo>
                  <a:cubicBezTo>
                    <a:pt x="6609" y="13992"/>
                    <a:pt x="6690" y="13815"/>
                    <a:pt x="6772" y="13646"/>
                  </a:cubicBezTo>
                  <a:cubicBezTo>
                    <a:pt x="6943" y="13305"/>
                    <a:pt x="7144" y="12971"/>
                    <a:pt x="7396" y="12681"/>
                  </a:cubicBezTo>
                  <a:cubicBezTo>
                    <a:pt x="7876" y="12140"/>
                    <a:pt x="8486" y="11748"/>
                    <a:pt x="9009" y="11251"/>
                  </a:cubicBezTo>
                  <a:cubicBezTo>
                    <a:pt x="9557" y="10735"/>
                    <a:pt x="9929" y="10085"/>
                    <a:pt x="10313" y="9443"/>
                  </a:cubicBezTo>
                  <a:cubicBezTo>
                    <a:pt x="10508" y="9122"/>
                    <a:pt x="10710" y="8808"/>
                    <a:pt x="10949" y="8518"/>
                  </a:cubicBezTo>
                  <a:cubicBezTo>
                    <a:pt x="11150" y="8271"/>
                    <a:pt x="11390" y="8052"/>
                    <a:pt x="11647" y="7855"/>
                  </a:cubicBezTo>
                  <a:cubicBezTo>
                    <a:pt x="11932" y="7654"/>
                    <a:pt x="12240" y="7485"/>
                    <a:pt x="12568" y="7352"/>
                  </a:cubicBezTo>
                  <a:cubicBezTo>
                    <a:pt x="12725" y="7288"/>
                    <a:pt x="12895" y="7239"/>
                    <a:pt x="13059" y="7189"/>
                  </a:cubicBezTo>
                  <a:cubicBezTo>
                    <a:pt x="13147" y="7163"/>
                    <a:pt x="13235" y="7131"/>
                    <a:pt x="13324" y="7113"/>
                  </a:cubicBezTo>
                  <a:cubicBezTo>
                    <a:pt x="13412" y="7093"/>
                    <a:pt x="13499" y="7081"/>
                    <a:pt x="13589" y="7056"/>
                  </a:cubicBezTo>
                  <a:cubicBezTo>
                    <a:pt x="13632" y="7044"/>
                    <a:pt x="13632" y="6974"/>
                    <a:pt x="13582" y="6974"/>
                  </a:cubicBezTo>
                  <a:cubicBezTo>
                    <a:pt x="13560" y="6972"/>
                    <a:pt x="13538" y="6972"/>
                    <a:pt x="13516" y="6972"/>
                  </a:cubicBezTo>
                  <a:cubicBezTo>
                    <a:pt x="13463" y="6972"/>
                    <a:pt x="13409" y="6976"/>
                    <a:pt x="13356" y="6980"/>
                  </a:cubicBezTo>
                  <a:cubicBezTo>
                    <a:pt x="13273" y="6994"/>
                    <a:pt x="13185" y="6994"/>
                    <a:pt x="13103" y="7006"/>
                  </a:cubicBezTo>
                  <a:cubicBezTo>
                    <a:pt x="12946" y="7031"/>
                    <a:pt x="12789" y="7075"/>
                    <a:pt x="12638" y="7125"/>
                  </a:cubicBezTo>
                  <a:cubicBezTo>
                    <a:pt x="12328" y="7233"/>
                    <a:pt x="12033" y="7364"/>
                    <a:pt x="11761" y="7541"/>
                  </a:cubicBezTo>
                  <a:cubicBezTo>
                    <a:pt x="11484" y="7712"/>
                    <a:pt x="11232" y="7919"/>
                    <a:pt x="11005" y="8146"/>
                  </a:cubicBezTo>
                  <a:cubicBezTo>
                    <a:pt x="10748" y="8416"/>
                    <a:pt x="10521" y="8719"/>
                    <a:pt x="10319" y="9035"/>
                  </a:cubicBezTo>
                  <a:cubicBezTo>
                    <a:pt x="9916" y="9670"/>
                    <a:pt x="9576" y="10363"/>
                    <a:pt x="9059" y="10917"/>
                  </a:cubicBezTo>
                  <a:cubicBezTo>
                    <a:pt x="8556" y="11453"/>
                    <a:pt x="7919" y="11850"/>
                    <a:pt x="7414" y="12385"/>
                  </a:cubicBezTo>
                  <a:cubicBezTo>
                    <a:pt x="7120" y="12701"/>
                    <a:pt x="6893" y="13065"/>
                    <a:pt x="6710" y="13449"/>
                  </a:cubicBezTo>
                  <a:cubicBezTo>
                    <a:pt x="6666" y="13538"/>
                    <a:pt x="6628" y="13620"/>
                    <a:pt x="6591" y="13707"/>
                  </a:cubicBezTo>
                  <a:cubicBezTo>
                    <a:pt x="6640" y="13481"/>
                    <a:pt x="6684" y="13254"/>
                    <a:pt x="6734" y="13027"/>
                  </a:cubicBezTo>
                  <a:cubicBezTo>
                    <a:pt x="7201" y="10735"/>
                    <a:pt x="7818" y="8460"/>
                    <a:pt x="8958" y="6401"/>
                  </a:cubicBezTo>
                  <a:cubicBezTo>
                    <a:pt x="10098" y="4348"/>
                    <a:pt x="11711" y="2628"/>
                    <a:pt x="13084" y="732"/>
                  </a:cubicBezTo>
                  <a:cubicBezTo>
                    <a:pt x="13254" y="499"/>
                    <a:pt x="13431" y="259"/>
                    <a:pt x="13607" y="26"/>
                  </a:cubicBezTo>
                  <a:cubicBezTo>
                    <a:pt x="13617" y="17"/>
                    <a:pt x="13605" y="1"/>
                    <a:pt x="13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7237962" y="500106"/>
            <a:ext cx="140659" cy="78772"/>
          </a:xfrm>
          <a:custGeom>
            <a:avLst/>
            <a:gdLst/>
            <a:ahLst/>
            <a:cxnLst/>
            <a:rect l="l" t="t" r="r" b="b"/>
            <a:pathLst>
              <a:path w="1866" h="1045" extrusionOk="0">
                <a:moveTo>
                  <a:pt x="985" y="0"/>
                </a:moveTo>
                <a:cubicBezTo>
                  <a:pt x="916" y="0"/>
                  <a:pt x="846" y="8"/>
                  <a:pt x="776" y="24"/>
                </a:cubicBezTo>
                <a:cubicBezTo>
                  <a:pt x="310" y="131"/>
                  <a:pt x="0" y="579"/>
                  <a:pt x="58" y="1044"/>
                </a:cubicBezTo>
                <a:lnTo>
                  <a:pt x="1866" y="629"/>
                </a:lnTo>
                <a:cubicBezTo>
                  <a:pt x="1737" y="248"/>
                  <a:pt x="1376" y="0"/>
                  <a:pt x="9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131518" y="403004"/>
            <a:ext cx="117291" cy="97089"/>
          </a:xfrm>
          <a:custGeom>
            <a:avLst/>
            <a:gdLst/>
            <a:ahLst/>
            <a:cxnLst/>
            <a:rect l="l" t="t" r="r" b="b"/>
            <a:pathLst>
              <a:path w="1556" h="1288" extrusionOk="0">
                <a:moveTo>
                  <a:pt x="1336" y="1"/>
                </a:moveTo>
                <a:lnTo>
                  <a:pt x="0" y="1027"/>
                </a:lnTo>
                <a:cubicBezTo>
                  <a:pt x="164" y="1198"/>
                  <a:pt x="386" y="1288"/>
                  <a:pt x="611" y="1288"/>
                </a:cubicBezTo>
                <a:cubicBezTo>
                  <a:pt x="791" y="1288"/>
                  <a:pt x="973" y="1230"/>
                  <a:pt x="1128" y="1109"/>
                </a:cubicBezTo>
                <a:cubicBezTo>
                  <a:pt x="1474" y="844"/>
                  <a:pt x="1556" y="365"/>
                  <a:pt x="1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66987" y="1397953"/>
            <a:ext cx="109829" cy="125658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9329193">
            <a:off x="-283860" y="-327783"/>
            <a:ext cx="671371" cy="2016449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003050" y="79216"/>
            <a:ext cx="109829" cy="125658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4894886">
            <a:off x="46897" y="-1368099"/>
            <a:ext cx="1637447" cy="2446772"/>
            <a:chOff x="5083482" y="6871336"/>
            <a:chExt cx="1637488" cy="2446833"/>
          </a:xfrm>
        </p:grpSpPr>
        <p:sp>
          <p:nvSpPr>
            <p:cNvPr id="33" name="Google Shape;33;p2"/>
            <p:cNvSpPr/>
            <p:nvPr/>
          </p:nvSpPr>
          <p:spPr>
            <a:xfrm>
              <a:off x="6046260" y="8036668"/>
              <a:ext cx="592317" cy="188302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26183" y="8396298"/>
              <a:ext cx="753519" cy="189003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83482" y="8684361"/>
              <a:ext cx="567553" cy="513819"/>
            </a:xfrm>
            <a:custGeom>
              <a:avLst/>
              <a:gdLst/>
              <a:ahLst/>
              <a:cxnLst/>
              <a:rect l="l" t="t" r="r" b="b"/>
              <a:pathLst>
                <a:path w="7288" h="6598" extrusionOk="0">
                  <a:moveTo>
                    <a:pt x="1" y="1"/>
                  </a:moveTo>
                  <a:cubicBezTo>
                    <a:pt x="164" y="1059"/>
                    <a:pt x="1368" y="2300"/>
                    <a:pt x="2299" y="2998"/>
                  </a:cubicBezTo>
                  <a:cubicBezTo>
                    <a:pt x="3345" y="3748"/>
                    <a:pt x="4674" y="4070"/>
                    <a:pt x="5607" y="4995"/>
                  </a:cubicBezTo>
                  <a:cubicBezTo>
                    <a:pt x="5865" y="5260"/>
                    <a:pt x="6066" y="5582"/>
                    <a:pt x="6350" y="5827"/>
                  </a:cubicBezTo>
                  <a:cubicBezTo>
                    <a:pt x="6633" y="6073"/>
                    <a:pt x="7005" y="6225"/>
                    <a:pt x="7194" y="6571"/>
                  </a:cubicBezTo>
                  <a:cubicBezTo>
                    <a:pt x="7204" y="6589"/>
                    <a:pt x="7220" y="6598"/>
                    <a:pt x="7236" y="6598"/>
                  </a:cubicBezTo>
                  <a:cubicBezTo>
                    <a:pt x="7263" y="6598"/>
                    <a:pt x="7288" y="6575"/>
                    <a:pt x="7276" y="6539"/>
                  </a:cubicBezTo>
                  <a:cubicBezTo>
                    <a:pt x="6985" y="5909"/>
                    <a:pt x="6759" y="5236"/>
                    <a:pt x="6412" y="4637"/>
                  </a:cubicBezTo>
                  <a:cubicBezTo>
                    <a:pt x="5827" y="3422"/>
                    <a:pt x="4580" y="2911"/>
                    <a:pt x="3427" y="2376"/>
                  </a:cubicBezTo>
                  <a:cubicBezTo>
                    <a:pt x="2848" y="2054"/>
                    <a:pt x="2325" y="1645"/>
                    <a:pt x="1808" y="1236"/>
                  </a:cubicBezTo>
                  <a:cubicBezTo>
                    <a:pt x="1235" y="788"/>
                    <a:pt x="656" y="3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99946" y="8624708"/>
              <a:ext cx="725172" cy="206914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66103" y="6871336"/>
              <a:ext cx="181604" cy="506188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13077" y="7127391"/>
              <a:ext cx="248811" cy="402692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996887" y="7315305"/>
              <a:ext cx="296392" cy="419045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58587" y="7739806"/>
              <a:ext cx="341871" cy="397863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285182" y="7519807"/>
              <a:ext cx="414217" cy="210185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08294" y="7980442"/>
              <a:ext cx="409155" cy="500269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31441" y="7305493"/>
              <a:ext cx="349269" cy="249667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4062" y="7483984"/>
              <a:ext cx="380342" cy="407364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48883" y="8233304"/>
              <a:ext cx="389064" cy="568955"/>
            </a:xfrm>
            <a:custGeom>
              <a:avLst/>
              <a:gdLst/>
              <a:ahLst/>
              <a:cxnLst/>
              <a:rect l="l" t="t" r="r" b="b"/>
              <a:pathLst>
                <a:path w="4996" h="7306" extrusionOk="0">
                  <a:moveTo>
                    <a:pt x="148" y="1"/>
                  </a:moveTo>
                  <a:cubicBezTo>
                    <a:pt x="129" y="1"/>
                    <a:pt x="111" y="12"/>
                    <a:pt x="108" y="36"/>
                  </a:cubicBezTo>
                  <a:cubicBezTo>
                    <a:pt x="0" y="1126"/>
                    <a:pt x="365" y="2176"/>
                    <a:pt x="1021" y="3040"/>
                  </a:cubicBezTo>
                  <a:cubicBezTo>
                    <a:pt x="1739" y="4086"/>
                    <a:pt x="2992" y="4589"/>
                    <a:pt x="3698" y="5635"/>
                  </a:cubicBezTo>
                  <a:cubicBezTo>
                    <a:pt x="3836" y="5784"/>
                    <a:pt x="4398" y="7306"/>
                    <a:pt x="4596" y="7306"/>
                  </a:cubicBezTo>
                  <a:cubicBezTo>
                    <a:pt x="4616" y="7306"/>
                    <a:pt x="4631" y="7292"/>
                    <a:pt x="4643" y="7260"/>
                  </a:cubicBezTo>
                  <a:cubicBezTo>
                    <a:pt x="4995" y="3960"/>
                    <a:pt x="1423" y="2675"/>
                    <a:pt x="189" y="22"/>
                  </a:cubicBezTo>
                  <a:cubicBezTo>
                    <a:pt x="181" y="8"/>
                    <a:pt x="16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202401" y="7771268"/>
              <a:ext cx="518570" cy="154660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09859" y="6944539"/>
              <a:ext cx="1065797" cy="2373630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 rot="9811283">
            <a:off x="200374" y="-317142"/>
            <a:ext cx="429518" cy="918387"/>
          </a:xfrm>
          <a:custGeom>
            <a:avLst/>
            <a:gdLst/>
            <a:ahLst/>
            <a:cxnLst/>
            <a:rect l="l" t="t" r="r" b="b"/>
            <a:pathLst>
              <a:path w="7150" h="15288" extrusionOk="0">
                <a:moveTo>
                  <a:pt x="2694" y="0"/>
                </a:moveTo>
                <a:cubicBezTo>
                  <a:pt x="1709" y="0"/>
                  <a:pt x="806" y="647"/>
                  <a:pt x="430" y="1553"/>
                </a:cubicBezTo>
                <a:cubicBezTo>
                  <a:pt x="0" y="2585"/>
                  <a:pt x="322" y="3763"/>
                  <a:pt x="857" y="4696"/>
                </a:cubicBezTo>
                <a:cubicBezTo>
                  <a:pt x="1166" y="5231"/>
                  <a:pt x="1544" y="5722"/>
                  <a:pt x="1922" y="6207"/>
                </a:cubicBezTo>
                <a:cubicBezTo>
                  <a:pt x="2288" y="6667"/>
                  <a:pt x="2747" y="7172"/>
                  <a:pt x="2697" y="7807"/>
                </a:cubicBezTo>
                <a:cubicBezTo>
                  <a:pt x="2672" y="8059"/>
                  <a:pt x="2590" y="8306"/>
                  <a:pt x="2520" y="8557"/>
                </a:cubicBezTo>
                <a:cubicBezTo>
                  <a:pt x="2451" y="8815"/>
                  <a:pt x="2401" y="9074"/>
                  <a:pt x="2419" y="9344"/>
                </a:cubicBezTo>
                <a:cubicBezTo>
                  <a:pt x="2463" y="9937"/>
                  <a:pt x="2785" y="10460"/>
                  <a:pt x="3075" y="10957"/>
                </a:cubicBezTo>
                <a:cubicBezTo>
                  <a:pt x="3219" y="11216"/>
                  <a:pt x="3364" y="11473"/>
                  <a:pt x="3471" y="11751"/>
                </a:cubicBezTo>
                <a:cubicBezTo>
                  <a:pt x="3579" y="12016"/>
                  <a:pt x="3660" y="12292"/>
                  <a:pt x="3710" y="12583"/>
                </a:cubicBezTo>
                <a:cubicBezTo>
                  <a:pt x="3824" y="13156"/>
                  <a:pt x="3824" y="13748"/>
                  <a:pt x="3755" y="14333"/>
                </a:cubicBezTo>
                <a:cubicBezTo>
                  <a:pt x="3718" y="14617"/>
                  <a:pt x="3680" y="14906"/>
                  <a:pt x="3610" y="15184"/>
                </a:cubicBezTo>
                <a:cubicBezTo>
                  <a:pt x="3594" y="15243"/>
                  <a:pt x="3645" y="15288"/>
                  <a:pt x="3692" y="15288"/>
                </a:cubicBezTo>
                <a:cubicBezTo>
                  <a:pt x="3720" y="15288"/>
                  <a:pt x="3746" y="15272"/>
                  <a:pt x="3755" y="15234"/>
                </a:cubicBezTo>
                <a:cubicBezTo>
                  <a:pt x="3793" y="15095"/>
                  <a:pt x="3831" y="14958"/>
                  <a:pt x="3861" y="14819"/>
                </a:cubicBezTo>
                <a:cubicBezTo>
                  <a:pt x="3887" y="14679"/>
                  <a:pt x="3913" y="14542"/>
                  <a:pt x="3931" y="14397"/>
                </a:cubicBezTo>
                <a:cubicBezTo>
                  <a:pt x="3969" y="14113"/>
                  <a:pt x="3988" y="13830"/>
                  <a:pt x="3988" y="13540"/>
                </a:cubicBezTo>
                <a:cubicBezTo>
                  <a:pt x="3982" y="12973"/>
                  <a:pt x="3899" y="12406"/>
                  <a:pt x="3718" y="11871"/>
                </a:cubicBezTo>
                <a:cubicBezTo>
                  <a:pt x="3529" y="11316"/>
                  <a:pt x="3195" y="10838"/>
                  <a:pt x="2930" y="10321"/>
                </a:cubicBezTo>
                <a:cubicBezTo>
                  <a:pt x="2803" y="10062"/>
                  <a:pt x="2684" y="9804"/>
                  <a:pt x="2634" y="9521"/>
                </a:cubicBezTo>
                <a:cubicBezTo>
                  <a:pt x="2584" y="9251"/>
                  <a:pt x="2602" y="8986"/>
                  <a:pt x="2672" y="8722"/>
                </a:cubicBezTo>
                <a:cubicBezTo>
                  <a:pt x="2727" y="8475"/>
                  <a:pt x="2817" y="8236"/>
                  <a:pt x="2861" y="7984"/>
                </a:cubicBezTo>
                <a:cubicBezTo>
                  <a:pt x="2910" y="7713"/>
                  <a:pt x="2886" y="7449"/>
                  <a:pt x="2791" y="7190"/>
                </a:cubicBezTo>
                <a:cubicBezTo>
                  <a:pt x="2684" y="6907"/>
                  <a:pt x="2508" y="6655"/>
                  <a:pt x="2325" y="6416"/>
                </a:cubicBezTo>
                <a:cubicBezTo>
                  <a:pt x="2142" y="6176"/>
                  <a:pt x="1947" y="5937"/>
                  <a:pt x="1764" y="5690"/>
                </a:cubicBezTo>
                <a:cubicBezTo>
                  <a:pt x="1084" y="4803"/>
                  <a:pt x="430" y="3789"/>
                  <a:pt x="416" y="2629"/>
                </a:cubicBezTo>
                <a:cubicBezTo>
                  <a:pt x="416" y="2114"/>
                  <a:pt x="549" y="1609"/>
                  <a:pt x="851" y="1181"/>
                </a:cubicBezTo>
                <a:cubicBezTo>
                  <a:pt x="1072" y="866"/>
                  <a:pt x="1367" y="608"/>
                  <a:pt x="1707" y="431"/>
                </a:cubicBezTo>
                <a:cubicBezTo>
                  <a:pt x="1707" y="437"/>
                  <a:pt x="1715" y="445"/>
                  <a:pt x="1721" y="457"/>
                </a:cubicBezTo>
                <a:cubicBezTo>
                  <a:pt x="2463" y="1238"/>
                  <a:pt x="3163" y="2088"/>
                  <a:pt x="3642" y="3064"/>
                </a:cubicBezTo>
                <a:cubicBezTo>
                  <a:pt x="3881" y="3544"/>
                  <a:pt x="4064" y="4041"/>
                  <a:pt x="4158" y="4570"/>
                </a:cubicBezTo>
                <a:cubicBezTo>
                  <a:pt x="4253" y="5093"/>
                  <a:pt x="4239" y="5622"/>
                  <a:pt x="4215" y="6158"/>
                </a:cubicBezTo>
                <a:cubicBezTo>
                  <a:pt x="4189" y="6667"/>
                  <a:pt x="4158" y="7190"/>
                  <a:pt x="4271" y="7694"/>
                </a:cubicBezTo>
                <a:cubicBezTo>
                  <a:pt x="4328" y="7946"/>
                  <a:pt x="4416" y="8185"/>
                  <a:pt x="4549" y="8406"/>
                </a:cubicBezTo>
                <a:cubicBezTo>
                  <a:pt x="4687" y="8646"/>
                  <a:pt x="4870" y="8853"/>
                  <a:pt x="5009" y="9092"/>
                </a:cubicBezTo>
                <a:cubicBezTo>
                  <a:pt x="5550" y="10013"/>
                  <a:pt x="5273" y="11140"/>
                  <a:pt x="4939" y="12072"/>
                </a:cubicBezTo>
                <a:cubicBezTo>
                  <a:pt x="4617" y="12979"/>
                  <a:pt x="4195" y="13905"/>
                  <a:pt x="4259" y="14888"/>
                </a:cubicBezTo>
                <a:cubicBezTo>
                  <a:pt x="4265" y="15007"/>
                  <a:pt x="4291" y="15127"/>
                  <a:pt x="4322" y="15246"/>
                </a:cubicBezTo>
                <a:cubicBezTo>
                  <a:pt x="4328" y="15268"/>
                  <a:pt x="4344" y="15278"/>
                  <a:pt x="4361" y="15278"/>
                </a:cubicBezTo>
                <a:cubicBezTo>
                  <a:pt x="4384" y="15278"/>
                  <a:pt x="4407" y="15260"/>
                  <a:pt x="4404" y="15228"/>
                </a:cubicBezTo>
                <a:cubicBezTo>
                  <a:pt x="4353" y="14737"/>
                  <a:pt x="4404" y="14246"/>
                  <a:pt x="4529" y="13766"/>
                </a:cubicBezTo>
                <a:cubicBezTo>
                  <a:pt x="4655" y="13287"/>
                  <a:pt x="4832" y="12821"/>
                  <a:pt x="5009" y="12356"/>
                </a:cubicBezTo>
                <a:cubicBezTo>
                  <a:pt x="5355" y="11423"/>
                  <a:pt x="5675" y="10353"/>
                  <a:pt x="5317" y="9376"/>
                </a:cubicBezTo>
                <a:cubicBezTo>
                  <a:pt x="5122" y="8865"/>
                  <a:pt x="4700" y="8487"/>
                  <a:pt x="4511" y="7972"/>
                </a:cubicBezTo>
                <a:cubicBezTo>
                  <a:pt x="4334" y="7486"/>
                  <a:pt x="4334" y="6951"/>
                  <a:pt x="4353" y="6440"/>
                </a:cubicBezTo>
                <a:cubicBezTo>
                  <a:pt x="4378" y="5911"/>
                  <a:pt x="4416" y="5382"/>
                  <a:pt x="4360" y="4853"/>
                </a:cubicBezTo>
                <a:cubicBezTo>
                  <a:pt x="4297" y="4324"/>
                  <a:pt x="4146" y="3808"/>
                  <a:pt x="3937" y="3323"/>
                </a:cubicBezTo>
                <a:cubicBezTo>
                  <a:pt x="3515" y="2321"/>
                  <a:pt x="2854" y="1433"/>
                  <a:pt x="2136" y="634"/>
                </a:cubicBezTo>
                <a:cubicBezTo>
                  <a:pt x="2047" y="538"/>
                  <a:pt x="1959" y="445"/>
                  <a:pt x="1878" y="355"/>
                </a:cubicBezTo>
                <a:cubicBezTo>
                  <a:pt x="1922" y="337"/>
                  <a:pt x="1966" y="318"/>
                  <a:pt x="2017" y="299"/>
                </a:cubicBezTo>
                <a:cubicBezTo>
                  <a:pt x="2236" y="226"/>
                  <a:pt x="2463" y="190"/>
                  <a:pt x="2688" y="190"/>
                </a:cubicBezTo>
                <a:cubicBezTo>
                  <a:pt x="3428" y="190"/>
                  <a:pt x="4154" y="569"/>
                  <a:pt x="4555" y="1207"/>
                </a:cubicBezTo>
                <a:cubicBezTo>
                  <a:pt x="4712" y="1457"/>
                  <a:pt x="4826" y="1736"/>
                  <a:pt x="4933" y="2012"/>
                </a:cubicBezTo>
                <a:cubicBezTo>
                  <a:pt x="5040" y="2283"/>
                  <a:pt x="5140" y="2561"/>
                  <a:pt x="5229" y="2838"/>
                </a:cubicBezTo>
                <a:cubicBezTo>
                  <a:pt x="5411" y="3399"/>
                  <a:pt x="5550" y="3965"/>
                  <a:pt x="5619" y="4551"/>
                </a:cubicBezTo>
                <a:cubicBezTo>
                  <a:pt x="5651" y="4835"/>
                  <a:pt x="5669" y="5131"/>
                  <a:pt x="5657" y="5420"/>
                </a:cubicBezTo>
                <a:cubicBezTo>
                  <a:pt x="5651" y="5710"/>
                  <a:pt x="5607" y="5993"/>
                  <a:pt x="5570" y="6277"/>
                </a:cubicBezTo>
                <a:cubicBezTo>
                  <a:pt x="5524" y="6560"/>
                  <a:pt x="5500" y="6844"/>
                  <a:pt x="5538" y="7127"/>
                </a:cubicBezTo>
                <a:cubicBezTo>
                  <a:pt x="5582" y="7417"/>
                  <a:pt x="5689" y="7687"/>
                  <a:pt x="5827" y="7940"/>
                </a:cubicBezTo>
                <a:cubicBezTo>
                  <a:pt x="6111" y="8457"/>
                  <a:pt x="6495" y="8911"/>
                  <a:pt x="6703" y="9458"/>
                </a:cubicBezTo>
                <a:cubicBezTo>
                  <a:pt x="6898" y="9975"/>
                  <a:pt x="6960" y="10536"/>
                  <a:pt x="6879" y="11083"/>
                </a:cubicBezTo>
                <a:cubicBezTo>
                  <a:pt x="6734" y="12115"/>
                  <a:pt x="6061" y="12985"/>
                  <a:pt x="5317" y="13679"/>
                </a:cubicBezTo>
                <a:cubicBezTo>
                  <a:pt x="5128" y="13854"/>
                  <a:pt x="4939" y="14025"/>
                  <a:pt x="4750" y="14194"/>
                </a:cubicBezTo>
                <a:cubicBezTo>
                  <a:pt x="4710" y="14230"/>
                  <a:pt x="4742" y="14281"/>
                  <a:pt x="4782" y="14281"/>
                </a:cubicBezTo>
                <a:cubicBezTo>
                  <a:pt x="4792" y="14281"/>
                  <a:pt x="4803" y="14277"/>
                  <a:pt x="4814" y="14270"/>
                </a:cubicBezTo>
                <a:cubicBezTo>
                  <a:pt x="5248" y="13961"/>
                  <a:pt x="5645" y="13603"/>
                  <a:pt x="6003" y="13212"/>
                </a:cubicBezTo>
                <a:cubicBezTo>
                  <a:pt x="6350" y="12821"/>
                  <a:pt x="6652" y="12394"/>
                  <a:pt x="6855" y="11908"/>
                </a:cubicBezTo>
                <a:cubicBezTo>
                  <a:pt x="7068" y="11397"/>
                  <a:pt x="7149" y="10850"/>
                  <a:pt x="7106" y="10301"/>
                </a:cubicBezTo>
                <a:cubicBezTo>
                  <a:pt x="7056" y="9722"/>
                  <a:pt x="6847" y="9187"/>
                  <a:pt x="6545" y="8696"/>
                </a:cubicBezTo>
                <a:cubicBezTo>
                  <a:pt x="6230" y="8192"/>
                  <a:pt x="5827" y="7694"/>
                  <a:pt x="5739" y="7089"/>
                </a:cubicBezTo>
                <a:cubicBezTo>
                  <a:pt x="5695" y="6806"/>
                  <a:pt x="5733" y="6510"/>
                  <a:pt x="5777" y="6227"/>
                </a:cubicBezTo>
                <a:cubicBezTo>
                  <a:pt x="5815" y="5937"/>
                  <a:pt x="5852" y="5647"/>
                  <a:pt x="5852" y="5350"/>
                </a:cubicBezTo>
                <a:cubicBezTo>
                  <a:pt x="5878" y="4154"/>
                  <a:pt x="5518" y="2977"/>
                  <a:pt x="5090" y="1873"/>
                </a:cubicBezTo>
                <a:cubicBezTo>
                  <a:pt x="4882" y="1352"/>
                  <a:pt x="4617" y="841"/>
                  <a:pt x="4158" y="494"/>
                </a:cubicBezTo>
                <a:cubicBezTo>
                  <a:pt x="3774" y="198"/>
                  <a:pt x="3288" y="29"/>
                  <a:pt x="2803" y="3"/>
                </a:cubicBezTo>
                <a:cubicBezTo>
                  <a:pt x="2767" y="1"/>
                  <a:pt x="2730" y="0"/>
                  <a:pt x="26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5400000">
            <a:off x="1069370" y="4531124"/>
            <a:ext cx="1172648" cy="1450688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2"/>
          <p:cNvGrpSpPr/>
          <p:nvPr/>
        </p:nvGrpSpPr>
        <p:grpSpPr>
          <a:xfrm rot="4394588">
            <a:off x="-149504" y="3986305"/>
            <a:ext cx="929829" cy="1907129"/>
            <a:chOff x="5544994" y="4529725"/>
            <a:chExt cx="929865" cy="1907203"/>
          </a:xfrm>
        </p:grpSpPr>
        <p:sp>
          <p:nvSpPr>
            <p:cNvPr id="51" name="Google Shape;51;p2"/>
            <p:cNvSpPr/>
            <p:nvPr/>
          </p:nvSpPr>
          <p:spPr>
            <a:xfrm>
              <a:off x="6051381" y="5297945"/>
              <a:ext cx="423477" cy="542928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04167" y="4529725"/>
              <a:ext cx="229370" cy="764483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988226" y="4962154"/>
              <a:ext cx="403336" cy="503344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24478" y="4914756"/>
              <a:ext cx="320102" cy="531046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603067" y="5778853"/>
              <a:ext cx="406704" cy="365404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065423" y="5768623"/>
              <a:ext cx="403400" cy="454865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544994" y="5230723"/>
              <a:ext cx="481678" cy="636201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14002" y="4686215"/>
              <a:ext cx="645986" cy="1750712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3237726">
            <a:off x="2284651" y="4721376"/>
            <a:ext cx="467938" cy="1070189"/>
            <a:chOff x="6983528" y="4570770"/>
            <a:chExt cx="467954" cy="1070226"/>
          </a:xfrm>
        </p:grpSpPr>
        <p:sp>
          <p:nvSpPr>
            <p:cNvPr id="60" name="Google Shape;60;p2"/>
            <p:cNvSpPr/>
            <p:nvPr/>
          </p:nvSpPr>
          <p:spPr>
            <a:xfrm>
              <a:off x="6983528" y="4570770"/>
              <a:ext cx="467954" cy="1070226"/>
            </a:xfrm>
            <a:custGeom>
              <a:avLst/>
              <a:gdLst/>
              <a:ahLst/>
              <a:cxnLst/>
              <a:rect l="l" t="t" r="r" b="b"/>
              <a:pathLst>
                <a:path w="7365" h="16844" extrusionOk="0">
                  <a:moveTo>
                    <a:pt x="744" y="0"/>
                  </a:moveTo>
                  <a:cubicBezTo>
                    <a:pt x="700" y="7"/>
                    <a:pt x="655" y="20"/>
                    <a:pt x="617" y="38"/>
                  </a:cubicBezTo>
                  <a:cubicBezTo>
                    <a:pt x="485" y="108"/>
                    <a:pt x="390" y="265"/>
                    <a:pt x="315" y="410"/>
                  </a:cubicBezTo>
                  <a:cubicBezTo>
                    <a:pt x="44" y="921"/>
                    <a:pt x="0" y="1518"/>
                    <a:pt x="50" y="2085"/>
                  </a:cubicBezTo>
                  <a:cubicBezTo>
                    <a:pt x="157" y="3295"/>
                    <a:pt x="687" y="4436"/>
                    <a:pt x="1361" y="5431"/>
                  </a:cubicBezTo>
                  <a:cubicBezTo>
                    <a:pt x="2142" y="6571"/>
                    <a:pt x="3137" y="7547"/>
                    <a:pt x="4082" y="8556"/>
                  </a:cubicBezTo>
                  <a:cubicBezTo>
                    <a:pt x="4498" y="8996"/>
                    <a:pt x="4939" y="9443"/>
                    <a:pt x="5242" y="9978"/>
                  </a:cubicBezTo>
                  <a:cubicBezTo>
                    <a:pt x="5387" y="10225"/>
                    <a:pt x="5492" y="10489"/>
                    <a:pt x="5550" y="10772"/>
                  </a:cubicBezTo>
                  <a:cubicBezTo>
                    <a:pt x="5606" y="11080"/>
                    <a:pt x="5582" y="11396"/>
                    <a:pt x="5538" y="11705"/>
                  </a:cubicBezTo>
                  <a:cubicBezTo>
                    <a:pt x="5379" y="12725"/>
                    <a:pt x="4277" y="16089"/>
                    <a:pt x="4032" y="16749"/>
                  </a:cubicBezTo>
                  <a:cubicBezTo>
                    <a:pt x="4014" y="16798"/>
                    <a:pt x="4058" y="16843"/>
                    <a:pt x="4100" y="16843"/>
                  </a:cubicBezTo>
                  <a:cubicBezTo>
                    <a:pt x="4119" y="16843"/>
                    <a:pt x="4138" y="16834"/>
                    <a:pt x="4152" y="16813"/>
                  </a:cubicBezTo>
                  <a:cubicBezTo>
                    <a:pt x="4158" y="16801"/>
                    <a:pt x="4170" y="16781"/>
                    <a:pt x="4177" y="16769"/>
                  </a:cubicBezTo>
                  <a:cubicBezTo>
                    <a:pt x="4334" y="16523"/>
                    <a:pt x="4492" y="16284"/>
                    <a:pt x="4649" y="16039"/>
                  </a:cubicBezTo>
                  <a:cubicBezTo>
                    <a:pt x="5228" y="15112"/>
                    <a:pt x="5795" y="14179"/>
                    <a:pt x="6324" y="13222"/>
                  </a:cubicBezTo>
                  <a:cubicBezTo>
                    <a:pt x="6867" y="12252"/>
                    <a:pt x="7364" y="11176"/>
                    <a:pt x="7282" y="10036"/>
                  </a:cubicBezTo>
                  <a:cubicBezTo>
                    <a:pt x="7239" y="9425"/>
                    <a:pt x="7018" y="8844"/>
                    <a:pt x="6861" y="8259"/>
                  </a:cubicBezTo>
                  <a:cubicBezTo>
                    <a:pt x="6777" y="7969"/>
                    <a:pt x="6715" y="7673"/>
                    <a:pt x="6690" y="7364"/>
                  </a:cubicBezTo>
                  <a:cubicBezTo>
                    <a:pt x="6658" y="7050"/>
                    <a:pt x="6652" y="6728"/>
                    <a:pt x="6589" y="6413"/>
                  </a:cubicBezTo>
                  <a:cubicBezTo>
                    <a:pt x="6356" y="5222"/>
                    <a:pt x="5361" y="4416"/>
                    <a:pt x="4492" y="3667"/>
                  </a:cubicBezTo>
                  <a:cubicBezTo>
                    <a:pt x="3963" y="3207"/>
                    <a:pt x="3459" y="2722"/>
                    <a:pt x="2986" y="2206"/>
                  </a:cubicBezTo>
                  <a:cubicBezTo>
                    <a:pt x="2747" y="1942"/>
                    <a:pt x="2514" y="1669"/>
                    <a:pt x="2294" y="1399"/>
                  </a:cubicBezTo>
                  <a:cubicBezTo>
                    <a:pt x="2073" y="1128"/>
                    <a:pt x="1858" y="852"/>
                    <a:pt x="1619" y="599"/>
                  </a:cubicBezTo>
                  <a:cubicBezTo>
                    <a:pt x="1500" y="474"/>
                    <a:pt x="1380" y="354"/>
                    <a:pt x="1247" y="247"/>
                  </a:cubicBezTo>
                  <a:cubicBezTo>
                    <a:pt x="1140" y="158"/>
                    <a:pt x="1027" y="64"/>
                    <a:pt x="895" y="20"/>
                  </a:cubicBezTo>
                  <a:cubicBezTo>
                    <a:pt x="838" y="7"/>
                    <a:pt x="788" y="0"/>
                    <a:pt x="7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22730" y="4570770"/>
              <a:ext cx="379065" cy="1065524"/>
            </a:xfrm>
            <a:custGeom>
              <a:avLst/>
              <a:gdLst/>
              <a:ahLst/>
              <a:cxnLst/>
              <a:rect l="l" t="t" r="r" b="b"/>
              <a:pathLst>
                <a:path w="5966" h="16770" extrusionOk="0">
                  <a:moveTo>
                    <a:pt x="127" y="0"/>
                  </a:moveTo>
                  <a:cubicBezTo>
                    <a:pt x="83" y="7"/>
                    <a:pt x="38" y="20"/>
                    <a:pt x="0" y="38"/>
                  </a:cubicBezTo>
                  <a:cubicBezTo>
                    <a:pt x="57" y="271"/>
                    <a:pt x="121" y="505"/>
                    <a:pt x="197" y="732"/>
                  </a:cubicBezTo>
                  <a:cubicBezTo>
                    <a:pt x="410" y="1419"/>
                    <a:pt x="718" y="2073"/>
                    <a:pt x="1090" y="2690"/>
                  </a:cubicBezTo>
                  <a:cubicBezTo>
                    <a:pt x="1462" y="3308"/>
                    <a:pt x="1890" y="3881"/>
                    <a:pt x="2389" y="4404"/>
                  </a:cubicBezTo>
                  <a:cubicBezTo>
                    <a:pt x="2904" y="4952"/>
                    <a:pt x="3471" y="5456"/>
                    <a:pt x="3968" y="6029"/>
                  </a:cubicBezTo>
                  <a:cubicBezTo>
                    <a:pt x="4467" y="6596"/>
                    <a:pt x="4863" y="7225"/>
                    <a:pt x="5046" y="7969"/>
                  </a:cubicBezTo>
                  <a:cubicBezTo>
                    <a:pt x="5140" y="8341"/>
                    <a:pt x="5204" y="8719"/>
                    <a:pt x="5311" y="9091"/>
                  </a:cubicBezTo>
                  <a:cubicBezTo>
                    <a:pt x="5424" y="9443"/>
                    <a:pt x="5601" y="9777"/>
                    <a:pt x="5715" y="10135"/>
                  </a:cubicBezTo>
                  <a:cubicBezTo>
                    <a:pt x="5820" y="10489"/>
                    <a:pt x="5802" y="10854"/>
                    <a:pt x="5715" y="11213"/>
                  </a:cubicBezTo>
                  <a:cubicBezTo>
                    <a:pt x="5625" y="11572"/>
                    <a:pt x="5500" y="11931"/>
                    <a:pt x="5374" y="12284"/>
                  </a:cubicBezTo>
                  <a:cubicBezTo>
                    <a:pt x="5110" y="13008"/>
                    <a:pt x="4813" y="13720"/>
                    <a:pt x="4517" y="14432"/>
                  </a:cubicBezTo>
                  <a:cubicBezTo>
                    <a:pt x="4189" y="15207"/>
                    <a:pt x="3855" y="15981"/>
                    <a:pt x="3560" y="16769"/>
                  </a:cubicBezTo>
                  <a:cubicBezTo>
                    <a:pt x="3717" y="16523"/>
                    <a:pt x="3875" y="16284"/>
                    <a:pt x="4032" y="16039"/>
                  </a:cubicBezTo>
                  <a:cubicBezTo>
                    <a:pt x="4171" y="15679"/>
                    <a:pt x="4322" y="15327"/>
                    <a:pt x="4467" y="14973"/>
                  </a:cubicBezTo>
                  <a:cubicBezTo>
                    <a:pt x="4770" y="14263"/>
                    <a:pt x="5072" y="13551"/>
                    <a:pt x="5349" y="12832"/>
                  </a:cubicBezTo>
                  <a:cubicBezTo>
                    <a:pt x="5488" y="12467"/>
                    <a:pt x="5619" y="12108"/>
                    <a:pt x="5739" y="11742"/>
                  </a:cubicBezTo>
                  <a:cubicBezTo>
                    <a:pt x="5852" y="11396"/>
                    <a:pt x="5953" y="11042"/>
                    <a:pt x="5959" y="10684"/>
                  </a:cubicBezTo>
                  <a:cubicBezTo>
                    <a:pt x="5965" y="10306"/>
                    <a:pt x="5846" y="9966"/>
                    <a:pt x="5701" y="9626"/>
                  </a:cubicBezTo>
                  <a:cubicBezTo>
                    <a:pt x="5625" y="9449"/>
                    <a:pt x="5550" y="9280"/>
                    <a:pt x="5494" y="9103"/>
                  </a:cubicBezTo>
                  <a:cubicBezTo>
                    <a:pt x="5436" y="8914"/>
                    <a:pt x="5386" y="8725"/>
                    <a:pt x="5349" y="8536"/>
                  </a:cubicBezTo>
                  <a:cubicBezTo>
                    <a:pt x="5267" y="8158"/>
                    <a:pt x="5191" y="7786"/>
                    <a:pt x="5052" y="7428"/>
                  </a:cubicBezTo>
                  <a:cubicBezTo>
                    <a:pt x="4927" y="7088"/>
                    <a:pt x="4744" y="6766"/>
                    <a:pt x="4535" y="6463"/>
                  </a:cubicBezTo>
                  <a:cubicBezTo>
                    <a:pt x="4101" y="5853"/>
                    <a:pt x="3553" y="5329"/>
                    <a:pt x="3018" y="4806"/>
                  </a:cubicBezTo>
                  <a:cubicBezTo>
                    <a:pt x="2488" y="4291"/>
                    <a:pt x="1991" y="3748"/>
                    <a:pt x="1557" y="3143"/>
                  </a:cubicBezTo>
                  <a:cubicBezTo>
                    <a:pt x="889" y="2199"/>
                    <a:pt x="398" y="1128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1525907" y="4598596"/>
            <a:ext cx="122116" cy="113899"/>
          </a:xfrm>
          <a:custGeom>
            <a:avLst/>
            <a:gdLst/>
            <a:ahLst/>
            <a:cxnLst/>
            <a:rect l="l" t="t" r="r" b="b"/>
            <a:pathLst>
              <a:path w="1620" h="1511" extrusionOk="0">
                <a:moveTo>
                  <a:pt x="289" y="1"/>
                </a:moveTo>
                <a:lnTo>
                  <a:pt x="289" y="1"/>
                </a:lnTo>
                <a:cubicBezTo>
                  <a:pt x="1" y="367"/>
                  <a:pt x="25" y="908"/>
                  <a:pt x="373" y="1242"/>
                </a:cubicBezTo>
                <a:cubicBezTo>
                  <a:pt x="552" y="1421"/>
                  <a:pt x="788" y="1510"/>
                  <a:pt x="1024" y="1510"/>
                </a:cubicBezTo>
                <a:cubicBezTo>
                  <a:pt x="1235" y="1510"/>
                  <a:pt x="1447" y="1439"/>
                  <a:pt x="1620" y="1299"/>
                </a:cubicBezTo>
                <a:lnTo>
                  <a:pt x="2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309950" y="4877055"/>
            <a:ext cx="140673" cy="125651"/>
          </a:xfrm>
          <a:custGeom>
            <a:avLst/>
            <a:gdLst/>
            <a:ahLst/>
            <a:cxnLst/>
            <a:rect l="l" t="t" r="r" b="b"/>
            <a:pathLst>
              <a:path w="1866" h="1045" extrusionOk="0">
                <a:moveTo>
                  <a:pt x="985" y="0"/>
                </a:moveTo>
                <a:cubicBezTo>
                  <a:pt x="916" y="0"/>
                  <a:pt x="846" y="8"/>
                  <a:pt x="776" y="24"/>
                </a:cubicBezTo>
                <a:cubicBezTo>
                  <a:pt x="310" y="131"/>
                  <a:pt x="0" y="579"/>
                  <a:pt x="58" y="1044"/>
                </a:cubicBezTo>
                <a:lnTo>
                  <a:pt x="1866" y="629"/>
                </a:lnTo>
                <a:cubicBezTo>
                  <a:pt x="1737" y="248"/>
                  <a:pt x="1376" y="0"/>
                  <a:pt x="9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35137" y="4129081"/>
            <a:ext cx="140659" cy="78772"/>
          </a:xfrm>
          <a:custGeom>
            <a:avLst/>
            <a:gdLst/>
            <a:ahLst/>
            <a:cxnLst/>
            <a:rect l="l" t="t" r="r" b="b"/>
            <a:pathLst>
              <a:path w="1866" h="1045" extrusionOk="0">
                <a:moveTo>
                  <a:pt x="985" y="0"/>
                </a:moveTo>
                <a:cubicBezTo>
                  <a:pt x="916" y="0"/>
                  <a:pt x="846" y="8"/>
                  <a:pt x="776" y="24"/>
                </a:cubicBezTo>
                <a:cubicBezTo>
                  <a:pt x="310" y="131"/>
                  <a:pt x="0" y="579"/>
                  <a:pt x="58" y="1044"/>
                </a:cubicBezTo>
                <a:lnTo>
                  <a:pt x="1866" y="629"/>
                </a:lnTo>
                <a:cubicBezTo>
                  <a:pt x="1737" y="248"/>
                  <a:pt x="1376" y="0"/>
                  <a:pt x="9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36"/>
          <p:cNvSpPr/>
          <p:nvPr/>
        </p:nvSpPr>
        <p:spPr>
          <a:xfrm rot="10800000" flipH="1">
            <a:off x="5815300" y="3635481"/>
            <a:ext cx="3744082" cy="1991544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36"/>
          <p:cNvSpPr/>
          <p:nvPr/>
        </p:nvSpPr>
        <p:spPr>
          <a:xfrm rot="-10799895">
            <a:off x="-653617" y="3574395"/>
            <a:ext cx="3906292" cy="2034920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36"/>
          <p:cNvSpPr/>
          <p:nvPr/>
        </p:nvSpPr>
        <p:spPr>
          <a:xfrm rot="10676150" flipH="1">
            <a:off x="-814043" y="-721700"/>
            <a:ext cx="3998662" cy="1278825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36"/>
          <p:cNvSpPr/>
          <p:nvPr/>
        </p:nvSpPr>
        <p:spPr>
          <a:xfrm rot="10800000">
            <a:off x="5914426" y="-462647"/>
            <a:ext cx="3418224" cy="1056195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0" name="Google Shape;1930;p36"/>
          <p:cNvGrpSpPr/>
          <p:nvPr/>
        </p:nvGrpSpPr>
        <p:grpSpPr>
          <a:xfrm rot="10800000">
            <a:off x="5506299" y="-1034578"/>
            <a:ext cx="4117255" cy="2019596"/>
            <a:chOff x="-688025" y="4049807"/>
            <a:chExt cx="4117255" cy="2019596"/>
          </a:xfrm>
        </p:grpSpPr>
        <p:sp>
          <p:nvSpPr>
            <p:cNvPr id="1931" name="Google Shape;1931;p36"/>
            <p:cNvSpPr/>
            <p:nvPr/>
          </p:nvSpPr>
          <p:spPr>
            <a:xfrm rot="4289211">
              <a:off x="785576" y="4674032"/>
              <a:ext cx="766470" cy="1277138"/>
            </a:xfrm>
            <a:custGeom>
              <a:avLst/>
              <a:gdLst/>
              <a:ahLst/>
              <a:cxnLst/>
              <a:rect l="l" t="t" r="r" b="b"/>
              <a:pathLst>
                <a:path w="14703" h="24499" extrusionOk="0">
                  <a:moveTo>
                    <a:pt x="913" y="386"/>
                  </a:moveTo>
                  <a:cubicBezTo>
                    <a:pt x="1713" y="493"/>
                    <a:pt x="2481" y="827"/>
                    <a:pt x="3129" y="1362"/>
                  </a:cubicBezTo>
                  <a:cubicBezTo>
                    <a:pt x="3855" y="1961"/>
                    <a:pt x="4390" y="2793"/>
                    <a:pt x="4693" y="3737"/>
                  </a:cubicBezTo>
                  <a:cubicBezTo>
                    <a:pt x="4800" y="4078"/>
                    <a:pt x="4876" y="4437"/>
                    <a:pt x="4919" y="4802"/>
                  </a:cubicBezTo>
                  <a:cubicBezTo>
                    <a:pt x="4106" y="3493"/>
                    <a:pt x="3149" y="2301"/>
                    <a:pt x="2033" y="1293"/>
                  </a:cubicBezTo>
                  <a:cubicBezTo>
                    <a:pt x="1675" y="966"/>
                    <a:pt x="1297" y="664"/>
                    <a:pt x="913" y="386"/>
                  </a:cubicBezTo>
                  <a:close/>
                  <a:moveTo>
                    <a:pt x="989" y="777"/>
                  </a:moveTo>
                  <a:cubicBezTo>
                    <a:pt x="1140" y="891"/>
                    <a:pt x="1291" y="1010"/>
                    <a:pt x="1436" y="1136"/>
                  </a:cubicBezTo>
                  <a:cubicBezTo>
                    <a:pt x="2733" y="2220"/>
                    <a:pt x="3835" y="3561"/>
                    <a:pt x="4742" y="5054"/>
                  </a:cubicBezTo>
                  <a:cubicBezTo>
                    <a:pt x="4597" y="4967"/>
                    <a:pt x="4452" y="4871"/>
                    <a:pt x="4309" y="4784"/>
                  </a:cubicBezTo>
                  <a:cubicBezTo>
                    <a:pt x="4132" y="4670"/>
                    <a:pt x="3955" y="4557"/>
                    <a:pt x="3786" y="4430"/>
                  </a:cubicBezTo>
                  <a:cubicBezTo>
                    <a:pt x="3457" y="4185"/>
                    <a:pt x="3143" y="3914"/>
                    <a:pt x="2853" y="3618"/>
                  </a:cubicBezTo>
                  <a:cubicBezTo>
                    <a:pt x="2260" y="3025"/>
                    <a:pt x="1751" y="2327"/>
                    <a:pt x="1347" y="1557"/>
                  </a:cubicBezTo>
                  <a:cubicBezTo>
                    <a:pt x="1216" y="1306"/>
                    <a:pt x="1096" y="1042"/>
                    <a:pt x="989" y="777"/>
                  </a:cubicBezTo>
                  <a:close/>
                  <a:moveTo>
                    <a:pt x="6405" y="318"/>
                  </a:moveTo>
                  <a:cubicBezTo>
                    <a:pt x="6789" y="1066"/>
                    <a:pt x="6998" y="1905"/>
                    <a:pt x="7022" y="2767"/>
                  </a:cubicBezTo>
                  <a:cubicBezTo>
                    <a:pt x="7060" y="3688"/>
                    <a:pt x="6891" y="4619"/>
                    <a:pt x="6538" y="5450"/>
                  </a:cubicBezTo>
                  <a:cubicBezTo>
                    <a:pt x="6362" y="5848"/>
                    <a:pt x="6147" y="6226"/>
                    <a:pt x="5888" y="6566"/>
                  </a:cubicBezTo>
                  <a:cubicBezTo>
                    <a:pt x="5851" y="6496"/>
                    <a:pt x="5820" y="6427"/>
                    <a:pt x="5783" y="6357"/>
                  </a:cubicBezTo>
                  <a:cubicBezTo>
                    <a:pt x="5455" y="4778"/>
                    <a:pt x="5524" y="3077"/>
                    <a:pt x="5964" y="1533"/>
                  </a:cubicBezTo>
                  <a:cubicBezTo>
                    <a:pt x="6085" y="1118"/>
                    <a:pt x="6229" y="714"/>
                    <a:pt x="6405" y="318"/>
                  </a:cubicBezTo>
                  <a:close/>
                  <a:moveTo>
                    <a:pt x="1758" y="4777"/>
                  </a:moveTo>
                  <a:cubicBezTo>
                    <a:pt x="2838" y="4777"/>
                    <a:pt x="3918" y="5165"/>
                    <a:pt x="4792" y="5880"/>
                  </a:cubicBezTo>
                  <a:cubicBezTo>
                    <a:pt x="5051" y="6093"/>
                    <a:pt x="5297" y="6333"/>
                    <a:pt x="5510" y="6598"/>
                  </a:cubicBezTo>
                  <a:cubicBezTo>
                    <a:pt x="4963" y="6270"/>
                    <a:pt x="4315" y="6144"/>
                    <a:pt x="3710" y="6043"/>
                  </a:cubicBezTo>
                  <a:cubicBezTo>
                    <a:pt x="2940" y="5911"/>
                    <a:pt x="2154" y="5848"/>
                    <a:pt x="1411" y="5558"/>
                  </a:cubicBezTo>
                  <a:cubicBezTo>
                    <a:pt x="1058" y="5426"/>
                    <a:pt x="730" y="5237"/>
                    <a:pt x="440" y="4979"/>
                  </a:cubicBezTo>
                  <a:cubicBezTo>
                    <a:pt x="870" y="4843"/>
                    <a:pt x="1314" y="4777"/>
                    <a:pt x="1758" y="4777"/>
                  </a:cubicBezTo>
                  <a:close/>
                  <a:moveTo>
                    <a:pt x="529" y="6691"/>
                  </a:moveTo>
                  <a:lnTo>
                    <a:pt x="529" y="6691"/>
                  </a:lnTo>
                  <a:cubicBezTo>
                    <a:pt x="1631" y="6880"/>
                    <a:pt x="2727" y="7133"/>
                    <a:pt x="3766" y="7599"/>
                  </a:cubicBezTo>
                  <a:cubicBezTo>
                    <a:pt x="4724" y="8028"/>
                    <a:pt x="5624" y="8651"/>
                    <a:pt x="6318" y="9508"/>
                  </a:cubicBezTo>
                  <a:cubicBezTo>
                    <a:pt x="6588" y="9834"/>
                    <a:pt x="6815" y="10188"/>
                    <a:pt x="7010" y="10572"/>
                  </a:cubicBezTo>
                  <a:cubicBezTo>
                    <a:pt x="6380" y="9918"/>
                    <a:pt x="5542" y="9520"/>
                    <a:pt x="4736" y="9212"/>
                  </a:cubicBezTo>
                  <a:cubicBezTo>
                    <a:pt x="3704" y="8822"/>
                    <a:pt x="2620" y="8537"/>
                    <a:pt x="1681" y="7895"/>
                  </a:cubicBezTo>
                  <a:cubicBezTo>
                    <a:pt x="1228" y="7586"/>
                    <a:pt x="818" y="7189"/>
                    <a:pt x="529" y="6691"/>
                  </a:cubicBezTo>
                  <a:close/>
                  <a:moveTo>
                    <a:pt x="9751" y="2056"/>
                  </a:moveTo>
                  <a:cubicBezTo>
                    <a:pt x="9864" y="3258"/>
                    <a:pt x="9751" y="4475"/>
                    <a:pt x="9505" y="5659"/>
                  </a:cubicBezTo>
                  <a:cubicBezTo>
                    <a:pt x="9228" y="6950"/>
                    <a:pt x="8793" y="8197"/>
                    <a:pt x="8307" y="9413"/>
                  </a:cubicBezTo>
                  <a:cubicBezTo>
                    <a:pt x="8088" y="9967"/>
                    <a:pt x="7854" y="10515"/>
                    <a:pt x="7621" y="11063"/>
                  </a:cubicBezTo>
                  <a:cubicBezTo>
                    <a:pt x="7551" y="10831"/>
                    <a:pt x="7476" y="10590"/>
                    <a:pt x="7400" y="10357"/>
                  </a:cubicBezTo>
                  <a:cubicBezTo>
                    <a:pt x="7394" y="9299"/>
                    <a:pt x="7495" y="8255"/>
                    <a:pt x="7703" y="7221"/>
                  </a:cubicBezTo>
                  <a:cubicBezTo>
                    <a:pt x="7949" y="5979"/>
                    <a:pt x="8345" y="4778"/>
                    <a:pt x="8874" y="3650"/>
                  </a:cubicBezTo>
                  <a:cubicBezTo>
                    <a:pt x="9133" y="3095"/>
                    <a:pt x="9429" y="2566"/>
                    <a:pt x="9751" y="2056"/>
                  </a:cubicBezTo>
                  <a:close/>
                  <a:moveTo>
                    <a:pt x="13019" y="8380"/>
                  </a:moveTo>
                  <a:cubicBezTo>
                    <a:pt x="12988" y="8581"/>
                    <a:pt x="12950" y="8776"/>
                    <a:pt x="12894" y="8965"/>
                  </a:cubicBezTo>
                  <a:cubicBezTo>
                    <a:pt x="12818" y="9249"/>
                    <a:pt x="12717" y="9520"/>
                    <a:pt x="12604" y="9785"/>
                  </a:cubicBezTo>
                  <a:cubicBezTo>
                    <a:pt x="12383" y="10314"/>
                    <a:pt x="12106" y="10811"/>
                    <a:pt x="11784" y="11278"/>
                  </a:cubicBezTo>
                  <a:cubicBezTo>
                    <a:pt x="11464" y="11744"/>
                    <a:pt x="11104" y="12185"/>
                    <a:pt x="10720" y="12593"/>
                  </a:cubicBezTo>
                  <a:cubicBezTo>
                    <a:pt x="10336" y="12991"/>
                    <a:pt x="9926" y="13349"/>
                    <a:pt x="9536" y="13741"/>
                  </a:cubicBezTo>
                  <a:cubicBezTo>
                    <a:pt x="9260" y="14030"/>
                    <a:pt x="8988" y="14340"/>
                    <a:pt x="8780" y="14692"/>
                  </a:cubicBezTo>
                  <a:cubicBezTo>
                    <a:pt x="8874" y="13797"/>
                    <a:pt x="9164" y="12934"/>
                    <a:pt x="9586" y="12160"/>
                  </a:cubicBezTo>
                  <a:cubicBezTo>
                    <a:pt x="10147" y="11127"/>
                    <a:pt x="10923" y="10258"/>
                    <a:pt x="11747" y="9488"/>
                  </a:cubicBezTo>
                  <a:cubicBezTo>
                    <a:pt x="12162" y="9104"/>
                    <a:pt x="12586" y="8738"/>
                    <a:pt x="13019" y="8380"/>
                  </a:cubicBezTo>
                  <a:close/>
                  <a:moveTo>
                    <a:pt x="995" y="10741"/>
                  </a:moveTo>
                  <a:cubicBezTo>
                    <a:pt x="2268" y="10741"/>
                    <a:pt x="3577" y="10817"/>
                    <a:pt x="4749" y="11392"/>
                  </a:cubicBezTo>
                  <a:cubicBezTo>
                    <a:pt x="5813" y="11913"/>
                    <a:pt x="6708" y="12782"/>
                    <a:pt x="7438" y="13773"/>
                  </a:cubicBezTo>
                  <a:cubicBezTo>
                    <a:pt x="7748" y="14194"/>
                    <a:pt x="8037" y="14642"/>
                    <a:pt x="8301" y="15101"/>
                  </a:cubicBezTo>
                  <a:cubicBezTo>
                    <a:pt x="7609" y="14238"/>
                    <a:pt x="6676" y="13671"/>
                    <a:pt x="5719" y="13218"/>
                  </a:cubicBezTo>
                  <a:cubicBezTo>
                    <a:pt x="4635" y="12701"/>
                    <a:pt x="3495" y="12317"/>
                    <a:pt x="2431" y="11738"/>
                  </a:cubicBezTo>
                  <a:cubicBezTo>
                    <a:pt x="1920" y="11460"/>
                    <a:pt x="1436" y="11133"/>
                    <a:pt x="995" y="10741"/>
                  </a:cubicBezTo>
                  <a:close/>
                  <a:moveTo>
                    <a:pt x="14499" y="12367"/>
                  </a:moveTo>
                  <a:lnTo>
                    <a:pt x="14499" y="12367"/>
                  </a:lnTo>
                  <a:cubicBezTo>
                    <a:pt x="14481" y="12965"/>
                    <a:pt x="14261" y="13532"/>
                    <a:pt x="13996" y="14049"/>
                  </a:cubicBezTo>
                  <a:cubicBezTo>
                    <a:pt x="13719" y="14572"/>
                    <a:pt x="13403" y="15064"/>
                    <a:pt x="13045" y="15523"/>
                  </a:cubicBezTo>
                  <a:cubicBezTo>
                    <a:pt x="12685" y="15977"/>
                    <a:pt x="12295" y="16392"/>
                    <a:pt x="11867" y="16758"/>
                  </a:cubicBezTo>
                  <a:cubicBezTo>
                    <a:pt x="11438" y="17129"/>
                    <a:pt x="10979" y="17445"/>
                    <a:pt x="10507" y="17733"/>
                  </a:cubicBezTo>
                  <a:cubicBezTo>
                    <a:pt x="10129" y="17960"/>
                    <a:pt x="9751" y="18195"/>
                    <a:pt x="9417" y="18489"/>
                  </a:cubicBezTo>
                  <a:cubicBezTo>
                    <a:pt x="9687" y="17482"/>
                    <a:pt x="10109" y="16538"/>
                    <a:pt x="10670" y="15680"/>
                  </a:cubicBezTo>
                  <a:cubicBezTo>
                    <a:pt x="11301" y="14710"/>
                    <a:pt x="12106" y="13866"/>
                    <a:pt x="13013" y="13218"/>
                  </a:cubicBezTo>
                  <a:cubicBezTo>
                    <a:pt x="13479" y="12878"/>
                    <a:pt x="13984" y="12593"/>
                    <a:pt x="14499" y="12367"/>
                  </a:cubicBezTo>
                  <a:close/>
                  <a:moveTo>
                    <a:pt x="2031" y="15155"/>
                  </a:moveTo>
                  <a:cubicBezTo>
                    <a:pt x="2141" y="15155"/>
                    <a:pt x="2251" y="15156"/>
                    <a:pt x="2361" y="15157"/>
                  </a:cubicBezTo>
                  <a:cubicBezTo>
                    <a:pt x="3117" y="15171"/>
                    <a:pt x="3867" y="15215"/>
                    <a:pt x="4611" y="15360"/>
                  </a:cubicBezTo>
                  <a:cubicBezTo>
                    <a:pt x="5851" y="15599"/>
                    <a:pt x="7054" y="16122"/>
                    <a:pt x="7987" y="17079"/>
                  </a:cubicBezTo>
                  <a:cubicBezTo>
                    <a:pt x="8232" y="17325"/>
                    <a:pt x="8446" y="17602"/>
                    <a:pt x="8635" y="17898"/>
                  </a:cubicBezTo>
                  <a:cubicBezTo>
                    <a:pt x="8761" y="18093"/>
                    <a:pt x="8882" y="18300"/>
                    <a:pt x="8981" y="18515"/>
                  </a:cubicBezTo>
                  <a:cubicBezTo>
                    <a:pt x="8988" y="18553"/>
                    <a:pt x="8988" y="18585"/>
                    <a:pt x="8995" y="18622"/>
                  </a:cubicBezTo>
                  <a:cubicBezTo>
                    <a:pt x="8597" y="18352"/>
                    <a:pt x="8138" y="18213"/>
                    <a:pt x="7678" y="18125"/>
                  </a:cubicBezTo>
                  <a:cubicBezTo>
                    <a:pt x="7030" y="17992"/>
                    <a:pt x="6380" y="17904"/>
                    <a:pt x="5737" y="17753"/>
                  </a:cubicBezTo>
                  <a:cubicBezTo>
                    <a:pt x="5051" y="17596"/>
                    <a:pt x="4365" y="17401"/>
                    <a:pt x="3696" y="17167"/>
                  </a:cubicBezTo>
                  <a:cubicBezTo>
                    <a:pt x="3061" y="16953"/>
                    <a:pt x="2431" y="16713"/>
                    <a:pt x="1820" y="16418"/>
                  </a:cubicBezTo>
                  <a:cubicBezTo>
                    <a:pt x="1234" y="16128"/>
                    <a:pt x="692" y="15768"/>
                    <a:pt x="271" y="15239"/>
                  </a:cubicBezTo>
                  <a:cubicBezTo>
                    <a:pt x="493" y="15171"/>
                    <a:pt x="732" y="15162"/>
                    <a:pt x="966" y="15162"/>
                  </a:cubicBezTo>
                  <a:cubicBezTo>
                    <a:pt x="1056" y="15162"/>
                    <a:pt x="1146" y="15163"/>
                    <a:pt x="1234" y="15163"/>
                  </a:cubicBezTo>
                  <a:cubicBezTo>
                    <a:pt x="1501" y="15159"/>
                    <a:pt x="1765" y="15155"/>
                    <a:pt x="2031" y="15155"/>
                  </a:cubicBezTo>
                  <a:close/>
                  <a:moveTo>
                    <a:pt x="6405" y="0"/>
                  </a:moveTo>
                  <a:cubicBezTo>
                    <a:pt x="6367" y="0"/>
                    <a:pt x="6326" y="27"/>
                    <a:pt x="6312" y="65"/>
                  </a:cubicBezTo>
                  <a:cubicBezTo>
                    <a:pt x="5562" y="1678"/>
                    <a:pt x="5246" y="3555"/>
                    <a:pt x="5448" y="5363"/>
                  </a:cubicBezTo>
                  <a:cubicBezTo>
                    <a:pt x="5467" y="5520"/>
                    <a:pt x="5486" y="5677"/>
                    <a:pt x="5510" y="5836"/>
                  </a:cubicBezTo>
                  <a:cubicBezTo>
                    <a:pt x="5467" y="5747"/>
                    <a:pt x="5417" y="5659"/>
                    <a:pt x="5373" y="5571"/>
                  </a:cubicBezTo>
                  <a:cubicBezTo>
                    <a:pt x="5297" y="5438"/>
                    <a:pt x="5216" y="5307"/>
                    <a:pt x="5140" y="5168"/>
                  </a:cubicBezTo>
                  <a:cubicBezTo>
                    <a:pt x="5102" y="4197"/>
                    <a:pt x="4812" y="3246"/>
                    <a:pt x="4321" y="2440"/>
                  </a:cubicBezTo>
                  <a:cubicBezTo>
                    <a:pt x="3798" y="1595"/>
                    <a:pt x="3061" y="929"/>
                    <a:pt x="2204" y="537"/>
                  </a:cubicBezTo>
                  <a:cubicBezTo>
                    <a:pt x="1731" y="318"/>
                    <a:pt x="1222" y="185"/>
                    <a:pt x="705" y="141"/>
                  </a:cubicBezTo>
                  <a:cubicBezTo>
                    <a:pt x="629" y="141"/>
                    <a:pt x="573" y="210"/>
                    <a:pt x="597" y="292"/>
                  </a:cubicBezTo>
                  <a:cubicBezTo>
                    <a:pt x="617" y="342"/>
                    <a:pt x="629" y="386"/>
                    <a:pt x="649" y="431"/>
                  </a:cubicBezTo>
                  <a:cubicBezTo>
                    <a:pt x="635" y="455"/>
                    <a:pt x="623" y="475"/>
                    <a:pt x="611" y="493"/>
                  </a:cubicBezTo>
                  <a:cubicBezTo>
                    <a:pt x="643" y="513"/>
                    <a:pt x="667" y="531"/>
                    <a:pt x="692" y="551"/>
                  </a:cubicBezTo>
                  <a:cubicBezTo>
                    <a:pt x="1265" y="2150"/>
                    <a:pt x="2280" y="3555"/>
                    <a:pt x="3565" y="4519"/>
                  </a:cubicBezTo>
                  <a:cubicBezTo>
                    <a:pt x="3754" y="4657"/>
                    <a:pt x="3949" y="4790"/>
                    <a:pt x="4150" y="4909"/>
                  </a:cubicBezTo>
                  <a:cubicBezTo>
                    <a:pt x="4358" y="5035"/>
                    <a:pt x="4566" y="5136"/>
                    <a:pt x="4792" y="5231"/>
                  </a:cubicBezTo>
                  <a:cubicBezTo>
                    <a:pt x="4800" y="5233"/>
                    <a:pt x="4808" y="5235"/>
                    <a:pt x="4815" y="5235"/>
                  </a:cubicBezTo>
                  <a:cubicBezTo>
                    <a:pt x="4826" y="5235"/>
                    <a:pt x="4836" y="5232"/>
                    <a:pt x="4844" y="5224"/>
                  </a:cubicBezTo>
                  <a:cubicBezTo>
                    <a:pt x="4882" y="5287"/>
                    <a:pt x="4919" y="5350"/>
                    <a:pt x="4957" y="5412"/>
                  </a:cubicBezTo>
                  <a:cubicBezTo>
                    <a:pt x="4963" y="5444"/>
                    <a:pt x="4975" y="5464"/>
                    <a:pt x="4995" y="5476"/>
                  </a:cubicBezTo>
                  <a:cubicBezTo>
                    <a:pt x="5126" y="5709"/>
                    <a:pt x="5253" y="5936"/>
                    <a:pt x="5373" y="6168"/>
                  </a:cubicBezTo>
                  <a:cubicBezTo>
                    <a:pt x="4963" y="5741"/>
                    <a:pt x="4484" y="5394"/>
                    <a:pt x="3968" y="5130"/>
                  </a:cubicBezTo>
                  <a:cubicBezTo>
                    <a:pt x="3273" y="4785"/>
                    <a:pt x="2517" y="4597"/>
                    <a:pt x="1758" y="4597"/>
                  </a:cubicBezTo>
                  <a:cubicBezTo>
                    <a:pt x="1698" y="4597"/>
                    <a:pt x="1639" y="4598"/>
                    <a:pt x="1580" y="4601"/>
                  </a:cubicBezTo>
                  <a:cubicBezTo>
                    <a:pt x="1120" y="4613"/>
                    <a:pt x="667" y="4694"/>
                    <a:pt x="227" y="4846"/>
                  </a:cubicBezTo>
                  <a:cubicBezTo>
                    <a:pt x="157" y="4871"/>
                    <a:pt x="163" y="4973"/>
                    <a:pt x="207" y="5016"/>
                  </a:cubicBezTo>
                  <a:cubicBezTo>
                    <a:pt x="780" y="5595"/>
                    <a:pt x="1536" y="5860"/>
                    <a:pt x="2286" y="6005"/>
                  </a:cubicBezTo>
                  <a:cubicBezTo>
                    <a:pt x="3061" y="6162"/>
                    <a:pt x="3855" y="6220"/>
                    <a:pt x="4623" y="6427"/>
                  </a:cubicBezTo>
                  <a:cubicBezTo>
                    <a:pt x="5007" y="6534"/>
                    <a:pt x="5373" y="6685"/>
                    <a:pt x="5725" y="6880"/>
                  </a:cubicBezTo>
                  <a:cubicBezTo>
                    <a:pt x="5731" y="6886"/>
                    <a:pt x="5731" y="6886"/>
                    <a:pt x="5737" y="6894"/>
                  </a:cubicBezTo>
                  <a:cubicBezTo>
                    <a:pt x="6260" y="7982"/>
                    <a:pt x="6702" y="9124"/>
                    <a:pt x="7080" y="10282"/>
                  </a:cubicBezTo>
                  <a:cubicBezTo>
                    <a:pt x="6670" y="9540"/>
                    <a:pt x="6109" y="8903"/>
                    <a:pt x="5473" y="8398"/>
                  </a:cubicBezTo>
                  <a:cubicBezTo>
                    <a:pt x="4547" y="7662"/>
                    <a:pt x="3470" y="7202"/>
                    <a:pt x="2374" y="6894"/>
                  </a:cubicBezTo>
                  <a:cubicBezTo>
                    <a:pt x="1713" y="6705"/>
                    <a:pt x="1039" y="6572"/>
                    <a:pt x="358" y="6459"/>
                  </a:cubicBezTo>
                  <a:cubicBezTo>
                    <a:pt x="354" y="6458"/>
                    <a:pt x="350" y="6457"/>
                    <a:pt x="346" y="6457"/>
                  </a:cubicBezTo>
                  <a:cubicBezTo>
                    <a:pt x="286" y="6457"/>
                    <a:pt x="229" y="6533"/>
                    <a:pt x="265" y="6598"/>
                  </a:cubicBezTo>
                  <a:cubicBezTo>
                    <a:pt x="800" y="7662"/>
                    <a:pt x="1776" y="8279"/>
                    <a:pt x="2771" y="8701"/>
                  </a:cubicBezTo>
                  <a:cubicBezTo>
                    <a:pt x="3810" y="9148"/>
                    <a:pt x="4913" y="9401"/>
                    <a:pt x="5920" y="9955"/>
                  </a:cubicBezTo>
                  <a:cubicBezTo>
                    <a:pt x="6393" y="10220"/>
                    <a:pt x="6833" y="10560"/>
                    <a:pt x="7193" y="10988"/>
                  </a:cubicBezTo>
                  <a:cubicBezTo>
                    <a:pt x="7205" y="11014"/>
                    <a:pt x="7219" y="11044"/>
                    <a:pt x="7231" y="11076"/>
                  </a:cubicBezTo>
                  <a:cubicBezTo>
                    <a:pt x="7249" y="11119"/>
                    <a:pt x="7281" y="11139"/>
                    <a:pt x="7312" y="11139"/>
                  </a:cubicBezTo>
                  <a:cubicBezTo>
                    <a:pt x="7332" y="11165"/>
                    <a:pt x="7350" y="11183"/>
                    <a:pt x="7370" y="11209"/>
                  </a:cubicBezTo>
                  <a:cubicBezTo>
                    <a:pt x="7394" y="11296"/>
                    <a:pt x="7420" y="11384"/>
                    <a:pt x="7446" y="11473"/>
                  </a:cubicBezTo>
                  <a:cubicBezTo>
                    <a:pt x="7432" y="11517"/>
                    <a:pt x="7452" y="11555"/>
                    <a:pt x="7476" y="11581"/>
                  </a:cubicBezTo>
                  <a:cubicBezTo>
                    <a:pt x="7766" y="12581"/>
                    <a:pt x="8025" y="13596"/>
                    <a:pt x="8245" y="14616"/>
                  </a:cubicBezTo>
                  <a:cubicBezTo>
                    <a:pt x="7740" y="13797"/>
                    <a:pt x="7155" y="13029"/>
                    <a:pt x="6469" y="12380"/>
                  </a:cubicBezTo>
                  <a:cubicBezTo>
                    <a:pt x="6021" y="11958"/>
                    <a:pt x="5536" y="11593"/>
                    <a:pt x="5007" y="11308"/>
                  </a:cubicBezTo>
                  <a:cubicBezTo>
                    <a:pt x="4414" y="10994"/>
                    <a:pt x="3772" y="10799"/>
                    <a:pt x="3123" y="10692"/>
                  </a:cubicBezTo>
                  <a:cubicBezTo>
                    <a:pt x="2336" y="10566"/>
                    <a:pt x="1542" y="10560"/>
                    <a:pt x="748" y="10534"/>
                  </a:cubicBezTo>
                  <a:cubicBezTo>
                    <a:pt x="655" y="10534"/>
                    <a:pt x="611" y="10648"/>
                    <a:pt x="680" y="10717"/>
                  </a:cubicBezTo>
                  <a:cubicBezTo>
                    <a:pt x="1542" y="11599"/>
                    <a:pt x="2652" y="12122"/>
                    <a:pt x="3728" y="12587"/>
                  </a:cubicBezTo>
                  <a:cubicBezTo>
                    <a:pt x="4812" y="13047"/>
                    <a:pt x="5926" y="13457"/>
                    <a:pt x="6941" y="14099"/>
                  </a:cubicBezTo>
                  <a:cubicBezTo>
                    <a:pt x="7476" y="14439"/>
                    <a:pt x="7981" y="14861"/>
                    <a:pt x="8402" y="15360"/>
                  </a:cubicBezTo>
                  <a:cubicBezTo>
                    <a:pt x="8510" y="15875"/>
                    <a:pt x="8610" y="16399"/>
                    <a:pt x="8711" y="16916"/>
                  </a:cubicBezTo>
                  <a:cubicBezTo>
                    <a:pt x="8780" y="17318"/>
                    <a:pt x="8850" y="17721"/>
                    <a:pt x="8919" y="18125"/>
                  </a:cubicBezTo>
                  <a:cubicBezTo>
                    <a:pt x="8888" y="18061"/>
                    <a:pt x="8856" y="17998"/>
                    <a:pt x="8824" y="17942"/>
                  </a:cubicBezTo>
                  <a:cubicBezTo>
                    <a:pt x="8667" y="17658"/>
                    <a:pt x="8478" y="17393"/>
                    <a:pt x="8269" y="17154"/>
                  </a:cubicBezTo>
                  <a:cubicBezTo>
                    <a:pt x="7848" y="16663"/>
                    <a:pt x="7344" y="16259"/>
                    <a:pt x="6803" y="15945"/>
                  </a:cubicBezTo>
                  <a:cubicBezTo>
                    <a:pt x="5524" y="15201"/>
                    <a:pt x="4062" y="15000"/>
                    <a:pt x="2632" y="14956"/>
                  </a:cubicBezTo>
                  <a:cubicBezTo>
                    <a:pt x="2449" y="14951"/>
                    <a:pt x="2266" y="14949"/>
                    <a:pt x="2084" y="14949"/>
                  </a:cubicBezTo>
                  <a:cubicBezTo>
                    <a:pt x="1834" y="14949"/>
                    <a:pt x="1585" y="14953"/>
                    <a:pt x="1335" y="14956"/>
                  </a:cubicBezTo>
                  <a:cubicBezTo>
                    <a:pt x="1303" y="14957"/>
                    <a:pt x="1271" y="14957"/>
                    <a:pt x="1239" y="14957"/>
                  </a:cubicBezTo>
                  <a:cubicBezTo>
                    <a:pt x="1148" y="14957"/>
                    <a:pt x="1057" y="14956"/>
                    <a:pt x="964" y="14956"/>
                  </a:cubicBezTo>
                  <a:cubicBezTo>
                    <a:pt x="662" y="14956"/>
                    <a:pt x="356" y="14970"/>
                    <a:pt x="76" y="15095"/>
                  </a:cubicBezTo>
                  <a:cubicBezTo>
                    <a:pt x="18" y="15120"/>
                    <a:pt x="0" y="15201"/>
                    <a:pt x="38" y="15253"/>
                  </a:cubicBezTo>
                  <a:cubicBezTo>
                    <a:pt x="416" y="15762"/>
                    <a:pt x="937" y="16134"/>
                    <a:pt x="1466" y="16418"/>
                  </a:cubicBezTo>
                  <a:cubicBezTo>
                    <a:pt x="2053" y="16739"/>
                    <a:pt x="2670" y="16978"/>
                    <a:pt x="3288" y="17204"/>
                  </a:cubicBezTo>
                  <a:cubicBezTo>
                    <a:pt x="3955" y="17451"/>
                    <a:pt x="4629" y="17658"/>
                    <a:pt x="5315" y="17829"/>
                  </a:cubicBezTo>
                  <a:cubicBezTo>
                    <a:pt x="5978" y="17998"/>
                    <a:pt x="6638" y="18119"/>
                    <a:pt x="7306" y="18232"/>
                  </a:cubicBezTo>
                  <a:cubicBezTo>
                    <a:pt x="7911" y="18338"/>
                    <a:pt x="8534" y="18477"/>
                    <a:pt x="9033" y="18875"/>
                  </a:cubicBezTo>
                  <a:cubicBezTo>
                    <a:pt x="9025" y="18887"/>
                    <a:pt x="9019" y="18893"/>
                    <a:pt x="9013" y="18905"/>
                  </a:cubicBezTo>
                  <a:cubicBezTo>
                    <a:pt x="8950" y="18975"/>
                    <a:pt x="9001" y="19064"/>
                    <a:pt x="9063" y="19088"/>
                  </a:cubicBezTo>
                  <a:cubicBezTo>
                    <a:pt x="9121" y="19466"/>
                    <a:pt x="9176" y="19850"/>
                    <a:pt x="9228" y="20235"/>
                  </a:cubicBezTo>
                  <a:cubicBezTo>
                    <a:pt x="9373" y="21350"/>
                    <a:pt x="9479" y="22477"/>
                    <a:pt x="9612" y="23599"/>
                  </a:cubicBezTo>
                  <a:cubicBezTo>
                    <a:pt x="9644" y="23882"/>
                    <a:pt x="9681" y="24158"/>
                    <a:pt x="9713" y="24437"/>
                  </a:cubicBezTo>
                  <a:cubicBezTo>
                    <a:pt x="9716" y="24479"/>
                    <a:pt x="9742" y="24499"/>
                    <a:pt x="9770" y="24499"/>
                  </a:cubicBezTo>
                  <a:cubicBezTo>
                    <a:pt x="9803" y="24499"/>
                    <a:pt x="9839" y="24471"/>
                    <a:pt x="9839" y="24423"/>
                  </a:cubicBezTo>
                  <a:cubicBezTo>
                    <a:pt x="9819" y="23844"/>
                    <a:pt x="9813" y="23271"/>
                    <a:pt x="9769" y="22698"/>
                  </a:cubicBezTo>
                  <a:cubicBezTo>
                    <a:pt x="9719" y="22131"/>
                    <a:pt x="9662" y="21558"/>
                    <a:pt x="9600" y="20991"/>
                  </a:cubicBezTo>
                  <a:cubicBezTo>
                    <a:pt x="9517" y="20291"/>
                    <a:pt x="9429" y="19593"/>
                    <a:pt x="9322" y="18893"/>
                  </a:cubicBezTo>
                  <a:cubicBezTo>
                    <a:pt x="9675" y="18521"/>
                    <a:pt x="10109" y="18250"/>
                    <a:pt x="10537" y="17992"/>
                  </a:cubicBezTo>
                  <a:cubicBezTo>
                    <a:pt x="11022" y="17696"/>
                    <a:pt x="11496" y="17381"/>
                    <a:pt x="11935" y="17003"/>
                  </a:cubicBezTo>
                  <a:cubicBezTo>
                    <a:pt x="12805" y="16259"/>
                    <a:pt x="13555" y="15328"/>
                    <a:pt x="14115" y="14276"/>
                  </a:cubicBezTo>
                  <a:cubicBezTo>
                    <a:pt x="14450" y="13652"/>
                    <a:pt x="14702" y="12947"/>
                    <a:pt x="14688" y="12203"/>
                  </a:cubicBezTo>
                  <a:cubicBezTo>
                    <a:pt x="14688" y="12147"/>
                    <a:pt x="14640" y="12116"/>
                    <a:pt x="14595" y="12116"/>
                  </a:cubicBezTo>
                  <a:cubicBezTo>
                    <a:pt x="14584" y="12116"/>
                    <a:pt x="14573" y="12118"/>
                    <a:pt x="14563" y="12122"/>
                  </a:cubicBezTo>
                  <a:cubicBezTo>
                    <a:pt x="13530" y="12556"/>
                    <a:pt x="12578" y="13224"/>
                    <a:pt x="11766" y="14055"/>
                  </a:cubicBezTo>
                  <a:cubicBezTo>
                    <a:pt x="10960" y="14887"/>
                    <a:pt x="10286" y="15875"/>
                    <a:pt x="9795" y="16971"/>
                  </a:cubicBezTo>
                  <a:cubicBezTo>
                    <a:pt x="9580" y="17451"/>
                    <a:pt x="9391" y="17942"/>
                    <a:pt x="9252" y="18452"/>
                  </a:cubicBezTo>
                  <a:cubicBezTo>
                    <a:pt x="9208" y="18169"/>
                    <a:pt x="9158" y="17879"/>
                    <a:pt x="9108" y="17590"/>
                  </a:cubicBezTo>
                  <a:cubicBezTo>
                    <a:pt x="8995" y="16916"/>
                    <a:pt x="8868" y="16241"/>
                    <a:pt x="8731" y="15573"/>
                  </a:cubicBezTo>
                  <a:cubicBezTo>
                    <a:pt x="8743" y="15555"/>
                    <a:pt x="8749" y="15529"/>
                    <a:pt x="8749" y="15511"/>
                  </a:cubicBezTo>
                  <a:cubicBezTo>
                    <a:pt x="8743" y="15404"/>
                    <a:pt x="8743" y="15303"/>
                    <a:pt x="8749" y="15201"/>
                  </a:cubicBezTo>
                  <a:cubicBezTo>
                    <a:pt x="9158" y="14194"/>
                    <a:pt x="10065" y="13564"/>
                    <a:pt x="10777" y="12828"/>
                  </a:cubicBezTo>
                  <a:cubicBezTo>
                    <a:pt x="11558" y="12020"/>
                    <a:pt x="12257" y="11095"/>
                    <a:pt x="12717" y="10023"/>
                  </a:cubicBezTo>
                  <a:cubicBezTo>
                    <a:pt x="12850" y="9729"/>
                    <a:pt x="12956" y="9419"/>
                    <a:pt x="13045" y="9104"/>
                  </a:cubicBezTo>
                  <a:cubicBezTo>
                    <a:pt x="13133" y="8784"/>
                    <a:pt x="13214" y="8468"/>
                    <a:pt x="13258" y="8141"/>
                  </a:cubicBezTo>
                  <a:cubicBezTo>
                    <a:pt x="13268" y="8067"/>
                    <a:pt x="13213" y="8010"/>
                    <a:pt x="13155" y="8010"/>
                  </a:cubicBezTo>
                  <a:cubicBezTo>
                    <a:pt x="13135" y="8010"/>
                    <a:pt x="13113" y="8017"/>
                    <a:pt x="13095" y="8034"/>
                  </a:cubicBezTo>
                  <a:cubicBezTo>
                    <a:pt x="12194" y="8776"/>
                    <a:pt x="11301" y="9552"/>
                    <a:pt x="10531" y="10471"/>
                  </a:cubicBezTo>
                  <a:cubicBezTo>
                    <a:pt x="9781" y="11366"/>
                    <a:pt x="9170" y="12398"/>
                    <a:pt x="8824" y="13558"/>
                  </a:cubicBezTo>
                  <a:cubicBezTo>
                    <a:pt x="8699" y="13968"/>
                    <a:pt x="8617" y="14395"/>
                    <a:pt x="8579" y="14823"/>
                  </a:cubicBezTo>
                  <a:cubicBezTo>
                    <a:pt x="8327" y="13659"/>
                    <a:pt x="8043" y="12506"/>
                    <a:pt x="7710" y="11366"/>
                  </a:cubicBezTo>
                  <a:cubicBezTo>
                    <a:pt x="8214" y="10206"/>
                    <a:pt x="8705" y="9041"/>
                    <a:pt x="9108" y="7831"/>
                  </a:cubicBezTo>
                  <a:cubicBezTo>
                    <a:pt x="9524" y="6592"/>
                    <a:pt x="9845" y="5299"/>
                    <a:pt x="9952" y="3976"/>
                  </a:cubicBezTo>
                  <a:cubicBezTo>
                    <a:pt x="10016" y="3234"/>
                    <a:pt x="10008" y="2490"/>
                    <a:pt x="9914" y="1754"/>
                  </a:cubicBezTo>
                  <a:cubicBezTo>
                    <a:pt x="9907" y="1693"/>
                    <a:pt x="9860" y="1654"/>
                    <a:pt x="9815" y="1654"/>
                  </a:cubicBezTo>
                  <a:cubicBezTo>
                    <a:pt x="9788" y="1654"/>
                    <a:pt x="9762" y="1667"/>
                    <a:pt x="9743" y="1697"/>
                  </a:cubicBezTo>
                  <a:cubicBezTo>
                    <a:pt x="9057" y="2743"/>
                    <a:pt x="8496" y="3889"/>
                    <a:pt x="8080" y="5098"/>
                  </a:cubicBezTo>
                  <a:cubicBezTo>
                    <a:pt x="7665" y="6307"/>
                    <a:pt x="7400" y="7574"/>
                    <a:pt x="7275" y="8859"/>
                  </a:cubicBezTo>
                  <a:cubicBezTo>
                    <a:pt x="7249" y="9174"/>
                    <a:pt x="7231" y="9488"/>
                    <a:pt x="7219" y="9804"/>
                  </a:cubicBezTo>
                  <a:cubicBezTo>
                    <a:pt x="6865" y="8764"/>
                    <a:pt x="6455" y="7744"/>
                    <a:pt x="5984" y="6761"/>
                  </a:cubicBezTo>
                  <a:cubicBezTo>
                    <a:pt x="6525" y="6075"/>
                    <a:pt x="6891" y="5243"/>
                    <a:pt x="7080" y="4354"/>
                  </a:cubicBezTo>
                  <a:cubicBezTo>
                    <a:pt x="7275" y="3423"/>
                    <a:pt x="7263" y="2446"/>
                    <a:pt x="7042" y="1527"/>
                  </a:cubicBezTo>
                  <a:cubicBezTo>
                    <a:pt x="6916" y="1004"/>
                    <a:pt x="6727" y="499"/>
                    <a:pt x="6469" y="40"/>
                  </a:cubicBezTo>
                  <a:cubicBezTo>
                    <a:pt x="6454" y="12"/>
                    <a:pt x="6430" y="0"/>
                    <a:pt x="6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2" name="Google Shape;1932;p36"/>
            <p:cNvGrpSpPr/>
            <p:nvPr/>
          </p:nvGrpSpPr>
          <p:grpSpPr>
            <a:xfrm rot="3640763">
              <a:off x="-238678" y="4141011"/>
              <a:ext cx="962102" cy="1593838"/>
              <a:chOff x="3288000" y="5359200"/>
              <a:chExt cx="962094" cy="1593825"/>
            </a:xfrm>
          </p:grpSpPr>
          <p:sp>
            <p:nvSpPr>
              <p:cNvPr id="1933" name="Google Shape;1933;p36"/>
              <p:cNvSpPr/>
              <p:nvPr/>
            </p:nvSpPr>
            <p:spPr>
              <a:xfrm>
                <a:off x="3732070" y="5389028"/>
                <a:ext cx="109327" cy="479554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7878" extrusionOk="0">
                    <a:moveTo>
                      <a:pt x="710" y="1"/>
                    </a:moveTo>
                    <a:cubicBezTo>
                      <a:pt x="515" y="1"/>
                      <a:pt x="335" y="80"/>
                      <a:pt x="215" y="251"/>
                    </a:cubicBezTo>
                    <a:cubicBezTo>
                      <a:pt x="64" y="452"/>
                      <a:pt x="14" y="716"/>
                      <a:pt x="6" y="961"/>
                    </a:cubicBezTo>
                    <a:cubicBezTo>
                      <a:pt x="0" y="1484"/>
                      <a:pt x="203" y="1989"/>
                      <a:pt x="252" y="2505"/>
                    </a:cubicBezTo>
                    <a:cubicBezTo>
                      <a:pt x="316" y="3097"/>
                      <a:pt x="221" y="3682"/>
                      <a:pt x="119" y="4263"/>
                    </a:cubicBezTo>
                    <a:cubicBezTo>
                      <a:pt x="70" y="4533"/>
                      <a:pt x="44" y="4810"/>
                      <a:pt x="113" y="5075"/>
                    </a:cubicBezTo>
                    <a:cubicBezTo>
                      <a:pt x="171" y="5315"/>
                      <a:pt x="290" y="5534"/>
                      <a:pt x="416" y="5749"/>
                    </a:cubicBezTo>
                    <a:cubicBezTo>
                      <a:pt x="543" y="5970"/>
                      <a:pt x="680" y="6184"/>
                      <a:pt x="770" y="6423"/>
                    </a:cubicBezTo>
                    <a:cubicBezTo>
                      <a:pt x="825" y="6586"/>
                      <a:pt x="863" y="6751"/>
                      <a:pt x="883" y="6921"/>
                    </a:cubicBezTo>
                    <a:cubicBezTo>
                      <a:pt x="901" y="7243"/>
                      <a:pt x="857" y="7557"/>
                      <a:pt x="744" y="7859"/>
                    </a:cubicBezTo>
                    <a:cubicBezTo>
                      <a:pt x="740" y="7868"/>
                      <a:pt x="750" y="7877"/>
                      <a:pt x="760" y="7877"/>
                    </a:cubicBezTo>
                    <a:cubicBezTo>
                      <a:pt x="764" y="7877"/>
                      <a:pt x="767" y="7876"/>
                      <a:pt x="770" y="7871"/>
                    </a:cubicBezTo>
                    <a:cubicBezTo>
                      <a:pt x="921" y="7575"/>
                      <a:pt x="1110" y="7305"/>
                      <a:pt x="1253" y="7002"/>
                    </a:cubicBezTo>
                    <a:cubicBezTo>
                      <a:pt x="1386" y="6732"/>
                      <a:pt x="1506" y="6455"/>
                      <a:pt x="1593" y="6165"/>
                    </a:cubicBezTo>
                    <a:cubicBezTo>
                      <a:pt x="1683" y="5894"/>
                      <a:pt x="1739" y="5610"/>
                      <a:pt x="1752" y="5327"/>
                    </a:cubicBezTo>
                    <a:cubicBezTo>
                      <a:pt x="1764" y="5051"/>
                      <a:pt x="1726" y="4778"/>
                      <a:pt x="1651" y="4508"/>
                    </a:cubicBezTo>
                    <a:cubicBezTo>
                      <a:pt x="1569" y="4225"/>
                      <a:pt x="1462" y="3954"/>
                      <a:pt x="1430" y="3658"/>
                    </a:cubicBezTo>
                    <a:cubicBezTo>
                      <a:pt x="1404" y="3368"/>
                      <a:pt x="1442" y="3078"/>
                      <a:pt x="1500" y="2795"/>
                    </a:cubicBezTo>
                    <a:cubicBezTo>
                      <a:pt x="1613" y="2240"/>
                      <a:pt x="1796" y="1693"/>
                      <a:pt x="1726" y="1126"/>
                    </a:cubicBezTo>
                    <a:cubicBezTo>
                      <a:pt x="1669" y="641"/>
                      <a:pt x="1367" y="124"/>
                      <a:pt x="863" y="16"/>
                    </a:cubicBezTo>
                    <a:cubicBezTo>
                      <a:pt x="812" y="6"/>
                      <a:pt x="760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6"/>
              <p:cNvSpPr/>
              <p:nvPr/>
            </p:nvSpPr>
            <p:spPr>
              <a:xfrm>
                <a:off x="3531858" y="5580535"/>
                <a:ext cx="186452" cy="47091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736" extrusionOk="0">
                    <a:moveTo>
                      <a:pt x="1230" y="0"/>
                    </a:moveTo>
                    <a:cubicBezTo>
                      <a:pt x="1181" y="0"/>
                      <a:pt x="1130" y="5"/>
                      <a:pt x="1079" y="15"/>
                    </a:cubicBezTo>
                    <a:cubicBezTo>
                      <a:pt x="820" y="65"/>
                      <a:pt x="612" y="260"/>
                      <a:pt x="480" y="480"/>
                    </a:cubicBezTo>
                    <a:cubicBezTo>
                      <a:pt x="309" y="757"/>
                      <a:pt x="259" y="1085"/>
                      <a:pt x="203" y="1400"/>
                    </a:cubicBezTo>
                    <a:cubicBezTo>
                      <a:pt x="102" y="1998"/>
                      <a:pt x="1" y="2623"/>
                      <a:pt x="166" y="3220"/>
                    </a:cubicBezTo>
                    <a:cubicBezTo>
                      <a:pt x="247" y="3530"/>
                      <a:pt x="373" y="3818"/>
                      <a:pt x="423" y="4127"/>
                    </a:cubicBezTo>
                    <a:cubicBezTo>
                      <a:pt x="468" y="4405"/>
                      <a:pt x="474" y="4682"/>
                      <a:pt x="512" y="4958"/>
                    </a:cubicBezTo>
                    <a:cubicBezTo>
                      <a:pt x="544" y="5223"/>
                      <a:pt x="600" y="5495"/>
                      <a:pt x="733" y="5728"/>
                    </a:cubicBezTo>
                    <a:cubicBezTo>
                      <a:pt x="858" y="5955"/>
                      <a:pt x="1035" y="6137"/>
                      <a:pt x="1230" y="6295"/>
                    </a:cubicBezTo>
                    <a:cubicBezTo>
                      <a:pt x="1443" y="6464"/>
                      <a:pt x="1684" y="6609"/>
                      <a:pt x="1916" y="6754"/>
                    </a:cubicBezTo>
                    <a:cubicBezTo>
                      <a:pt x="1916" y="6760"/>
                      <a:pt x="1916" y="6766"/>
                      <a:pt x="1922" y="6772"/>
                    </a:cubicBezTo>
                    <a:cubicBezTo>
                      <a:pt x="2111" y="6893"/>
                      <a:pt x="2282" y="7031"/>
                      <a:pt x="2433" y="7188"/>
                    </a:cubicBezTo>
                    <a:cubicBezTo>
                      <a:pt x="2585" y="7347"/>
                      <a:pt x="2736" y="7528"/>
                      <a:pt x="2829" y="7725"/>
                    </a:cubicBezTo>
                    <a:cubicBezTo>
                      <a:pt x="2832" y="7732"/>
                      <a:pt x="2840" y="7736"/>
                      <a:pt x="2849" y="7736"/>
                    </a:cubicBezTo>
                    <a:cubicBezTo>
                      <a:pt x="2861" y="7736"/>
                      <a:pt x="2876" y="7729"/>
                      <a:pt x="2879" y="7717"/>
                    </a:cubicBezTo>
                    <a:cubicBezTo>
                      <a:pt x="3062" y="7170"/>
                      <a:pt x="2742" y="6597"/>
                      <a:pt x="2477" y="6137"/>
                    </a:cubicBezTo>
                    <a:cubicBezTo>
                      <a:pt x="2312" y="5865"/>
                      <a:pt x="2149" y="5589"/>
                      <a:pt x="2055" y="5286"/>
                    </a:cubicBezTo>
                    <a:cubicBezTo>
                      <a:pt x="1966" y="5016"/>
                      <a:pt x="1942" y="4732"/>
                      <a:pt x="1948" y="4443"/>
                    </a:cubicBezTo>
                    <a:cubicBezTo>
                      <a:pt x="1954" y="3844"/>
                      <a:pt x="2093" y="3245"/>
                      <a:pt x="2175" y="2653"/>
                    </a:cubicBezTo>
                    <a:cubicBezTo>
                      <a:pt x="2219" y="2320"/>
                      <a:pt x="2263" y="1992"/>
                      <a:pt x="2282" y="1658"/>
                    </a:cubicBezTo>
                    <a:cubicBezTo>
                      <a:pt x="2294" y="1375"/>
                      <a:pt x="2282" y="1091"/>
                      <a:pt x="2199" y="821"/>
                    </a:cubicBezTo>
                    <a:cubicBezTo>
                      <a:pt x="2069" y="401"/>
                      <a:pt x="1688" y="0"/>
                      <a:pt x="1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6"/>
              <p:cNvSpPr/>
              <p:nvPr/>
            </p:nvSpPr>
            <p:spPr>
              <a:xfrm>
                <a:off x="3335238" y="6022109"/>
                <a:ext cx="183287" cy="563131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9251" extrusionOk="0">
                    <a:moveTo>
                      <a:pt x="2386" y="0"/>
                    </a:moveTo>
                    <a:cubicBezTo>
                      <a:pt x="2273" y="0"/>
                      <a:pt x="2162" y="26"/>
                      <a:pt x="2053" y="61"/>
                    </a:cubicBezTo>
                    <a:cubicBezTo>
                      <a:pt x="1367" y="288"/>
                      <a:pt x="907" y="887"/>
                      <a:pt x="599" y="1509"/>
                    </a:cubicBezTo>
                    <a:cubicBezTo>
                      <a:pt x="422" y="1862"/>
                      <a:pt x="271" y="2228"/>
                      <a:pt x="157" y="2599"/>
                    </a:cubicBezTo>
                    <a:cubicBezTo>
                      <a:pt x="56" y="2934"/>
                      <a:pt x="0" y="3274"/>
                      <a:pt x="24" y="3620"/>
                    </a:cubicBezTo>
                    <a:cubicBezTo>
                      <a:pt x="62" y="4231"/>
                      <a:pt x="303" y="4804"/>
                      <a:pt x="478" y="5384"/>
                    </a:cubicBezTo>
                    <a:cubicBezTo>
                      <a:pt x="573" y="5673"/>
                      <a:pt x="649" y="5963"/>
                      <a:pt x="687" y="6259"/>
                    </a:cubicBezTo>
                    <a:cubicBezTo>
                      <a:pt x="730" y="6574"/>
                      <a:pt x="675" y="6902"/>
                      <a:pt x="730" y="7216"/>
                    </a:cubicBezTo>
                    <a:cubicBezTo>
                      <a:pt x="794" y="7531"/>
                      <a:pt x="1015" y="7739"/>
                      <a:pt x="1266" y="7916"/>
                    </a:cubicBezTo>
                    <a:cubicBezTo>
                      <a:pt x="1468" y="8054"/>
                      <a:pt x="1675" y="8187"/>
                      <a:pt x="1833" y="8370"/>
                    </a:cubicBezTo>
                    <a:cubicBezTo>
                      <a:pt x="1826" y="8382"/>
                      <a:pt x="1826" y="8394"/>
                      <a:pt x="1833" y="8408"/>
                    </a:cubicBezTo>
                    <a:cubicBezTo>
                      <a:pt x="1952" y="8659"/>
                      <a:pt x="2015" y="8937"/>
                      <a:pt x="2028" y="9213"/>
                    </a:cubicBezTo>
                    <a:cubicBezTo>
                      <a:pt x="2033" y="9235"/>
                      <a:pt x="2052" y="9250"/>
                      <a:pt x="2071" y="9250"/>
                    </a:cubicBezTo>
                    <a:cubicBezTo>
                      <a:pt x="2080" y="9250"/>
                      <a:pt x="2089" y="9247"/>
                      <a:pt x="2097" y="9239"/>
                    </a:cubicBezTo>
                    <a:cubicBezTo>
                      <a:pt x="2678" y="8728"/>
                      <a:pt x="2690" y="7922"/>
                      <a:pt x="2646" y="7204"/>
                    </a:cubicBezTo>
                    <a:cubicBezTo>
                      <a:pt x="2608" y="6536"/>
                      <a:pt x="2564" y="5830"/>
                      <a:pt x="2217" y="5233"/>
                    </a:cubicBezTo>
                    <a:cubicBezTo>
                      <a:pt x="2041" y="4923"/>
                      <a:pt x="1833" y="4640"/>
                      <a:pt x="1826" y="4274"/>
                    </a:cubicBezTo>
                    <a:cubicBezTo>
                      <a:pt x="1820" y="3884"/>
                      <a:pt x="1984" y="3525"/>
                      <a:pt x="2173" y="3198"/>
                    </a:cubicBezTo>
                    <a:cubicBezTo>
                      <a:pt x="2507" y="2593"/>
                      <a:pt x="2867" y="1989"/>
                      <a:pt x="2966" y="1283"/>
                    </a:cubicBezTo>
                    <a:cubicBezTo>
                      <a:pt x="3010" y="974"/>
                      <a:pt x="3010" y="608"/>
                      <a:pt x="2879" y="312"/>
                    </a:cubicBezTo>
                    <a:cubicBezTo>
                      <a:pt x="2809" y="168"/>
                      <a:pt x="2696" y="55"/>
                      <a:pt x="2539" y="17"/>
                    </a:cubicBezTo>
                    <a:cubicBezTo>
                      <a:pt x="2488" y="6"/>
                      <a:pt x="2437" y="0"/>
                      <a:pt x="23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6"/>
              <p:cNvSpPr/>
              <p:nvPr/>
            </p:nvSpPr>
            <p:spPr>
              <a:xfrm>
                <a:off x="3794891" y="5359200"/>
                <a:ext cx="448752" cy="521190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8562" extrusionOk="0">
                    <a:moveTo>
                      <a:pt x="6456" y="0"/>
                    </a:moveTo>
                    <a:cubicBezTo>
                      <a:pt x="6246" y="0"/>
                      <a:pt x="6035" y="62"/>
                      <a:pt x="5847" y="154"/>
                    </a:cubicBezTo>
                    <a:cubicBezTo>
                      <a:pt x="5512" y="317"/>
                      <a:pt x="5224" y="558"/>
                      <a:pt x="4953" y="809"/>
                    </a:cubicBezTo>
                    <a:cubicBezTo>
                      <a:pt x="4669" y="1067"/>
                      <a:pt x="4410" y="1345"/>
                      <a:pt x="4146" y="1622"/>
                    </a:cubicBezTo>
                    <a:cubicBezTo>
                      <a:pt x="3881" y="1893"/>
                      <a:pt x="3611" y="2169"/>
                      <a:pt x="3314" y="2410"/>
                    </a:cubicBezTo>
                    <a:cubicBezTo>
                      <a:pt x="3026" y="2648"/>
                      <a:pt x="2704" y="2843"/>
                      <a:pt x="2389" y="3058"/>
                    </a:cubicBezTo>
                    <a:cubicBezTo>
                      <a:pt x="2105" y="3253"/>
                      <a:pt x="1834" y="3474"/>
                      <a:pt x="1633" y="3764"/>
                    </a:cubicBezTo>
                    <a:cubicBezTo>
                      <a:pt x="1419" y="4073"/>
                      <a:pt x="1311" y="4444"/>
                      <a:pt x="1255" y="4815"/>
                    </a:cubicBezTo>
                    <a:cubicBezTo>
                      <a:pt x="1186" y="5212"/>
                      <a:pt x="1160" y="5616"/>
                      <a:pt x="1072" y="6006"/>
                    </a:cubicBezTo>
                    <a:cubicBezTo>
                      <a:pt x="1015" y="6239"/>
                      <a:pt x="939" y="6460"/>
                      <a:pt x="858" y="6680"/>
                    </a:cubicBezTo>
                    <a:cubicBezTo>
                      <a:pt x="512" y="7253"/>
                      <a:pt x="235" y="7884"/>
                      <a:pt x="14" y="8513"/>
                    </a:cubicBezTo>
                    <a:cubicBezTo>
                      <a:pt x="1" y="8538"/>
                      <a:pt x="26" y="8561"/>
                      <a:pt x="52" y="8561"/>
                    </a:cubicBezTo>
                    <a:cubicBezTo>
                      <a:pt x="64" y="8561"/>
                      <a:pt x="76" y="8556"/>
                      <a:pt x="84" y="8544"/>
                    </a:cubicBezTo>
                    <a:cubicBezTo>
                      <a:pt x="291" y="8216"/>
                      <a:pt x="607" y="7977"/>
                      <a:pt x="889" y="7719"/>
                    </a:cubicBezTo>
                    <a:cubicBezTo>
                      <a:pt x="1035" y="7587"/>
                      <a:pt x="1160" y="7454"/>
                      <a:pt x="1280" y="7303"/>
                    </a:cubicBezTo>
                    <a:cubicBezTo>
                      <a:pt x="1407" y="7146"/>
                      <a:pt x="1520" y="6983"/>
                      <a:pt x="1645" y="6818"/>
                    </a:cubicBezTo>
                    <a:cubicBezTo>
                      <a:pt x="1765" y="6674"/>
                      <a:pt x="1892" y="6541"/>
                      <a:pt x="2035" y="6422"/>
                    </a:cubicBezTo>
                    <a:cubicBezTo>
                      <a:pt x="2162" y="6321"/>
                      <a:pt x="2308" y="6233"/>
                      <a:pt x="2445" y="6157"/>
                    </a:cubicBezTo>
                    <a:cubicBezTo>
                      <a:pt x="2723" y="6000"/>
                      <a:pt x="3026" y="5873"/>
                      <a:pt x="3320" y="5736"/>
                    </a:cubicBezTo>
                    <a:cubicBezTo>
                      <a:pt x="3611" y="5602"/>
                      <a:pt x="3895" y="5465"/>
                      <a:pt x="4159" y="5276"/>
                    </a:cubicBezTo>
                    <a:cubicBezTo>
                      <a:pt x="4462" y="5061"/>
                      <a:pt x="4689" y="4777"/>
                      <a:pt x="4884" y="4463"/>
                    </a:cubicBezTo>
                    <a:cubicBezTo>
                      <a:pt x="5097" y="4129"/>
                      <a:pt x="5280" y="3770"/>
                      <a:pt x="5538" y="3474"/>
                    </a:cubicBezTo>
                    <a:cubicBezTo>
                      <a:pt x="5777" y="3197"/>
                      <a:pt x="6079" y="2977"/>
                      <a:pt x="6358" y="2744"/>
                    </a:cubicBezTo>
                    <a:cubicBezTo>
                      <a:pt x="6646" y="2509"/>
                      <a:pt x="6911" y="2252"/>
                      <a:pt x="7094" y="1924"/>
                    </a:cubicBezTo>
                    <a:cubicBezTo>
                      <a:pt x="7271" y="1602"/>
                      <a:pt x="7372" y="1224"/>
                      <a:pt x="7340" y="854"/>
                    </a:cubicBezTo>
                    <a:cubicBezTo>
                      <a:pt x="7315" y="532"/>
                      <a:pt x="7157" y="224"/>
                      <a:pt x="6849" y="85"/>
                    </a:cubicBezTo>
                    <a:cubicBezTo>
                      <a:pt x="6723" y="25"/>
                      <a:pt x="6590" y="0"/>
                      <a:pt x="6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6"/>
              <p:cNvSpPr/>
              <p:nvPr/>
            </p:nvSpPr>
            <p:spPr>
              <a:xfrm>
                <a:off x="3710094" y="5836019"/>
                <a:ext cx="540000" cy="410037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6736" extrusionOk="0">
                    <a:moveTo>
                      <a:pt x="7573" y="0"/>
                    </a:moveTo>
                    <a:cubicBezTo>
                      <a:pt x="7384" y="0"/>
                      <a:pt x="7192" y="25"/>
                      <a:pt x="7007" y="43"/>
                    </a:cubicBezTo>
                    <a:cubicBezTo>
                      <a:pt x="6565" y="81"/>
                      <a:pt x="6131" y="119"/>
                      <a:pt x="5696" y="157"/>
                    </a:cubicBezTo>
                    <a:cubicBezTo>
                      <a:pt x="5300" y="194"/>
                      <a:pt x="4896" y="232"/>
                      <a:pt x="4518" y="359"/>
                    </a:cubicBezTo>
                    <a:cubicBezTo>
                      <a:pt x="3800" y="604"/>
                      <a:pt x="3158" y="1089"/>
                      <a:pt x="2648" y="1644"/>
                    </a:cubicBezTo>
                    <a:cubicBezTo>
                      <a:pt x="2119" y="2217"/>
                      <a:pt x="1735" y="2891"/>
                      <a:pt x="1477" y="3622"/>
                    </a:cubicBezTo>
                    <a:cubicBezTo>
                      <a:pt x="1338" y="4031"/>
                      <a:pt x="1199" y="4441"/>
                      <a:pt x="916" y="4775"/>
                    </a:cubicBezTo>
                    <a:cubicBezTo>
                      <a:pt x="783" y="4919"/>
                      <a:pt x="645" y="5058"/>
                      <a:pt x="526" y="5221"/>
                    </a:cubicBezTo>
                    <a:cubicBezTo>
                      <a:pt x="418" y="5372"/>
                      <a:pt x="337" y="5549"/>
                      <a:pt x="279" y="5732"/>
                    </a:cubicBezTo>
                    <a:cubicBezTo>
                      <a:pt x="242" y="5851"/>
                      <a:pt x="216" y="5984"/>
                      <a:pt x="210" y="6110"/>
                    </a:cubicBezTo>
                    <a:cubicBezTo>
                      <a:pt x="122" y="6293"/>
                      <a:pt x="53" y="6482"/>
                      <a:pt x="9" y="6677"/>
                    </a:cubicBezTo>
                    <a:cubicBezTo>
                      <a:pt x="1" y="6710"/>
                      <a:pt x="26" y="6735"/>
                      <a:pt x="53" y="6735"/>
                    </a:cubicBezTo>
                    <a:cubicBezTo>
                      <a:pt x="66" y="6735"/>
                      <a:pt x="80" y="6729"/>
                      <a:pt x="90" y="6715"/>
                    </a:cubicBezTo>
                    <a:cubicBezTo>
                      <a:pt x="329" y="6418"/>
                      <a:pt x="588" y="6110"/>
                      <a:pt x="948" y="5953"/>
                    </a:cubicBezTo>
                    <a:cubicBezTo>
                      <a:pt x="1274" y="5808"/>
                      <a:pt x="1640" y="5776"/>
                      <a:pt x="1986" y="5706"/>
                    </a:cubicBezTo>
                    <a:cubicBezTo>
                      <a:pt x="2352" y="5631"/>
                      <a:pt x="2692" y="5499"/>
                      <a:pt x="3007" y="5297"/>
                    </a:cubicBezTo>
                    <a:cubicBezTo>
                      <a:pt x="3329" y="5089"/>
                      <a:pt x="3593" y="4813"/>
                      <a:pt x="3832" y="4517"/>
                    </a:cubicBezTo>
                    <a:cubicBezTo>
                      <a:pt x="4091" y="4208"/>
                      <a:pt x="4317" y="3880"/>
                      <a:pt x="4600" y="3590"/>
                    </a:cubicBezTo>
                    <a:cubicBezTo>
                      <a:pt x="4865" y="3319"/>
                      <a:pt x="5174" y="3098"/>
                      <a:pt x="5515" y="2941"/>
                    </a:cubicBezTo>
                    <a:cubicBezTo>
                      <a:pt x="5873" y="2778"/>
                      <a:pt x="6251" y="2702"/>
                      <a:pt x="6635" y="2645"/>
                    </a:cubicBezTo>
                    <a:cubicBezTo>
                      <a:pt x="7019" y="2595"/>
                      <a:pt x="7404" y="2557"/>
                      <a:pt x="7769" y="2424"/>
                    </a:cubicBezTo>
                    <a:cubicBezTo>
                      <a:pt x="8091" y="2311"/>
                      <a:pt x="8393" y="2129"/>
                      <a:pt x="8594" y="1851"/>
                    </a:cubicBezTo>
                    <a:cubicBezTo>
                      <a:pt x="8803" y="1581"/>
                      <a:pt x="8871" y="1215"/>
                      <a:pt x="8789" y="882"/>
                    </a:cubicBezTo>
                    <a:cubicBezTo>
                      <a:pt x="8708" y="542"/>
                      <a:pt x="8469" y="258"/>
                      <a:pt x="8147" y="113"/>
                    </a:cubicBezTo>
                    <a:cubicBezTo>
                      <a:pt x="7964" y="27"/>
                      <a:pt x="7770" y="0"/>
                      <a:pt x="75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6"/>
              <p:cNvSpPr/>
              <p:nvPr/>
            </p:nvSpPr>
            <p:spPr>
              <a:xfrm>
                <a:off x="3409320" y="6652085"/>
                <a:ext cx="678668" cy="231072"/>
              </a:xfrm>
              <a:custGeom>
                <a:avLst/>
                <a:gdLst/>
                <a:ahLst/>
                <a:cxnLst/>
                <a:rect l="l" t="t" r="r" b="b"/>
                <a:pathLst>
                  <a:path w="11149" h="3796" extrusionOk="0">
                    <a:moveTo>
                      <a:pt x="3490" y="1"/>
                    </a:moveTo>
                    <a:cubicBezTo>
                      <a:pt x="3217" y="1"/>
                      <a:pt x="2943" y="34"/>
                      <a:pt x="2676" y="100"/>
                    </a:cubicBezTo>
                    <a:cubicBezTo>
                      <a:pt x="1882" y="281"/>
                      <a:pt x="1176" y="754"/>
                      <a:pt x="641" y="1359"/>
                    </a:cubicBezTo>
                    <a:cubicBezTo>
                      <a:pt x="578" y="1428"/>
                      <a:pt x="516" y="1504"/>
                      <a:pt x="458" y="1580"/>
                    </a:cubicBezTo>
                    <a:cubicBezTo>
                      <a:pt x="301" y="1725"/>
                      <a:pt x="162" y="1888"/>
                      <a:pt x="30" y="2065"/>
                    </a:cubicBezTo>
                    <a:cubicBezTo>
                      <a:pt x="1" y="2100"/>
                      <a:pt x="37" y="2141"/>
                      <a:pt x="73" y="2141"/>
                    </a:cubicBezTo>
                    <a:cubicBezTo>
                      <a:pt x="76" y="2141"/>
                      <a:pt x="78" y="2141"/>
                      <a:pt x="80" y="2140"/>
                    </a:cubicBezTo>
                    <a:cubicBezTo>
                      <a:pt x="295" y="2103"/>
                      <a:pt x="496" y="2033"/>
                      <a:pt x="685" y="1944"/>
                    </a:cubicBezTo>
                    <a:cubicBezTo>
                      <a:pt x="886" y="1850"/>
                      <a:pt x="1069" y="1725"/>
                      <a:pt x="1264" y="1611"/>
                    </a:cubicBezTo>
                    <a:cubicBezTo>
                      <a:pt x="1453" y="1504"/>
                      <a:pt x="1656" y="1434"/>
                      <a:pt x="1876" y="1409"/>
                    </a:cubicBezTo>
                    <a:cubicBezTo>
                      <a:pt x="1975" y="1397"/>
                      <a:pt x="2077" y="1393"/>
                      <a:pt x="2180" y="1393"/>
                    </a:cubicBezTo>
                    <a:cubicBezTo>
                      <a:pt x="2299" y="1393"/>
                      <a:pt x="2419" y="1399"/>
                      <a:pt x="2537" y="1409"/>
                    </a:cubicBezTo>
                    <a:cubicBezTo>
                      <a:pt x="2770" y="1422"/>
                      <a:pt x="3003" y="1466"/>
                      <a:pt x="3229" y="1548"/>
                    </a:cubicBezTo>
                    <a:cubicBezTo>
                      <a:pt x="3444" y="1629"/>
                      <a:pt x="3639" y="1755"/>
                      <a:pt x="3816" y="1906"/>
                    </a:cubicBezTo>
                    <a:cubicBezTo>
                      <a:pt x="4156" y="2202"/>
                      <a:pt x="4409" y="2574"/>
                      <a:pt x="4666" y="2940"/>
                    </a:cubicBezTo>
                    <a:cubicBezTo>
                      <a:pt x="4799" y="3116"/>
                      <a:pt x="4938" y="3286"/>
                      <a:pt x="5107" y="3425"/>
                    </a:cubicBezTo>
                    <a:cubicBezTo>
                      <a:pt x="5270" y="3557"/>
                      <a:pt x="5459" y="3652"/>
                      <a:pt x="5656" y="3708"/>
                    </a:cubicBezTo>
                    <a:cubicBezTo>
                      <a:pt x="5861" y="3769"/>
                      <a:pt x="6074" y="3796"/>
                      <a:pt x="6287" y="3796"/>
                    </a:cubicBezTo>
                    <a:cubicBezTo>
                      <a:pt x="6493" y="3796"/>
                      <a:pt x="6698" y="3771"/>
                      <a:pt x="6895" y="3728"/>
                    </a:cubicBezTo>
                    <a:cubicBezTo>
                      <a:pt x="7325" y="3627"/>
                      <a:pt x="7734" y="3450"/>
                      <a:pt x="8137" y="3274"/>
                    </a:cubicBezTo>
                    <a:cubicBezTo>
                      <a:pt x="8566" y="3091"/>
                      <a:pt x="9000" y="2921"/>
                      <a:pt x="9447" y="2783"/>
                    </a:cubicBezTo>
                    <a:cubicBezTo>
                      <a:pt x="9843" y="2662"/>
                      <a:pt x="10259" y="2568"/>
                      <a:pt x="10613" y="2322"/>
                    </a:cubicBezTo>
                    <a:cubicBezTo>
                      <a:pt x="10902" y="2121"/>
                      <a:pt x="11148" y="1775"/>
                      <a:pt x="11136" y="1403"/>
                    </a:cubicBezTo>
                    <a:cubicBezTo>
                      <a:pt x="11128" y="1056"/>
                      <a:pt x="10890" y="780"/>
                      <a:pt x="10593" y="629"/>
                    </a:cubicBezTo>
                    <a:cubicBezTo>
                      <a:pt x="10362" y="510"/>
                      <a:pt x="10109" y="463"/>
                      <a:pt x="9854" y="463"/>
                    </a:cubicBezTo>
                    <a:cubicBezTo>
                      <a:pt x="9769" y="463"/>
                      <a:pt x="9684" y="468"/>
                      <a:pt x="9598" y="477"/>
                    </a:cubicBezTo>
                    <a:cubicBezTo>
                      <a:pt x="8880" y="553"/>
                      <a:pt x="8226" y="905"/>
                      <a:pt x="7526" y="1063"/>
                    </a:cubicBezTo>
                    <a:cubicBezTo>
                      <a:pt x="7319" y="1113"/>
                      <a:pt x="7109" y="1142"/>
                      <a:pt x="6898" y="1142"/>
                    </a:cubicBezTo>
                    <a:cubicBezTo>
                      <a:pt x="6710" y="1142"/>
                      <a:pt x="6522" y="1119"/>
                      <a:pt x="6336" y="1069"/>
                    </a:cubicBezTo>
                    <a:cubicBezTo>
                      <a:pt x="5863" y="943"/>
                      <a:pt x="5485" y="635"/>
                      <a:pt x="5063" y="402"/>
                    </a:cubicBezTo>
                    <a:cubicBezTo>
                      <a:pt x="4581" y="133"/>
                      <a:pt x="4036" y="1"/>
                      <a:pt x="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6"/>
              <p:cNvSpPr/>
              <p:nvPr/>
            </p:nvSpPr>
            <p:spPr>
              <a:xfrm>
                <a:off x="3542632" y="6179526"/>
                <a:ext cx="624674" cy="401819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6601" extrusionOk="0">
                    <a:moveTo>
                      <a:pt x="8911" y="0"/>
                    </a:moveTo>
                    <a:cubicBezTo>
                      <a:pt x="8785" y="0"/>
                      <a:pt x="8659" y="12"/>
                      <a:pt x="8536" y="32"/>
                    </a:cubicBezTo>
                    <a:cubicBezTo>
                      <a:pt x="8114" y="107"/>
                      <a:pt x="7699" y="272"/>
                      <a:pt x="7307" y="441"/>
                    </a:cubicBezTo>
                    <a:cubicBezTo>
                      <a:pt x="6917" y="618"/>
                      <a:pt x="6539" y="819"/>
                      <a:pt x="6179" y="1052"/>
                    </a:cubicBezTo>
                    <a:cubicBezTo>
                      <a:pt x="5455" y="1519"/>
                      <a:pt x="4813" y="2092"/>
                      <a:pt x="4265" y="2747"/>
                    </a:cubicBezTo>
                    <a:cubicBezTo>
                      <a:pt x="3699" y="3421"/>
                      <a:pt x="3207" y="4165"/>
                      <a:pt x="2533" y="4738"/>
                    </a:cubicBezTo>
                    <a:cubicBezTo>
                      <a:pt x="2219" y="5014"/>
                      <a:pt x="1853" y="5217"/>
                      <a:pt x="1487" y="5418"/>
                    </a:cubicBezTo>
                    <a:cubicBezTo>
                      <a:pt x="1141" y="5607"/>
                      <a:pt x="794" y="5790"/>
                      <a:pt x="504" y="6061"/>
                    </a:cubicBezTo>
                    <a:cubicBezTo>
                      <a:pt x="435" y="6130"/>
                      <a:pt x="373" y="6200"/>
                      <a:pt x="315" y="6281"/>
                    </a:cubicBezTo>
                    <a:lnTo>
                      <a:pt x="33" y="6508"/>
                    </a:lnTo>
                    <a:cubicBezTo>
                      <a:pt x="1" y="6532"/>
                      <a:pt x="26" y="6578"/>
                      <a:pt x="57" y="6584"/>
                    </a:cubicBezTo>
                    <a:cubicBezTo>
                      <a:pt x="189" y="6595"/>
                      <a:pt x="322" y="6601"/>
                      <a:pt x="455" y="6601"/>
                    </a:cubicBezTo>
                    <a:cubicBezTo>
                      <a:pt x="1134" y="6601"/>
                      <a:pt x="1816" y="6454"/>
                      <a:pt x="2432" y="6180"/>
                    </a:cubicBezTo>
                    <a:cubicBezTo>
                      <a:pt x="2823" y="5997"/>
                      <a:pt x="3169" y="5746"/>
                      <a:pt x="3547" y="5537"/>
                    </a:cubicBezTo>
                    <a:cubicBezTo>
                      <a:pt x="3730" y="5430"/>
                      <a:pt x="3925" y="5348"/>
                      <a:pt x="4126" y="5293"/>
                    </a:cubicBezTo>
                    <a:cubicBezTo>
                      <a:pt x="4309" y="5247"/>
                      <a:pt x="4498" y="5223"/>
                      <a:pt x="4687" y="5209"/>
                    </a:cubicBezTo>
                    <a:cubicBezTo>
                      <a:pt x="5053" y="5179"/>
                      <a:pt x="5431" y="5179"/>
                      <a:pt x="5789" y="5096"/>
                    </a:cubicBezTo>
                    <a:cubicBezTo>
                      <a:pt x="5960" y="5058"/>
                      <a:pt x="6130" y="4996"/>
                      <a:pt x="6287" y="4907"/>
                    </a:cubicBezTo>
                    <a:cubicBezTo>
                      <a:pt x="6476" y="4801"/>
                      <a:pt x="6633" y="4656"/>
                      <a:pt x="6778" y="4499"/>
                    </a:cubicBezTo>
                    <a:cubicBezTo>
                      <a:pt x="6929" y="4348"/>
                      <a:pt x="7074" y="4183"/>
                      <a:pt x="7232" y="4032"/>
                    </a:cubicBezTo>
                    <a:cubicBezTo>
                      <a:pt x="7396" y="3881"/>
                      <a:pt x="7585" y="3743"/>
                      <a:pt x="7780" y="3630"/>
                    </a:cubicBezTo>
                    <a:cubicBezTo>
                      <a:pt x="8164" y="3389"/>
                      <a:pt x="8580" y="3206"/>
                      <a:pt x="8964" y="2980"/>
                    </a:cubicBezTo>
                    <a:cubicBezTo>
                      <a:pt x="9330" y="2766"/>
                      <a:pt x="9682" y="2508"/>
                      <a:pt x="9935" y="2156"/>
                    </a:cubicBezTo>
                    <a:cubicBezTo>
                      <a:pt x="10142" y="1865"/>
                      <a:pt x="10261" y="1499"/>
                      <a:pt x="10243" y="1141"/>
                    </a:cubicBezTo>
                    <a:cubicBezTo>
                      <a:pt x="10231" y="781"/>
                      <a:pt x="10066" y="447"/>
                      <a:pt x="9770" y="240"/>
                    </a:cubicBezTo>
                    <a:cubicBezTo>
                      <a:pt x="9517" y="66"/>
                      <a:pt x="9214" y="0"/>
                      <a:pt x="89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6"/>
              <p:cNvSpPr/>
              <p:nvPr/>
            </p:nvSpPr>
            <p:spPr>
              <a:xfrm>
                <a:off x="3288000" y="5436387"/>
                <a:ext cx="837849" cy="1516638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24915" extrusionOk="0">
                    <a:moveTo>
                      <a:pt x="13594" y="1"/>
                    </a:moveTo>
                    <a:cubicBezTo>
                      <a:pt x="13590" y="1"/>
                      <a:pt x="13586" y="3"/>
                      <a:pt x="13582" y="8"/>
                    </a:cubicBezTo>
                    <a:cubicBezTo>
                      <a:pt x="12819" y="889"/>
                      <a:pt x="12057" y="1784"/>
                      <a:pt x="11321" y="2691"/>
                    </a:cubicBezTo>
                    <a:cubicBezTo>
                      <a:pt x="10583" y="3598"/>
                      <a:pt x="9859" y="4517"/>
                      <a:pt x="9229" y="5506"/>
                    </a:cubicBezTo>
                    <a:cubicBezTo>
                      <a:pt x="8763" y="6244"/>
                      <a:pt x="8359" y="7018"/>
                      <a:pt x="8019" y="7818"/>
                    </a:cubicBezTo>
                    <a:cubicBezTo>
                      <a:pt x="8045" y="7447"/>
                      <a:pt x="8190" y="7081"/>
                      <a:pt x="8322" y="6747"/>
                    </a:cubicBezTo>
                    <a:cubicBezTo>
                      <a:pt x="8498" y="6294"/>
                      <a:pt x="8693" y="5828"/>
                      <a:pt x="8699" y="5331"/>
                    </a:cubicBezTo>
                    <a:cubicBezTo>
                      <a:pt x="8699" y="4826"/>
                      <a:pt x="8504" y="4354"/>
                      <a:pt x="8359" y="3875"/>
                    </a:cubicBezTo>
                    <a:cubicBezTo>
                      <a:pt x="8291" y="3648"/>
                      <a:pt x="8228" y="3403"/>
                      <a:pt x="8208" y="3163"/>
                    </a:cubicBezTo>
                    <a:cubicBezTo>
                      <a:pt x="8190" y="2867"/>
                      <a:pt x="8228" y="2578"/>
                      <a:pt x="8260" y="2288"/>
                    </a:cubicBezTo>
                    <a:cubicBezTo>
                      <a:pt x="8284" y="1985"/>
                      <a:pt x="8309" y="1689"/>
                      <a:pt x="8260" y="1393"/>
                    </a:cubicBezTo>
                    <a:cubicBezTo>
                      <a:pt x="8216" y="1116"/>
                      <a:pt x="8108" y="871"/>
                      <a:pt x="7906" y="668"/>
                    </a:cubicBezTo>
                    <a:cubicBezTo>
                      <a:pt x="7900" y="663"/>
                      <a:pt x="7894" y="661"/>
                      <a:pt x="7888" y="661"/>
                    </a:cubicBezTo>
                    <a:cubicBezTo>
                      <a:pt x="7868" y="661"/>
                      <a:pt x="7848" y="689"/>
                      <a:pt x="7862" y="712"/>
                    </a:cubicBezTo>
                    <a:cubicBezTo>
                      <a:pt x="8007" y="915"/>
                      <a:pt x="8077" y="1173"/>
                      <a:pt x="8102" y="1418"/>
                    </a:cubicBezTo>
                    <a:cubicBezTo>
                      <a:pt x="8133" y="1677"/>
                      <a:pt x="8108" y="1935"/>
                      <a:pt x="8077" y="2194"/>
                    </a:cubicBezTo>
                    <a:cubicBezTo>
                      <a:pt x="8045" y="2477"/>
                      <a:pt x="7995" y="2767"/>
                      <a:pt x="8001" y="3056"/>
                    </a:cubicBezTo>
                    <a:cubicBezTo>
                      <a:pt x="8001" y="3314"/>
                      <a:pt x="8045" y="3560"/>
                      <a:pt x="8114" y="3805"/>
                    </a:cubicBezTo>
                    <a:cubicBezTo>
                      <a:pt x="8240" y="4273"/>
                      <a:pt x="8448" y="4726"/>
                      <a:pt x="8480" y="5210"/>
                    </a:cubicBezTo>
                    <a:cubicBezTo>
                      <a:pt x="8518" y="5701"/>
                      <a:pt x="8335" y="6168"/>
                      <a:pt x="8178" y="6622"/>
                    </a:cubicBezTo>
                    <a:cubicBezTo>
                      <a:pt x="8089" y="6873"/>
                      <a:pt x="8007" y="7125"/>
                      <a:pt x="7963" y="7390"/>
                    </a:cubicBezTo>
                    <a:cubicBezTo>
                      <a:pt x="7931" y="7579"/>
                      <a:pt x="7931" y="7762"/>
                      <a:pt x="7963" y="7939"/>
                    </a:cubicBezTo>
                    <a:cubicBezTo>
                      <a:pt x="7617" y="8776"/>
                      <a:pt x="7321" y="9632"/>
                      <a:pt x="7082" y="10509"/>
                    </a:cubicBezTo>
                    <a:cubicBezTo>
                      <a:pt x="7062" y="10357"/>
                      <a:pt x="7037" y="10212"/>
                      <a:pt x="6999" y="10061"/>
                    </a:cubicBezTo>
                    <a:cubicBezTo>
                      <a:pt x="6911" y="9733"/>
                      <a:pt x="6760" y="9419"/>
                      <a:pt x="6553" y="9140"/>
                    </a:cubicBezTo>
                    <a:cubicBezTo>
                      <a:pt x="6332" y="8846"/>
                      <a:pt x="6054" y="8587"/>
                      <a:pt x="5821" y="8291"/>
                    </a:cubicBezTo>
                    <a:cubicBezTo>
                      <a:pt x="5632" y="8052"/>
                      <a:pt x="5481" y="7787"/>
                      <a:pt x="5393" y="7497"/>
                    </a:cubicBezTo>
                    <a:cubicBezTo>
                      <a:pt x="5318" y="7233"/>
                      <a:pt x="5280" y="6962"/>
                      <a:pt x="5268" y="6691"/>
                    </a:cubicBezTo>
                    <a:cubicBezTo>
                      <a:pt x="5236" y="6124"/>
                      <a:pt x="5292" y="5564"/>
                      <a:pt x="5292" y="5003"/>
                    </a:cubicBezTo>
                    <a:cubicBezTo>
                      <a:pt x="5292" y="4694"/>
                      <a:pt x="5280" y="4378"/>
                      <a:pt x="5216" y="4076"/>
                    </a:cubicBezTo>
                    <a:cubicBezTo>
                      <a:pt x="5185" y="3932"/>
                      <a:pt x="5141" y="3781"/>
                      <a:pt x="5085" y="3642"/>
                    </a:cubicBezTo>
                    <a:cubicBezTo>
                      <a:pt x="5021" y="3503"/>
                      <a:pt x="4928" y="3371"/>
                      <a:pt x="4832" y="3252"/>
                    </a:cubicBezTo>
                    <a:cubicBezTo>
                      <a:pt x="4824" y="3242"/>
                      <a:pt x="4813" y="3238"/>
                      <a:pt x="4803" y="3238"/>
                    </a:cubicBezTo>
                    <a:cubicBezTo>
                      <a:pt x="4774" y="3238"/>
                      <a:pt x="4745" y="3270"/>
                      <a:pt x="4763" y="3302"/>
                    </a:cubicBezTo>
                    <a:cubicBezTo>
                      <a:pt x="4882" y="3535"/>
                      <a:pt x="4958" y="3799"/>
                      <a:pt x="5015" y="4058"/>
                    </a:cubicBezTo>
                    <a:cubicBezTo>
                      <a:pt x="5065" y="4316"/>
                      <a:pt x="5091" y="4587"/>
                      <a:pt x="5091" y="4858"/>
                    </a:cubicBezTo>
                    <a:cubicBezTo>
                      <a:pt x="5097" y="5412"/>
                      <a:pt x="5041" y="5966"/>
                      <a:pt x="5047" y="6527"/>
                    </a:cubicBezTo>
                    <a:cubicBezTo>
                      <a:pt x="5059" y="7075"/>
                      <a:pt x="5141" y="7642"/>
                      <a:pt x="5431" y="8120"/>
                    </a:cubicBezTo>
                    <a:cubicBezTo>
                      <a:pt x="5626" y="8430"/>
                      <a:pt x="5878" y="8694"/>
                      <a:pt x="6123" y="8959"/>
                    </a:cubicBezTo>
                    <a:cubicBezTo>
                      <a:pt x="6356" y="9224"/>
                      <a:pt x="6571" y="9500"/>
                      <a:pt x="6710" y="9821"/>
                    </a:cubicBezTo>
                    <a:cubicBezTo>
                      <a:pt x="6855" y="10155"/>
                      <a:pt x="6911" y="10515"/>
                      <a:pt x="6911" y="10873"/>
                    </a:cubicBezTo>
                    <a:cubicBezTo>
                      <a:pt x="6911" y="11000"/>
                      <a:pt x="6899" y="11125"/>
                      <a:pt x="6885" y="11251"/>
                    </a:cubicBezTo>
                    <a:cubicBezTo>
                      <a:pt x="6841" y="11416"/>
                      <a:pt x="6804" y="11579"/>
                      <a:pt x="6766" y="11742"/>
                    </a:cubicBezTo>
                    <a:cubicBezTo>
                      <a:pt x="6742" y="11818"/>
                      <a:pt x="6728" y="11887"/>
                      <a:pt x="6696" y="11957"/>
                    </a:cubicBezTo>
                    <a:cubicBezTo>
                      <a:pt x="6696" y="11969"/>
                      <a:pt x="6704" y="11983"/>
                      <a:pt x="6710" y="11989"/>
                    </a:cubicBezTo>
                    <a:cubicBezTo>
                      <a:pt x="6457" y="13122"/>
                      <a:pt x="6281" y="14274"/>
                      <a:pt x="5885" y="15370"/>
                    </a:cubicBezTo>
                    <a:cubicBezTo>
                      <a:pt x="5696" y="15906"/>
                      <a:pt x="5443" y="16423"/>
                      <a:pt x="5117" y="16882"/>
                    </a:cubicBezTo>
                    <a:cubicBezTo>
                      <a:pt x="4826" y="17298"/>
                      <a:pt x="4460" y="17652"/>
                      <a:pt x="4083" y="17984"/>
                    </a:cubicBezTo>
                    <a:cubicBezTo>
                      <a:pt x="3705" y="18312"/>
                      <a:pt x="3308" y="18621"/>
                      <a:pt x="2931" y="18955"/>
                    </a:cubicBezTo>
                    <a:cubicBezTo>
                      <a:pt x="2949" y="18917"/>
                      <a:pt x="2962" y="18873"/>
                      <a:pt x="2980" y="18835"/>
                    </a:cubicBezTo>
                    <a:cubicBezTo>
                      <a:pt x="3113" y="18521"/>
                      <a:pt x="3181" y="18173"/>
                      <a:pt x="3189" y="17833"/>
                    </a:cubicBezTo>
                    <a:cubicBezTo>
                      <a:pt x="3201" y="17222"/>
                      <a:pt x="3012" y="16649"/>
                      <a:pt x="2766" y="16102"/>
                    </a:cubicBezTo>
                    <a:cubicBezTo>
                      <a:pt x="2521" y="15565"/>
                      <a:pt x="2231" y="15056"/>
                      <a:pt x="2017" y="14507"/>
                    </a:cubicBezTo>
                    <a:cubicBezTo>
                      <a:pt x="1910" y="14237"/>
                      <a:pt x="1828" y="13960"/>
                      <a:pt x="1783" y="13676"/>
                    </a:cubicBezTo>
                    <a:cubicBezTo>
                      <a:pt x="1727" y="13349"/>
                      <a:pt x="1733" y="13015"/>
                      <a:pt x="1765" y="12687"/>
                    </a:cubicBezTo>
                    <a:cubicBezTo>
                      <a:pt x="1809" y="12315"/>
                      <a:pt x="1896" y="11951"/>
                      <a:pt x="2004" y="11591"/>
                    </a:cubicBezTo>
                    <a:cubicBezTo>
                      <a:pt x="2061" y="11408"/>
                      <a:pt x="2117" y="11227"/>
                      <a:pt x="2181" y="11044"/>
                    </a:cubicBezTo>
                    <a:cubicBezTo>
                      <a:pt x="2237" y="10861"/>
                      <a:pt x="2306" y="10678"/>
                      <a:pt x="2350" y="10489"/>
                    </a:cubicBezTo>
                    <a:cubicBezTo>
                      <a:pt x="2363" y="10455"/>
                      <a:pt x="2329" y="10420"/>
                      <a:pt x="2296" y="10420"/>
                    </a:cubicBezTo>
                    <a:cubicBezTo>
                      <a:pt x="2281" y="10420"/>
                      <a:pt x="2266" y="10427"/>
                      <a:pt x="2256" y="10445"/>
                    </a:cubicBezTo>
                    <a:cubicBezTo>
                      <a:pt x="2105" y="10747"/>
                      <a:pt x="1992" y="11068"/>
                      <a:pt x="1878" y="11384"/>
                    </a:cubicBezTo>
                    <a:cubicBezTo>
                      <a:pt x="1771" y="11704"/>
                      <a:pt x="1683" y="12032"/>
                      <a:pt x="1620" y="12360"/>
                    </a:cubicBezTo>
                    <a:cubicBezTo>
                      <a:pt x="1500" y="12995"/>
                      <a:pt x="1500" y="13646"/>
                      <a:pt x="1695" y="14268"/>
                    </a:cubicBezTo>
                    <a:cubicBezTo>
                      <a:pt x="2042" y="15370"/>
                      <a:pt x="2823" y="16321"/>
                      <a:pt x="2968" y="17487"/>
                    </a:cubicBezTo>
                    <a:cubicBezTo>
                      <a:pt x="3044" y="18098"/>
                      <a:pt x="2893" y="18702"/>
                      <a:pt x="2609" y="19239"/>
                    </a:cubicBezTo>
                    <a:cubicBezTo>
                      <a:pt x="2463" y="19377"/>
                      <a:pt x="2320" y="19522"/>
                      <a:pt x="2187" y="19673"/>
                    </a:cubicBezTo>
                    <a:cubicBezTo>
                      <a:pt x="2061" y="19792"/>
                      <a:pt x="1954" y="19925"/>
                      <a:pt x="1866" y="20071"/>
                    </a:cubicBezTo>
                    <a:cubicBezTo>
                      <a:pt x="1254" y="20914"/>
                      <a:pt x="1059" y="21941"/>
                      <a:pt x="808" y="22935"/>
                    </a:cubicBezTo>
                    <a:cubicBezTo>
                      <a:pt x="669" y="23472"/>
                      <a:pt x="506" y="23994"/>
                      <a:pt x="253" y="24479"/>
                    </a:cubicBezTo>
                    <a:cubicBezTo>
                      <a:pt x="172" y="24630"/>
                      <a:pt x="90" y="24775"/>
                      <a:pt x="1" y="24914"/>
                    </a:cubicBezTo>
                    <a:lnTo>
                      <a:pt x="285" y="24914"/>
                    </a:lnTo>
                    <a:cubicBezTo>
                      <a:pt x="480" y="24580"/>
                      <a:pt x="657" y="24228"/>
                      <a:pt x="788" y="23850"/>
                    </a:cubicBezTo>
                    <a:cubicBezTo>
                      <a:pt x="921" y="23641"/>
                      <a:pt x="1059" y="23440"/>
                      <a:pt x="1204" y="23245"/>
                    </a:cubicBezTo>
                    <a:cubicBezTo>
                      <a:pt x="1538" y="22784"/>
                      <a:pt x="1904" y="22356"/>
                      <a:pt x="2312" y="21966"/>
                    </a:cubicBezTo>
                    <a:cubicBezTo>
                      <a:pt x="2672" y="21620"/>
                      <a:pt x="3056" y="21286"/>
                      <a:pt x="3491" y="21034"/>
                    </a:cubicBezTo>
                    <a:cubicBezTo>
                      <a:pt x="3879" y="20806"/>
                      <a:pt x="4316" y="20637"/>
                      <a:pt x="4771" y="20637"/>
                    </a:cubicBezTo>
                    <a:cubicBezTo>
                      <a:pt x="4781" y="20637"/>
                      <a:pt x="4791" y="20637"/>
                      <a:pt x="4801" y="20637"/>
                    </a:cubicBezTo>
                    <a:cubicBezTo>
                      <a:pt x="5739" y="20644"/>
                      <a:pt x="6489" y="21330"/>
                      <a:pt x="7239" y="21809"/>
                    </a:cubicBezTo>
                    <a:cubicBezTo>
                      <a:pt x="7617" y="22048"/>
                      <a:pt x="8027" y="22263"/>
                      <a:pt x="8473" y="22338"/>
                    </a:cubicBezTo>
                    <a:cubicBezTo>
                      <a:pt x="8574" y="22355"/>
                      <a:pt x="8676" y="22363"/>
                      <a:pt x="8776" y="22363"/>
                    </a:cubicBezTo>
                    <a:cubicBezTo>
                      <a:pt x="9088" y="22363"/>
                      <a:pt x="9394" y="22289"/>
                      <a:pt x="9690" y="22179"/>
                    </a:cubicBezTo>
                    <a:cubicBezTo>
                      <a:pt x="10054" y="22042"/>
                      <a:pt x="10400" y="21853"/>
                      <a:pt x="10760" y="21688"/>
                    </a:cubicBezTo>
                    <a:cubicBezTo>
                      <a:pt x="11094" y="21537"/>
                      <a:pt x="11440" y="21405"/>
                      <a:pt x="11812" y="21405"/>
                    </a:cubicBezTo>
                    <a:cubicBezTo>
                      <a:pt x="11906" y="21405"/>
                      <a:pt x="12001" y="21418"/>
                      <a:pt x="12095" y="21437"/>
                    </a:cubicBezTo>
                    <a:cubicBezTo>
                      <a:pt x="12099" y="21438"/>
                      <a:pt x="12103" y="21438"/>
                      <a:pt x="12106" y="21438"/>
                    </a:cubicBezTo>
                    <a:cubicBezTo>
                      <a:pt x="12155" y="21438"/>
                      <a:pt x="12173" y="21366"/>
                      <a:pt x="12121" y="21348"/>
                    </a:cubicBezTo>
                    <a:cubicBezTo>
                      <a:pt x="11959" y="21292"/>
                      <a:pt x="11798" y="21267"/>
                      <a:pt x="11639" y="21267"/>
                    </a:cubicBezTo>
                    <a:cubicBezTo>
                      <a:pt x="11036" y="21267"/>
                      <a:pt x="10453" y="21615"/>
                      <a:pt x="9909" y="21859"/>
                    </a:cubicBezTo>
                    <a:cubicBezTo>
                      <a:pt x="9558" y="22013"/>
                      <a:pt x="9194" y="22149"/>
                      <a:pt x="8808" y="22149"/>
                    </a:cubicBezTo>
                    <a:cubicBezTo>
                      <a:pt x="8799" y="22149"/>
                      <a:pt x="8791" y="22149"/>
                      <a:pt x="8783" y="22149"/>
                    </a:cubicBezTo>
                    <a:cubicBezTo>
                      <a:pt x="8335" y="22142"/>
                      <a:pt x="7919" y="21960"/>
                      <a:pt x="7541" y="21733"/>
                    </a:cubicBezTo>
                    <a:cubicBezTo>
                      <a:pt x="6742" y="21266"/>
                      <a:pt x="6010" y="20562"/>
                      <a:pt x="5053" y="20435"/>
                    </a:cubicBezTo>
                    <a:cubicBezTo>
                      <a:pt x="4965" y="20424"/>
                      <a:pt x="4877" y="20418"/>
                      <a:pt x="4790" y="20418"/>
                    </a:cubicBezTo>
                    <a:cubicBezTo>
                      <a:pt x="3909" y="20418"/>
                      <a:pt x="3100" y="20971"/>
                      <a:pt x="2463" y="21545"/>
                    </a:cubicBezTo>
                    <a:cubicBezTo>
                      <a:pt x="2042" y="21929"/>
                      <a:pt x="1658" y="22350"/>
                      <a:pt x="1311" y="22804"/>
                    </a:cubicBezTo>
                    <a:cubicBezTo>
                      <a:pt x="1192" y="22961"/>
                      <a:pt x="1073" y="23118"/>
                      <a:pt x="965" y="23283"/>
                    </a:cubicBezTo>
                    <a:cubicBezTo>
                      <a:pt x="1204" y="22394"/>
                      <a:pt x="1337" y="21469"/>
                      <a:pt x="1783" y="20650"/>
                    </a:cubicBezTo>
                    <a:cubicBezTo>
                      <a:pt x="2036" y="20184"/>
                      <a:pt x="2382" y="19792"/>
                      <a:pt x="2760" y="19434"/>
                    </a:cubicBezTo>
                    <a:cubicBezTo>
                      <a:pt x="3175" y="19182"/>
                      <a:pt x="3617" y="19012"/>
                      <a:pt x="4076" y="18867"/>
                    </a:cubicBezTo>
                    <a:cubicBezTo>
                      <a:pt x="4562" y="18716"/>
                      <a:pt x="5053" y="18577"/>
                      <a:pt x="5519" y="18388"/>
                    </a:cubicBezTo>
                    <a:cubicBezTo>
                      <a:pt x="5960" y="18205"/>
                      <a:pt x="6370" y="17972"/>
                      <a:pt x="6760" y="17708"/>
                    </a:cubicBezTo>
                    <a:cubicBezTo>
                      <a:pt x="7547" y="17172"/>
                      <a:pt x="8240" y="16524"/>
                      <a:pt x="8940" y="15881"/>
                    </a:cubicBezTo>
                    <a:cubicBezTo>
                      <a:pt x="9594" y="15283"/>
                      <a:pt x="10263" y="14678"/>
                      <a:pt x="11012" y="14193"/>
                    </a:cubicBezTo>
                    <a:cubicBezTo>
                      <a:pt x="11377" y="13960"/>
                      <a:pt x="11755" y="13751"/>
                      <a:pt x="12158" y="13594"/>
                    </a:cubicBezTo>
                    <a:cubicBezTo>
                      <a:pt x="12548" y="13443"/>
                      <a:pt x="12964" y="13343"/>
                      <a:pt x="13380" y="13274"/>
                    </a:cubicBezTo>
                    <a:cubicBezTo>
                      <a:pt x="13487" y="13254"/>
                      <a:pt x="13595" y="13248"/>
                      <a:pt x="13708" y="13242"/>
                    </a:cubicBezTo>
                    <a:cubicBezTo>
                      <a:pt x="13758" y="13236"/>
                      <a:pt x="13764" y="13154"/>
                      <a:pt x="13708" y="13154"/>
                    </a:cubicBezTo>
                    <a:cubicBezTo>
                      <a:pt x="13619" y="13151"/>
                      <a:pt x="13528" y="13148"/>
                      <a:pt x="13437" y="13148"/>
                    </a:cubicBezTo>
                    <a:cubicBezTo>
                      <a:pt x="13311" y="13148"/>
                      <a:pt x="13184" y="13154"/>
                      <a:pt x="13059" y="13172"/>
                    </a:cubicBezTo>
                    <a:cubicBezTo>
                      <a:pt x="12845" y="13198"/>
                      <a:pt x="12638" y="13248"/>
                      <a:pt x="12429" y="13311"/>
                    </a:cubicBezTo>
                    <a:cubicBezTo>
                      <a:pt x="12013" y="13437"/>
                      <a:pt x="11610" y="13614"/>
                      <a:pt x="11232" y="13821"/>
                    </a:cubicBezTo>
                    <a:cubicBezTo>
                      <a:pt x="10446" y="14262"/>
                      <a:pt x="9746" y="14829"/>
                      <a:pt x="9085" y="15434"/>
                    </a:cubicBezTo>
                    <a:cubicBezTo>
                      <a:pt x="8373" y="16082"/>
                      <a:pt x="7687" y="16757"/>
                      <a:pt x="6911" y="17330"/>
                    </a:cubicBezTo>
                    <a:cubicBezTo>
                      <a:pt x="6533" y="17606"/>
                      <a:pt x="6129" y="17859"/>
                      <a:pt x="5702" y="18060"/>
                    </a:cubicBezTo>
                    <a:cubicBezTo>
                      <a:pt x="5242" y="18281"/>
                      <a:pt x="4751" y="18432"/>
                      <a:pt x="4265" y="18583"/>
                    </a:cubicBezTo>
                    <a:cubicBezTo>
                      <a:pt x="3951" y="18684"/>
                      <a:pt x="3635" y="18792"/>
                      <a:pt x="3333" y="18923"/>
                    </a:cubicBezTo>
                    <a:cubicBezTo>
                      <a:pt x="3491" y="18798"/>
                      <a:pt x="3643" y="18672"/>
                      <a:pt x="3794" y="18545"/>
                    </a:cubicBezTo>
                    <a:cubicBezTo>
                      <a:pt x="4587" y="17891"/>
                      <a:pt x="5298" y="17198"/>
                      <a:pt x="5765" y="16271"/>
                    </a:cubicBezTo>
                    <a:cubicBezTo>
                      <a:pt x="6074" y="15655"/>
                      <a:pt x="6281" y="14999"/>
                      <a:pt x="6445" y="14332"/>
                    </a:cubicBezTo>
                    <a:cubicBezTo>
                      <a:pt x="6477" y="14274"/>
                      <a:pt x="6501" y="14218"/>
                      <a:pt x="6527" y="14161"/>
                    </a:cubicBezTo>
                    <a:cubicBezTo>
                      <a:pt x="6609" y="13992"/>
                      <a:pt x="6690" y="13815"/>
                      <a:pt x="6772" y="13646"/>
                    </a:cubicBezTo>
                    <a:cubicBezTo>
                      <a:pt x="6943" y="13305"/>
                      <a:pt x="7144" y="12971"/>
                      <a:pt x="7396" y="12681"/>
                    </a:cubicBezTo>
                    <a:cubicBezTo>
                      <a:pt x="7876" y="12140"/>
                      <a:pt x="8486" y="11748"/>
                      <a:pt x="9009" y="11251"/>
                    </a:cubicBezTo>
                    <a:cubicBezTo>
                      <a:pt x="9557" y="10735"/>
                      <a:pt x="9929" y="10085"/>
                      <a:pt x="10313" y="9443"/>
                    </a:cubicBezTo>
                    <a:cubicBezTo>
                      <a:pt x="10508" y="9122"/>
                      <a:pt x="10710" y="8808"/>
                      <a:pt x="10949" y="8518"/>
                    </a:cubicBezTo>
                    <a:cubicBezTo>
                      <a:pt x="11150" y="8271"/>
                      <a:pt x="11390" y="8052"/>
                      <a:pt x="11647" y="7855"/>
                    </a:cubicBezTo>
                    <a:cubicBezTo>
                      <a:pt x="11932" y="7654"/>
                      <a:pt x="12240" y="7485"/>
                      <a:pt x="12568" y="7352"/>
                    </a:cubicBezTo>
                    <a:cubicBezTo>
                      <a:pt x="12725" y="7288"/>
                      <a:pt x="12895" y="7239"/>
                      <a:pt x="13059" y="7189"/>
                    </a:cubicBezTo>
                    <a:cubicBezTo>
                      <a:pt x="13147" y="7163"/>
                      <a:pt x="13235" y="7131"/>
                      <a:pt x="13324" y="7113"/>
                    </a:cubicBezTo>
                    <a:cubicBezTo>
                      <a:pt x="13412" y="7093"/>
                      <a:pt x="13499" y="7081"/>
                      <a:pt x="13589" y="7056"/>
                    </a:cubicBezTo>
                    <a:cubicBezTo>
                      <a:pt x="13632" y="7044"/>
                      <a:pt x="13632" y="6974"/>
                      <a:pt x="13582" y="6974"/>
                    </a:cubicBezTo>
                    <a:cubicBezTo>
                      <a:pt x="13560" y="6972"/>
                      <a:pt x="13538" y="6972"/>
                      <a:pt x="13516" y="6972"/>
                    </a:cubicBezTo>
                    <a:cubicBezTo>
                      <a:pt x="13463" y="6972"/>
                      <a:pt x="13409" y="6976"/>
                      <a:pt x="13356" y="6980"/>
                    </a:cubicBezTo>
                    <a:cubicBezTo>
                      <a:pt x="13273" y="6994"/>
                      <a:pt x="13185" y="6994"/>
                      <a:pt x="13103" y="7006"/>
                    </a:cubicBezTo>
                    <a:cubicBezTo>
                      <a:pt x="12946" y="7031"/>
                      <a:pt x="12789" y="7075"/>
                      <a:pt x="12638" y="7125"/>
                    </a:cubicBezTo>
                    <a:cubicBezTo>
                      <a:pt x="12328" y="7233"/>
                      <a:pt x="12033" y="7364"/>
                      <a:pt x="11761" y="7541"/>
                    </a:cubicBezTo>
                    <a:cubicBezTo>
                      <a:pt x="11484" y="7712"/>
                      <a:pt x="11232" y="7919"/>
                      <a:pt x="11005" y="8146"/>
                    </a:cubicBezTo>
                    <a:cubicBezTo>
                      <a:pt x="10748" y="8416"/>
                      <a:pt x="10521" y="8719"/>
                      <a:pt x="10319" y="9035"/>
                    </a:cubicBezTo>
                    <a:cubicBezTo>
                      <a:pt x="9916" y="9670"/>
                      <a:pt x="9576" y="10363"/>
                      <a:pt x="9059" y="10917"/>
                    </a:cubicBezTo>
                    <a:cubicBezTo>
                      <a:pt x="8556" y="11453"/>
                      <a:pt x="7919" y="11850"/>
                      <a:pt x="7414" y="12385"/>
                    </a:cubicBezTo>
                    <a:cubicBezTo>
                      <a:pt x="7120" y="12701"/>
                      <a:pt x="6893" y="13065"/>
                      <a:pt x="6710" y="13449"/>
                    </a:cubicBezTo>
                    <a:cubicBezTo>
                      <a:pt x="6666" y="13538"/>
                      <a:pt x="6628" y="13620"/>
                      <a:pt x="6591" y="13707"/>
                    </a:cubicBezTo>
                    <a:cubicBezTo>
                      <a:pt x="6640" y="13481"/>
                      <a:pt x="6684" y="13254"/>
                      <a:pt x="6734" y="13027"/>
                    </a:cubicBezTo>
                    <a:cubicBezTo>
                      <a:pt x="7201" y="10735"/>
                      <a:pt x="7818" y="8460"/>
                      <a:pt x="8958" y="6401"/>
                    </a:cubicBezTo>
                    <a:cubicBezTo>
                      <a:pt x="10098" y="4348"/>
                      <a:pt x="11711" y="2628"/>
                      <a:pt x="13084" y="732"/>
                    </a:cubicBezTo>
                    <a:cubicBezTo>
                      <a:pt x="13254" y="499"/>
                      <a:pt x="13431" y="259"/>
                      <a:pt x="13607" y="26"/>
                    </a:cubicBezTo>
                    <a:cubicBezTo>
                      <a:pt x="13617" y="17"/>
                      <a:pt x="13605" y="1"/>
                      <a:pt x="13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1" name="Google Shape;1941;p36"/>
            <p:cNvSpPr/>
            <p:nvPr/>
          </p:nvSpPr>
          <p:spPr>
            <a:xfrm rot="2848330">
              <a:off x="1806030" y="4717494"/>
              <a:ext cx="962120" cy="1190243"/>
            </a:xfrm>
            <a:custGeom>
              <a:avLst/>
              <a:gdLst/>
              <a:ahLst/>
              <a:cxnLst/>
              <a:rect l="l" t="t" r="r" b="b"/>
              <a:pathLst>
                <a:path w="18456" h="22832" extrusionOk="0">
                  <a:moveTo>
                    <a:pt x="2007" y="126"/>
                  </a:moveTo>
                  <a:cubicBezTo>
                    <a:pt x="2908" y="693"/>
                    <a:pt x="3865" y="1147"/>
                    <a:pt x="4886" y="1487"/>
                  </a:cubicBezTo>
                  <a:cubicBezTo>
                    <a:pt x="5912" y="1833"/>
                    <a:pt x="6984" y="2072"/>
                    <a:pt x="8011" y="2438"/>
                  </a:cubicBezTo>
                  <a:cubicBezTo>
                    <a:pt x="8942" y="2772"/>
                    <a:pt x="9849" y="3218"/>
                    <a:pt x="10575" y="3898"/>
                  </a:cubicBezTo>
                  <a:cubicBezTo>
                    <a:pt x="10933" y="4226"/>
                    <a:pt x="11241" y="4616"/>
                    <a:pt x="11474" y="5052"/>
                  </a:cubicBezTo>
                  <a:cubicBezTo>
                    <a:pt x="11715" y="5505"/>
                    <a:pt x="11866" y="6009"/>
                    <a:pt x="11959" y="6526"/>
                  </a:cubicBezTo>
                  <a:cubicBezTo>
                    <a:pt x="12154" y="7558"/>
                    <a:pt x="12186" y="8636"/>
                    <a:pt x="12086" y="9712"/>
                  </a:cubicBezTo>
                  <a:cubicBezTo>
                    <a:pt x="12086" y="9756"/>
                    <a:pt x="12079" y="9802"/>
                    <a:pt x="12073" y="9845"/>
                  </a:cubicBezTo>
                  <a:cubicBezTo>
                    <a:pt x="11973" y="9613"/>
                    <a:pt x="11866" y="9378"/>
                    <a:pt x="11752" y="9152"/>
                  </a:cubicBezTo>
                  <a:cubicBezTo>
                    <a:pt x="11393" y="8378"/>
                    <a:pt x="10990" y="7634"/>
                    <a:pt x="10492" y="6953"/>
                  </a:cubicBezTo>
                  <a:cubicBezTo>
                    <a:pt x="10008" y="6299"/>
                    <a:pt x="9453" y="5706"/>
                    <a:pt x="8848" y="5171"/>
                  </a:cubicBezTo>
                  <a:cubicBezTo>
                    <a:pt x="8231" y="4624"/>
                    <a:pt x="7569" y="4133"/>
                    <a:pt x="6883" y="3679"/>
                  </a:cubicBezTo>
                  <a:cubicBezTo>
                    <a:pt x="6203" y="3218"/>
                    <a:pt x="5503" y="2790"/>
                    <a:pt x="4773" y="2400"/>
                  </a:cubicBezTo>
                  <a:cubicBezTo>
                    <a:pt x="4596" y="2305"/>
                    <a:pt x="4414" y="2211"/>
                    <a:pt x="4237" y="2110"/>
                  </a:cubicBezTo>
                  <a:cubicBezTo>
                    <a:pt x="4230" y="2106"/>
                    <a:pt x="4223" y="2105"/>
                    <a:pt x="4217" y="2105"/>
                  </a:cubicBezTo>
                  <a:cubicBezTo>
                    <a:pt x="4176" y="2105"/>
                    <a:pt x="4148" y="2164"/>
                    <a:pt x="4187" y="2191"/>
                  </a:cubicBezTo>
                  <a:cubicBezTo>
                    <a:pt x="5578" y="3061"/>
                    <a:pt x="7002" y="3892"/>
                    <a:pt x="8269" y="4932"/>
                  </a:cubicBezTo>
                  <a:cubicBezTo>
                    <a:pt x="8892" y="5442"/>
                    <a:pt x="9479" y="6003"/>
                    <a:pt x="9994" y="6627"/>
                  </a:cubicBezTo>
                  <a:cubicBezTo>
                    <a:pt x="10523" y="7269"/>
                    <a:pt x="10965" y="7980"/>
                    <a:pt x="11343" y="8736"/>
                  </a:cubicBezTo>
                  <a:cubicBezTo>
                    <a:pt x="11456" y="8963"/>
                    <a:pt x="11569" y="9197"/>
                    <a:pt x="11677" y="9430"/>
                  </a:cubicBezTo>
                  <a:cubicBezTo>
                    <a:pt x="11210" y="8831"/>
                    <a:pt x="10637" y="8334"/>
                    <a:pt x="9988" y="7956"/>
                  </a:cubicBezTo>
                  <a:cubicBezTo>
                    <a:pt x="9541" y="7697"/>
                    <a:pt x="9055" y="7502"/>
                    <a:pt x="8572" y="7319"/>
                  </a:cubicBezTo>
                  <a:cubicBezTo>
                    <a:pt x="8080" y="7130"/>
                    <a:pt x="7595" y="6941"/>
                    <a:pt x="7116" y="6715"/>
                  </a:cubicBezTo>
                  <a:cubicBezTo>
                    <a:pt x="6630" y="6494"/>
                    <a:pt x="6165" y="6241"/>
                    <a:pt x="5705" y="5971"/>
                  </a:cubicBezTo>
                  <a:cubicBezTo>
                    <a:pt x="5246" y="5700"/>
                    <a:pt x="4804" y="5398"/>
                    <a:pt x="4395" y="5052"/>
                  </a:cubicBezTo>
                  <a:cubicBezTo>
                    <a:pt x="3740" y="4479"/>
                    <a:pt x="3205" y="3773"/>
                    <a:pt x="2801" y="2979"/>
                  </a:cubicBezTo>
                  <a:cubicBezTo>
                    <a:pt x="2398" y="2191"/>
                    <a:pt x="2133" y="1316"/>
                    <a:pt x="2033" y="403"/>
                  </a:cubicBezTo>
                  <a:cubicBezTo>
                    <a:pt x="2026" y="308"/>
                    <a:pt x="2014" y="214"/>
                    <a:pt x="2007" y="126"/>
                  </a:cubicBezTo>
                  <a:close/>
                  <a:moveTo>
                    <a:pt x="15814" y="769"/>
                  </a:moveTo>
                  <a:cubicBezTo>
                    <a:pt x="16501" y="2160"/>
                    <a:pt x="17093" y="3653"/>
                    <a:pt x="17264" y="5272"/>
                  </a:cubicBezTo>
                  <a:cubicBezTo>
                    <a:pt x="17346" y="6078"/>
                    <a:pt x="17326" y="6922"/>
                    <a:pt x="17068" y="7735"/>
                  </a:cubicBezTo>
                  <a:cubicBezTo>
                    <a:pt x="16803" y="8592"/>
                    <a:pt x="16300" y="9366"/>
                    <a:pt x="15683" y="10021"/>
                  </a:cubicBezTo>
                  <a:cubicBezTo>
                    <a:pt x="15343" y="10381"/>
                    <a:pt x="14965" y="10701"/>
                    <a:pt x="14567" y="10979"/>
                  </a:cubicBezTo>
                  <a:cubicBezTo>
                    <a:pt x="14366" y="11124"/>
                    <a:pt x="14158" y="11256"/>
                    <a:pt x="13950" y="11375"/>
                  </a:cubicBezTo>
                  <a:cubicBezTo>
                    <a:pt x="13787" y="11477"/>
                    <a:pt x="13616" y="11570"/>
                    <a:pt x="13453" y="11666"/>
                  </a:cubicBezTo>
                  <a:cubicBezTo>
                    <a:pt x="13560" y="11338"/>
                    <a:pt x="13698" y="11023"/>
                    <a:pt x="13869" y="10709"/>
                  </a:cubicBezTo>
                  <a:cubicBezTo>
                    <a:pt x="14171" y="10134"/>
                    <a:pt x="14536" y="9587"/>
                    <a:pt x="14845" y="9014"/>
                  </a:cubicBezTo>
                  <a:cubicBezTo>
                    <a:pt x="15140" y="8453"/>
                    <a:pt x="15405" y="7874"/>
                    <a:pt x="15632" y="7282"/>
                  </a:cubicBezTo>
                  <a:cubicBezTo>
                    <a:pt x="15753" y="6960"/>
                    <a:pt x="15866" y="6627"/>
                    <a:pt x="15960" y="6293"/>
                  </a:cubicBezTo>
                  <a:cubicBezTo>
                    <a:pt x="16010" y="6122"/>
                    <a:pt x="16061" y="5947"/>
                    <a:pt x="16093" y="5776"/>
                  </a:cubicBezTo>
                  <a:cubicBezTo>
                    <a:pt x="16130" y="5606"/>
                    <a:pt x="16161" y="5436"/>
                    <a:pt x="16180" y="5266"/>
                  </a:cubicBezTo>
                  <a:cubicBezTo>
                    <a:pt x="16183" y="5250"/>
                    <a:pt x="16172" y="5243"/>
                    <a:pt x="16159" y="5243"/>
                  </a:cubicBezTo>
                  <a:cubicBezTo>
                    <a:pt x="16146" y="5243"/>
                    <a:pt x="16130" y="5250"/>
                    <a:pt x="16123" y="5266"/>
                  </a:cubicBezTo>
                  <a:cubicBezTo>
                    <a:pt x="16073" y="5418"/>
                    <a:pt x="16035" y="5575"/>
                    <a:pt x="15985" y="5726"/>
                  </a:cubicBezTo>
                  <a:cubicBezTo>
                    <a:pt x="15934" y="5877"/>
                    <a:pt x="15890" y="6028"/>
                    <a:pt x="15846" y="6185"/>
                  </a:cubicBezTo>
                  <a:cubicBezTo>
                    <a:pt x="15753" y="6482"/>
                    <a:pt x="15651" y="6778"/>
                    <a:pt x="15544" y="7067"/>
                  </a:cubicBezTo>
                  <a:cubicBezTo>
                    <a:pt x="15323" y="7666"/>
                    <a:pt x="15065" y="8245"/>
                    <a:pt x="14770" y="8811"/>
                  </a:cubicBezTo>
                  <a:cubicBezTo>
                    <a:pt x="14460" y="9398"/>
                    <a:pt x="14096" y="9953"/>
                    <a:pt x="13780" y="10532"/>
                  </a:cubicBezTo>
                  <a:cubicBezTo>
                    <a:pt x="13579" y="10898"/>
                    <a:pt x="13409" y="11282"/>
                    <a:pt x="13282" y="11672"/>
                  </a:cubicBezTo>
                  <a:cubicBezTo>
                    <a:pt x="13302" y="11338"/>
                    <a:pt x="13302" y="11004"/>
                    <a:pt x="13282" y="10671"/>
                  </a:cubicBezTo>
                  <a:cubicBezTo>
                    <a:pt x="13258" y="10305"/>
                    <a:pt x="13232" y="9945"/>
                    <a:pt x="13251" y="9575"/>
                  </a:cubicBezTo>
                  <a:cubicBezTo>
                    <a:pt x="13288" y="8887"/>
                    <a:pt x="13447" y="8195"/>
                    <a:pt x="13648" y="7520"/>
                  </a:cubicBezTo>
                  <a:cubicBezTo>
                    <a:pt x="13875" y="6790"/>
                    <a:pt x="14158" y="6084"/>
                    <a:pt x="14442" y="5372"/>
                  </a:cubicBezTo>
                  <a:cubicBezTo>
                    <a:pt x="14732" y="4630"/>
                    <a:pt x="15003" y="3886"/>
                    <a:pt x="15223" y="3130"/>
                  </a:cubicBezTo>
                  <a:cubicBezTo>
                    <a:pt x="15450" y="2349"/>
                    <a:pt x="15639" y="1555"/>
                    <a:pt x="15814" y="769"/>
                  </a:cubicBezTo>
                  <a:close/>
                  <a:moveTo>
                    <a:pt x="187" y="8314"/>
                  </a:moveTo>
                  <a:lnTo>
                    <a:pt x="187" y="8314"/>
                  </a:lnTo>
                  <a:cubicBezTo>
                    <a:pt x="1025" y="8529"/>
                    <a:pt x="1874" y="8686"/>
                    <a:pt x="2744" y="8793"/>
                  </a:cubicBezTo>
                  <a:cubicBezTo>
                    <a:pt x="3205" y="8849"/>
                    <a:pt x="3664" y="8895"/>
                    <a:pt x="4130" y="8919"/>
                  </a:cubicBezTo>
                  <a:cubicBezTo>
                    <a:pt x="4590" y="8951"/>
                    <a:pt x="5057" y="8957"/>
                    <a:pt x="5522" y="8982"/>
                  </a:cubicBezTo>
                  <a:cubicBezTo>
                    <a:pt x="6386" y="9032"/>
                    <a:pt x="7211" y="9203"/>
                    <a:pt x="7985" y="9549"/>
                  </a:cubicBezTo>
                  <a:cubicBezTo>
                    <a:pt x="8735" y="9877"/>
                    <a:pt x="9415" y="10343"/>
                    <a:pt x="10008" y="10910"/>
                  </a:cubicBezTo>
                  <a:cubicBezTo>
                    <a:pt x="10593" y="11477"/>
                    <a:pt x="11096" y="12145"/>
                    <a:pt x="11488" y="12875"/>
                  </a:cubicBezTo>
                  <a:cubicBezTo>
                    <a:pt x="11500" y="12913"/>
                    <a:pt x="11520" y="12945"/>
                    <a:pt x="11544" y="12982"/>
                  </a:cubicBezTo>
                  <a:cubicBezTo>
                    <a:pt x="11393" y="12901"/>
                    <a:pt x="11247" y="12825"/>
                    <a:pt x="11096" y="12756"/>
                  </a:cubicBezTo>
                  <a:cubicBezTo>
                    <a:pt x="9988" y="12245"/>
                    <a:pt x="8747" y="12113"/>
                    <a:pt x="7551" y="11861"/>
                  </a:cubicBezTo>
                  <a:cubicBezTo>
                    <a:pt x="7203" y="11785"/>
                    <a:pt x="6863" y="11703"/>
                    <a:pt x="6531" y="11602"/>
                  </a:cubicBezTo>
                  <a:cubicBezTo>
                    <a:pt x="6183" y="11495"/>
                    <a:pt x="5850" y="11363"/>
                    <a:pt x="5516" y="11230"/>
                  </a:cubicBezTo>
                  <a:cubicBezTo>
                    <a:pt x="5511" y="11228"/>
                    <a:pt x="5505" y="11227"/>
                    <a:pt x="5499" y="11227"/>
                  </a:cubicBezTo>
                  <a:cubicBezTo>
                    <a:pt x="5456" y="11227"/>
                    <a:pt x="5427" y="11285"/>
                    <a:pt x="5472" y="11313"/>
                  </a:cubicBezTo>
                  <a:cubicBezTo>
                    <a:pt x="5723" y="11483"/>
                    <a:pt x="6014" y="11602"/>
                    <a:pt x="6304" y="11703"/>
                  </a:cubicBezTo>
                  <a:cubicBezTo>
                    <a:pt x="6599" y="11805"/>
                    <a:pt x="6901" y="11886"/>
                    <a:pt x="7211" y="11962"/>
                  </a:cubicBezTo>
                  <a:cubicBezTo>
                    <a:pt x="7822" y="12100"/>
                    <a:pt x="8445" y="12201"/>
                    <a:pt x="9063" y="12326"/>
                  </a:cubicBezTo>
                  <a:cubicBezTo>
                    <a:pt x="9819" y="12477"/>
                    <a:pt x="10581" y="12680"/>
                    <a:pt x="11267" y="13020"/>
                  </a:cubicBezTo>
                  <a:cubicBezTo>
                    <a:pt x="10883" y="13052"/>
                    <a:pt x="10492" y="13082"/>
                    <a:pt x="10108" y="13120"/>
                  </a:cubicBezTo>
                  <a:cubicBezTo>
                    <a:pt x="9680" y="13165"/>
                    <a:pt x="9244" y="13215"/>
                    <a:pt x="8810" y="13247"/>
                  </a:cubicBezTo>
                  <a:cubicBezTo>
                    <a:pt x="8458" y="13273"/>
                    <a:pt x="8105" y="13289"/>
                    <a:pt x="7755" y="13289"/>
                  </a:cubicBezTo>
                  <a:cubicBezTo>
                    <a:pt x="7259" y="13289"/>
                    <a:pt x="6768" y="13256"/>
                    <a:pt x="6284" y="13171"/>
                  </a:cubicBezTo>
                  <a:cubicBezTo>
                    <a:pt x="5435" y="13020"/>
                    <a:pt x="4633" y="12698"/>
                    <a:pt x="3903" y="12258"/>
                  </a:cubicBezTo>
                  <a:cubicBezTo>
                    <a:pt x="3167" y="11811"/>
                    <a:pt x="2511" y="11244"/>
                    <a:pt x="1920" y="10607"/>
                  </a:cubicBezTo>
                  <a:cubicBezTo>
                    <a:pt x="1321" y="9953"/>
                    <a:pt x="792" y="9227"/>
                    <a:pt x="295" y="8485"/>
                  </a:cubicBezTo>
                  <a:cubicBezTo>
                    <a:pt x="257" y="8427"/>
                    <a:pt x="225" y="8372"/>
                    <a:pt x="187" y="8314"/>
                  </a:cubicBezTo>
                  <a:close/>
                  <a:moveTo>
                    <a:pt x="1560" y="14003"/>
                  </a:moveTo>
                  <a:cubicBezTo>
                    <a:pt x="1749" y="14021"/>
                    <a:pt x="1920" y="14116"/>
                    <a:pt x="2077" y="14216"/>
                  </a:cubicBezTo>
                  <a:cubicBezTo>
                    <a:pt x="2252" y="14323"/>
                    <a:pt x="2423" y="14437"/>
                    <a:pt x="2606" y="14538"/>
                  </a:cubicBezTo>
                  <a:cubicBezTo>
                    <a:pt x="2964" y="14753"/>
                    <a:pt x="3330" y="14948"/>
                    <a:pt x="3714" y="15111"/>
                  </a:cubicBezTo>
                  <a:cubicBezTo>
                    <a:pt x="4454" y="15435"/>
                    <a:pt x="5253" y="15646"/>
                    <a:pt x="6092" y="15646"/>
                  </a:cubicBezTo>
                  <a:cubicBezTo>
                    <a:pt x="6104" y="15646"/>
                    <a:pt x="6115" y="15646"/>
                    <a:pt x="6127" y="15646"/>
                  </a:cubicBezTo>
                  <a:cubicBezTo>
                    <a:pt x="6593" y="15640"/>
                    <a:pt x="7060" y="15571"/>
                    <a:pt x="7519" y="15539"/>
                  </a:cubicBezTo>
                  <a:cubicBezTo>
                    <a:pt x="7657" y="15531"/>
                    <a:pt x="7795" y="15527"/>
                    <a:pt x="7932" y="15527"/>
                  </a:cubicBezTo>
                  <a:cubicBezTo>
                    <a:pt x="8234" y="15527"/>
                    <a:pt x="8535" y="15547"/>
                    <a:pt x="8829" y="15590"/>
                  </a:cubicBezTo>
                  <a:cubicBezTo>
                    <a:pt x="9660" y="15722"/>
                    <a:pt x="10454" y="16050"/>
                    <a:pt x="11078" y="16597"/>
                  </a:cubicBezTo>
                  <a:cubicBezTo>
                    <a:pt x="11601" y="17058"/>
                    <a:pt x="12011" y="17663"/>
                    <a:pt x="12224" y="18361"/>
                  </a:cubicBezTo>
                  <a:cubicBezTo>
                    <a:pt x="11922" y="17882"/>
                    <a:pt x="11557" y="17460"/>
                    <a:pt x="11110" y="17126"/>
                  </a:cubicBezTo>
                  <a:cubicBezTo>
                    <a:pt x="10492" y="16680"/>
                    <a:pt x="9755" y="16478"/>
                    <a:pt x="8987" y="16408"/>
                  </a:cubicBezTo>
                  <a:cubicBezTo>
                    <a:pt x="8212" y="16333"/>
                    <a:pt x="7424" y="16378"/>
                    <a:pt x="6650" y="16308"/>
                  </a:cubicBezTo>
                  <a:cubicBezTo>
                    <a:pt x="5761" y="16233"/>
                    <a:pt x="4854" y="16018"/>
                    <a:pt x="4206" y="15413"/>
                  </a:cubicBezTo>
                  <a:cubicBezTo>
                    <a:pt x="4200" y="15408"/>
                    <a:pt x="4194" y="15406"/>
                    <a:pt x="4187" y="15406"/>
                  </a:cubicBezTo>
                  <a:cubicBezTo>
                    <a:pt x="4163" y="15406"/>
                    <a:pt x="4137" y="15439"/>
                    <a:pt x="4162" y="15463"/>
                  </a:cubicBezTo>
                  <a:cubicBezTo>
                    <a:pt x="4665" y="16062"/>
                    <a:pt x="5421" y="16320"/>
                    <a:pt x="6191" y="16440"/>
                  </a:cubicBezTo>
                  <a:cubicBezTo>
                    <a:pt x="6952" y="16553"/>
                    <a:pt x="7740" y="16521"/>
                    <a:pt x="8514" y="16567"/>
                  </a:cubicBezTo>
                  <a:cubicBezTo>
                    <a:pt x="9276" y="16605"/>
                    <a:pt x="10046" y="16718"/>
                    <a:pt x="10694" y="17096"/>
                  </a:cubicBezTo>
                  <a:cubicBezTo>
                    <a:pt x="11279" y="17436"/>
                    <a:pt x="11746" y="17946"/>
                    <a:pt x="12105" y="18525"/>
                  </a:cubicBezTo>
                  <a:cubicBezTo>
                    <a:pt x="11796" y="18431"/>
                    <a:pt x="11474" y="18393"/>
                    <a:pt x="11142" y="18393"/>
                  </a:cubicBezTo>
                  <a:cubicBezTo>
                    <a:pt x="10750" y="18399"/>
                    <a:pt x="10348" y="18469"/>
                    <a:pt x="9956" y="18550"/>
                  </a:cubicBezTo>
                  <a:cubicBezTo>
                    <a:pt x="9554" y="18632"/>
                    <a:pt x="9151" y="18727"/>
                    <a:pt x="8741" y="18777"/>
                  </a:cubicBezTo>
                  <a:cubicBezTo>
                    <a:pt x="8369" y="18828"/>
                    <a:pt x="7997" y="18850"/>
                    <a:pt x="7629" y="18850"/>
                  </a:cubicBezTo>
                  <a:cubicBezTo>
                    <a:pt x="7542" y="18850"/>
                    <a:pt x="7455" y="18849"/>
                    <a:pt x="7368" y="18847"/>
                  </a:cubicBezTo>
                  <a:cubicBezTo>
                    <a:pt x="6455" y="18821"/>
                    <a:pt x="5534" y="18676"/>
                    <a:pt x="4717" y="18324"/>
                  </a:cubicBezTo>
                  <a:cubicBezTo>
                    <a:pt x="3915" y="17977"/>
                    <a:pt x="3267" y="17379"/>
                    <a:pt x="2775" y="16661"/>
                  </a:cubicBezTo>
                  <a:cubicBezTo>
                    <a:pt x="2278" y="15936"/>
                    <a:pt x="1912" y="15105"/>
                    <a:pt x="1636" y="14248"/>
                  </a:cubicBezTo>
                  <a:cubicBezTo>
                    <a:pt x="1610" y="14166"/>
                    <a:pt x="1586" y="14085"/>
                    <a:pt x="1560" y="14003"/>
                  </a:cubicBezTo>
                  <a:close/>
                  <a:moveTo>
                    <a:pt x="1968" y="0"/>
                  </a:moveTo>
                  <a:cubicBezTo>
                    <a:pt x="1948" y="0"/>
                    <a:pt x="1921" y="25"/>
                    <a:pt x="1926" y="51"/>
                  </a:cubicBezTo>
                  <a:cubicBezTo>
                    <a:pt x="1964" y="976"/>
                    <a:pt x="2159" y="1871"/>
                    <a:pt x="2505" y="2696"/>
                  </a:cubicBezTo>
                  <a:cubicBezTo>
                    <a:pt x="2851" y="3528"/>
                    <a:pt x="3342" y="4270"/>
                    <a:pt x="3961" y="4888"/>
                  </a:cubicBezTo>
                  <a:cubicBezTo>
                    <a:pt x="4697" y="5625"/>
                    <a:pt x="5604" y="6166"/>
                    <a:pt x="6531" y="6639"/>
                  </a:cubicBezTo>
                  <a:cubicBezTo>
                    <a:pt x="7002" y="6878"/>
                    <a:pt x="7488" y="7099"/>
                    <a:pt x="7985" y="7288"/>
                  </a:cubicBezTo>
                  <a:cubicBezTo>
                    <a:pt x="8476" y="7483"/>
                    <a:pt x="8980" y="7647"/>
                    <a:pt x="9459" y="7854"/>
                  </a:cubicBezTo>
                  <a:cubicBezTo>
                    <a:pt x="10392" y="8270"/>
                    <a:pt x="11204" y="8919"/>
                    <a:pt x="11790" y="9764"/>
                  </a:cubicBezTo>
                  <a:cubicBezTo>
                    <a:pt x="11834" y="9820"/>
                    <a:pt x="11872" y="9883"/>
                    <a:pt x="11916" y="9945"/>
                  </a:cubicBezTo>
                  <a:cubicBezTo>
                    <a:pt x="12079" y="10317"/>
                    <a:pt x="12230" y="10695"/>
                    <a:pt x="12375" y="11079"/>
                  </a:cubicBezTo>
                  <a:cubicBezTo>
                    <a:pt x="12646" y="11797"/>
                    <a:pt x="12848" y="12541"/>
                    <a:pt x="12968" y="13309"/>
                  </a:cubicBezTo>
                  <a:cubicBezTo>
                    <a:pt x="13037" y="13732"/>
                    <a:pt x="13081" y="14160"/>
                    <a:pt x="13113" y="14588"/>
                  </a:cubicBezTo>
                  <a:cubicBezTo>
                    <a:pt x="12962" y="14236"/>
                    <a:pt x="12715" y="13921"/>
                    <a:pt x="12464" y="13669"/>
                  </a:cubicBezTo>
                  <a:cubicBezTo>
                    <a:pt x="12218" y="13422"/>
                    <a:pt x="11941" y="13221"/>
                    <a:pt x="11651" y="13044"/>
                  </a:cubicBezTo>
                  <a:cubicBezTo>
                    <a:pt x="11311" y="12308"/>
                    <a:pt x="10832" y="11640"/>
                    <a:pt x="10284" y="11073"/>
                  </a:cubicBezTo>
                  <a:cubicBezTo>
                    <a:pt x="9724" y="10482"/>
                    <a:pt x="9063" y="9983"/>
                    <a:pt x="8331" y="9613"/>
                  </a:cubicBezTo>
                  <a:cubicBezTo>
                    <a:pt x="7601" y="9241"/>
                    <a:pt x="6801" y="9008"/>
                    <a:pt x="5964" y="8925"/>
                  </a:cubicBezTo>
                  <a:cubicBezTo>
                    <a:pt x="5497" y="8875"/>
                    <a:pt x="5025" y="8869"/>
                    <a:pt x="4558" y="8849"/>
                  </a:cubicBezTo>
                  <a:cubicBezTo>
                    <a:pt x="4086" y="8825"/>
                    <a:pt x="3613" y="8793"/>
                    <a:pt x="3147" y="8736"/>
                  </a:cubicBezTo>
                  <a:cubicBezTo>
                    <a:pt x="2222" y="8636"/>
                    <a:pt x="1308" y="8479"/>
                    <a:pt x="414" y="8264"/>
                  </a:cubicBezTo>
                  <a:cubicBezTo>
                    <a:pt x="301" y="8238"/>
                    <a:pt x="193" y="8207"/>
                    <a:pt x="80" y="8183"/>
                  </a:cubicBezTo>
                  <a:cubicBezTo>
                    <a:pt x="76" y="8181"/>
                    <a:pt x="72" y="8181"/>
                    <a:pt x="68" y="8181"/>
                  </a:cubicBezTo>
                  <a:cubicBezTo>
                    <a:pt x="34" y="8181"/>
                    <a:pt x="1" y="8230"/>
                    <a:pt x="23" y="8264"/>
                  </a:cubicBezTo>
                  <a:cubicBezTo>
                    <a:pt x="514" y="9020"/>
                    <a:pt x="1031" y="9756"/>
                    <a:pt x="1617" y="10431"/>
                  </a:cubicBezTo>
                  <a:cubicBezTo>
                    <a:pt x="2190" y="11099"/>
                    <a:pt x="2827" y="11703"/>
                    <a:pt x="3537" y="12201"/>
                  </a:cubicBezTo>
                  <a:cubicBezTo>
                    <a:pt x="4249" y="12698"/>
                    <a:pt x="5031" y="13090"/>
                    <a:pt x="5888" y="13291"/>
                  </a:cubicBezTo>
                  <a:cubicBezTo>
                    <a:pt x="6482" y="13436"/>
                    <a:pt x="7100" y="13490"/>
                    <a:pt x="7725" y="13490"/>
                  </a:cubicBezTo>
                  <a:cubicBezTo>
                    <a:pt x="7966" y="13490"/>
                    <a:pt x="8208" y="13482"/>
                    <a:pt x="8451" y="13468"/>
                  </a:cubicBezTo>
                  <a:cubicBezTo>
                    <a:pt x="9358" y="13416"/>
                    <a:pt x="10265" y="13297"/>
                    <a:pt x="11166" y="13171"/>
                  </a:cubicBezTo>
                  <a:cubicBezTo>
                    <a:pt x="11267" y="13158"/>
                    <a:pt x="11368" y="13146"/>
                    <a:pt x="11468" y="13134"/>
                  </a:cubicBezTo>
                  <a:cubicBezTo>
                    <a:pt x="11721" y="13271"/>
                    <a:pt x="11953" y="13436"/>
                    <a:pt x="12174" y="13625"/>
                  </a:cubicBezTo>
                  <a:cubicBezTo>
                    <a:pt x="12401" y="13820"/>
                    <a:pt x="12608" y="14047"/>
                    <a:pt x="12779" y="14299"/>
                  </a:cubicBezTo>
                  <a:cubicBezTo>
                    <a:pt x="12924" y="14512"/>
                    <a:pt x="13037" y="14753"/>
                    <a:pt x="13145" y="14998"/>
                  </a:cubicBezTo>
                  <a:cubicBezTo>
                    <a:pt x="13189" y="15917"/>
                    <a:pt x="13175" y="16850"/>
                    <a:pt x="13157" y="17782"/>
                  </a:cubicBezTo>
                  <a:cubicBezTo>
                    <a:pt x="13145" y="18689"/>
                    <a:pt x="13113" y="19596"/>
                    <a:pt x="13131" y="20497"/>
                  </a:cubicBezTo>
                  <a:cubicBezTo>
                    <a:pt x="13087" y="20346"/>
                    <a:pt x="13043" y="20201"/>
                    <a:pt x="12994" y="20056"/>
                  </a:cubicBezTo>
                  <a:cubicBezTo>
                    <a:pt x="12867" y="19678"/>
                    <a:pt x="12729" y="19306"/>
                    <a:pt x="12558" y="18954"/>
                  </a:cubicBezTo>
                  <a:cubicBezTo>
                    <a:pt x="12495" y="18835"/>
                    <a:pt x="12433" y="18714"/>
                    <a:pt x="12369" y="18600"/>
                  </a:cubicBezTo>
                  <a:cubicBezTo>
                    <a:pt x="12218" y="17890"/>
                    <a:pt x="11872" y="17253"/>
                    <a:pt x="11393" y="16748"/>
                  </a:cubicBezTo>
                  <a:cubicBezTo>
                    <a:pt x="10826" y="16151"/>
                    <a:pt x="10076" y="15754"/>
                    <a:pt x="9264" y="15565"/>
                  </a:cubicBezTo>
                  <a:cubicBezTo>
                    <a:pt x="8848" y="15463"/>
                    <a:pt x="8420" y="15413"/>
                    <a:pt x="7985" y="15413"/>
                  </a:cubicBezTo>
                  <a:cubicBezTo>
                    <a:pt x="7519" y="15413"/>
                    <a:pt x="7052" y="15477"/>
                    <a:pt x="6587" y="15515"/>
                  </a:cubicBezTo>
                  <a:cubicBezTo>
                    <a:pt x="6437" y="15525"/>
                    <a:pt x="6288" y="15531"/>
                    <a:pt x="6140" y="15531"/>
                  </a:cubicBezTo>
                  <a:cubicBezTo>
                    <a:pt x="5839" y="15531"/>
                    <a:pt x="5540" y="15508"/>
                    <a:pt x="5246" y="15457"/>
                  </a:cubicBezTo>
                  <a:cubicBezTo>
                    <a:pt x="4822" y="15388"/>
                    <a:pt x="4407" y="15268"/>
                    <a:pt x="4017" y="15111"/>
                  </a:cubicBezTo>
                  <a:cubicBezTo>
                    <a:pt x="3621" y="14960"/>
                    <a:pt x="3235" y="14771"/>
                    <a:pt x="2865" y="14570"/>
                  </a:cubicBezTo>
                  <a:cubicBezTo>
                    <a:pt x="2682" y="14462"/>
                    <a:pt x="2499" y="14355"/>
                    <a:pt x="2316" y="14248"/>
                  </a:cubicBezTo>
                  <a:cubicBezTo>
                    <a:pt x="2139" y="14140"/>
                    <a:pt x="1976" y="14027"/>
                    <a:pt x="1781" y="13959"/>
                  </a:cubicBezTo>
                  <a:cubicBezTo>
                    <a:pt x="1685" y="13927"/>
                    <a:pt x="1598" y="13908"/>
                    <a:pt x="1496" y="13908"/>
                  </a:cubicBezTo>
                  <a:cubicBezTo>
                    <a:pt x="1466" y="13908"/>
                    <a:pt x="1447" y="13939"/>
                    <a:pt x="1453" y="13965"/>
                  </a:cubicBezTo>
                  <a:cubicBezTo>
                    <a:pt x="1723" y="14834"/>
                    <a:pt x="2045" y="15684"/>
                    <a:pt x="2499" y="16446"/>
                  </a:cubicBezTo>
                  <a:cubicBezTo>
                    <a:pt x="2946" y="17190"/>
                    <a:pt x="3531" y="17844"/>
                    <a:pt x="4281" y="18274"/>
                  </a:cubicBezTo>
                  <a:cubicBezTo>
                    <a:pt x="5063" y="18727"/>
                    <a:pt x="5976" y="18928"/>
                    <a:pt x="6895" y="19016"/>
                  </a:cubicBezTo>
                  <a:cubicBezTo>
                    <a:pt x="7174" y="19039"/>
                    <a:pt x="7456" y="19053"/>
                    <a:pt x="7740" y="19053"/>
                  </a:cubicBezTo>
                  <a:cubicBezTo>
                    <a:pt x="7917" y="19053"/>
                    <a:pt x="8096" y="19048"/>
                    <a:pt x="8275" y="19036"/>
                  </a:cubicBezTo>
                  <a:cubicBezTo>
                    <a:pt x="8709" y="19010"/>
                    <a:pt x="9139" y="18934"/>
                    <a:pt x="9572" y="18847"/>
                  </a:cubicBezTo>
                  <a:cubicBezTo>
                    <a:pt x="9970" y="18759"/>
                    <a:pt x="10372" y="18658"/>
                    <a:pt x="10770" y="18600"/>
                  </a:cubicBezTo>
                  <a:cubicBezTo>
                    <a:pt x="11023" y="18560"/>
                    <a:pt x="11278" y="18531"/>
                    <a:pt x="11530" y="18531"/>
                  </a:cubicBezTo>
                  <a:cubicBezTo>
                    <a:pt x="11672" y="18531"/>
                    <a:pt x="11813" y="18540"/>
                    <a:pt x="11953" y="18562"/>
                  </a:cubicBezTo>
                  <a:cubicBezTo>
                    <a:pt x="12023" y="18576"/>
                    <a:pt x="12093" y="18588"/>
                    <a:pt x="12162" y="18608"/>
                  </a:cubicBezTo>
                  <a:cubicBezTo>
                    <a:pt x="12192" y="18670"/>
                    <a:pt x="12224" y="18727"/>
                    <a:pt x="12262" y="18783"/>
                  </a:cubicBezTo>
                  <a:cubicBezTo>
                    <a:pt x="12476" y="19175"/>
                    <a:pt x="12653" y="19590"/>
                    <a:pt x="12805" y="20018"/>
                  </a:cubicBezTo>
                  <a:cubicBezTo>
                    <a:pt x="12924" y="20358"/>
                    <a:pt x="13024" y="20711"/>
                    <a:pt x="13145" y="21057"/>
                  </a:cubicBezTo>
                  <a:cubicBezTo>
                    <a:pt x="13163" y="21460"/>
                    <a:pt x="13189" y="21864"/>
                    <a:pt x="13232" y="22266"/>
                  </a:cubicBezTo>
                  <a:cubicBezTo>
                    <a:pt x="13251" y="22449"/>
                    <a:pt x="13288" y="22632"/>
                    <a:pt x="13320" y="22809"/>
                  </a:cubicBezTo>
                  <a:cubicBezTo>
                    <a:pt x="13323" y="22825"/>
                    <a:pt x="13334" y="22831"/>
                    <a:pt x="13346" y="22831"/>
                  </a:cubicBezTo>
                  <a:cubicBezTo>
                    <a:pt x="13364" y="22831"/>
                    <a:pt x="13384" y="22818"/>
                    <a:pt x="13384" y="22795"/>
                  </a:cubicBezTo>
                  <a:cubicBezTo>
                    <a:pt x="13314" y="21850"/>
                    <a:pt x="13296" y="20894"/>
                    <a:pt x="13302" y="19937"/>
                  </a:cubicBezTo>
                  <a:cubicBezTo>
                    <a:pt x="13314" y="19931"/>
                    <a:pt x="13326" y="19911"/>
                    <a:pt x="13326" y="19893"/>
                  </a:cubicBezTo>
                  <a:cubicBezTo>
                    <a:pt x="13340" y="19609"/>
                    <a:pt x="13364" y="19318"/>
                    <a:pt x="13433" y="19036"/>
                  </a:cubicBezTo>
                  <a:cubicBezTo>
                    <a:pt x="13497" y="18759"/>
                    <a:pt x="13585" y="18487"/>
                    <a:pt x="13698" y="18230"/>
                  </a:cubicBezTo>
                  <a:cubicBezTo>
                    <a:pt x="13938" y="17675"/>
                    <a:pt x="14271" y="17164"/>
                    <a:pt x="14637" y="16692"/>
                  </a:cubicBezTo>
                  <a:cubicBezTo>
                    <a:pt x="15468" y="15622"/>
                    <a:pt x="16501" y="14745"/>
                    <a:pt x="17346" y="13681"/>
                  </a:cubicBezTo>
                  <a:cubicBezTo>
                    <a:pt x="17585" y="13379"/>
                    <a:pt x="17812" y="13058"/>
                    <a:pt x="18001" y="12724"/>
                  </a:cubicBezTo>
                  <a:cubicBezTo>
                    <a:pt x="18189" y="12390"/>
                    <a:pt x="18378" y="12012"/>
                    <a:pt x="18448" y="11640"/>
                  </a:cubicBezTo>
                  <a:cubicBezTo>
                    <a:pt x="18456" y="11600"/>
                    <a:pt x="18422" y="11564"/>
                    <a:pt x="18389" y="11564"/>
                  </a:cubicBezTo>
                  <a:cubicBezTo>
                    <a:pt x="18370" y="11564"/>
                    <a:pt x="18352" y="11575"/>
                    <a:pt x="18341" y="11602"/>
                  </a:cubicBezTo>
                  <a:cubicBezTo>
                    <a:pt x="18271" y="11759"/>
                    <a:pt x="18209" y="11924"/>
                    <a:pt x="18134" y="12087"/>
                  </a:cubicBezTo>
                  <a:cubicBezTo>
                    <a:pt x="18064" y="12245"/>
                    <a:pt x="17982" y="12402"/>
                    <a:pt x="17893" y="12561"/>
                  </a:cubicBezTo>
                  <a:cubicBezTo>
                    <a:pt x="17724" y="12869"/>
                    <a:pt x="17521" y="13165"/>
                    <a:pt x="17308" y="13448"/>
                  </a:cubicBezTo>
                  <a:cubicBezTo>
                    <a:pt x="16867" y="14021"/>
                    <a:pt x="16363" y="14538"/>
                    <a:pt x="15872" y="15061"/>
                  </a:cubicBezTo>
                  <a:cubicBezTo>
                    <a:pt x="15009" y="15962"/>
                    <a:pt x="14133" y="16899"/>
                    <a:pt x="13610" y="18047"/>
                  </a:cubicBezTo>
                  <a:cubicBezTo>
                    <a:pt x="13491" y="18317"/>
                    <a:pt x="13384" y="18608"/>
                    <a:pt x="13314" y="18903"/>
                  </a:cubicBezTo>
                  <a:cubicBezTo>
                    <a:pt x="13314" y="18683"/>
                    <a:pt x="13320" y="18457"/>
                    <a:pt x="13326" y="18236"/>
                  </a:cubicBezTo>
                  <a:cubicBezTo>
                    <a:pt x="13364" y="16812"/>
                    <a:pt x="13396" y="15382"/>
                    <a:pt x="13244" y="13989"/>
                  </a:cubicBezTo>
                  <a:cubicBezTo>
                    <a:pt x="13226" y="13725"/>
                    <a:pt x="13195" y="13460"/>
                    <a:pt x="13195" y="13190"/>
                  </a:cubicBezTo>
                  <a:cubicBezTo>
                    <a:pt x="13201" y="12919"/>
                    <a:pt x="13220" y="12648"/>
                    <a:pt x="13270" y="12372"/>
                  </a:cubicBezTo>
                  <a:cubicBezTo>
                    <a:pt x="13302" y="12213"/>
                    <a:pt x="13340" y="12056"/>
                    <a:pt x="13384" y="11898"/>
                  </a:cubicBezTo>
                  <a:cubicBezTo>
                    <a:pt x="13566" y="11811"/>
                    <a:pt x="13755" y="11729"/>
                    <a:pt x="13931" y="11628"/>
                  </a:cubicBezTo>
                  <a:cubicBezTo>
                    <a:pt x="14127" y="11514"/>
                    <a:pt x="14316" y="11395"/>
                    <a:pt x="14505" y="11268"/>
                  </a:cubicBezTo>
                  <a:cubicBezTo>
                    <a:pt x="14883" y="11017"/>
                    <a:pt x="15242" y="10727"/>
                    <a:pt x="15570" y="10412"/>
                  </a:cubicBezTo>
                  <a:cubicBezTo>
                    <a:pt x="16236" y="9776"/>
                    <a:pt x="16785" y="8994"/>
                    <a:pt x="17119" y="8131"/>
                  </a:cubicBezTo>
                  <a:cubicBezTo>
                    <a:pt x="17440" y="7313"/>
                    <a:pt x="17521" y="6444"/>
                    <a:pt x="17459" y="5606"/>
                  </a:cubicBezTo>
                  <a:cubicBezTo>
                    <a:pt x="17396" y="4755"/>
                    <a:pt x="17201" y="3924"/>
                    <a:pt x="16936" y="3136"/>
                  </a:cubicBezTo>
                  <a:cubicBezTo>
                    <a:pt x="16640" y="2243"/>
                    <a:pt x="16256" y="1392"/>
                    <a:pt x="15852" y="554"/>
                  </a:cubicBezTo>
                  <a:cubicBezTo>
                    <a:pt x="15843" y="539"/>
                    <a:pt x="15826" y="532"/>
                    <a:pt x="15809" y="532"/>
                  </a:cubicBezTo>
                  <a:cubicBezTo>
                    <a:pt x="15782" y="532"/>
                    <a:pt x="15753" y="549"/>
                    <a:pt x="15745" y="580"/>
                  </a:cubicBezTo>
                  <a:cubicBezTo>
                    <a:pt x="15570" y="1342"/>
                    <a:pt x="15399" y="2098"/>
                    <a:pt x="15186" y="2854"/>
                  </a:cubicBezTo>
                  <a:cubicBezTo>
                    <a:pt x="14977" y="3615"/>
                    <a:pt x="14718" y="4359"/>
                    <a:pt x="14430" y="5096"/>
                  </a:cubicBezTo>
                  <a:cubicBezTo>
                    <a:pt x="13881" y="6476"/>
                    <a:pt x="13282" y="7867"/>
                    <a:pt x="13151" y="9328"/>
                  </a:cubicBezTo>
                  <a:cubicBezTo>
                    <a:pt x="13113" y="9738"/>
                    <a:pt x="13131" y="10142"/>
                    <a:pt x="13157" y="10544"/>
                  </a:cubicBezTo>
                  <a:cubicBezTo>
                    <a:pt x="13189" y="10960"/>
                    <a:pt x="13207" y="11375"/>
                    <a:pt x="13201" y="11797"/>
                  </a:cubicBezTo>
                  <a:cubicBezTo>
                    <a:pt x="13201" y="11823"/>
                    <a:pt x="13213" y="11835"/>
                    <a:pt x="13232" y="11835"/>
                  </a:cubicBezTo>
                  <a:cubicBezTo>
                    <a:pt x="13226" y="11843"/>
                    <a:pt x="13226" y="11855"/>
                    <a:pt x="13226" y="11861"/>
                  </a:cubicBezTo>
                  <a:cubicBezTo>
                    <a:pt x="13195" y="11974"/>
                    <a:pt x="13169" y="12094"/>
                    <a:pt x="13145" y="12213"/>
                  </a:cubicBezTo>
                  <a:cubicBezTo>
                    <a:pt x="13107" y="12409"/>
                    <a:pt x="13081" y="12604"/>
                    <a:pt x="13069" y="12800"/>
                  </a:cubicBezTo>
                  <a:cubicBezTo>
                    <a:pt x="12980" y="12364"/>
                    <a:pt x="12867" y="11930"/>
                    <a:pt x="12729" y="11514"/>
                  </a:cubicBezTo>
                  <a:cubicBezTo>
                    <a:pt x="12558" y="10997"/>
                    <a:pt x="12363" y="10500"/>
                    <a:pt x="12148" y="10009"/>
                  </a:cubicBezTo>
                  <a:cubicBezTo>
                    <a:pt x="12288" y="8957"/>
                    <a:pt x="12275" y="7898"/>
                    <a:pt x="12124" y="6878"/>
                  </a:cubicBezTo>
                  <a:cubicBezTo>
                    <a:pt x="12049" y="6362"/>
                    <a:pt x="11928" y="5851"/>
                    <a:pt x="11739" y="5372"/>
                  </a:cubicBezTo>
                  <a:cubicBezTo>
                    <a:pt x="11544" y="4907"/>
                    <a:pt x="11273" y="4491"/>
                    <a:pt x="10945" y="4125"/>
                  </a:cubicBezTo>
                  <a:cubicBezTo>
                    <a:pt x="10278" y="3395"/>
                    <a:pt x="9409" y="2891"/>
                    <a:pt x="8502" y="2525"/>
                  </a:cubicBezTo>
                  <a:cubicBezTo>
                    <a:pt x="7494" y="2122"/>
                    <a:pt x="6429" y="1871"/>
                    <a:pt x="5383" y="1555"/>
                  </a:cubicBezTo>
                  <a:cubicBezTo>
                    <a:pt x="4313" y="1240"/>
                    <a:pt x="3273" y="819"/>
                    <a:pt x="2328" y="232"/>
                  </a:cubicBezTo>
                  <a:cubicBezTo>
                    <a:pt x="2215" y="157"/>
                    <a:pt x="2095" y="81"/>
                    <a:pt x="1982" y="5"/>
                  </a:cubicBezTo>
                  <a:cubicBezTo>
                    <a:pt x="1978" y="2"/>
                    <a:pt x="1973" y="0"/>
                    <a:pt x="1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6"/>
            <p:cNvSpPr/>
            <p:nvPr/>
          </p:nvSpPr>
          <p:spPr>
            <a:xfrm>
              <a:off x="3333475" y="4882399"/>
              <a:ext cx="95755" cy="109149"/>
            </a:xfrm>
            <a:custGeom>
              <a:avLst/>
              <a:gdLst/>
              <a:ahLst/>
              <a:cxnLst/>
              <a:rect l="l" t="t" r="r" b="b"/>
              <a:pathLst>
                <a:path w="1323" h="1508" extrusionOk="0">
                  <a:moveTo>
                    <a:pt x="955" y="1"/>
                  </a:moveTo>
                  <a:cubicBezTo>
                    <a:pt x="673" y="1"/>
                    <a:pt x="396" y="139"/>
                    <a:pt x="234" y="392"/>
                  </a:cubicBezTo>
                  <a:cubicBezTo>
                    <a:pt x="0" y="764"/>
                    <a:pt x="89" y="1243"/>
                    <a:pt x="423" y="1508"/>
                  </a:cubicBezTo>
                  <a:lnTo>
                    <a:pt x="1323" y="84"/>
                  </a:lnTo>
                  <a:cubicBezTo>
                    <a:pt x="1205" y="28"/>
                    <a:pt x="1080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6"/>
            <p:cNvSpPr/>
            <p:nvPr/>
          </p:nvSpPr>
          <p:spPr>
            <a:xfrm>
              <a:off x="1366618" y="4630658"/>
              <a:ext cx="122173" cy="68616"/>
            </a:xfrm>
            <a:custGeom>
              <a:avLst/>
              <a:gdLst/>
              <a:ahLst/>
              <a:cxnLst/>
              <a:rect l="l" t="t" r="r" b="b"/>
              <a:pathLst>
                <a:path w="1688" h="948" extrusionOk="0">
                  <a:moveTo>
                    <a:pt x="883" y="1"/>
                  </a:moveTo>
                  <a:cubicBezTo>
                    <a:pt x="822" y="1"/>
                    <a:pt x="760" y="8"/>
                    <a:pt x="699" y="21"/>
                  </a:cubicBezTo>
                  <a:cubicBezTo>
                    <a:pt x="277" y="123"/>
                    <a:pt x="0" y="525"/>
                    <a:pt x="50" y="948"/>
                  </a:cubicBezTo>
                  <a:lnTo>
                    <a:pt x="1687" y="570"/>
                  </a:lnTo>
                  <a:cubicBezTo>
                    <a:pt x="1570" y="225"/>
                    <a:pt x="1240" y="1"/>
                    <a:pt x="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6"/>
            <p:cNvSpPr/>
            <p:nvPr/>
          </p:nvSpPr>
          <p:spPr>
            <a:xfrm>
              <a:off x="65935" y="4049807"/>
              <a:ext cx="68035" cy="68037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466" y="1"/>
                  </a:moveTo>
                  <a:cubicBezTo>
                    <a:pt x="208" y="1"/>
                    <a:pt x="0" y="210"/>
                    <a:pt x="0" y="474"/>
                  </a:cubicBezTo>
                  <a:cubicBezTo>
                    <a:pt x="0" y="733"/>
                    <a:pt x="208" y="940"/>
                    <a:pt x="466" y="940"/>
                  </a:cubicBezTo>
                  <a:cubicBezTo>
                    <a:pt x="725" y="940"/>
                    <a:pt x="939" y="733"/>
                    <a:pt x="939" y="474"/>
                  </a:cubicBezTo>
                  <a:cubicBezTo>
                    <a:pt x="939" y="210"/>
                    <a:pt x="725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6"/>
            <p:cNvSpPr/>
            <p:nvPr/>
          </p:nvSpPr>
          <p:spPr>
            <a:xfrm>
              <a:off x="2592831" y="4707142"/>
              <a:ext cx="68035" cy="68037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466" y="1"/>
                  </a:moveTo>
                  <a:cubicBezTo>
                    <a:pt x="208" y="1"/>
                    <a:pt x="0" y="210"/>
                    <a:pt x="0" y="474"/>
                  </a:cubicBezTo>
                  <a:cubicBezTo>
                    <a:pt x="0" y="733"/>
                    <a:pt x="208" y="940"/>
                    <a:pt x="466" y="940"/>
                  </a:cubicBezTo>
                  <a:cubicBezTo>
                    <a:pt x="725" y="940"/>
                    <a:pt x="939" y="733"/>
                    <a:pt x="939" y="474"/>
                  </a:cubicBezTo>
                  <a:cubicBezTo>
                    <a:pt x="939" y="210"/>
                    <a:pt x="725" y="1"/>
                    <a:pt x="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6" name="Google Shape;1946;p36"/>
          <p:cNvSpPr/>
          <p:nvPr/>
        </p:nvSpPr>
        <p:spPr>
          <a:xfrm rot="-2849616">
            <a:off x="7322199" y="4662910"/>
            <a:ext cx="962103" cy="1190222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36"/>
          <p:cNvSpPr/>
          <p:nvPr/>
        </p:nvSpPr>
        <p:spPr>
          <a:xfrm rot="-3014959">
            <a:off x="6586754" y="4641844"/>
            <a:ext cx="372736" cy="796977"/>
          </a:xfrm>
          <a:custGeom>
            <a:avLst/>
            <a:gdLst/>
            <a:ahLst/>
            <a:cxnLst/>
            <a:rect l="l" t="t" r="r" b="b"/>
            <a:pathLst>
              <a:path w="7150" h="15288" extrusionOk="0">
                <a:moveTo>
                  <a:pt x="2694" y="0"/>
                </a:moveTo>
                <a:cubicBezTo>
                  <a:pt x="1709" y="0"/>
                  <a:pt x="806" y="647"/>
                  <a:pt x="430" y="1553"/>
                </a:cubicBezTo>
                <a:cubicBezTo>
                  <a:pt x="0" y="2585"/>
                  <a:pt x="322" y="3763"/>
                  <a:pt x="857" y="4696"/>
                </a:cubicBezTo>
                <a:cubicBezTo>
                  <a:pt x="1166" y="5231"/>
                  <a:pt x="1544" y="5722"/>
                  <a:pt x="1922" y="6207"/>
                </a:cubicBezTo>
                <a:cubicBezTo>
                  <a:pt x="2288" y="6667"/>
                  <a:pt x="2747" y="7172"/>
                  <a:pt x="2697" y="7807"/>
                </a:cubicBezTo>
                <a:cubicBezTo>
                  <a:pt x="2672" y="8059"/>
                  <a:pt x="2590" y="8306"/>
                  <a:pt x="2520" y="8557"/>
                </a:cubicBezTo>
                <a:cubicBezTo>
                  <a:pt x="2451" y="8815"/>
                  <a:pt x="2401" y="9074"/>
                  <a:pt x="2419" y="9344"/>
                </a:cubicBezTo>
                <a:cubicBezTo>
                  <a:pt x="2463" y="9937"/>
                  <a:pt x="2785" y="10460"/>
                  <a:pt x="3075" y="10957"/>
                </a:cubicBezTo>
                <a:cubicBezTo>
                  <a:pt x="3219" y="11216"/>
                  <a:pt x="3364" y="11473"/>
                  <a:pt x="3471" y="11751"/>
                </a:cubicBezTo>
                <a:cubicBezTo>
                  <a:pt x="3579" y="12016"/>
                  <a:pt x="3660" y="12292"/>
                  <a:pt x="3710" y="12583"/>
                </a:cubicBezTo>
                <a:cubicBezTo>
                  <a:pt x="3824" y="13156"/>
                  <a:pt x="3824" y="13748"/>
                  <a:pt x="3755" y="14333"/>
                </a:cubicBezTo>
                <a:cubicBezTo>
                  <a:pt x="3718" y="14617"/>
                  <a:pt x="3680" y="14906"/>
                  <a:pt x="3610" y="15184"/>
                </a:cubicBezTo>
                <a:cubicBezTo>
                  <a:pt x="3594" y="15243"/>
                  <a:pt x="3645" y="15288"/>
                  <a:pt x="3692" y="15288"/>
                </a:cubicBezTo>
                <a:cubicBezTo>
                  <a:pt x="3720" y="15288"/>
                  <a:pt x="3746" y="15272"/>
                  <a:pt x="3755" y="15234"/>
                </a:cubicBezTo>
                <a:cubicBezTo>
                  <a:pt x="3793" y="15095"/>
                  <a:pt x="3831" y="14958"/>
                  <a:pt x="3861" y="14819"/>
                </a:cubicBezTo>
                <a:cubicBezTo>
                  <a:pt x="3887" y="14679"/>
                  <a:pt x="3913" y="14542"/>
                  <a:pt x="3931" y="14397"/>
                </a:cubicBezTo>
                <a:cubicBezTo>
                  <a:pt x="3969" y="14113"/>
                  <a:pt x="3988" y="13830"/>
                  <a:pt x="3988" y="13540"/>
                </a:cubicBezTo>
                <a:cubicBezTo>
                  <a:pt x="3982" y="12973"/>
                  <a:pt x="3899" y="12406"/>
                  <a:pt x="3718" y="11871"/>
                </a:cubicBezTo>
                <a:cubicBezTo>
                  <a:pt x="3529" y="11316"/>
                  <a:pt x="3195" y="10838"/>
                  <a:pt x="2930" y="10321"/>
                </a:cubicBezTo>
                <a:cubicBezTo>
                  <a:pt x="2803" y="10062"/>
                  <a:pt x="2684" y="9804"/>
                  <a:pt x="2634" y="9521"/>
                </a:cubicBezTo>
                <a:cubicBezTo>
                  <a:pt x="2584" y="9251"/>
                  <a:pt x="2602" y="8986"/>
                  <a:pt x="2672" y="8722"/>
                </a:cubicBezTo>
                <a:cubicBezTo>
                  <a:pt x="2727" y="8475"/>
                  <a:pt x="2817" y="8236"/>
                  <a:pt x="2861" y="7984"/>
                </a:cubicBezTo>
                <a:cubicBezTo>
                  <a:pt x="2910" y="7713"/>
                  <a:pt x="2886" y="7449"/>
                  <a:pt x="2791" y="7190"/>
                </a:cubicBezTo>
                <a:cubicBezTo>
                  <a:pt x="2684" y="6907"/>
                  <a:pt x="2508" y="6655"/>
                  <a:pt x="2325" y="6416"/>
                </a:cubicBezTo>
                <a:cubicBezTo>
                  <a:pt x="2142" y="6176"/>
                  <a:pt x="1947" y="5937"/>
                  <a:pt x="1764" y="5690"/>
                </a:cubicBezTo>
                <a:cubicBezTo>
                  <a:pt x="1084" y="4803"/>
                  <a:pt x="430" y="3789"/>
                  <a:pt x="416" y="2629"/>
                </a:cubicBezTo>
                <a:cubicBezTo>
                  <a:pt x="416" y="2114"/>
                  <a:pt x="549" y="1609"/>
                  <a:pt x="851" y="1181"/>
                </a:cubicBezTo>
                <a:cubicBezTo>
                  <a:pt x="1072" y="866"/>
                  <a:pt x="1367" y="608"/>
                  <a:pt x="1707" y="431"/>
                </a:cubicBezTo>
                <a:cubicBezTo>
                  <a:pt x="1707" y="437"/>
                  <a:pt x="1715" y="445"/>
                  <a:pt x="1721" y="457"/>
                </a:cubicBezTo>
                <a:cubicBezTo>
                  <a:pt x="2463" y="1238"/>
                  <a:pt x="3163" y="2088"/>
                  <a:pt x="3642" y="3064"/>
                </a:cubicBezTo>
                <a:cubicBezTo>
                  <a:pt x="3881" y="3544"/>
                  <a:pt x="4064" y="4041"/>
                  <a:pt x="4158" y="4570"/>
                </a:cubicBezTo>
                <a:cubicBezTo>
                  <a:pt x="4253" y="5093"/>
                  <a:pt x="4239" y="5622"/>
                  <a:pt x="4215" y="6158"/>
                </a:cubicBezTo>
                <a:cubicBezTo>
                  <a:pt x="4189" y="6667"/>
                  <a:pt x="4158" y="7190"/>
                  <a:pt x="4271" y="7694"/>
                </a:cubicBezTo>
                <a:cubicBezTo>
                  <a:pt x="4328" y="7946"/>
                  <a:pt x="4416" y="8185"/>
                  <a:pt x="4549" y="8406"/>
                </a:cubicBezTo>
                <a:cubicBezTo>
                  <a:pt x="4687" y="8646"/>
                  <a:pt x="4870" y="8853"/>
                  <a:pt x="5009" y="9092"/>
                </a:cubicBezTo>
                <a:cubicBezTo>
                  <a:pt x="5550" y="10013"/>
                  <a:pt x="5273" y="11140"/>
                  <a:pt x="4939" y="12072"/>
                </a:cubicBezTo>
                <a:cubicBezTo>
                  <a:pt x="4617" y="12979"/>
                  <a:pt x="4195" y="13905"/>
                  <a:pt x="4259" y="14888"/>
                </a:cubicBezTo>
                <a:cubicBezTo>
                  <a:pt x="4265" y="15007"/>
                  <a:pt x="4291" y="15127"/>
                  <a:pt x="4322" y="15246"/>
                </a:cubicBezTo>
                <a:cubicBezTo>
                  <a:pt x="4328" y="15268"/>
                  <a:pt x="4344" y="15278"/>
                  <a:pt x="4361" y="15278"/>
                </a:cubicBezTo>
                <a:cubicBezTo>
                  <a:pt x="4384" y="15278"/>
                  <a:pt x="4407" y="15260"/>
                  <a:pt x="4404" y="15228"/>
                </a:cubicBezTo>
                <a:cubicBezTo>
                  <a:pt x="4353" y="14737"/>
                  <a:pt x="4404" y="14246"/>
                  <a:pt x="4529" y="13766"/>
                </a:cubicBezTo>
                <a:cubicBezTo>
                  <a:pt x="4655" y="13287"/>
                  <a:pt x="4832" y="12821"/>
                  <a:pt x="5009" y="12356"/>
                </a:cubicBezTo>
                <a:cubicBezTo>
                  <a:pt x="5355" y="11423"/>
                  <a:pt x="5675" y="10353"/>
                  <a:pt x="5317" y="9376"/>
                </a:cubicBezTo>
                <a:cubicBezTo>
                  <a:pt x="5122" y="8865"/>
                  <a:pt x="4700" y="8487"/>
                  <a:pt x="4511" y="7972"/>
                </a:cubicBezTo>
                <a:cubicBezTo>
                  <a:pt x="4334" y="7486"/>
                  <a:pt x="4334" y="6951"/>
                  <a:pt x="4353" y="6440"/>
                </a:cubicBezTo>
                <a:cubicBezTo>
                  <a:pt x="4378" y="5911"/>
                  <a:pt x="4416" y="5382"/>
                  <a:pt x="4360" y="4853"/>
                </a:cubicBezTo>
                <a:cubicBezTo>
                  <a:pt x="4297" y="4324"/>
                  <a:pt x="4146" y="3808"/>
                  <a:pt x="3937" y="3323"/>
                </a:cubicBezTo>
                <a:cubicBezTo>
                  <a:pt x="3515" y="2321"/>
                  <a:pt x="2854" y="1433"/>
                  <a:pt x="2136" y="634"/>
                </a:cubicBezTo>
                <a:cubicBezTo>
                  <a:pt x="2047" y="538"/>
                  <a:pt x="1959" y="445"/>
                  <a:pt x="1878" y="355"/>
                </a:cubicBezTo>
                <a:cubicBezTo>
                  <a:pt x="1922" y="337"/>
                  <a:pt x="1966" y="318"/>
                  <a:pt x="2017" y="299"/>
                </a:cubicBezTo>
                <a:cubicBezTo>
                  <a:pt x="2236" y="226"/>
                  <a:pt x="2463" y="190"/>
                  <a:pt x="2688" y="190"/>
                </a:cubicBezTo>
                <a:cubicBezTo>
                  <a:pt x="3428" y="190"/>
                  <a:pt x="4154" y="569"/>
                  <a:pt x="4555" y="1207"/>
                </a:cubicBezTo>
                <a:cubicBezTo>
                  <a:pt x="4712" y="1457"/>
                  <a:pt x="4826" y="1736"/>
                  <a:pt x="4933" y="2012"/>
                </a:cubicBezTo>
                <a:cubicBezTo>
                  <a:pt x="5040" y="2283"/>
                  <a:pt x="5140" y="2561"/>
                  <a:pt x="5229" y="2838"/>
                </a:cubicBezTo>
                <a:cubicBezTo>
                  <a:pt x="5411" y="3399"/>
                  <a:pt x="5550" y="3965"/>
                  <a:pt x="5619" y="4551"/>
                </a:cubicBezTo>
                <a:cubicBezTo>
                  <a:pt x="5651" y="4835"/>
                  <a:pt x="5669" y="5131"/>
                  <a:pt x="5657" y="5420"/>
                </a:cubicBezTo>
                <a:cubicBezTo>
                  <a:pt x="5651" y="5710"/>
                  <a:pt x="5607" y="5993"/>
                  <a:pt x="5570" y="6277"/>
                </a:cubicBezTo>
                <a:cubicBezTo>
                  <a:pt x="5524" y="6560"/>
                  <a:pt x="5500" y="6844"/>
                  <a:pt x="5538" y="7127"/>
                </a:cubicBezTo>
                <a:cubicBezTo>
                  <a:pt x="5582" y="7417"/>
                  <a:pt x="5689" y="7687"/>
                  <a:pt x="5827" y="7940"/>
                </a:cubicBezTo>
                <a:cubicBezTo>
                  <a:pt x="6111" y="8457"/>
                  <a:pt x="6495" y="8911"/>
                  <a:pt x="6703" y="9458"/>
                </a:cubicBezTo>
                <a:cubicBezTo>
                  <a:pt x="6898" y="9975"/>
                  <a:pt x="6960" y="10536"/>
                  <a:pt x="6879" y="11083"/>
                </a:cubicBezTo>
                <a:cubicBezTo>
                  <a:pt x="6734" y="12115"/>
                  <a:pt x="6061" y="12985"/>
                  <a:pt x="5317" y="13679"/>
                </a:cubicBezTo>
                <a:cubicBezTo>
                  <a:pt x="5128" y="13854"/>
                  <a:pt x="4939" y="14025"/>
                  <a:pt x="4750" y="14194"/>
                </a:cubicBezTo>
                <a:cubicBezTo>
                  <a:pt x="4710" y="14230"/>
                  <a:pt x="4742" y="14281"/>
                  <a:pt x="4782" y="14281"/>
                </a:cubicBezTo>
                <a:cubicBezTo>
                  <a:pt x="4792" y="14281"/>
                  <a:pt x="4803" y="14277"/>
                  <a:pt x="4814" y="14270"/>
                </a:cubicBezTo>
                <a:cubicBezTo>
                  <a:pt x="5248" y="13961"/>
                  <a:pt x="5645" y="13603"/>
                  <a:pt x="6003" y="13212"/>
                </a:cubicBezTo>
                <a:cubicBezTo>
                  <a:pt x="6350" y="12821"/>
                  <a:pt x="6652" y="12394"/>
                  <a:pt x="6855" y="11908"/>
                </a:cubicBezTo>
                <a:cubicBezTo>
                  <a:pt x="7068" y="11397"/>
                  <a:pt x="7149" y="10850"/>
                  <a:pt x="7106" y="10301"/>
                </a:cubicBezTo>
                <a:cubicBezTo>
                  <a:pt x="7056" y="9722"/>
                  <a:pt x="6847" y="9187"/>
                  <a:pt x="6545" y="8696"/>
                </a:cubicBezTo>
                <a:cubicBezTo>
                  <a:pt x="6230" y="8192"/>
                  <a:pt x="5827" y="7694"/>
                  <a:pt x="5739" y="7089"/>
                </a:cubicBezTo>
                <a:cubicBezTo>
                  <a:pt x="5695" y="6806"/>
                  <a:pt x="5733" y="6510"/>
                  <a:pt x="5777" y="6227"/>
                </a:cubicBezTo>
                <a:cubicBezTo>
                  <a:pt x="5815" y="5937"/>
                  <a:pt x="5852" y="5647"/>
                  <a:pt x="5852" y="5350"/>
                </a:cubicBezTo>
                <a:cubicBezTo>
                  <a:pt x="5878" y="4154"/>
                  <a:pt x="5518" y="2977"/>
                  <a:pt x="5090" y="1873"/>
                </a:cubicBezTo>
                <a:cubicBezTo>
                  <a:pt x="4882" y="1352"/>
                  <a:pt x="4617" y="841"/>
                  <a:pt x="4158" y="494"/>
                </a:cubicBezTo>
                <a:cubicBezTo>
                  <a:pt x="3774" y="198"/>
                  <a:pt x="3288" y="29"/>
                  <a:pt x="2803" y="3"/>
                </a:cubicBezTo>
                <a:cubicBezTo>
                  <a:pt x="2767" y="1"/>
                  <a:pt x="2730" y="0"/>
                  <a:pt x="26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36"/>
          <p:cNvGrpSpPr/>
          <p:nvPr/>
        </p:nvGrpSpPr>
        <p:grpSpPr>
          <a:xfrm rot="-1260523">
            <a:off x="8232505" y="4261573"/>
            <a:ext cx="1074711" cy="1605910"/>
            <a:chOff x="4062986" y="5387823"/>
            <a:chExt cx="1074740" cy="1605955"/>
          </a:xfrm>
        </p:grpSpPr>
        <p:sp>
          <p:nvSpPr>
            <p:cNvPr id="1949" name="Google Shape;1949;p36"/>
            <p:cNvSpPr/>
            <p:nvPr/>
          </p:nvSpPr>
          <p:spPr>
            <a:xfrm>
              <a:off x="4694888" y="6152668"/>
              <a:ext cx="388762" cy="123590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6"/>
            <p:cNvSpPr/>
            <p:nvPr/>
          </p:nvSpPr>
          <p:spPr>
            <a:xfrm>
              <a:off x="4550444" y="6388705"/>
              <a:ext cx="494565" cy="124050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6"/>
            <p:cNvSpPr/>
            <p:nvPr/>
          </p:nvSpPr>
          <p:spPr>
            <a:xfrm>
              <a:off x="4062986" y="6577770"/>
              <a:ext cx="372508" cy="337240"/>
            </a:xfrm>
            <a:custGeom>
              <a:avLst/>
              <a:gdLst/>
              <a:ahLst/>
              <a:cxnLst/>
              <a:rect l="l" t="t" r="r" b="b"/>
              <a:pathLst>
                <a:path w="7288" h="6598" extrusionOk="0">
                  <a:moveTo>
                    <a:pt x="1" y="1"/>
                  </a:moveTo>
                  <a:cubicBezTo>
                    <a:pt x="164" y="1059"/>
                    <a:pt x="1368" y="2300"/>
                    <a:pt x="2299" y="2998"/>
                  </a:cubicBezTo>
                  <a:cubicBezTo>
                    <a:pt x="3345" y="3748"/>
                    <a:pt x="4674" y="4070"/>
                    <a:pt x="5607" y="4995"/>
                  </a:cubicBezTo>
                  <a:cubicBezTo>
                    <a:pt x="5865" y="5260"/>
                    <a:pt x="6066" y="5582"/>
                    <a:pt x="6350" y="5827"/>
                  </a:cubicBezTo>
                  <a:cubicBezTo>
                    <a:pt x="6633" y="6073"/>
                    <a:pt x="7005" y="6225"/>
                    <a:pt x="7194" y="6571"/>
                  </a:cubicBezTo>
                  <a:cubicBezTo>
                    <a:pt x="7204" y="6589"/>
                    <a:pt x="7220" y="6598"/>
                    <a:pt x="7236" y="6598"/>
                  </a:cubicBezTo>
                  <a:cubicBezTo>
                    <a:pt x="7263" y="6598"/>
                    <a:pt x="7288" y="6575"/>
                    <a:pt x="7276" y="6539"/>
                  </a:cubicBezTo>
                  <a:cubicBezTo>
                    <a:pt x="6985" y="5909"/>
                    <a:pt x="6759" y="5236"/>
                    <a:pt x="6412" y="4637"/>
                  </a:cubicBezTo>
                  <a:cubicBezTo>
                    <a:pt x="5827" y="3422"/>
                    <a:pt x="4580" y="2911"/>
                    <a:pt x="3427" y="2376"/>
                  </a:cubicBezTo>
                  <a:cubicBezTo>
                    <a:pt x="2848" y="2054"/>
                    <a:pt x="2325" y="1645"/>
                    <a:pt x="1808" y="1236"/>
                  </a:cubicBezTo>
                  <a:cubicBezTo>
                    <a:pt x="1235" y="788"/>
                    <a:pt x="656" y="3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4467591" y="6538618"/>
              <a:ext cx="475960" cy="135806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4839178" y="5387823"/>
              <a:ext cx="119194" cy="332231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4738742" y="5555880"/>
              <a:ext cx="163304" cy="264303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4662482" y="5679214"/>
              <a:ext cx="194534" cy="275036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4506079" y="5957828"/>
              <a:ext cx="224384" cy="261134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4851700" y="5813435"/>
              <a:ext cx="271867" cy="137953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4341803" y="6115765"/>
              <a:ext cx="268545" cy="328347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4882061" y="5672774"/>
              <a:ext cx="229240" cy="163867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6"/>
            <p:cNvSpPr/>
            <p:nvPr/>
          </p:nvSpPr>
          <p:spPr>
            <a:xfrm>
              <a:off x="4568742" y="5789924"/>
              <a:ext cx="249633" cy="267369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6"/>
            <p:cNvSpPr/>
            <p:nvPr/>
          </p:nvSpPr>
          <p:spPr>
            <a:xfrm>
              <a:off x="4237176" y="6281727"/>
              <a:ext cx="255358" cy="373428"/>
            </a:xfrm>
            <a:custGeom>
              <a:avLst/>
              <a:gdLst/>
              <a:ahLst/>
              <a:cxnLst/>
              <a:rect l="l" t="t" r="r" b="b"/>
              <a:pathLst>
                <a:path w="4996" h="7306" extrusionOk="0">
                  <a:moveTo>
                    <a:pt x="148" y="1"/>
                  </a:moveTo>
                  <a:cubicBezTo>
                    <a:pt x="129" y="1"/>
                    <a:pt x="111" y="12"/>
                    <a:pt x="108" y="36"/>
                  </a:cubicBezTo>
                  <a:cubicBezTo>
                    <a:pt x="0" y="1126"/>
                    <a:pt x="365" y="2176"/>
                    <a:pt x="1021" y="3040"/>
                  </a:cubicBezTo>
                  <a:cubicBezTo>
                    <a:pt x="1739" y="4086"/>
                    <a:pt x="2992" y="4589"/>
                    <a:pt x="3698" y="5635"/>
                  </a:cubicBezTo>
                  <a:cubicBezTo>
                    <a:pt x="3836" y="5784"/>
                    <a:pt x="4398" y="7306"/>
                    <a:pt x="4596" y="7306"/>
                  </a:cubicBezTo>
                  <a:cubicBezTo>
                    <a:pt x="4616" y="7306"/>
                    <a:pt x="4631" y="7292"/>
                    <a:pt x="4643" y="7260"/>
                  </a:cubicBezTo>
                  <a:cubicBezTo>
                    <a:pt x="4995" y="3960"/>
                    <a:pt x="1423" y="2675"/>
                    <a:pt x="189" y="22"/>
                  </a:cubicBezTo>
                  <a:cubicBezTo>
                    <a:pt x="181" y="8"/>
                    <a:pt x="16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4797368" y="5978477"/>
              <a:ext cx="340358" cy="101509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6"/>
            <p:cNvSpPr/>
            <p:nvPr/>
          </p:nvSpPr>
          <p:spPr>
            <a:xfrm>
              <a:off x="4277197" y="5435869"/>
              <a:ext cx="699526" cy="1557909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p36"/>
          <p:cNvSpPr/>
          <p:nvPr/>
        </p:nvSpPr>
        <p:spPr>
          <a:xfrm rot="10800000">
            <a:off x="5945951" y="4847916"/>
            <a:ext cx="110196" cy="91216"/>
          </a:xfrm>
          <a:custGeom>
            <a:avLst/>
            <a:gdLst/>
            <a:ahLst/>
            <a:cxnLst/>
            <a:rect l="l" t="t" r="r" b="b"/>
            <a:pathLst>
              <a:path w="1556" h="1288" extrusionOk="0">
                <a:moveTo>
                  <a:pt x="1336" y="1"/>
                </a:moveTo>
                <a:lnTo>
                  <a:pt x="0" y="1027"/>
                </a:lnTo>
                <a:cubicBezTo>
                  <a:pt x="164" y="1198"/>
                  <a:pt x="386" y="1288"/>
                  <a:pt x="611" y="1288"/>
                </a:cubicBezTo>
                <a:cubicBezTo>
                  <a:pt x="791" y="1288"/>
                  <a:pt x="973" y="1230"/>
                  <a:pt x="1128" y="1109"/>
                </a:cubicBezTo>
                <a:cubicBezTo>
                  <a:pt x="1474" y="844"/>
                  <a:pt x="1556" y="365"/>
                  <a:pt x="1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36"/>
          <p:cNvSpPr/>
          <p:nvPr/>
        </p:nvSpPr>
        <p:spPr>
          <a:xfrm rot="10800000">
            <a:off x="7152753" y="4740917"/>
            <a:ext cx="114728" cy="107009"/>
          </a:xfrm>
          <a:custGeom>
            <a:avLst/>
            <a:gdLst/>
            <a:ahLst/>
            <a:cxnLst/>
            <a:rect l="l" t="t" r="r" b="b"/>
            <a:pathLst>
              <a:path w="1620" h="1511" extrusionOk="0">
                <a:moveTo>
                  <a:pt x="289" y="1"/>
                </a:moveTo>
                <a:lnTo>
                  <a:pt x="289" y="1"/>
                </a:lnTo>
                <a:cubicBezTo>
                  <a:pt x="1" y="367"/>
                  <a:pt x="25" y="908"/>
                  <a:pt x="373" y="1242"/>
                </a:cubicBezTo>
                <a:cubicBezTo>
                  <a:pt x="552" y="1421"/>
                  <a:pt x="788" y="1510"/>
                  <a:pt x="1024" y="1510"/>
                </a:cubicBezTo>
                <a:cubicBezTo>
                  <a:pt x="1235" y="1510"/>
                  <a:pt x="1447" y="1439"/>
                  <a:pt x="1620" y="1299"/>
                </a:cubicBezTo>
                <a:lnTo>
                  <a:pt x="2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36"/>
          <p:cNvSpPr/>
          <p:nvPr/>
        </p:nvSpPr>
        <p:spPr>
          <a:xfrm rot="10800000">
            <a:off x="8569475" y="4054276"/>
            <a:ext cx="73724" cy="73724"/>
          </a:xfrm>
          <a:custGeom>
            <a:avLst/>
            <a:gdLst/>
            <a:ahLst/>
            <a:cxnLst/>
            <a:rect l="l" t="t" r="r" b="b"/>
            <a:pathLst>
              <a:path w="1041" h="1041" extrusionOk="0">
                <a:moveTo>
                  <a:pt x="518" y="0"/>
                </a:moveTo>
                <a:cubicBezTo>
                  <a:pt x="235" y="0"/>
                  <a:pt x="1" y="233"/>
                  <a:pt x="1" y="517"/>
                </a:cubicBezTo>
                <a:cubicBezTo>
                  <a:pt x="1" y="806"/>
                  <a:pt x="235" y="1040"/>
                  <a:pt x="518" y="1040"/>
                </a:cubicBezTo>
                <a:cubicBezTo>
                  <a:pt x="808" y="1040"/>
                  <a:pt x="1041" y="806"/>
                  <a:pt x="1041" y="517"/>
                </a:cubicBezTo>
                <a:cubicBezTo>
                  <a:pt x="1041" y="233"/>
                  <a:pt x="808" y="0"/>
                  <a:pt x="5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7" name="Google Shape;1967;p36"/>
          <p:cNvGrpSpPr/>
          <p:nvPr/>
        </p:nvGrpSpPr>
        <p:grpSpPr>
          <a:xfrm rot="10800000">
            <a:off x="-968969" y="4206670"/>
            <a:ext cx="4037400" cy="1715693"/>
            <a:chOff x="5867099" y="-829589"/>
            <a:chExt cx="4037400" cy="1715693"/>
          </a:xfrm>
        </p:grpSpPr>
        <p:grpSp>
          <p:nvGrpSpPr>
            <p:cNvPr id="1968" name="Google Shape;1968;p36"/>
            <p:cNvGrpSpPr/>
            <p:nvPr/>
          </p:nvGrpSpPr>
          <p:grpSpPr>
            <a:xfrm rot="-5711199">
              <a:off x="7711366" y="-735355"/>
              <a:ext cx="762928" cy="1564781"/>
              <a:chOff x="-3578724" y="4447452"/>
              <a:chExt cx="762932" cy="1564789"/>
            </a:xfrm>
          </p:grpSpPr>
          <p:sp>
            <p:nvSpPr>
              <p:cNvPr id="1969" name="Google Shape;1969;p36"/>
              <p:cNvSpPr/>
              <p:nvPr/>
            </p:nvSpPr>
            <p:spPr>
              <a:xfrm>
                <a:off x="-3163239" y="5077771"/>
                <a:ext cx="347446" cy="445451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8545" extrusionOk="0">
                    <a:moveTo>
                      <a:pt x="6617" y="0"/>
                    </a:moveTo>
                    <a:cubicBezTo>
                      <a:pt x="6614" y="0"/>
                      <a:pt x="6612" y="1"/>
                      <a:pt x="6609" y="1"/>
                    </a:cubicBezTo>
                    <a:cubicBezTo>
                      <a:pt x="5833" y="134"/>
                      <a:pt x="5242" y="663"/>
                      <a:pt x="4687" y="1192"/>
                    </a:cubicBezTo>
                    <a:cubicBezTo>
                      <a:pt x="4397" y="1469"/>
                      <a:pt x="4101" y="1759"/>
                      <a:pt x="3774" y="1992"/>
                    </a:cubicBezTo>
                    <a:cubicBezTo>
                      <a:pt x="3452" y="2219"/>
                      <a:pt x="3094" y="2402"/>
                      <a:pt x="2772" y="2635"/>
                    </a:cubicBezTo>
                    <a:cubicBezTo>
                      <a:pt x="2476" y="2848"/>
                      <a:pt x="2237" y="3112"/>
                      <a:pt x="2036" y="3422"/>
                    </a:cubicBezTo>
                    <a:cubicBezTo>
                      <a:pt x="1847" y="3717"/>
                      <a:pt x="1690" y="4033"/>
                      <a:pt x="1493" y="4322"/>
                    </a:cubicBezTo>
                    <a:cubicBezTo>
                      <a:pt x="1280" y="4638"/>
                      <a:pt x="1002" y="4877"/>
                      <a:pt x="725" y="5135"/>
                    </a:cubicBezTo>
                    <a:cubicBezTo>
                      <a:pt x="486" y="5362"/>
                      <a:pt x="284" y="5620"/>
                      <a:pt x="164" y="5935"/>
                    </a:cubicBezTo>
                    <a:cubicBezTo>
                      <a:pt x="39" y="6257"/>
                      <a:pt x="1" y="6603"/>
                      <a:pt x="7" y="6943"/>
                    </a:cubicBezTo>
                    <a:cubicBezTo>
                      <a:pt x="7" y="7252"/>
                      <a:pt x="45" y="7560"/>
                      <a:pt x="114" y="7862"/>
                    </a:cubicBezTo>
                    <a:cubicBezTo>
                      <a:pt x="89" y="8071"/>
                      <a:pt x="64" y="8272"/>
                      <a:pt x="51" y="8479"/>
                    </a:cubicBezTo>
                    <a:cubicBezTo>
                      <a:pt x="51" y="8509"/>
                      <a:pt x="75" y="8544"/>
                      <a:pt x="104" y="8544"/>
                    </a:cubicBezTo>
                    <a:cubicBezTo>
                      <a:pt x="111" y="8544"/>
                      <a:pt x="119" y="8542"/>
                      <a:pt x="126" y="8537"/>
                    </a:cubicBezTo>
                    <a:cubicBezTo>
                      <a:pt x="423" y="8385"/>
                      <a:pt x="624" y="8127"/>
                      <a:pt x="832" y="7874"/>
                    </a:cubicBezTo>
                    <a:cubicBezTo>
                      <a:pt x="940" y="7743"/>
                      <a:pt x="1053" y="7604"/>
                      <a:pt x="1185" y="7490"/>
                    </a:cubicBezTo>
                    <a:cubicBezTo>
                      <a:pt x="1324" y="7371"/>
                      <a:pt x="1487" y="7289"/>
                      <a:pt x="1658" y="7220"/>
                    </a:cubicBezTo>
                    <a:cubicBezTo>
                      <a:pt x="1833" y="7150"/>
                      <a:pt x="1998" y="7069"/>
                      <a:pt x="2143" y="6949"/>
                    </a:cubicBezTo>
                    <a:cubicBezTo>
                      <a:pt x="2281" y="6836"/>
                      <a:pt x="2408" y="6703"/>
                      <a:pt x="2533" y="6577"/>
                    </a:cubicBezTo>
                    <a:cubicBezTo>
                      <a:pt x="2786" y="6301"/>
                      <a:pt x="3056" y="6060"/>
                      <a:pt x="3365" y="5853"/>
                    </a:cubicBezTo>
                    <a:cubicBezTo>
                      <a:pt x="3957" y="5444"/>
                      <a:pt x="4638" y="5141"/>
                      <a:pt x="5135" y="4612"/>
                    </a:cubicBezTo>
                    <a:cubicBezTo>
                      <a:pt x="5638" y="4077"/>
                      <a:pt x="5847" y="3347"/>
                      <a:pt x="6042" y="2659"/>
                    </a:cubicBezTo>
                    <a:cubicBezTo>
                      <a:pt x="6281" y="1797"/>
                      <a:pt x="6476" y="928"/>
                      <a:pt x="6659" y="51"/>
                    </a:cubicBezTo>
                    <a:cubicBezTo>
                      <a:pt x="6664" y="29"/>
                      <a:pt x="6645" y="0"/>
                      <a:pt x="6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-3284027" y="4447452"/>
                <a:ext cx="188189" cy="627228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2032" extrusionOk="0">
                    <a:moveTo>
                      <a:pt x="2233" y="0"/>
                    </a:moveTo>
                    <a:cubicBezTo>
                      <a:pt x="2219" y="0"/>
                      <a:pt x="2204" y="6"/>
                      <a:pt x="2193" y="18"/>
                    </a:cubicBezTo>
                    <a:cubicBezTo>
                      <a:pt x="1656" y="615"/>
                      <a:pt x="1329" y="1352"/>
                      <a:pt x="1065" y="2102"/>
                    </a:cubicBezTo>
                    <a:cubicBezTo>
                      <a:pt x="926" y="2480"/>
                      <a:pt x="806" y="2870"/>
                      <a:pt x="667" y="3248"/>
                    </a:cubicBezTo>
                    <a:cubicBezTo>
                      <a:pt x="536" y="3646"/>
                      <a:pt x="365" y="4024"/>
                      <a:pt x="220" y="4414"/>
                    </a:cubicBezTo>
                    <a:cubicBezTo>
                      <a:pt x="88" y="4786"/>
                      <a:pt x="0" y="5164"/>
                      <a:pt x="25" y="5560"/>
                    </a:cubicBezTo>
                    <a:cubicBezTo>
                      <a:pt x="44" y="5926"/>
                      <a:pt x="144" y="6284"/>
                      <a:pt x="257" y="6624"/>
                    </a:cubicBezTo>
                    <a:cubicBezTo>
                      <a:pt x="484" y="7304"/>
                      <a:pt x="806" y="8004"/>
                      <a:pt x="743" y="8734"/>
                    </a:cubicBezTo>
                    <a:cubicBezTo>
                      <a:pt x="699" y="9176"/>
                      <a:pt x="460" y="9598"/>
                      <a:pt x="516" y="10045"/>
                    </a:cubicBezTo>
                    <a:cubicBezTo>
                      <a:pt x="560" y="10397"/>
                      <a:pt x="725" y="10700"/>
                      <a:pt x="926" y="10978"/>
                    </a:cubicBezTo>
                    <a:cubicBezTo>
                      <a:pt x="976" y="11318"/>
                      <a:pt x="1033" y="11658"/>
                      <a:pt x="1089" y="11991"/>
                    </a:cubicBezTo>
                    <a:cubicBezTo>
                      <a:pt x="1093" y="12017"/>
                      <a:pt x="1115" y="12032"/>
                      <a:pt x="1136" y="12032"/>
                    </a:cubicBezTo>
                    <a:cubicBezTo>
                      <a:pt x="1151" y="12032"/>
                      <a:pt x="1166" y="12023"/>
                      <a:pt x="1172" y="12004"/>
                    </a:cubicBezTo>
                    <a:cubicBezTo>
                      <a:pt x="1291" y="11626"/>
                      <a:pt x="1550" y="11304"/>
                      <a:pt x="1612" y="10914"/>
                    </a:cubicBezTo>
                    <a:cubicBezTo>
                      <a:pt x="1650" y="10700"/>
                      <a:pt x="1644" y="10479"/>
                      <a:pt x="1713" y="10266"/>
                    </a:cubicBezTo>
                    <a:cubicBezTo>
                      <a:pt x="1777" y="10077"/>
                      <a:pt x="1883" y="9900"/>
                      <a:pt x="1996" y="9737"/>
                    </a:cubicBezTo>
                    <a:cubicBezTo>
                      <a:pt x="2223" y="9409"/>
                      <a:pt x="2475" y="9100"/>
                      <a:pt x="2670" y="8748"/>
                    </a:cubicBezTo>
                    <a:cubicBezTo>
                      <a:pt x="2859" y="8394"/>
                      <a:pt x="2998" y="8016"/>
                      <a:pt x="3048" y="7614"/>
                    </a:cubicBezTo>
                    <a:cubicBezTo>
                      <a:pt x="3100" y="7199"/>
                      <a:pt x="3036" y="6775"/>
                      <a:pt x="3030" y="6353"/>
                    </a:cubicBezTo>
                    <a:cubicBezTo>
                      <a:pt x="3030" y="5951"/>
                      <a:pt x="3130" y="5579"/>
                      <a:pt x="3263" y="5201"/>
                    </a:cubicBezTo>
                    <a:cubicBezTo>
                      <a:pt x="3388" y="4855"/>
                      <a:pt x="3527" y="4508"/>
                      <a:pt x="3565" y="4143"/>
                    </a:cubicBezTo>
                    <a:cubicBezTo>
                      <a:pt x="3609" y="3734"/>
                      <a:pt x="3496" y="3343"/>
                      <a:pt x="3332" y="2972"/>
                    </a:cubicBezTo>
                    <a:cubicBezTo>
                      <a:pt x="3231" y="2751"/>
                      <a:pt x="3118" y="2530"/>
                      <a:pt x="3010" y="2309"/>
                    </a:cubicBezTo>
                    <a:cubicBezTo>
                      <a:pt x="2897" y="2071"/>
                      <a:pt x="2797" y="1832"/>
                      <a:pt x="2708" y="1585"/>
                    </a:cubicBezTo>
                    <a:cubicBezTo>
                      <a:pt x="2519" y="1082"/>
                      <a:pt x="2381" y="571"/>
                      <a:pt x="2286" y="48"/>
                    </a:cubicBezTo>
                    <a:cubicBezTo>
                      <a:pt x="2282" y="16"/>
                      <a:pt x="2258" y="0"/>
                      <a:pt x="2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-3215057" y="4802257"/>
                <a:ext cx="330921" cy="412974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7922" extrusionOk="0">
                    <a:moveTo>
                      <a:pt x="6263" y="0"/>
                    </a:moveTo>
                    <a:cubicBezTo>
                      <a:pt x="6260" y="0"/>
                      <a:pt x="6257" y="1"/>
                      <a:pt x="6254" y="1"/>
                    </a:cubicBezTo>
                    <a:cubicBezTo>
                      <a:pt x="5876" y="114"/>
                      <a:pt x="5524" y="291"/>
                      <a:pt x="5170" y="480"/>
                    </a:cubicBezTo>
                    <a:cubicBezTo>
                      <a:pt x="4806" y="675"/>
                      <a:pt x="4440" y="870"/>
                      <a:pt x="4074" y="1065"/>
                    </a:cubicBezTo>
                    <a:cubicBezTo>
                      <a:pt x="3734" y="1254"/>
                      <a:pt x="3370" y="1425"/>
                      <a:pt x="3062" y="1670"/>
                    </a:cubicBezTo>
                    <a:cubicBezTo>
                      <a:pt x="2835" y="1853"/>
                      <a:pt x="2652" y="2086"/>
                      <a:pt x="2513" y="2344"/>
                    </a:cubicBezTo>
                    <a:cubicBezTo>
                      <a:pt x="2236" y="2861"/>
                      <a:pt x="2117" y="3440"/>
                      <a:pt x="1934" y="3989"/>
                    </a:cubicBezTo>
                    <a:cubicBezTo>
                      <a:pt x="1833" y="4266"/>
                      <a:pt x="1725" y="4542"/>
                      <a:pt x="1562" y="4789"/>
                    </a:cubicBezTo>
                    <a:cubicBezTo>
                      <a:pt x="1361" y="5103"/>
                      <a:pt x="1089" y="5368"/>
                      <a:pt x="844" y="5646"/>
                    </a:cubicBezTo>
                    <a:cubicBezTo>
                      <a:pt x="434" y="6112"/>
                      <a:pt x="0" y="6798"/>
                      <a:pt x="251" y="7434"/>
                    </a:cubicBezTo>
                    <a:cubicBezTo>
                      <a:pt x="213" y="7573"/>
                      <a:pt x="182" y="7711"/>
                      <a:pt x="164" y="7850"/>
                    </a:cubicBezTo>
                    <a:cubicBezTo>
                      <a:pt x="164" y="7882"/>
                      <a:pt x="182" y="7906"/>
                      <a:pt x="213" y="7914"/>
                    </a:cubicBezTo>
                    <a:cubicBezTo>
                      <a:pt x="259" y="7919"/>
                      <a:pt x="304" y="7921"/>
                      <a:pt x="348" y="7921"/>
                    </a:cubicBezTo>
                    <a:cubicBezTo>
                      <a:pt x="1069" y="7921"/>
                      <a:pt x="1574" y="7269"/>
                      <a:pt x="1966" y="6742"/>
                    </a:cubicBezTo>
                    <a:cubicBezTo>
                      <a:pt x="2091" y="6571"/>
                      <a:pt x="2223" y="6408"/>
                      <a:pt x="2362" y="6257"/>
                    </a:cubicBezTo>
                    <a:cubicBezTo>
                      <a:pt x="2513" y="6099"/>
                      <a:pt x="2676" y="5966"/>
                      <a:pt x="2853" y="5841"/>
                    </a:cubicBezTo>
                    <a:cubicBezTo>
                      <a:pt x="3205" y="5595"/>
                      <a:pt x="3591" y="5387"/>
                      <a:pt x="3923" y="5117"/>
                    </a:cubicBezTo>
                    <a:cubicBezTo>
                      <a:pt x="4913" y="4310"/>
                      <a:pt x="5089" y="3000"/>
                      <a:pt x="5423" y="1847"/>
                    </a:cubicBezTo>
                    <a:cubicBezTo>
                      <a:pt x="5606" y="1204"/>
                      <a:pt x="5839" y="568"/>
                      <a:pt x="6312" y="77"/>
                    </a:cubicBezTo>
                    <a:cubicBezTo>
                      <a:pt x="6347" y="41"/>
                      <a:pt x="6304" y="0"/>
                      <a:pt x="6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6"/>
              <p:cNvSpPr/>
              <p:nvPr/>
            </p:nvSpPr>
            <p:spPr>
              <a:xfrm>
                <a:off x="-3513508" y="4763367"/>
                <a:ext cx="262631" cy="435703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8358" extrusionOk="0">
                    <a:moveTo>
                      <a:pt x="62" y="1"/>
                    </a:moveTo>
                    <a:cubicBezTo>
                      <a:pt x="31" y="1"/>
                      <a:pt x="1" y="24"/>
                      <a:pt x="5" y="61"/>
                    </a:cubicBezTo>
                    <a:lnTo>
                      <a:pt x="156" y="1194"/>
                    </a:lnTo>
                    <a:cubicBezTo>
                      <a:pt x="200" y="1554"/>
                      <a:pt x="238" y="1906"/>
                      <a:pt x="307" y="2259"/>
                    </a:cubicBezTo>
                    <a:cubicBezTo>
                      <a:pt x="426" y="2921"/>
                      <a:pt x="641" y="3595"/>
                      <a:pt x="1176" y="4035"/>
                    </a:cubicBezTo>
                    <a:cubicBezTo>
                      <a:pt x="1435" y="4250"/>
                      <a:pt x="1743" y="4401"/>
                      <a:pt x="1990" y="4634"/>
                    </a:cubicBezTo>
                    <a:cubicBezTo>
                      <a:pt x="2248" y="4886"/>
                      <a:pt x="2417" y="5213"/>
                      <a:pt x="2543" y="5547"/>
                    </a:cubicBezTo>
                    <a:cubicBezTo>
                      <a:pt x="2795" y="6215"/>
                      <a:pt x="2883" y="6959"/>
                      <a:pt x="3293" y="7556"/>
                    </a:cubicBezTo>
                    <a:cubicBezTo>
                      <a:pt x="3561" y="7944"/>
                      <a:pt x="4016" y="8268"/>
                      <a:pt x="4489" y="8268"/>
                    </a:cubicBezTo>
                    <a:cubicBezTo>
                      <a:pt x="4494" y="8268"/>
                      <a:pt x="4498" y="8268"/>
                      <a:pt x="4502" y="8268"/>
                    </a:cubicBezTo>
                    <a:cubicBezTo>
                      <a:pt x="4610" y="8319"/>
                      <a:pt x="4729" y="8350"/>
                      <a:pt x="4856" y="8357"/>
                    </a:cubicBezTo>
                    <a:cubicBezTo>
                      <a:pt x="4880" y="8357"/>
                      <a:pt x="4912" y="8344"/>
                      <a:pt x="4924" y="8319"/>
                    </a:cubicBezTo>
                    <a:cubicBezTo>
                      <a:pt x="5037" y="8023"/>
                      <a:pt x="4773" y="7777"/>
                      <a:pt x="4667" y="7532"/>
                    </a:cubicBezTo>
                    <a:cubicBezTo>
                      <a:pt x="4540" y="7254"/>
                      <a:pt x="4554" y="6951"/>
                      <a:pt x="4578" y="6663"/>
                    </a:cubicBezTo>
                    <a:cubicBezTo>
                      <a:pt x="4610" y="6360"/>
                      <a:pt x="4667" y="6064"/>
                      <a:pt x="4659" y="5755"/>
                    </a:cubicBezTo>
                    <a:cubicBezTo>
                      <a:pt x="4659" y="5390"/>
                      <a:pt x="4522" y="5056"/>
                      <a:pt x="4357" y="4729"/>
                    </a:cubicBezTo>
                    <a:cubicBezTo>
                      <a:pt x="4269" y="4552"/>
                      <a:pt x="4182" y="4381"/>
                      <a:pt x="4106" y="4192"/>
                    </a:cubicBezTo>
                    <a:cubicBezTo>
                      <a:pt x="4037" y="4017"/>
                      <a:pt x="3993" y="3828"/>
                      <a:pt x="3955" y="3639"/>
                    </a:cubicBezTo>
                    <a:cubicBezTo>
                      <a:pt x="3873" y="3279"/>
                      <a:pt x="3816" y="2901"/>
                      <a:pt x="3639" y="2575"/>
                    </a:cubicBezTo>
                    <a:cubicBezTo>
                      <a:pt x="3319" y="1982"/>
                      <a:pt x="2688" y="1711"/>
                      <a:pt x="2097" y="1459"/>
                    </a:cubicBezTo>
                    <a:cubicBezTo>
                      <a:pt x="1731" y="1302"/>
                      <a:pt x="1365" y="1145"/>
                      <a:pt x="1031" y="912"/>
                    </a:cubicBezTo>
                    <a:cubicBezTo>
                      <a:pt x="679" y="665"/>
                      <a:pt x="365" y="369"/>
                      <a:pt x="106" y="23"/>
                    </a:cubicBezTo>
                    <a:cubicBezTo>
                      <a:pt x="95" y="7"/>
                      <a:pt x="78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6"/>
              <p:cNvSpPr/>
              <p:nvPr/>
            </p:nvSpPr>
            <p:spPr>
              <a:xfrm>
                <a:off x="-3531077" y="5472352"/>
                <a:ext cx="333684" cy="29980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5751" extrusionOk="0">
                    <a:moveTo>
                      <a:pt x="62" y="0"/>
                    </a:moveTo>
                    <a:cubicBezTo>
                      <a:pt x="21" y="0"/>
                      <a:pt x="1" y="63"/>
                      <a:pt x="45" y="86"/>
                    </a:cubicBezTo>
                    <a:cubicBezTo>
                      <a:pt x="531" y="343"/>
                      <a:pt x="877" y="785"/>
                      <a:pt x="1193" y="1226"/>
                    </a:cubicBezTo>
                    <a:cubicBezTo>
                      <a:pt x="1513" y="1666"/>
                      <a:pt x="1829" y="2120"/>
                      <a:pt x="2257" y="2467"/>
                    </a:cubicBezTo>
                    <a:cubicBezTo>
                      <a:pt x="2496" y="2656"/>
                      <a:pt x="2754" y="2820"/>
                      <a:pt x="2963" y="3040"/>
                    </a:cubicBezTo>
                    <a:cubicBezTo>
                      <a:pt x="3182" y="3279"/>
                      <a:pt x="3321" y="3575"/>
                      <a:pt x="3467" y="3866"/>
                    </a:cubicBezTo>
                    <a:cubicBezTo>
                      <a:pt x="3612" y="4160"/>
                      <a:pt x="3781" y="4445"/>
                      <a:pt x="3970" y="4715"/>
                    </a:cubicBezTo>
                    <a:cubicBezTo>
                      <a:pt x="4115" y="4930"/>
                      <a:pt x="4286" y="5143"/>
                      <a:pt x="4513" y="5276"/>
                    </a:cubicBezTo>
                    <a:cubicBezTo>
                      <a:pt x="4669" y="5363"/>
                      <a:pt x="4834" y="5388"/>
                      <a:pt x="5002" y="5388"/>
                    </a:cubicBezTo>
                    <a:cubicBezTo>
                      <a:pt x="5125" y="5388"/>
                      <a:pt x="5250" y="5375"/>
                      <a:pt x="5374" y="5364"/>
                    </a:cubicBezTo>
                    <a:cubicBezTo>
                      <a:pt x="5430" y="5361"/>
                      <a:pt x="5489" y="5359"/>
                      <a:pt x="5548" y="5359"/>
                    </a:cubicBezTo>
                    <a:cubicBezTo>
                      <a:pt x="5637" y="5359"/>
                      <a:pt x="5729" y="5364"/>
                      <a:pt x="5816" y="5383"/>
                    </a:cubicBezTo>
                    <a:cubicBezTo>
                      <a:pt x="5987" y="5503"/>
                      <a:pt x="6156" y="5622"/>
                      <a:pt x="6327" y="5742"/>
                    </a:cubicBezTo>
                    <a:cubicBezTo>
                      <a:pt x="6335" y="5748"/>
                      <a:pt x="6344" y="5750"/>
                      <a:pt x="6352" y="5750"/>
                    </a:cubicBezTo>
                    <a:cubicBezTo>
                      <a:pt x="6379" y="5750"/>
                      <a:pt x="6401" y="5721"/>
                      <a:pt x="6395" y="5692"/>
                    </a:cubicBezTo>
                    <a:cubicBezTo>
                      <a:pt x="6219" y="5055"/>
                      <a:pt x="5949" y="4463"/>
                      <a:pt x="5639" y="3890"/>
                    </a:cubicBezTo>
                    <a:cubicBezTo>
                      <a:pt x="5488" y="3613"/>
                      <a:pt x="5344" y="3329"/>
                      <a:pt x="5173" y="3064"/>
                    </a:cubicBezTo>
                    <a:cubicBezTo>
                      <a:pt x="5098" y="2939"/>
                      <a:pt x="5016" y="2826"/>
                      <a:pt x="4915" y="2718"/>
                    </a:cubicBezTo>
                    <a:cubicBezTo>
                      <a:pt x="4807" y="2611"/>
                      <a:pt x="4682" y="2529"/>
                      <a:pt x="4557" y="2454"/>
                    </a:cubicBezTo>
                    <a:cubicBezTo>
                      <a:pt x="4430" y="2372"/>
                      <a:pt x="4304" y="2296"/>
                      <a:pt x="4191" y="2195"/>
                    </a:cubicBezTo>
                    <a:cubicBezTo>
                      <a:pt x="4077" y="2095"/>
                      <a:pt x="3984" y="1968"/>
                      <a:pt x="3900" y="1843"/>
                    </a:cubicBezTo>
                    <a:cubicBezTo>
                      <a:pt x="3731" y="1598"/>
                      <a:pt x="3598" y="1333"/>
                      <a:pt x="3409" y="1099"/>
                    </a:cubicBezTo>
                    <a:cubicBezTo>
                      <a:pt x="3069" y="683"/>
                      <a:pt x="2553" y="470"/>
                      <a:pt x="2036" y="357"/>
                    </a:cubicBezTo>
                    <a:cubicBezTo>
                      <a:pt x="1388" y="212"/>
                      <a:pt x="714" y="212"/>
                      <a:pt x="77" y="3"/>
                    </a:cubicBezTo>
                    <a:cubicBezTo>
                      <a:pt x="72" y="1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-3151718" y="5463959"/>
                <a:ext cx="330973" cy="373199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7159" extrusionOk="0">
                    <a:moveTo>
                      <a:pt x="6280" y="0"/>
                    </a:moveTo>
                    <a:cubicBezTo>
                      <a:pt x="6278" y="0"/>
                      <a:pt x="6276" y="1"/>
                      <a:pt x="6275" y="1"/>
                    </a:cubicBezTo>
                    <a:cubicBezTo>
                      <a:pt x="5563" y="70"/>
                      <a:pt x="4888" y="391"/>
                      <a:pt x="4379" y="896"/>
                    </a:cubicBezTo>
                    <a:cubicBezTo>
                      <a:pt x="4114" y="1154"/>
                      <a:pt x="3894" y="1457"/>
                      <a:pt x="3597" y="1689"/>
                    </a:cubicBezTo>
                    <a:cubicBezTo>
                      <a:pt x="3295" y="1934"/>
                      <a:pt x="2923" y="2048"/>
                      <a:pt x="2583" y="2205"/>
                    </a:cubicBezTo>
                    <a:cubicBezTo>
                      <a:pt x="2287" y="2344"/>
                      <a:pt x="2036" y="2527"/>
                      <a:pt x="1847" y="2792"/>
                    </a:cubicBezTo>
                    <a:cubicBezTo>
                      <a:pt x="1688" y="3018"/>
                      <a:pt x="1582" y="3277"/>
                      <a:pt x="1493" y="3541"/>
                    </a:cubicBezTo>
                    <a:cubicBezTo>
                      <a:pt x="1399" y="3806"/>
                      <a:pt x="1324" y="4077"/>
                      <a:pt x="1222" y="4341"/>
                    </a:cubicBezTo>
                    <a:cubicBezTo>
                      <a:pt x="1109" y="4624"/>
                      <a:pt x="964" y="4882"/>
                      <a:pt x="751" y="5115"/>
                    </a:cubicBezTo>
                    <a:cubicBezTo>
                      <a:pt x="504" y="5393"/>
                      <a:pt x="221" y="5644"/>
                      <a:pt x="94" y="6010"/>
                    </a:cubicBezTo>
                    <a:cubicBezTo>
                      <a:pt x="1" y="6306"/>
                      <a:pt x="1" y="6621"/>
                      <a:pt x="108" y="6911"/>
                    </a:cubicBezTo>
                    <a:cubicBezTo>
                      <a:pt x="94" y="6981"/>
                      <a:pt x="94" y="7050"/>
                      <a:pt x="94" y="7118"/>
                    </a:cubicBezTo>
                    <a:cubicBezTo>
                      <a:pt x="94" y="7144"/>
                      <a:pt x="115" y="7159"/>
                      <a:pt x="139" y="7159"/>
                    </a:cubicBezTo>
                    <a:cubicBezTo>
                      <a:pt x="149" y="7159"/>
                      <a:pt x="160" y="7156"/>
                      <a:pt x="170" y="7150"/>
                    </a:cubicBezTo>
                    <a:cubicBezTo>
                      <a:pt x="826" y="6786"/>
                      <a:pt x="1423" y="6319"/>
                      <a:pt x="1940" y="5777"/>
                    </a:cubicBezTo>
                    <a:cubicBezTo>
                      <a:pt x="2199" y="5501"/>
                      <a:pt x="2426" y="5210"/>
                      <a:pt x="2646" y="4908"/>
                    </a:cubicBezTo>
                    <a:cubicBezTo>
                      <a:pt x="2760" y="4757"/>
                      <a:pt x="2885" y="4606"/>
                      <a:pt x="3024" y="4480"/>
                    </a:cubicBezTo>
                    <a:cubicBezTo>
                      <a:pt x="3175" y="4353"/>
                      <a:pt x="3345" y="4253"/>
                      <a:pt x="3516" y="4158"/>
                    </a:cubicBezTo>
                    <a:cubicBezTo>
                      <a:pt x="3818" y="3989"/>
                      <a:pt x="4126" y="3838"/>
                      <a:pt x="4371" y="3591"/>
                    </a:cubicBezTo>
                    <a:cubicBezTo>
                      <a:pt x="4548" y="3414"/>
                      <a:pt x="4687" y="3207"/>
                      <a:pt x="4807" y="2987"/>
                    </a:cubicBezTo>
                    <a:cubicBezTo>
                      <a:pt x="5052" y="2527"/>
                      <a:pt x="5203" y="2016"/>
                      <a:pt x="5380" y="1525"/>
                    </a:cubicBezTo>
                    <a:cubicBezTo>
                      <a:pt x="5581" y="990"/>
                      <a:pt x="5833" y="442"/>
                      <a:pt x="6306" y="88"/>
                    </a:cubicBezTo>
                    <a:cubicBezTo>
                      <a:pt x="6348" y="65"/>
                      <a:pt x="6321" y="0"/>
                      <a:pt x="6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-3578724" y="5022616"/>
                <a:ext cx="395198" cy="521978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10013" extrusionOk="0">
                    <a:moveTo>
                      <a:pt x="72" y="1"/>
                    </a:moveTo>
                    <a:cubicBezTo>
                      <a:pt x="35" y="1"/>
                      <a:pt x="0" y="44"/>
                      <a:pt x="15" y="83"/>
                    </a:cubicBezTo>
                    <a:cubicBezTo>
                      <a:pt x="267" y="902"/>
                      <a:pt x="544" y="1721"/>
                      <a:pt x="916" y="2495"/>
                    </a:cubicBezTo>
                    <a:cubicBezTo>
                      <a:pt x="1098" y="2873"/>
                      <a:pt x="1307" y="3245"/>
                      <a:pt x="1546" y="3591"/>
                    </a:cubicBezTo>
                    <a:cubicBezTo>
                      <a:pt x="1791" y="3944"/>
                      <a:pt x="2069" y="4266"/>
                      <a:pt x="2358" y="4580"/>
                    </a:cubicBezTo>
                    <a:cubicBezTo>
                      <a:pt x="2636" y="4888"/>
                      <a:pt x="2907" y="5198"/>
                      <a:pt x="3127" y="5551"/>
                    </a:cubicBezTo>
                    <a:cubicBezTo>
                      <a:pt x="3334" y="5879"/>
                      <a:pt x="3499" y="6225"/>
                      <a:pt x="3675" y="6571"/>
                    </a:cubicBezTo>
                    <a:cubicBezTo>
                      <a:pt x="3997" y="7220"/>
                      <a:pt x="4355" y="7900"/>
                      <a:pt x="4979" y="8310"/>
                    </a:cubicBezTo>
                    <a:cubicBezTo>
                      <a:pt x="5337" y="8554"/>
                      <a:pt x="5759" y="8675"/>
                      <a:pt x="6157" y="8839"/>
                    </a:cubicBezTo>
                    <a:cubicBezTo>
                      <a:pt x="6282" y="8889"/>
                      <a:pt x="6409" y="8952"/>
                      <a:pt x="6535" y="9022"/>
                    </a:cubicBezTo>
                    <a:cubicBezTo>
                      <a:pt x="6825" y="9356"/>
                      <a:pt x="7133" y="9676"/>
                      <a:pt x="7442" y="9991"/>
                    </a:cubicBezTo>
                    <a:cubicBezTo>
                      <a:pt x="7453" y="10005"/>
                      <a:pt x="7473" y="10013"/>
                      <a:pt x="7491" y="10013"/>
                    </a:cubicBezTo>
                    <a:cubicBezTo>
                      <a:pt x="7515" y="10013"/>
                      <a:pt x="7536" y="10000"/>
                      <a:pt x="7536" y="9973"/>
                    </a:cubicBezTo>
                    <a:cubicBezTo>
                      <a:pt x="7581" y="9141"/>
                      <a:pt x="7221" y="8347"/>
                      <a:pt x="6925" y="7591"/>
                    </a:cubicBezTo>
                    <a:cubicBezTo>
                      <a:pt x="6585" y="6734"/>
                      <a:pt x="6226" y="5891"/>
                      <a:pt x="5848" y="5053"/>
                    </a:cubicBezTo>
                    <a:cubicBezTo>
                      <a:pt x="5659" y="4644"/>
                      <a:pt x="5483" y="4234"/>
                      <a:pt x="5262" y="3844"/>
                    </a:cubicBezTo>
                    <a:cubicBezTo>
                      <a:pt x="5055" y="3478"/>
                      <a:pt x="4784" y="3176"/>
                      <a:pt x="4444" y="2937"/>
                    </a:cubicBezTo>
                    <a:cubicBezTo>
                      <a:pt x="4128" y="2704"/>
                      <a:pt x="3776" y="2527"/>
                      <a:pt x="3430" y="2350"/>
                    </a:cubicBezTo>
                    <a:cubicBezTo>
                      <a:pt x="3052" y="2161"/>
                      <a:pt x="2686" y="1966"/>
                      <a:pt x="2334" y="1745"/>
                    </a:cubicBezTo>
                    <a:cubicBezTo>
                      <a:pt x="1526" y="1254"/>
                      <a:pt x="778" y="669"/>
                      <a:pt x="104" y="13"/>
                    </a:cubicBezTo>
                    <a:cubicBezTo>
                      <a:pt x="94" y="4"/>
                      <a:pt x="83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-3440055" y="4575851"/>
                <a:ext cx="530006" cy="1436390"/>
              </a:xfrm>
              <a:custGeom>
                <a:avLst/>
                <a:gdLst/>
                <a:ahLst/>
                <a:cxnLst/>
                <a:rect l="l" t="t" r="r" b="b"/>
                <a:pathLst>
                  <a:path w="10167" h="27554" extrusionOk="0">
                    <a:moveTo>
                      <a:pt x="4739" y="0"/>
                    </a:moveTo>
                    <a:cubicBezTo>
                      <a:pt x="4719" y="0"/>
                      <a:pt x="4700" y="11"/>
                      <a:pt x="4700" y="35"/>
                    </a:cubicBezTo>
                    <a:cubicBezTo>
                      <a:pt x="4662" y="1774"/>
                      <a:pt x="4517" y="3506"/>
                      <a:pt x="4334" y="5233"/>
                    </a:cubicBezTo>
                    <a:cubicBezTo>
                      <a:pt x="4151" y="6946"/>
                      <a:pt x="3962" y="8666"/>
                      <a:pt x="3950" y="10391"/>
                    </a:cubicBezTo>
                    <a:cubicBezTo>
                      <a:pt x="3944" y="11115"/>
                      <a:pt x="3976" y="11847"/>
                      <a:pt x="4052" y="12571"/>
                    </a:cubicBezTo>
                    <a:cubicBezTo>
                      <a:pt x="3956" y="12414"/>
                      <a:pt x="3855" y="12263"/>
                      <a:pt x="3749" y="12118"/>
                    </a:cubicBezTo>
                    <a:cubicBezTo>
                      <a:pt x="3497" y="11758"/>
                      <a:pt x="3244" y="11399"/>
                      <a:pt x="3087" y="10984"/>
                    </a:cubicBezTo>
                    <a:cubicBezTo>
                      <a:pt x="2924" y="10580"/>
                      <a:pt x="2835" y="10152"/>
                      <a:pt x="2729" y="9730"/>
                    </a:cubicBezTo>
                    <a:cubicBezTo>
                      <a:pt x="2615" y="9289"/>
                      <a:pt x="2482" y="8855"/>
                      <a:pt x="2313" y="8432"/>
                    </a:cubicBezTo>
                    <a:cubicBezTo>
                      <a:pt x="2124" y="7960"/>
                      <a:pt x="1890" y="7513"/>
                      <a:pt x="1581" y="7109"/>
                    </a:cubicBezTo>
                    <a:cubicBezTo>
                      <a:pt x="1574" y="7099"/>
                      <a:pt x="1563" y="7095"/>
                      <a:pt x="1552" y="7095"/>
                    </a:cubicBezTo>
                    <a:cubicBezTo>
                      <a:pt x="1529" y="7095"/>
                      <a:pt x="1506" y="7115"/>
                      <a:pt x="1519" y="7141"/>
                    </a:cubicBezTo>
                    <a:cubicBezTo>
                      <a:pt x="1714" y="7544"/>
                      <a:pt x="1916" y="7940"/>
                      <a:pt x="2086" y="8356"/>
                    </a:cubicBezTo>
                    <a:cubicBezTo>
                      <a:pt x="2256" y="8772"/>
                      <a:pt x="2407" y="9195"/>
                      <a:pt x="2520" y="9629"/>
                    </a:cubicBezTo>
                    <a:cubicBezTo>
                      <a:pt x="2628" y="10045"/>
                      <a:pt x="2715" y="10473"/>
                      <a:pt x="2860" y="10888"/>
                    </a:cubicBezTo>
                    <a:cubicBezTo>
                      <a:pt x="3006" y="11304"/>
                      <a:pt x="3220" y="11676"/>
                      <a:pt x="3471" y="12030"/>
                    </a:cubicBezTo>
                    <a:cubicBezTo>
                      <a:pt x="3616" y="12231"/>
                      <a:pt x="3761" y="12426"/>
                      <a:pt x="3893" y="12627"/>
                    </a:cubicBezTo>
                    <a:cubicBezTo>
                      <a:pt x="3969" y="12734"/>
                      <a:pt x="4038" y="12842"/>
                      <a:pt x="4102" y="12955"/>
                    </a:cubicBezTo>
                    <a:lnTo>
                      <a:pt x="4102" y="12961"/>
                    </a:lnTo>
                    <a:cubicBezTo>
                      <a:pt x="4221" y="13888"/>
                      <a:pt x="4454" y="14781"/>
                      <a:pt x="4668" y="15688"/>
                    </a:cubicBezTo>
                    <a:cubicBezTo>
                      <a:pt x="4883" y="16621"/>
                      <a:pt x="5046" y="17554"/>
                      <a:pt x="5021" y="18511"/>
                    </a:cubicBezTo>
                    <a:cubicBezTo>
                      <a:pt x="5015" y="18624"/>
                      <a:pt x="5009" y="18732"/>
                      <a:pt x="5003" y="18839"/>
                    </a:cubicBezTo>
                    <a:cubicBezTo>
                      <a:pt x="4989" y="18775"/>
                      <a:pt x="4971" y="18719"/>
                      <a:pt x="4951" y="18656"/>
                    </a:cubicBezTo>
                    <a:cubicBezTo>
                      <a:pt x="4864" y="18379"/>
                      <a:pt x="4756" y="18101"/>
                      <a:pt x="4637" y="17837"/>
                    </a:cubicBezTo>
                    <a:cubicBezTo>
                      <a:pt x="4398" y="17301"/>
                      <a:pt x="4114" y="16792"/>
                      <a:pt x="3787" y="16307"/>
                    </a:cubicBezTo>
                    <a:cubicBezTo>
                      <a:pt x="3137" y="15330"/>
                      <a:pt x="2337" y="14455"/>
                      <a:pt x="1468" y="13661"/>
                    </a:cubicBezTo>
                    <a:cubicBezTo>
                      <a:pt x="1223" y="13434"/>
                      <a:pt x="977" y="13214"/>
                      <a:pt x="744" y="12975"/>
                    </a:cubicBezTo>
                    <a:cubicBezTo>
                      <a:pt x="631" y="12854"/>
                      <a:pt x="523" y="12734"/>
                      <a:pt x="423" y="12603"/>
                    </a:cubicBezTo>
                    <a:cubicBezTo>
                      <a:pt x="316" y="12470"/>
                      <a:pt x="227" y="12325"/>
                      <a:pt x="133" y="12181"/>
                    </a:cubicBezTo>
                    <a:cubicBezTo>
                      <a:pt x="120" y="12161"/>
                      <a:pt x="101" y="12153"/>
                      <a:pt x="83" y="12153"/>
                    </a:cubicBezTo>
                    <a:cubicBezTo>
                      <a:pt x="42" y="12153"/>
                      <a:pt x="0" y="12195"/>
                      <a:pt x="14" y="12243"/>
                    </a:cubicBezTo>
                    <a:cubicBezTo>
                      <a:pt x="101" y="12514"/>
                      <a:pt x="290" y="12760"/>
                      <a:pt x="479" y="12975"/>
                    </a:cubicBezTo>
                    <a:cubicBezTo>
                      <a:pt x="668" y="13194"/>
                      <a:pt x="883" y="13396"/>
                      <a:pt x="1104" y="13598"/>
                    </a:cubicBezTo>
                    <a:cubicBezTo>
                      <a:pt x="1532" y="13988"/>
                      <a:pt x="1959" y="14391"/>
                      <a:pt x="2357" y="14819"/>
                    </a:cubicBezTo>
                    <a:cubicBezTo>
                      <a:pt x="3145" y="15676"/>
                      <a:pt x="3837" y="16627"/>
                      <a:pt x="4354" y="17673"/>
                    </a:cubicBezTo>
                    <a:cubicBezTo>
                      <a:pt x="4492" y="17964"/>
                      <a:pt x="4625" y="18266"/>
                      <a:pt x="4738" y="18568"/>
                    </a:cubicBezTo>
                    <a:cubicBezTo>
                      <a:pt x="4826" y="18787"/>
                      <a:pt x="4907" y="19014"/>
                      <a:pt x="4977" y="19241"/>
                    </a:cubicBezTo>
                    <a:cubicBezTo>
                      <a:pt x="4921" y="19941"/>
                      <a:pt x="4832" y="20639"/>
                      <a:pt x="4788" y="21339"/>
                    </a:cubicBezTo>
                    <a:cubicBezTo>
                      <a:pt x="4750" y="21944"/>
                      <a:pt x="4738" y="22549"/>
                      <a:pt x="4762" y="23159"/>
                    </a:cubicBezTo>
                    <a:cubicBezTo>
                      <a:pt x="4712" y="23020"/>
                      <a:pt x="4656" y="22883"/>
                      <a:pt x="4593" y="22756"/>
                    </a:cubicBezTo>
                    <a:cubicBezTo>
                      <a:pt x="4430" y="22392"/>
                      <a:pt x="4221" y="22057"/>
                      <a:pt x="3969" y="21749"/>
                    </a:cubicBezTo>
                    <a:cubicBezTo>
                      <a:pt x="3485" y="21150"/>
                      <a:pt x="2880" y="20671"/>
                      <a:pt x="2343" y="20124"/>
                    </a:cubicBezTo>
                    <a:cubicBezTo>
                      <a:pt x="2041" y="19815"/>
                      <a:pt x="1776" y="19487"/>
                      <a:pt x="1519" y="19147"/>
                    </a:cubicBezTo>
                    <a:cubicBezTo>
                      <a:pt x="1510" y="19137"/>
                      <a:pt x="1497" y="19133"/>
                      <a:pt x="1486" y="19133"/>
                    </a:cubicBezTo>
                    <a:cubicBezTo>
                      <a:pt x="1460" y="19133"/>
                      <a:pt x="1436" y="19155"/>
                      <a:pt x="1450" y="19185"/>
                    </a:cubicBezTo>
                    <a:cubicBezTo>
                      <a:pt x="1587" y="19531"/>
                      <a:pt x="1828" y="19834"/>
                      <a:pt x="2079" y="20110"/>
                    </a:cubicBezTo>
                    <a:cubicBezTo>
                      <a:pt x="2331" y="20388"/>
                      <a:pt x="2608" y="20639"/>
                      <a:pt x="2880" y="20892"/>
                    </a:cubicBezTo>
                    <a:cubicBezTo>
                      <a:pt x="3447" y="21421"/>
                      <a:pt x="3994" y="21970"/>
                      <a:pt x="4354" y="22662"/>
                    </a:cubicBezTo>
                    <a:cubicBezTo>
                      <a:pt x="4454" y="22857"/>
                      <a:pt x="4543" y="23066"/>
                      <a:pt x="4619" y="23267"/>
                    </a:cubicBezTo>
                    <a:cubicBezTo>
                      <a:pt x="4687" y="23456"/>
                      <a:pt x="4738" y="23645"/>
                      <a:pt x="4800" y="23834"/>
                    </a:cubicBezTo>
                    <a:cubicBezTo>
                      <a:pt x="4870" y="24860"/>
                      <a:pt x="5040" y="25881"/>
                      <a:pt x="5323" y="26863"/>
                    </a:cubicBezTo>
                    <a:cubicBezTo>
                      <a:pt x="5393" y="27084"/>
                      <a:pt x="5456" y="27305"/>
                      <a:pt x="5526" y="27526"/>
                    </a:cubicBezTo>
                    <a:cubicBezTo>
                      <a:pt x="5532" y="27545"/>
                      <a:pt x="5547" y="27553"/>
                      <a:pt x="5562" y="27553"/>
                    </a:cubicBezTo>
                    <a:cubicBezTo>
                      <a:pt x="5592" y="27553"/>
                      <a:pt x="5625" y="27524"/>
                      <a:pt x="5613" y="27488"/>
                    </a:cubicBezTo>
                    <a:cubicBezTo>
                      <a:pt x="5494" y="27027"/>
                      <a:pt x="5418" y="26555"/>
                      <a:pt x="5323" y="26089"/>
                    </a:cubicBezTo>
                    <a:cubicBezTo>
                      <a:pt x="5285" y="25881"/>
                      <a:pt x="5247" y="25680"/>
                      <a:pt x="5216" y="25471"/>
                    </a:cubicBezTo>
                    <a:cubicBezTo>
                      <a:pt x="5267" y="24596"/>
                      <a:pt x="5846" y="23872"/>
                      <a:pt x="6419" y="23255"/>
                    </a:cubicBezTo>
                    <a:cubicBezTo>
                      <a:pt x="6765" y="22883"/>
                      <a:pt x="7119" y="22517"/>
                      <a:pt x="7390" y="22089"/>
                    </a:cubicBezTo>
                    <a:cubicBezTo>
                      <a:pt x="7635" y="21711"/>
                      <a:pt x="7818" y="21302"/>
                      <a:pt x="8020" y="20904"/>
                    </a:cubicBezTo>
                    <a:cubicBezTo>
                      <a:pt x="8126" y="20685"/>
                      <a:pt x="8239" y="20464"/>
                      <a:pt x="8372" y="20255"/>
                    </a:cubicBezTo>
                    <a:cubicBezTo>
                      <a:pt x="8511" y="20042"/>
                      <a:pt x="8669" y="19846"/>
                      <a:pt x="8838" y="19664"/>
                    </a:cubicBezTo>
                    <a:cubicBezTo>
                      <a:pt x="8865" y="19638"/>
                      <a:pt x="8834" y="19603"/>
                      <a:pt x="8804" y="19603"/>
                    </a:cubicBezTo>
                    <a:cubicBezTo>
                      <a:pt x="8799" y="19603"/>
                      <a:pt x="8793" y="19604"/>
                      <a:pt x="8788" y="19607"/>
                    </a:cubicBezTo>
                    <a:cubicBezTo>
                      <a:pt x="8422" y="19865"/>
                      <a:pt x="8177" y="20255"/>
                      <a:pt x="7969" y="20639"/>
                    </a:cubicBezTo>
                    <a:cubicBezTo>
                      <a:pt x="7742" y="21043"/>
                      <a:pt x="7559" y="21465"/>
                      <a:pt x="7320" y="21862"/>
                    </a:cubicBezTo>
                    <a:cubicBezTo>
                      <a:pt x="6811" y="22712"/>
                      <a:pt x="5991" y="23317"/>
                      <a:pt x="5488" y="24174"/>
                    </a:cubicBezTo>
                    <a:cubicBezTo>
                      <a:pt x="5361" y="24381"/>
                      <a:pt x="5261" y="24608"/>
                      <a:pt x="5192" y="24842"/>
                    </a:cubicBezTo>
                    <a:cubicBezTo>
                      <a:pt x="5172" y="24910"/>
                      <a:pt x="5160" y="24974"/>
                      <a:pt x="5148" y="25043"/>
                    </a:cubicBezTo>
                    <a:cubicBezTo>
                      <a:pt x="5134" y="24930"/>
                      <a:pt x="5122" y="24816"/>
                      <a:pt x="5102" y="24703"/>
                    </a:cubicBezTo>
                    <a:cubicBezTo>
                      <a:pt x="4997" y="23784"/>
                      <a:pt x="4951" y="22857"/>
                      <a:pt x="4977" y="21932"/>
                    </a:cubicBezTo>
                    <a:cubicBezTo>
                      <a:pt x="5009" y="20987"/>
                      <a:pt x="5140" y="20054"/>
                      <a:pt x="5204" y="19109"/>
                    </a:cubicBezTo>
                    <a:cubicBezTo>
                      <a:pt x="5216" y="18976"/>
                      <a:pt x="5223" y="18839"/>
                      <a:pt x="5229" y="18700"/>
                    </a:cubicBezTo>
                    <a:cubicBezTo>
                      <a:pt x="5349" y="18304"/>
                      <a:pt x="5462" y="17906"/>
                      <a:pt x="5631" y="17528"/>
                    </a:cubicBezTo>
                    <a:cubicBezTo>
                      <a:pt x="5852" y="17031"/>
                      <a:pt x="6142" y="16565"/>
                      <a:pt x="6483" y="16142"/>
                    </a:cubicBezTo>
                    <a:cubicBezTo>
                      <a:pt x="6848" y="15682"/>
                      <a:pt x="7288" y="15304"/>
                      <a:pt x="7748" y="14940"/>
                    </a:cubicBezTo>
                    <a:cubicBezTo>
                      <a:pt x="8247" y="14548"/>
                      <a:pt x="8725" y="14158"/>
                      <a:pt x="9134" y="13679"/>
                    </a:cubicBezTo>
                    <a:cubicBezTo>
                      <a:pt x="9355" y="13434"/>
                      <a:pt x="9556" y="13170"/>
                      <a:pt x="9727" y="12885"/>
                    </a:cubicBezTo>
                    <a:cubicBezTo>
                      <a:pt x="9902" y="12603"/>
                      <a:pt x="10035" y="12300"/>
                      <a:pt x="10155" y="11984"/>
                    </a:cubicBezTo>
                    <a:cubicBezTo>
                      <a:pt x="10167" y="11957"/>
                      <a:pt x="10147" y="11940"/>
                      <a:pt x="10125" y="11940"/>
                    </a:cubicBezTo>
                    <a:cubicBezTo>
                      <a:pt x="10112" y="11940"/>
                      <a:pt x="10099" y="11946"/>
                      <a:pt x="10091" y="11960"/>
                    </a:cubicBezTo>
                    <a:cubicBezTo>
                      <a:pt x="9948" y="12225"/>
                      <a:pt x="9783" y="12476"/>
                      <a:pt x="9613" y="12728"/>
                    </a:cubicBezTo>
                    <a:cubicBezTo>
                      <a:pt x="9449" y="12975"/>
                      <a:pt x="9279" y="13214"/>
                      <a:pt x="9090" y="13440"/>
                    </a:cubicBezTo>
                    <a:cubicBezTo>
                      <a:pt x="8693" y="13926"/>
                      <a:pt x="8227" y="14322"/>
                      <a:pt x="7730" y="14713"/>
                    </a:cubicBezTo>
                    <a:cubicBezTo>
                      <a:pt x="7264" y="15078"/>
                      <a:pt x="6811" y="15462"/>
                      <a:pt x="6425" y="15929"/>
                    </a:cubicBezTo>
                    <a:cubicBezTo>
                      <a:pt x="6079" y="16344"/>
                      <a:pt x="5790" y="16804"/>
                      <a:pt x="5563" y="17295"/>
                    </a:cubicBezTo>
                    <a:cubicBezTo>
                      <a:pt x="5436" y="17554"/>
                      <a:pt x="5323" y="17830"/>
                      <a:pt x="5241" y="18107"/>
                    </a:cubicBezTo>
                    <a:cubicBezTo>
                      <a:pt x="5235" y="17982"/>
                      <a:pt x="5235" y="17856"/>
                      <a:pt x="5229" y="17729"/>
                    </a:cubicBezTo>
                    <a:cubicBezTo>
                      <a:pt x="5198" y="17251"/>
                      <a:pt x="5122" y="16778"/>
                      <a:pt x="5027" y="16313"/>
                    </a:cubicBezTo>
                    <a:cubicBezTo>
                      <a:pt x="4838" y="15386"/>
                      <a:pt x="4573" y="14479"/>
                      <a:pt x="4410" y="13548"/>
                    </a:cubicBezTo>
                    <a:cubicBezTo>
                      <a:pt x="4384" y="13390"/>
                      <a:pt x="4360" y="13232"/>
                      <a:pt x="4340" y="13074"/>
                    </a:cubicBezTo>
                    <a:cubicBezTo>
                      <a:pt x="4346" y="12993"/>
                      <a:pt x="4360" y="12905"/>
                      <a:pt x="4378" y="12816"/>
                    </a:cubicBezTo>
                    <a:cubicBezTo>
                      <a:pt x="4416" y="12621"/>
                      <a:pt x="4473" y="12432"/>
                      <a:pt x="4543" y="12249"/>
                    </a:cubicBezTo>
                    <a:cubicBezTo>
                      <a:pt x="4687" y="11879"/>
                      <a:pt x="4901" y="11538"/>
                      <a:pt x="5178" y="11248"/>
                    </a:cubicBezTo>
                    <a:cubicBezTo>
                      <a:pt x="5526" y="10888"/>
                      <a:pt x="5953" y="10624"/>
                      <a:pt x="6331" y="10309"/>
                    </a:cubicBezTo>
                    <a:cubicBezTo>
                      <a:pt x="6672" y="10019"/>
                      <a:pt x="6980" y="9699"/>
                      <a:pt x="7245" y="9346"/>
                    </a:cubicBezTo>
                    <a:cubicBezTo>
                      <a:pt x="7396" y="9144"/>
                      <a:pt x="7529" y="8937"/>
                      <a:pt x="7648" y="8722"/>
                    </a:cubicBezTo>
                    <a:cubicBezTo>
                      <a:pt x="7762" y="8501"/>
                      <a:pt x="7875" y="8262"/>
                      <a:pt x="7937" y="8024"/>
                    </a:cubicBezTo>
                    <a:cubicBezTo>
                      <a:pt x="7946" y="7991"/>
                      <a:pt x="7925" y="7966"/>
                      <a:pt x="7903" y="7966"/>
                    </a:cubicBezTo>
                    <a:cubicBezTo>
                      <a:pt x="7890" y="7966"/>
                      <a:pt x="7878" y="7973"/>
                      <a:pt x="7869" y="7992"/>
                    </a:cubicBezTo>
                    <a:cubicBezTo>
                      <a:pt x="7756" y="8193"/>
                      <a:pt x="7654" y="8394"/>
                      <a:pt x="7535" y="8591"/>
                    </a:cubicBezTo>
                    <a:cubicBezTo>
                      <a:pt x="7421" y="8786"/>
                      <a:pt x="7302" y="8968"/>
                      <a:pt x="7169" y="9150"/>
                    </a:cubicBezTo>
                    <a:cubicBezTo>
                      <a:pt x="6904" y="9516"/>
                      <a:pt x="6596" y="9850"/>
                      <a:pt x="6250" y="10146"/>
                    </a:cubicBezTo>
                    <a:cubicBezTo>
                      <a:pt x="5872" y="10461"/>
                      <a:pt x="5456" y="10731"/>
                      <a:pt x="5110" y="11077"/>
                    </a:cubicBezTo>
                    <a:cubicBezTo>
                      <a:pt x="4820" y="11368"/>
                      <a:pt x="4593" y="11708"/>
                      <a:pt x="4436" y="12086"/>
                    </a:cubicBezTo>
                    <a:cubicBezTo>
                      <a:pt x="4372" y="12237"/>
                      <a:pt x="4316" y="12400"/>
                      <a:pt x="4271" y="12571"/>
                    </a:cubicBezTo>
                    <a:cubicBezTo>
                      <a:pt x="4215" y="12048"/>
                      <a:pt x="4183" y="11525"/>
                      <a:pt x="4171" y="10996"/>
                    </a:cubicBezTo>
                    <a:cubicBezTo>
                      <a:pt x="4133" y="9271"/>
                      <a:pt x="4303" y="7544"/>
                      <a:pt x="4480" y="5824"/>
                    </a:cubicBezTo>
                    <a:cubicBezTo>
                      <a:pt x="4567" y="4962"/>
                      <a:pt x="4656" y="4099"/>
                      <a:pt x="4724" y="3242"/>
                    </a:cubicBezTo>
                    <a:cubicBezTo>
                      <a:pt x="4788" y="2385"/>
                      <a:pt x="4857" y="1529"/>
                      <a:pt x="4820" y="672"/>
                    </a:cubicBezTo>
                    <a:cubicBezTo>
                      <a:pt x="4808" y="465"/>
                      <a:pt x="4800" y="250"/>
                      <a:pt x="4782" y="35"/>
                    </a:cubicBezTo>
                    <a:cubicBezTo>
                      <a:pt x="4782" y="13"/>
                      <a:pt x="4760" y="0"/>
                      <a:pt x="4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 rot="-8555928">
              <a:off x="8898138" y="-616415"/>
              <a:ext cx="626612" cy="1462562"/>
            </a:xfrm>
            <a:custGeom>
              <a:avLst/>
              <a:gdLst/>
              <a:ahLst/>
              <a:cxnLst/>
              <a:rect l="l" t="t" r="r" b="b"/>
              <a:pathLst>
                <a:path w="7209" h="16826" extrusionOk="0">
                  <a:moveTo>
                    <a:pt x="6503" y="137"/>
                  </a:moveTo>
                  <a:cubicBezTo>
                    <a:pt x="5948" y="893"/>
                    <a:pt x="5936" y="1887"/>
                    <a:pt x="5596" y="2738"/>
                  </a:cubicBezTo>
                  <a:cubicBezTo>
                    <a:pt x="5502" y="2983"/>
                    <a:pt x="5369" y="3218"/>
                    <a:pt x="5212" y="3425"/>
                  </a:cubicBezTo>
                  <a:cubicBezTo>
                    <a:pt x="5023" y="3664"/>
                    <a:pt x="4802" y="3878"/>
                    <a:pt x="4607" y="4105"/>
                  </a:cubicBezTo>
                  <a:cubicBezTo>
                    <a:pt x="4217" y="4547"/>
                    <a:pt x="3901" y="5044"/>
                    <a:pt x="3674" y="5585"/>
                  </a:cubicBezTo>
                  <a:cubicBezTo>
                    <a:pt x="3227" y="6663"/>
                    <a:pt x="3264" y="7885"/>
                    <a:pt x="2729" y="8925"/>
                  </a:cubicBezTo>
                  <a:cubicBezTo>
                    <a:pt x="2453" y="9466"/>
                    <a:pt x="2069" y="9945"/>
                    <a:pt x="1810" y="10492"/>
                  </a:cubicBezTo>
                  <a:cubicBezTo>
                    <a:pt x="1539" y="11065"/>
                    <a:pt x="1388" y="11702"/>
                    <a:pt x="1217" y="12313"/>
                  </a:cubicBezTo>
                  <a:cubicBezTo>
                    <a:pt x="1035" y="12981"/>
                    <a:pt x="865" y="13641"/>
                    <a:pt x="676" y="14310"/>
                  </a:cubicBezTo>
                  <a:cubicBezTo>
                    <a:pt x="601" y="14586"/>
                    <a:pt x="525" y="14858"/>
                    <a:pt x="449" y="15135"/>
                  </a:cubicBezTo>
                  <a:cubicBezTo>
                    <a:pt x="531" y="14813"/>
                    <a:pt x="613" y="14486"/>
                    <a:pt x="688" y="14158"/>
                  </a:cubicBezTo>
                  <a:cubicBezTo>
                    <a:pt x="833" y="13560"/>
                    <a:pt x="967" y="12961"/>
                    <a:pt x="997" y="12344"/>
                  </a:cubicBezTo>
                  <a:cubicBezTo>
                    <a:pt x="1028" y="11727"/>
                    <a:pt x="1004" y="11109"/>
                    <a:pt x="1110" y="10498"/>
                  </a:cubicBezTo>
                  <a:cubicBezTo>
                    <a:pt x="1205" y="9938"/>
                    <a:pt x="1382" y="9390"/>
                    <a:pt x="1639" y="8879"/>
                  </a:cubicBezTo>
                  <a:cubicBezTo>
                    <a:pt x="1904" y="8370"/>
                    <a:pt x="2232" y="7891"/>
                    <a:pt x="2377" y="7324"/>
                  </a:cubicBezTo>
                  <a:cubicBezTo>
                    <a:pt x="2516" y="6795"/>
                    <a:pt x="2528" y="6241"/>
                    <a:pt x="2592" y="5692"/>
                  </a:cubicBezTo>
                  <a:cubicBezTo>
                    <a:pt x="2654" y="5126"/>
                    <a:pt x="2793" y="4571"/>
                    <a:pt x="3045" y="4061"/>
                  </a:cubicBezTo>
                  <a:cubicBezTo>
                    <a:pt x="3310" y="3512"/>
                    <a:pt x="3694" y="3047"/>
                    <a:pt x="4103" y="2599"/>
                  </a:cubicBezTo>
                  <a:cubicBezTo>
                    <a:pt x="4543" y="2122"/>
                    <a:pt x="4991" y="1648"/>
                    <a:pt x="5432" y="1177"/>
                  </a:cubicBezTo>
                  <a:cubicBezTo>
                    <a:pt x="5659" y="936"/>
                    <a:pt x="5880" y="698"/>
                    <a:pt x="6107" y="459"/>
                  </a:cubicBezTo>
                  <a:cubicBezTo>
                    <a:pt x="6200" y="351"/>
                    <a:pt x="6302" y="218"/>
                    <a:pt x="6433" y="156"/>
                  </a:cubicBezTo>
                  <a:cubicBezTo>
                    <a:pt x="6459" y="149"/>
                    <a:pt x="6477" y="143"/>
                    <a:pt x="6503" y="137"/>
                  </a:cubicBezTo>
                  <a:close/>
                  <a:moveTo>
                    <a:pt x="6610" y="156"/>
                  </a:moveTo>
                  <a:cubicBezTo>
                    <a:pt x="6660" y="181"/>
                    <a:pt x="6704" y="232"/>
                    <a:pt x="6735" y="288"/>
                  </a:cubicBezTo>
                  <a:cubicBezTo>
                    <a:pt x="6805" y="407"/>
                    <a:pt x="6843" y="552"/>
                    <a:pt x="6881" y="685"/>
                  </a:cubicBezTo>
                  <a:cubicBezTo>
                    <a:pt x="6918" y="829"/>
                    <a:pt x="6950" y="980"/>
                    <a:pt x="6976" y="1131"/>
                  </a:cubicBezTo>
                  <a:cubicBezTo>
                    <a:pt x="7020" y="1441"/>
                    <a:pt x="7038" y="1750"/>
                    <a:pt x="7038" y="2058"/>
                  </a:cubicBezTo>
                  <a:cubicBezTo>
                    <a:pt x="7044" y="2625"/>
                    <a:pt x="7032" y="3210"/>
                    <a:pt x="6875" y="3759"/>
                  </a:cubicBezTo>
                  <a:cubicBezTo>
                    <a:pt x="6799" y="4030"/>
                    <a:pt x="6679" y="4276"/>
                    <a:pt x="6515" y="4509"/>
                  </a:cubicBezTo>
                  <a:cubicBezTo>
                    <a:pt x="6351" y="4748"/>
                    <a:pt x="6150" y="4962"/>
                    <a:pt x="5955" y="5175"/>
                  </a:cubicBezTo>
                  <a:cubicBezTo>
                    <a:pt x="5564" y="5591"/>
                    <a:pt x="5186" y="6014"/>
                    <a:pt x="4846" y="6468"/>
                  </a:cubicBezTo>
                  <a:cubicBezTo>
                    <a:pt x="4506" y="6914"/>
                    <a:pt x="4209" y="7387"/>
                    <a:pt x="3982" y="7891"/>
                  </a:cubicBezTo>
                  <a:cubicBezTo>
                    <a:pt x="3869" y="8149"/>
                    <a:pt x="3775" y="8420"/>
                    <a:pt x="3694" y="8690"/>
                  </a:cubicBezTo>
                  <a:cubicBezTo>
                    <a:pt x="3618" y="8968"/>
                    <a:pt x="3549" y="9245"/>
                    <a:pt x="3461" y="9522"/>
                  </a:cubicBezTo>
                  <a:cubicBezTo>
                    <a:pt x="3378" y="9786"/>
                    <a:pt x="3272" y="10039"/>
                    <a:pt x="3127" y="10278"/>
                  </a:cubicBezTo>
                  <a:cubicBezTo>
                    <a:pt x="2994" y="10498"/>
                    <a:pt x="2837" y="10707"/>
                    <a:pt x="2679" y="10908"/>
                  </a:cubicBezTo>
                  <a:cubicBezTo>
                    <a:pt x="2351" y="11312"/>
                    <a:pt x="1999" y="11696"/>
                    <a:pt x="1722" y="12130"/>
                  </a:cubicBezTo>
                  <a:cubicBezTo>
                    <a:pt x="1577" y="12356"/>
                    <a:pt x="1464" y="12597"/>
                    <a:pt x="1375" y="12848"/>
                  </a:cubicBezTo>
                  <a:cubicBezTo>
                    <a:pt x="1287" y="13126"/>
                    <a:pt x="1231" y="13409"/>
                    <a:pt x="1168" y="13693"/>
                  </a:cubicBezTo>
                  <a:cubicBezTo>
                    <a:pt x="1104" y="13989"/>
                    <a:pt x="1022" y="14272"/>
                    <a:pt x="909" y="14548"/>
                  </a:cubicBezTo>
                  <a:cubicBezTo>
                    <a:pt x="796" y="14845"/>
                    <a:pt x="657" y="15135"/>
                    <a:pt x="525" y="15418"/>
                  </a:cubicBezTo>
                  <a:cubicBezTo>
                    <a:pt x="493" y="15493"/>
                    <a:pt x="456" y="15569"/>
                    <a:pt x="424" y="15638"/>
                  </a:cubicBezTo>
                  <a:cubicBezTo>
                    <a:pt x="499" y="15368"/>
                    <a:pt x="575" y="15097"/>
                    <a:pt x="651" y="14827"/>
                  </a:cubicBezTo>
                  <a:cubicBezTo>
                    <a:pt x="833" y="14170"/>
                    <a:pt x="1028" y="13516"/>
                    <a:pt x="1217" y="12861"/>
                  </a:cubicBezTo>
                  <a:cubicBezTo>
                    <a:pt x="1394" y="12231"/>
                    <a:pt x="1546" y="11588"/>
                    <a:pt x="1766" y="10978"/>
                  </a:cubicBezTo>
                  <a:cubicBezTo>
                    <a:pt x="1979" y="10399"/>
                    <a:pt x="2333" y="9900"/>
                    <a:pt x="2654" y="9371"/>
                  </a:cubicBezTo>
                  <a:cubicBezTo>
                    <a:pt x="2811" y="9120"/>
                    <a:pt x="2944" y="8855"/>
                    <a:pt x="3051" y="8577"/>
                  </a:cubicBezTo>
                  <a:cubicBezTo>
                    <a:pt x="3151" y="8306"/>
                    <a:pt x="3221" y="8030"/>
                    <a:pt x="3284" y="7753"/>
                  </a:cubicBezTo>
                  <a:cubicBezTo>
                    <a:pt x="3410" y="7192"/>
                    <a:pt x="3485" y="6619"/>
                    <a:pt x="3662" y="6070"/>
                  </a:cubicBezTo>
                  <a:cubicBezTo>
                    <a:pt x="3839" y="5510"/>
                    <a:pt x="4109" y="4986"/>
                    <a:pt x="4462" y="4521"/>
                  </a:cubicBezTo>
                  <a:cubicBezTo>
                    <a:pt x="4814" y="4049"/>
                    <a:pt x="5287" y="3671"/>
                    <a:pt x="5570" y="3148"/>
                  </a:cubicBezTo>
                  <a:cubicBezTo>
                    <a:pt x="6037" y="2285"/>
                    <a:pt x="6005" y="1252"/>
                    <a:pt x="6465" y="389"/>
                  </a:cubicBezTo>
                  <a:cubicBezTo>
                    <a:pt x="6509" y="308"/>
                    <a:pt x="6553" y="232"/>
                    <a:pt x="6610" y="156"/>
                  </a:cubicBezTo>
                  <a:close/>
                  <a:moveTo>
                    <a:pt x="6525" y="1"/>
                  </a:moveTo>
                  <a:cubicBezTo>
                    <a:pt x="6507" y="1"/>
                    <a:pt x="6489" y="2"/>
                    <a:pt x="6471" y="5"/>
                  </a:cubicBezTo>
                  <a:cubicBezTo>
                    <a:pt x="6351" y="23"/>
                    <a:pt x="6244" y="119"/>
                    <a:pt x="6162" y="200"/>
                  </a:cubicBezTo>
                  <a:cubicBezTo>
                    <a:pt x="5691" y="678"/>
                    <a:pt x="5243" y="1183"/>
                    <a:pt x="4790" y="1674"/>
                  </a:cubicBezTo>
                  <a:cubicBezTo>
                    <a:pt x="4354" y="2140"/>
                    <a:pt x="3895" y="2599"/>
                    <a:pt x="3505" y="3104"/>
                  </a:cubicBezTo>
                  <a:cubicBezTo>
                    <a:pt x="3139" y="3570"/>
                    <a:pt x="2856" y="4087"/>
                    <a:pt x="2679" y="4646"/>
                  </a:cubicBezTo>
                  <a:cubicBezTo>
                    <a:pt x="2509" y="5189"/>
                    <a:pt x="2465" y="5750"/>
                    <a:pt x="2415" y="6309"/>
                  </a:cubicBezTo>
                  <a:cubicBezTo>
                    <a:pt x="2357" y="6890"/>
                    <a:pt x="2270" y="7457"/>
                    <a:pt x="1999" y="7980"/>
                  </a:cubicBezTo>
                  <a:cubicBezTo>
                    <a:pt x="1866" y="8250"/>
                    <a:pt x="1709" y="8509"/>
                    <a:pt x="1571" y="8780"/>
                  </a:cubicBezTo>
                  <a:cubicBezTo>
                    <a:pt x="1438" y="9030"/>
                    <a:pt x="1331" y="9295"/>
                    <a:pt x="1237" y="9567"/>
                  </a:cubicBezTo>
                  <a:cubicBezTo>
                    <a:pt x="1054" y="10120"/>
                    <a:pt x="959" y="10701"/>
                    <a:pt x="935" y="11286"/>
                  </a:cubicBezTo>
                  <a:cubicBezTo>
                    <a:pt x="903" y="11922"/>
                    <a:pt x="915" y="12559"/>
                    <a:pt x="802" y="13188"/>
                  </a:cubicBezTo>
                  <a:cubicBezTo>
                    <a:pt x="694" y="13806"/>
                    <a:pt x="537" y="14411"/>
                    <a:pt x="386" y="15016"/>
                  </a:cubicBezTo>
                  <a:cubicBezTo>
                    <a:pt x="380" y="15022"/>
                    <a:pt x="368" y="15028"/>
                    <a:pt x="362" y="15047"/>
                  </a:cubicBezTo>
                  <a:cubicBezTo>
                    <a:pt x="279" y="15254"/>
                    <a:pt x="211" y="15455"/>
                    <a:pt x="173" y="15676"/>
                  </a:cubicBezTo>
                  <a:cubicBezTo>
                    <a:pt x="135" y="15885"/>
                    <a:pt x="121" y="16098"/>
                    <a:pt x="121" y="16307"/>
                  </a:cubicBezTo>
                  <a:cubicBezTo>
                    <a:pt x="78" y="16464"/>
                    <a:pt x="40" y="16621"/>
                    <a:pt x="8" y="16778"/>
                  </a:cubicBezTo>
                  <a:cubicBezTo>
                    <a:pt x="1" y="16806"/>
                    <a:pt x="24" y="16826"/>
                    <a:pt x="47" y="16826"/>
                  </a:cubicBezTo>
                  <a:cubicBezTo>
                    <a:pt x="62" y="16826"/>
                    <a:pt x="77" y="16817"/>
                    <a:pt x="84" y="16798"/>
                  </a:cubicBezTo>
                  <a:cubicBezTo>
                    <a:pt x="127" y="16665"/>
                    <a:pt x="173" y="16533"/>
                    <a:pt x="211" y="16400"/>
                  </a:cubicBezTo>
                  <a:cubicBezTo>
                    <a:pt x="229" y="16400"/>
                    <a:pt x="248" y="16388"/>
                    <a:pt x="254" y="16370"/>
                  </a:cubicBezTo>
                  <a:cubicBezTo>
                    <a:pt x="406" y="16068"/>
                    <a:pt x="543" y="15765"/>
                    <a:pt x="688" y="15463"/>
                  </a:cubicBezTo>
                  <a:cubicBezTo>
                    <a:pt x="821" y="15179"/>
                    <a:pt x="953" y="14889"/>
                    <a:pt x="1072" y="14600"/>
                  </a:cubicBezTo>
                  <a:cubicBezTo>
                    <a:pt x="1186" y="14310"/>
                    <a:pt x="1269" y="14013"/>
                    <a:pt x="1337" y="13717"/>
                  </a:cubicBezTo>
                  <a:cubicBezTo>
                    <a:pt x="1400" y="13428"/>
                    <a:pt x="1458" y="13138"/>
                    <a:pt x="1558" y="12861"/>
                  </a:cubicBezTo>
                  <a:cubicBezTo>
                    <a:pt x="1911" y="11841"/>
                    <a:pt x="2837" y="11173"/>
                    <a:pt x="3340" y="10247"/>
                  </a:cubicBezTo>
                  <a:cubicBezTo>
                    <a:pt x="3624" y="9730"/>
                    <a:pt x="3732" y="9151"/>
                    <a:pt x="3901" y="8597"/>
                  </a:cubicBezTo>
                  <a:cubicBezTo>
                    <a:pt x="4072" y="8048"/>
                    <a:pt x="4323" y="7538"/>
                    <a:pt x="4639" y="7059"/>
                  </a:cubicBezTo>
                  <a:cubicBezTo>
                    <a:pt x="4953" y="6574"/>
                    <a:pt x="5319" y="6128"/>
                    <a:pt x="5703" y="5699"/>
                  </a:cubicBezTo>
                  <a:cubicBezTo>
                    <a:pt x="6093" y="5265"/>
                    <a:pt x="6540" y="4861"/>
                    <a:pt x="6825" y="4344"/>
                  </a:cubicBezTo>
                  <a:cubicBezTo>
                    <a:pt x="7089" y="3847"/>
                    <a:pt x="7171" y="3274"/>
                    <a:pt x="7189" y="2719"/>
                  </a:cubicBezTo>
                  <a:cubicBezTo>
                    <a:pt x="7209" y="2108"/>
                    <a:pt x="7203" y="1485"/>
                    <a:pt x="7070" y="887"/>
                  </a:cubicBezTo>
                  <a:cubicBezTo>
                    <a:pt x="7038" y="735"/>
                    <a:pt x="6994" y="584"/>
                    <a:pt x="6944" y="433"/>
                  </a:cubicBezTo>
                  <a:cubicBezTo>
                    <a:pt x="6900" y="320"/>
                    <a:pt x="6862" y="200"/>
                    <a:pt x="6773" y="111"/>
                  </a:cubicBezTo>
                  <a:cubicBezTo>
                    <a:pt x="6710" y="42"/>
                    <a:pt x="6620" y="1"/>
                    <a:pt x="6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6"/>
            <p:cNvSpPr/>
            <p:nvPr/>
          </p:nvSpPr>
          <p:spPr>
            <a:xfrm rot="-8464171">
              <a:off x="6486512" y="-749571"/>
              <a:ext cx="695834" cy="1248247"/>
            </a:xfrm>
            <a:custGeom>
              <a:avLst/>
              <a:gdLst/>
              <a:ahLst/>
              <a:cxnLst/>
              <a:rect l="l" t="t" r="r" b="b"/>
              <a:pathLst>
                <a:path w="8222" h="14749" extrusionOk="0">
                  <a:moveTo>
                    <a:pt x="7207" y="146"/>
                  </a:moveTo>
                  <a:cubicBezTo>
                    <a:pt x="7321" y="146"/>
                    <a:pt x="7431" y="163"/>
                    <a:pt x="7535" y="201"/>
                  </a:cubicBezTo>
                  <a:cubicBezTo>
                    <a:pt x="7137" y="440"/>
                    <a:pt x="6785" y="756"/>
                    <a:pt x="6463" y="1090"/>
                  </a:cubicBezTo>
                  <a:cubicBezTo>
                    <a:pt x="6117" y="1448"/>
                    <a:pt x="5814" y="1852"/>
                    <a:pt x="5556" y="2274"/>
                  </a:cubicBezTo>
                  <a:cubicBezTo>
                    <a:pt x="5015" y="3137"/>
                    <a:pt x="4662" y="4088"/>
                    <a:pt x="4372" y="5059"/>
                  </a:cubicBezTo>
                  <a:cubicBezTo>
                    <a:pt x="4082" y="6053"/>
                    <a:pt x="3799" y="7092"/>
                    <a:pt x="3151" y="7923"/>
                  </a:cubicBezTo>
                  <a:cubicBezTo>
                    <a:pt x="2829" y="8347"/>
                    <a:pt x="2419" y="8687"/>
                    <a:pt x="2117" y="9115"/>
                  </a:cubicBezTo>
                  <a:cubicBezTo>
                    <a:pt x="1790" y="9580"/>
                    <a:pt x="1669" y="10129"/>
                    <a:pt x="1538" y="10676"/>
                  </a:cubicBezTo>
                  <a:cubicBezTo>
                    <a:pt x="1267" y="11798"/>
                    <a:pt x="845" y="12894"/>
                    <a:pt x="284" y="13908"/>
                  </a:cubicBezTo>
                  <a:cubicBezTo>
                    <a:pt x="265" y="13946"/>
                    <a:pt x="246" y="13978"/>
                    <a:pt x="227" y="14016"/>
                  </a:cubicBezTo>
                  <a:cubicBezTo>
                    <a:pt x="340" y="13630"/>
                    <a:pt x="517" y="13260"/>
                    <a:pt x="643" y="12882"/>
                  </a:cubicBezTo>
                  <a:cubicBezTo>
                    <a:pt x="845" y="12270"/>
                    <a:pt x="939" y="11615"/>
                    <a:pt x="933" y="10967"/>
                  </a:cubicBezTo>
                  <a:cubicBezTo>
                    <a:pt x="933" y="10362"/>
                    <a:pt x="845" y="9738"/>
                    <a:pt x="1090" y="9158"/>
                  </a:cubicBezTo>
                  <a:cubicBezTo>
                    <a:pt x="1267" y="8743"/>
                    <a:pt x="1563" y="8391"/>
                    <a:pt x="1872" y="8069"/>
                  </a:cubicBezTo>
                  <a:cubicBezTo>
                    <a:pt x="2508" y="7408"/>
                    <a:pt x="3276" y="6777"/>
                    <a:pt x="3465" y="5833"/>
                  </a:cubicBezTo>
                  <a:cubicBezTo>
                    <a:pt x="3529" y="5512"/>
                    <a:pt x="3529" y="5184"/>
                    <a:pt x="3547" y="4856"/>
                  </a:cubicBezTo>
                  <a:cubicBezTo>
                    <a:pt x="3559" y="4585"/>
                    <a:pt x="3597" y="4321"/>
                    <a:pt x="3648" y="4056"/>
                  </a:cubicBezTo>
                  <a:cubicBezTo>
                    <a:pt x="3761" y="3533"/>
                    <a:pt x="3950" y="3030"/>
                    <a:pt x="4201" y="2564"/>
                  </a:cubicBezTo>
                  <a:cubicBezTo>
                    <a:pt x="4454" y="2097"/>
                    <a:pt x="4776" y="1669"/>
                    <a:pt x="5146" y="1297"/>
                  </a:cubicBezTo>
                  <a:cubicBezTo>
                    <a:pt x="5512" y="925"/>
                    <a:pt x="5940" y="585"/>
                    <a:pt x="6413" y="358"/>
                  </a:cubicBezTo>
                  <a:cubicBezTo>
                    <a:pt x="6645" y="243"/>
                    <a:pt x="6933" y="146"/>
                    <a:pt x="7207" y="146"/>
                  </a:cubicBezTo>
                  <a:close/>
                  <a:moveTo>
                    <a:pt x="7654" y="259"/>
                  </a:moveTo>
                  <a:cubicBezTo>
                    <a:pt x="7724" y="296"/>
                    <a:pt x="7780" y="346"/>
                    <a:pt x="7837" y="410"/>
                  </a:cubicBezTo>
                  <a:cubicBezTo>
                    <a:pt x="8158" y="788"/>
                    <a:pt x="8038" y="1373"/>
                    <a:pt x="7861" y="1795"/>
                  </a:cubicBezTo>
                  <a:cubicBezTo>
                    <a:pt x="7446" y="2797"/>
                    <a:pt x="6696" y="3615"/>
                    <a:pt x="6003" y="4434"/>
                  </a:cubicBezTo>
                  <a:cubicBezTo>
                    <a:pt x="5657" y="4850"/>
                    <a:pt x="5317" y="5266"/>
                    <a:pt x="5027" y="5719"/>
                  </a:cubicBezTo>
                  <a:cubicBezTo>
                    <a:pt x="4712" y="6217"/>
                    <a:pt x="4479" y="6746"/>
                    <a:pt x="4309" y="7313"/>
                  </a:cubicBezTo>
                  <a:cubicBezTo>
                    <a:pt x="4126" y="7917"/>
                    <a:pt x="3994" y="8536"/>
                    <a:pt x="3773" y="9127"/>
                  </a:cubicBezTo>
                  <a:cubicBezTo>
                    <a:pt x="3566" y="9688"/>
                    <a:pt x="3302" y="10229"/>
                    <a:pt x="2992" y="10740"/>
                  </a:cubicBezTo>
                  <a:cubicBezTo>
                    <a:pt x="2381" y="11772"/>
                    <a:pt x="1619" y="12699"/>
                    <a:pt x="857" y="13618"/>
                  </a:cubicBezTo>
                  <a:cubicBezTo>
                    <a:pt x="845" y="13630"/>
                    <a:pt x="832" y="13644"/>
                    <a:pt x="819" y="13656"/>
                  </a:cubicBezTo>
                  <a:cubicBezTo>
                    <a:pt x="814" y="13653"/>
                    <a:pt x="806" y="13651"/>
                    <a:pt x="797" y="13651"/>
                  </a:cubicBezTo>
                  <a:cubicBezTo>
                    <a:pt x="787" y="13651"/>
                    <a:pt x="776" y="13655"/>
                    <a:pt x="770" y="13668"/>
                  </a:cubicBezTo>
                  <a:cubicBezTo>
                    <a:pt x="643" y="13833"/>
                    <a:pt x="511" y="13996"/>
                    <a:pt x="384" y="14159"/>
                  </a:cubicBezTo>
                  <a:cubicBezTo>
                    <a:pt x="296" y="14280"/>
                    <a:pt x="209" y="14400"/>
                    <a:pt x="119" y="14519"/>
                  </a:cubicBezTo>
                  <a:cubicBezTo>
                    <a:pt x="119" y="14475"/>
                    <a:pt x="127" y="14438"/>
                    <a:pt x="133" y="14400"/>
                  </a:cubicBezTo>
                  <a:cubicBezTo>
                    <a:pt x="151" y="14394"/>
                    <a:pt x="165" y="14386"/>
                    <a:pt x="177" y="14368"/>
                  </a:cubicBezTo>
                  <a:cubicBezTo>
                    <a:pt x="770" y="13379"/>
                    <a:pt x="1235" y="12327"/>
                    <a:pt x="1550" y="11219"/>
                  </a:cubicBezTo>
                  <a:cubicBezTo>
                    <a:pt x="1701" y="10676"/>
                    <a:pt x="1782" y="10097"/>
                    <a:pt x="2023" y="9580"/>
                  </a:cubicBezTo>
                  <a:cubicBezTo>
                    <a:pt x="2250" y="9089"/>
                    <a:pt x="2659" y="8717"/>
                    <a:pt x="3012" y="8327"/>
                  </a:cubicBezTo>
                  <a:cubicBezTo>
                    <a:pt x="3364" y="7943"/>
                    <a:pt x="3634" y="7508"/>
                    <a:pt x="3849" y="7042"/>
                  </a:cubicBezTo>
                  <a:cubicBezTo>
                    <a:pt x="4070" y="6570"/>
                    <a:pt x="4227" y="6071"/>
                    <a:pt x="4372" y="5574"/>
                  </a:cubicBezTo>
                  <a:cubicBezTo>
                    <a:pt x="4523" y="5071"/>
                    <a:pt x="4662" y="4567"/>
                    <a:pt x="4838" y="4076"/>
                  </a:cubicBezTo>
                  <a:cubicBezTo>
                    <a:pt x="5003" y="3603"/>
                    <a:pt x="5210" y="3143"/>
                    <a:pt x="5448" y="2708"/>
                  </a:cubicBezTo>
                  <a:cubicBezTo>
                    <a:pt x="5928" y="1838"/>
                    <a:pt x="6570" y="1039"/>
                    <a:pt x="7376" y="454"/>
                  </a:cubicBezTo>
                  <a:cubicBezTo>
                    <a:pt x="7471" y="384"/>
                    <a:pt x="7565" y="321"/>
                    <a:pt x="7654" y="259"/>
                  </a:cubicBezTo>
                  <a:close/>
                  <a:moveTo>
                    <a:pt x="7202" y="0"/>
                  </a:moveTo>
                  <a:cubicBezTo>
                    <a:pt x="6673" y="0"/>
                    <a:pt x="6182" y="286"/>
                    <a:pt x="5764" y="579"/>
                  </a:cubicBezTo>
                  <a:cubicBezTo>
                    <a:pt x="5323" y="888"/>
                    <a:pt x="4933" y="1266"/>
                    <a:pt x="4605" y="1687"/>
                  </a:cubicBezTo>
                  <a:cubicBezTo>
                    <a:pt x="3944" y="2532"/>
                    <a:pt x="3515" y="3565"/>
                    <a:pt x="3421" y="4635"/>
                  </a:cubicBezTo>
                  <a:cubicBezTo>
                    <a:pt x="3395" y="4969"/>
                    <a:pt x="3402" y="5310"/>
                    <a:pt x="3358" y="5644"/>
                  </a:cubicBezTo>
                  <a:cubicBezTo>
                    <a:pt x="3320" y="5908"/>
                    <a:pt x="3244" y="6155"/>
                    <a:pt x="3125" y="6393"/>
                  </a:cubicBezTo>
                  <a:cubicBezTo>
                    <a:pt x="2910" y="6803"/>
                    <a:pt x="2590" y="7149"/>
                    <a:pt x="2262" y="7477"/>
                  </a:cubicBezTo>
                  <a:cubicBezTo>
                    <a:pt x="1934" y="7810"/>
                    <a:pt x="1581" y="8138"/>
                    <a:pt x="1305" y="8516"/>
                  </a:cubicBezTo>
                  <a:cubicBezTo>
                    <a:pt x="996" y="8938"/>
                    <a:pt x="807" y="9397"/>
                    <a:pt x="782" y="9920"/>
                  </a:cubicBezTo>
                  <a:cubicBezTo>
                    <a:pt x="762" y="10248"/>
                    <a:pt x="788" y="10583"/>
                    <a:pt x="794" y="10909"/>
                  </a:cubicBezTo>
                  <a:cubicBezTo>
                    <a:pt x="800" y="11249"/>
                    <a:pt x="776" y="11589"/>
                    <a:pt x="724" y="11924"/>
                  </a:cubicBezTo>
                  <a:cubicBezTo>
                    <a:pt x="674" y="12258"/>
                    <a:pt x="593" y="12586"/>
                    <a:pt x="491" y="12912"/>
                  </a:cubicBezTo>
                  <a:cubicBezTo>
                    <a:pt x="398" y="13222"/>
                    <a:pt x="271" y="13517"/>
                    <a:pt x="171" y="13827"/>
                  </a:cubicBezTo>
                  <a:cubicBezTo>
                    <a:pt x="70" y="14110"/>
                    <a:pt x="0" y="14400"/>
                    <a:pt x="0" y="14702"/>
                  </a:cubicBezTo>
                  <a:cubicBezTo>
                    <a:pt x="0" y="14732"/>
                    <a:pt x="25" y="14749"/>
                    <a:pt x="51" y="14749"/>
                  </a:cubicBezTo>
                  <a:cubicBezTo>
                    <a:pt x="68" y="14749"/>
                    <a:pt x="85" y="14741"/>
                    <a:pt x="95" y="14726"/>
                  </a:cubicBezTo>
                  <a:cubicBezTo>
                    <a:pt x="221" y="14563"/>
                    <a:pt x="346" y="14394"/>
                    <a:pt x="467" y="14223"/>
                  </a:cubicBezTo>
                  <a:cubicBezTo>
                    <a:pt x="517" y="14159"/>
                    <a:pt x="561" y="14097"/>
                    <a:pt x="605" y="14034"/>
                  </a:cubicBezTo>
                  <a:cubicBezTo>
                    <a:pt x="1355" y="13240"/>
                    <a:pt x="2061" y="12397"/>
                    <a:pt x="2677" y="11496"/>
                  </a:cubicBezTo>
                  <a:cubicBezTo>
                    <a:pt x="3018" y="10998"/>
                    <a:pt x="3326" y="10481"/>
                    <a:pt x="3591" y="9934"/>
                  </a:cubicBezTo>
                  <a:cubicBezTo>
                    <a:pt x="3861" y="9373"/>
                    <a:pt x="4058" y="8787"/>
                    <a:pt x="4221" y="8182"/>
                  </a:cubicBezTo>
                  <a:cubicBezTo>
                    <a:pt x="4390" y="7559"/>
                    <a:pt x="4549" y="6935"/>
                    <a:pt x="4838" y="6356"/>
                  </a:cubicBezTo>
                  <a:cubicBezTo>
                    <a:pt x="5084" y="5858"/>
                    <a:pt x="5405" y="5411"/>
                    <a:pt x="5745" y="4983"/>
                  </a:cubicBezTo>
                  <a:cubicBezTo>
                    <a:pt x="6431" y="4126"/>
                    <a:pt x="7213" y="3332"/>
                    <a:pt x="7748" y="2362"/>
                  </a:cubicBezTo>
                  <a:cubicBezTo>
                    <a:pt x="7994" y="1914"/>
                    <a:pt x="8221" y="1405"/>
                    <a:pt x="8177" y="888"/>
                  </a:cubicBezTo>
                  <a:cubicBezTo>
                    <a:pt x="8152" y="643"/>
                    <a:pt x="8056" y="410"/>
                    <a:pt x="7881" y="239"/>
                  </a:cubicBezTo>
                  <a:cubicBezTo>
                    <a:pt x="7698" y="76"/>
                    <a:pt x="7459" y="0"/>
                    <a:pt x="7219" y="0"/>
                  </a:cubicBezTo>
                  <a:cubicBezTo>
                    <a:pt x="7213" y="0"/>
                    <a:pt x="7208" y="0"/>
                    <a:pt x="7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6"/>
            <p:cNvSpPr/>
            <p:nvPr/>
          </p:nvSpPr>
          <p:spPr>
            <a:xfrm>
              <a:off x="5867099" y="249573"/>
              <a:ext cx="130805" cy="85763"/>
            </a:xfrm>
            <a:custGeom>
              <a:avLst/>
              <a:gdLst/>
              <a:ahLst/>
              <a:cxnLst/>
              <a:rect l="l" t="t" r="r" b="b"/>
              <a:pathLst>
                <a:path w="1847" h="1211" extrusionOk="0">
                  <a:moveTo>
                    <a:pt x="1030" y="1"/>
                  </a:moveTo>
                  <a:cubicBezTo>
                    <a:pt x="907" y="1"/>
                    <a:pt x="782" y="25"/>
                    <a:pt x="663" y="77"/>
                  </a:cubicBezTo>
                  <a:cubicBezTo>
                    <a:pt x="221" y="266"/>
                    <a:pt x="1" y="757"/>
                    <a:pt x="140" y="1210"/>
                  </a:cubicBezTo>
                  <a:lnTo>
                    <a:pt x="1846" y="474"/>
                  </a:lnTo>
                  <a:cubicBezTo>
                    <a:pt x="1677" y="176"/>
                    <a:pt x="1360" y="1"/>
                    <a:pt x="10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6"/>
            <p:cNvSpPr/>
            <p:nvPr/>
          </p:nvSpPr>
          <p:spPr>
            <a:xfrm>
              <a:off x="8826184" y="754423"/>
              <a:ext cx="80310" cy="128680"/>
            </a:xfrm>
            <a:custGeom>
              <a:avLst/>
              <a:gdLst/>
              <a:ahLst/>
              <a:cxnLst/>
              <a:rect l="l" t="t" r="r" b="b"/>
              <a:pathLst>
                <a:path w="1134" h="1817" extrusionOk="0">
                  <a:moveTo>
                    <a:pt x="705" y="0"/>
                  </a:moveTo>
                  <a:cubicBezTo>
                    <a:pt x="265" y="165"/>
                    <a:pt x="0" y="631"/>
                    <a:pt x="113" y="1096"/>
                  </a:cubicBezTo>
                  <a:cubicBezTo>
                    <a:pt x="211" y="1528"/>
                    <a:pt x="590" y="1817"/>
                    <a:pt x="1010" y="1817"/>
                  </a:cubicBezTo>
                  <a:cubicBezTo>
                    <a:pt x="1051" y="1817"/>
                    <a:pt x="1092" y="1814"/>
                    <a:pt x="1134" y="1809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6"/>
            <p:cNvSpPr/>
            <p:nvPr/>
          </p:nvSpPr>
          <p:spPr>
            <a:xfrm>
              <a:off x="6920411" y="185977"/>
              <a:ext cx="112462" cy="108850"/>
            </a:xfrm>
            <a:custGeom>
              <a:avLst/>
              <a:gdLst/>
              <a:ahLst/>
              <a:cxnLst/>
              <a:rect l="l" t="t" r="r" b="b"/>
              <a:pathLst>
                <a:path w="1588" h="1537" extrusionOk="0">
                  <a:moveTo>
                    <a:pt x="1279" y="0"/>
                  </a:moveTo>
                  <a:lnTo>
                    <a:pt x="0" y="1347"/>
                  </a:lnTo>
                  <a:cubicBezTo>
                    <a:pt x="168" y="1473"/>
                    <a:pt x="366" y="1536"/>
                    <a:pt x="564" y="1536"/>
                  </a:cubicBezTo>
                  <a:cubicBezTo>
                    <a:pt x="813" y="1536"/>
                    <a:pt x="1060" y="1437"/>
                    <a:pt x="1241" y="1240"/>
                  </a:cubicBezTo>
                  <a:cubicBezTo>
                    <a:pt x="1575" y="894"/>
                    <a:pt x="1588" y="359"/>
                    <a:pt x="1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6"/>
            <p:cNvSpPr/>
            <p:nvPr/>
          </p:nvSpPr>
          <p:spPr>
            <a:xfrm>
              <a:off x="7344852" y="350516"/>
              <a:ext cx="73299" cy="73157"/>
            </a:xfrm>
            <a:custGeom>
              <a:avLst/>
              <a:gdLst/>
              <a:ahLst/>
              <a:cxnLst/>
              <a:rect l="l" t="t" r="r" b="b"/>
              <a:pathLst>
                <a:path w="1035" h="1033" extrusionOk="0">
                  <a:moveTo>
                    <a:pt x="517" y="0"/>
                  </a:moveTo>
                  <a:cubicBezTo>
                    <a:pt x="227" y="0"/>
                    <a:pt x="0" y="227"/>
                    <a:pt x="0" y="517"/>
                  </a:cubicBezTo>
                  <a:cubicBezTo>
                    <a:pt x="0" y="800"/>
                    <a:pt x="227" y="1033"/>
                    <a:pt x="517" y="1033"/>
                  </a:cubicBezTo>
                  <a:cubicBezTo>
                    <a:pt x="802" y="1033"/>
                    <a:pt x="1034" y="800"/>
                    <a:pt x="1034" y="517"/>
                  </a:cubicBezTo>
                  <a:cubicBezTo>
                    <a:pt x="1034" y="227"/>
                    <a:pt x="802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6"/>
          <p:cNvGrpSpPr/>
          <p:nvPr/>
        </p:nvGrpSpPr>
        <p:grpSpPr>
          <a:xfrm>
            <a:off x="472560" y="-470978"/>
            <a:ext cx="892404" cy="892404"/>
            <a:chOff x="793057" y="-435089"/>
            <a:chExt cx="892404" cy="892404"/>
          </a:xfrm>
        </p:grpSpPr>
        <p:sp>
          <p:nvSpPr>
            <p:cNvPr id="1984" name="Google Shape;1984;p36"/>
            <p:cNvSpPr/>
            <p:nvPr/>
          </p:nvSpPr>
          <p:spPr>
            <a:xfrm rot="8100000">
              <a:off x="1047285" y="-427938"/>
              <a:ext cx="383948" cy="878102"/>
            </a:xfrm>
            <a:custGeom>
              <a:avLst/>
              <a:gdLst/>
              <a:ahLst/>
              <a:cxnLst/>
              <a:rect l="l" t="t" r="r" b="b"/>
              <a:pathLst>
                <a:path w="7365" h="16844" extrusionOk="0">
                  <a:moveTo>
                    <a:pt x="744" y="0"/>
                  </a:moveTo>
                  <a:cubicBezTo>
                    <a:pt x="700" y="7"/>
                    <a:pt x="655" y="20"/>
                    <a:pt x="617" y="38"/>
                  </a:cubicBezTo>
                  <a:cubicBezTo>
                    <a:pt x="485" y="108"/>
                    <a:pt x="390" y="265"/>
                    <a:pt x="315" y="410"/>
                  </a:cubicBezTo>
                  <a:cubicBezTo>
                    <a:pt x="44" y="921"/>
                    <a:pt x="0" y="1518"/>
                    <a:pt x="50" y="2085"/>
                  </a:cubicBezTo>
                  <a:cubicBezTo>
                    <a:pt x="157" y="3295"/>
                    <a:pt x="687" y="4436"/>
                    <a:pt x="1361" y="5431"/>
                  </a:cubicBezTo>
                  <a:cubicBezTo>
                    <a:pt x="2142" y="6571"/>
                    <a:pt x="3137" y="7547"/>
                    <a:pt x="4082" y="8556"/>
                  </a:cubicBezTo>
                  <a:cubicBezTo>
                    <a:pt x="4498" y="8996"/>
                    <a:pt x="4939" y="9443"/>
                    <a:pt x="5242" y="9978"/>
                  </a:cubicBezTo>
                  <a:cubicBezTo>
                    <a:pt x="5387" y="10225"/>
                    <a:pt x="5492" y="10489"/>
                    <a:pt x="5550" y="10772"/>
                  </a:cubicBezTo>
                  <a:cubicBezTo>
                    <a:pt x="5606" y="11080"/>
                    <a:pt x="5582" y="11396"/>
                    <a:pt x="5538" y="11705"/>
                  </a:cubicBezTo>
                  <a:cubicBezTo>
                    <a:pt x="5379" y="12725"/>
                    <a:pt x="4277" y="16089"/>
                    <a:pt x="4032" y="16749"/>
                  </a:cubicBezTo>
                  <a:cubicBezTo>
                    <a:pt x="4014" y="16798"/>
                    <a:pt x="4058" y="16843"/>
                    <a:pt x="4100" y="16843"/>
                  </a:cubicBezTo>
                  <a:cubicBezTo>
                    <a:pt x="4119" y="16843"/>
                    <a:pt x="4138" y="16834"/>
                    <a:pt x="4152" y="16813"/>
                  </a:cubicBezTo>
                  <a:cubicBezTo>
                    <a:pt x="4158" y="16801"/>
                    <a:pt x="4170" y="16781"/>
                    <a:pt x="4177" y="16769"/>
                  </a:cubicBezTo>
                  <a:cubicBezTo>
                    <a:pt x="4334" y="16523"/>
                    <a:pt x="4492" y="16284"/>
                    <a:pt x="4649" y="16039"/>
                  </a:cubicBezTo>
                  <a:cubicBezTo>
                    <a:pt x="5228" y="15112"/>
                    <a:pt x="5795" y="14179"/>
                    <a:pt x="6324" y="13222"/>
                  </a:cubicBezTo>
                  <a:cubicBezTo>
                    <a:pt x="6867" y="12252"/>
                    <a:pt x="7364" y="11176"/>
                    <a:pt x="7282" y="10036"/>
                  </a:cubicBezTo>
                  <a:cubicBezTo>
                    <a:pt x="7239" y="9425"/>
                    <a:pt x="7018" y="8844"/>
                    <a:pt x="6861" y="8259"/>
                  </a:cubicBezTo>
                  <a:cubicBezTo>
                    <a:pt x="6777" y="7969"/>
                    <a:pt x="6715" y="7673"/>
                    <a:pt x="6690" y="7364"/>
                  </a:cubicBezTo>
                  <a:cubicBezTo>
                    <a:pt x="6658" y="7050"/>
                    <a:pt x="6652" y="6728"/>
                    <a:pt x="6589" y="6413"/>
                  </a:cubicBezTo>
                  <a:cubicBezTo>
                    <a:pt x="6356" y="5222"/>
                    <a:pt x="5361" y="4416"/>
                    <a:pt x="4492" y="3667"/>
                  </a:cubicBezTo>
                  <a:cubicBezTo>
                    <a:pt x="3963" y="3207"/>
                    <a:pt x="3459" y="2722"/>
                    <a:pt x="2986" y="2206"/>
                  </a:cubicBezTo>
                  <a:cubicBezTo>
                    <a:pt x="2747" y="1942"/>
                    <a:pt x="2514" y="1669"/>
                    <a:pt x="2294" y="1399"/>
                  </a:cubicBezTo>
                  <a:cubicBezTo>
                    <a:pt x="2073" y="1128"/>
                    <a:pt x="1858" y="852"/>
                    <a:pt x="1619" y="599"/>
                  </a:cubicBezTo>
                  <a:cubicBezTo>
                    <a:pt x="1500" y="474"/>
                    <a:pt x="1380" y="354"/>
                    <a:pt x="1247" y="247"/>
                  </a:cubicBezTo>
                  <a:cubicBezTo>
                    <a:pt x="1140" y="158"/>
                    <a:pt x="1027" y="64"/>
                    <a:pt x="895" y="20"/>
                  </a:cubicBezTo>
                  <a:cubicBezTo>
                    <a:pt x="838" y="7"/>
                    <a:pt x="788" y="0"/>
                    <a:pt x="7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 rot="8100000">
              <a:off x="1088157" y="-427687"/>
              <a:ext cx="311016" cy="874244"/>
            </a:xfrm>
            <a:custGeom>
              <a:avLst/>
              <a:gdLst/>
              <a:ahLst/>
              <a:cxnLst/>
              <a:rect l="l" t="t" r="r" b="b"/>
              <a:pathLst>
                <a:path w="5966" h="16770" extrusionOk="0">
                  <a:moveTo>
                    <a:pt x="127" y="0"/>
                  </a:moveTo>
                  <a:cubicBezTo>
                    <a:pt x="83" y="7"/>
                    <a:pt x="38" y="20"/>
                    <a:pt x="0" y="38"/>
                  </a:cubicBezTo>
                  <a:cubicBezTo>
                    <a:pt x="57" y="271"/>
                    <a:pt x="121" y="505"/>
                    <a:pt x="197" y="732"/>
                  </a:cubicBezTo>
                  <a:cubicBezTo>
                    <a:pt x="410" y="1419"/>
                    <a:pt x="718" y="2073"/>
                    <a:pt x="1090" y="2690"/>
                  </a:cubicBezTo>
                  <a:cubicBezTo>
                    <a:pt x="1462" y="3308"/>
                    <a:pt x="1890" y="3881"/>
                    <a:pt x="2389" y="4404"/>
                  </a:cubicBezTo>
                  <a:cubicBezTo>
                    <a:pt x="2904" y="4952"/>
                    <a:pt x="3471" y="5456"/>
                    <a:pt x="3968" y="6029"/>
                  </a:cubicBezTo>
                  <a:cubicBezTo>
                    <a:pt x="4467" y="6596"/>
                    <a:pt x="4863" y="7225"/>
                    <a:pt x="5046" y="7969"/>
                  </a:cubicBezTo>
                  <a:cubicBezTo>
                    <a:pt x="5140" y="8341"/>
                    <a:pt x="5204" y="8719"/>
                    <a:pt x="5311" y="9091"/>
                  </a:cubicBezTo>
                  <a:cubicBezTo>
                    <a:pt x="5424" y="9443"/>
                    <a:pt x="5601" y="9777"/>
                    <a:pt x="5715" y="10135"/>
                  </a:cubicBezTo>
                  <a:cubicBezTo>
                    <a:pt x="5820" y="10489"/>
                    <a:pt x="5802" y="10854"/>
                    <a:pt x="5715" y="11213"/>
                  </a:cubicBezTo>
                  <a:cubicBezTo>
                    <a:pt x="5625" y="11572"/>
                    <a:pt x="5500" y="11931"/>
                    <a:pt x="5374" y="12284"/>
                  </a:cubicBezTo>
                  <a:cubicBezTo>
                    <a:pt x="5110" y="13008"/>
                    <a:pt x="4813" y="13720"/>
                    <a:pt x="4517" y="14432"/>
                  </a:cubicBezTo>
                  <a:cubicBezTo>
                    <a:pt x="4189" y="15207"/>
                    <a:pt x="3855" y="15981"/>
                    <a:pt x="3560" y="16769"/>
                  </a:cubicBezTo>
                  <a:cubicBezTo>
                    <a:pt x="3717" y="16523"/>
                    <a:pt x="3875" y="16284"/>
                    <a:pt x="4032" y="16039"/>
                  </a:cubicBezTo>
                  <a:cubicBezTo>
                    <a:pt x="4171" y="15679"/>
                    <a:pt x="4322" y="15327"/>
                    <a:pt x="4467" y="14973"/>
                  </a:cubicBezTo>
                  <a:cubicBezTo>
                    <a:pt x="4770" y="14263"/>
                    <a:pt x="5072" y="13551"/>
                    <a:pt x="5349" y="12832"/>
                  </a:cubicBezTo>
                  <a:cubicBezTo>
                    <a:pt x="5488" y="12467"/>
                    <a:pt x="5619" y="12108"/>
                    <a:pt x="5739" y="11742"/>
                  </a:cubicBezTo>
                  <a:cubicBezTo>
                    <a:pt x="5852" y="11396"/>
                    <a:pt x="5953" y="11042"/>
                    <a:pt x="5959" y="10684"/>
                  </a:cubicBezTo>
                  <a:cubicBezTo>
                    <a:pt x="5965" y="10306"/>
                    <a:pt x="5846" y="9966"/>
                    <a:pt x="5701" y="9626"/>
                  </a:cubicBezTo>
                  <a:cubicBezTo>
                    <a:pt x="5625" y="9449"/>
                    <a:pt x="5550" y="9280"/>
                    <a:pt x="5494" y="9103"/>
                  </a:cubicBezTo>
                  <a:cubicBezTo>
                    <a:pt x="5436" y="8914"/>
                    <a:pt x="5386" y="8725"/>
                    <a:pt x="5349" y="8536"/>
                  </a:cubicBezTo>
                  <a:cubicBezTo>
                    <a:pt x="5267" y="8158"/>
                    <a:pt x="5191" y="7786"/>
                    <a:pt x="5052" y="7428"/>
                  </a:cubicBezTo>
                  <a:cubicBezTo>
                    <a:pt x="4927" y="7088"/>
                    <a:pt x="4744" y="6766"/>
                    <a:pt x="4535" y="6463"/>
                  </a:cubicBezTo>
                  <a:cubicBezTo>
                    <a:pt x="4101" y="5853"/>
                    <a:pt x="3553" y="5329"/>
                    <a:pt x="3018" y="4806"/>
                  </a:cubicBezTo>
                  <a:cubicBezTo>
                    <a:pt x="2488" y="4291"/>
                    <a:pt x="1991" y="3748"/>
                    <a:pt x="1557" y="3143"/>
                  </a:cubicBezTo>
                  <a:cubicBezTo>
                    <a:pt x="889" y="2199"/>
                    <a:pt x="398" y="1128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36"/>
          <p:cNvGrpSpPr/>
          <p:nvPr/>
        </p:nvGrpSpPr>
        <p:grpSpPr>
          <a:xfrm rot="3122074">
            <a:off x="-1078541" y="-381600"/>
            <a:ext cx="2181583" cy="1132342"/>
            <a:chOff x="-950497" y="-304136"/>
            <a:chExt cx="2181533" cy="1132316"/>
          </a:xfrm>
        </p:grpSpPr>
        <p:sp>
          <p:nvSpPr>
            <p:cNvPr id="1987" name="Google Shape;1987;p36"/>
            <p:cNvSpPr/>
            <p:nvPr/>
          </p:nvSpPr>
          <p:spPr>
            <a:xfrm rot="6024963">
              <a:off x="55018" y="-278008"/>
              <a:ext cx="186305" cy="544283"/>
            </a:xfrm>
            <a:custGeom>
              <a:avLst/>
              <a:gdLst/>
              <a:ahLst/>
              <a:cxnLst/>
              <a:rect l="l" t="t" r="r" b="b"/>
              <a:pathLst>
                <a:path w="2967" h="8668" extrusionOk="0">
                  <a:moveTo>
                    <a:pt x="943" y="1"/>
                  </a:moveTo>
                  <a:cubicBezTo>
                    <a:pt x="927" y="1"/>
                    <a:pt x="911" y="8"/>
                    <a:pt x="902" y="23"/>
                  </a:cubicBezTo>
                  <a:cubicBezTo>
                    <a:pt x="214" y="1069"/>
                    <a:pt x="1" y="2366"/>
                    <a:pt x="196" y="3595"/>
                  </a:cubicBezTo>
                  <a:cubicBezTo>
                    <a:pt x="290" y="4174"/>
                    <a:pt x="473" y="4735"/>
                    <a:pt x="719" y="5264"/>
                  </a:cubicBezTo>
                  <a:cubicBezTo>
                    <a:pt x="970" y="5787"/>
                    <a:pt x="1292" y="6265"/>
                    <a:pt x="1644" y="6732"/>
                  </a:cubicBezTo>
                  <a:cubicBezTo>
                    <a:pt x="1990" y="7172"/>
                    <a:pt x="2376" y="7695"/>
                    <a:pt x="2262" y="8288"/>
                  </a:cubicBezTo>
                  <a:cubicBezTo>
                    <a:pt x="2258" y="8298"/>
                    <a:pt x="2267" y="8305"/>
                    <a:pt x="2276" y="8305"/>
                  </a:cubicBezTo>
                  <a:cubicBezTo>
                    <a:pt x="2283" y="8305"/>
                    <a:pt x="2290" y="8301"/>
                    <a:pt x="2293" y="8294"/>
                  </a:cubicBezTo>
                  <a:cubicBezTo>
                    <a:pt x="2306" y="8250"/>
                    <a:pt x="2312" y="8212"/>
                    <a:pt x="2324" y="8168"/>
                  </a:cubicBezTo>
                  <a:cubicBezTo>
                    <a:pt x="2330" y="8326"/>
                    <a:pt x="2350" y="8477"/>
                    <a:pt x="2368" y="8634"/>
                  </a:cubicBezTo>
                  <a:cubicBezTo>
                    <a:pt x="2368" y="8651"/>
                    <a:pt x="2388" y="8667"/>
                    <a:pt x="2407" y="8667"/>
                  </a:cubicBezTo>
                  <a:cubicBezTo>
                    <a:pt x="2416" y="8667"/>
                    <a:pt x="2426" y="8663"/>
                    <a:pt x="2432" y="8652"/>
                  </a:cubicBezTo>
                  <a:cubicBezTo>
                    <a:pt x="2659" y="8143"/>
                    <a:pt x="2848" y="7620"/>
                    <a:pt x="2905" y="7065"/>
                  </a:cubicBezTo>
                  <a:cubicBezTo>
                    <a:pt x="2967" y="6511"/>
                    <a:pt x="2885" y="5925"/>
                    <a:pt x="2702" y="5402"/>
                  </a:cubicBezTo>
                  <a:cubicBezTo>
                    <a:pt x="2495" y="4823"/>
                    <a:pt x="2149" y="4319"/>
                    <a:pt x="1839" y="3796"/>
                  </a:cubicBezTo>
                  <a:cubicBezTo>
                    <a:pt x="1676" y="3526"/>
                    <a:pt x="1531" y="3242"/>
                    <a:pt x="1417" y="2953"/>
                  </a:cubicBezTo>
                  <a:cubicBezTo>
                    <a:pt x="1318" y="2675"/>
                    <a:pt x="1234" y="2386"/>
                    <a:pt x="1179" y="2096"/>
                  </a:cubicBezTo>
                  <a:cubicBezTo>
                    <a:pt x="1039" y="1421"/>
                    <a:pt x="1021" y="735"/>
                    <a:pt x="990" y="49"/>
                  </a:cubicBezTo>
                  <a:cubicBezTo>
                    <a:pt x="990" y="18"/>
                    <a:pt x="966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 rot="6024963">
              <a:off x="-498567" y="-116361"/>
              <a:ext cx="405387" cy="438102"/>
            </a:xfrm>
            <a:custGeom>
              <a:avLst/>
              <a:gdLst/>
              <a:ahLst/>
              <a:cxnLst/>
              <a:rect l="l" t="t" r="r" b="b"/>
              <a:pathLst>
                <a:path w="6456" h="6977" extrusionOk="0">
                  <a:moveTo>
                    <a:pt x="6410" y="1"/>
                  </a:moveTo>
                  <a:cubicBezTo>
                    <a:pt x="6400" y="1"/>
                    <a:pt x="6390" y="4"/>
                    <a:pt x="6382" y="12"/>
                  </a:cubicBezTo>
                  <a:cubicBezTo>
                    <a:pt x="6143" y="257"/>
                    <a:pt x="5904" y="497"/>
                    <a:pt x="5651" y="730"/>
                  </a:cubicBezTo>
                  <a:cubicBezTo>
                    <a:pt x="5393" y="957"/>
                    <a:pt x="5128" y="1172"/>
                    <a:pt x="4852" y="1379"/>
                  </a:cubicBezTo>
                  <a:cubicBezTo>
                    <a:pt x="4317" y="1776"/>
                    <a:pt x="3736" y="2109"/>
                    <a:pt x="3157" y="2443"/>
                  </a:cubicBezTo>
                  <a:cubicBezTo>
                    <a:pt x="2590" y="2759"/>
                    <a:pt x="2023" y="3086"/>
                    <a:pt x="1520" y="3489"/>
                  </a:cubicBezTo>
                  <a:cubicBezTo>
                    <a:pt x="1059" y="3861"/>
                    <a:pt x="663" y="4315"/>
                    <a:pt x="398" y="4844"/>
                  </a:cubicBezTo>
                  <a:cubicBezTo>
                    <a:pt x="146" y="5341"/>
                    <a:pt x="0" y="5926"/>
                    <a:pt x="108" y="6481"/>
                  </a:cubicBezTo>
                  <a:cubicBezTo>
                    <a:pt x="70" y="6632"/>
                    <a:pt x="76" y="6789"/>
                    <a:pt x="114" y="6941"/>
                  </a:cubicBezTo>
                  <a:cubicBezTo>
                    <a:pt x="119" y="6964"/>
                    <a:pt x="142" y="6977"/>
                    <a:pt x="163" y="6977"/>
                  </a:cubicBezTo>
                  <a:cubicBezTo>
                    <a:pt x="170" y="6977"/>
                    <a:pt x="177" y="6976"/>
                    <a:pt x="183" y="6972"/>
                  </a:cubicBezTo>
                  <a:cubicBezTo>
                    <a:pt x="802" y="6601"/>
                    <a:pt x="1419" y="6229"/>
                    <a:pt x="2035" y="5864"/>
                  </a:cubicBezTo>
                  <a:cubicBezTo>
                    <a:pt x="2640" y="5504"/>
                    <a:pt x="3251" y="5158"/>
                    <a:pt x="3837" y="4768"/>
                  </a:cubicBezTo>
                  <a:cubicBezTo>
                    <a:pt x="4347" y="4428"/>
                    <a:pt x="4808" y="4018"/>
                    <a:pt x="5192" y="3533"/>
                  </a:cubicBezTo>
                  <a:cubicBezTo>
                    <a:pt x="5556" y="3074"/>
                    <a:pt x="5853" y="2550"/>
                    <a:pt x="6067" y="2003"/>
                  </a:cubicBezTo>
                  <a:cubicBezTo>
                    <a:pt x="6187" y="1687"/>
                    <a:pt x="6282" y="1367"/>
                    <a:pt x="6344" y="1033"/>
                  </a:cubicBezTo>
                  <a:cubicBezTo>
                    <a:pt x="6407" y="705"/>
                    <a:pt x="6439" y="378"/>
                    <a:pt x="6451" y="44"/>
                  </a:cubicBezTo>
                  <a:cubicBezTo>
                    <a:pt x="6455" y="18"/>
                    <a:pt x="6433" y="1"/>
                    <a:pt x="6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 rot="6024963">
              <a:off x="-218013" y="170776"/>
              <a:ext cx="617060" cy="466860"/>
            </a:xfrm>
            <a:custGeom>
              <a:avLst/>
              <a:gdLst/>
              <a:ahLst/>
              <a:cxnLst/>
              <a:rect l="l" t="t" r="r" b="b"/>
              <a:pathLst>
                <a:path w="9827" h="7435" extrusionOk="0">
                  <a:moveTo>
                    <a:pt x="9779" y="1"/>
                  </a:moveTo>
                  <a:cubicBezTo>
                    <a:pt x="9773" y="1"/>
                    <a:pt x="9767" y="2"/>
                    <a:pt x="9761" y="6"/>
                  </a:cubicBezTo>
                  <a:cubicBezTo>
                    <a:pt x="9396" y="195"/>
                    <a:pt x="9018" y="370"/>
                    <a:pt x="8634" y="515"/>
                  </a:cubicBezTo>
                  <a:cubicBezTo>
                    <a:pt x="8250" y="661"/>
                    <a:pt x="7852" y="780"/>
                    <a:pt x="7456" y="899"/>
                  </a:cubicBezTo>
                  <a:cubicBezTo>
                    <a:pt x="6687" y="1120"/>
                    <a:pt x="5912" y="1321"/>
                    <a:pt x="5157" y="1599"/>
                  </a:cubicBezTo>
                  <a:cubicBezTo>
                    <a:pt x="4439" y="1870"/>
                    <a:pt x="3739" y="2210"/>
                    <a:pt x="3147" y="2695"/>
                  </a:cubicBezTo>
                  <a:cubicBezTo>
                    <a:pt x="2511" y="3211"/>
                    <a:pt x="2057" y="3891"/>
                    <a:pt x="1673" y="4603"/>
                  </a:cubicBezTo>
                  <a:cubicBezTo>
                    <a:pt x="1333" y="5246"/>
                    <a:pt x="1037" y="5908"/>
                    <a:pt x="665" y="6525"/>
                  </a:cubicBezTo>
                  <a:cubicBezTo>
                    <a:pt x="444" y="6801"/>
                    <a:pt x="237" y="7086"/>
                    <a:pt x="23" y="7368"/>
                  </a:cubicBezTo>
                  <a:cubicBezTo>
                    <a:pt x="0" y="7401"/>
                    <a:pt x="36" y="7434"/>
                    <a:pt x="71" y="7434"/>
                  </a:cubicBezTo>
                  <a:cubicBezTo>
                    <a:pt x="76" y="7434"/>
                    <a:pt x="81" y="7433"/>
                    <a:pt x="86" y="7432"/>
                  </a:cubicBezTo>
                  <a:cubicBezTo>
                    <a:pt x="797" y="7048"/>
                    <a:pt x="1439" y="6556"/>
                    <a:pt x="2070" y="6053"/>
                  </a:cubicBezTo>
                  <a:cubicBezTo>
                    <a:pt x="2706" y="5554"/>
                    <a:pt x="3336" y="5045"/>
                    <a:pt x="4041" y="4641"/>
                  </a:cubicBezTo>
                  <a:cubicBezTo>
                    <a:pt x="4395" y="4434"/>
                    <a:pt x="4773" y="4263"/>
                    <a:pt x="5163" y="4126"/>
                  </a:cubicBezTo>
                  <a:cubicBezTo>
                    <a:pt x="5566" y="3986"/>
                    <a:pt x="5974" y="3867"/>
                    <a:pt x="6378" y="3722"/>
                  </a:cubicBezTo>
                  <a:cubicBezTo>
                    <a:pt x="6768" y="3583"/>
                    <a:pt x="7146" y="3414"/>
                    <a:pt x="7486" y="3181"/>
                  </a:cubicBezTo>
                  <a:cubicBezTo>
                    <a:pt x="7814" y="2954"/>
                    <a:pt x="8105" y="2682"/>
                    <a:pt x="8363" y="2379"/>
                  </a:cubicBezTo>
                  <a:cubicBezTo>
                    <a:pt x="8628" y="2077"/>
                    <a:pt x="8860" y="1751"/>
                    <a:pt x="9068" y="1404"/>
                  </a:cubicBezTo>
                  <a:cubicBezTo>
                    <a:pt x="9282" y="1057"/>
                    <a:pt x="9471" y="692"/>
                    <a:pt x="9666" y="326"/>
                  </a:cubicBezTo>
                  <a:cubicBezTo>
                    <a:pt x="9710" y="239"/>
                    <a:pt x="9761" y="144"/>
                    <a:pt x="9811" y="56"/>
                  </a:cubicBezTo>
                  <a:cubicBezTo>
                    <a:pt x="9826" y="30"/>
                    <a:pt x="9804" y="1"/>
                    <a:pt x="9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 rot="6024963">
              <a:off x="724183" y="-31434"/>
              <a:ext cx="273711" cy="702080"/>
            </a:xfrm>
            <a:custGeom>
              <a:avLst/>
              <a:gdLst/>
              <a:ahLst/>
              <a:cxnLst/>
              <a:rect l="l" t="t" r="r" b="b"/>
              <a:pathLst>
                <a:path w="4359" h="11181" extrusionOk="0">
                  <a:moveTo>
                    <a:pt x="4061" y="0"/>
                  </a:moveTo>
                  <a:cubicBezTo>
                    <a:pt x="4054" y="0"/>
                    <a:pt x="4048" y="3"/>
                    <a:pt x="4044" y="9"/>
                  </a:cubicBezTo>
                  <a:cubicBezTo>
                    <a:pt x="2960" y="1357"/>
                    <a:pt x="2003" y="2806"/>
                    <a:pt x="1166" y="4311"/>
                  </a:cubicBezTo>
                  <a:cubicBezTo>
                    <a:pt x="788" y="4998"/>
                    <a:pt x="396" y="5704"/>
                    <a:pt x="169" y="6466"/>
                  </a:cubicBezTo>
                  <a:cubicBezTo>
                    <a:pt x="64" y="6818"/>
                    <a:pt x="0" y="7190"/>
                    <a:pt x="0" y="7562"/>
                  </a:cubicBezTo>
                  <a:cubicBezTo>
                    <a:pt x="0" y="7921"/>
                    <a:pt x="70" y="8274"/>
                    <a:pt x="189" y="8614"/>
                  </a:cubicBezTo>
                  <a:cubicBezTo>
                    <a:pt x="315" y="8980"/>
                    <a:pt x="504" y="9320"/>
                    <a:pt x="712" y="9646"/>
                  </a:cubicBezTo>
                  <a:cubicBezTo>
                    <a:pt x="850" y="9867"/>
                    <a:pt x="995" y="10076"/>
                    <a:pt x="1152" y="10283"/>
                  </a:cubicBezTo>
                  <a:cubicBezTo>
                    <a:pt x="1160" y="10309"/>
                    <a:pt x="1166" y="10333"/>
                    <a:pt x="1172" y="10358"/>
                  </a:cubicBezTo>
                  <a:cubicBezTo>
                    <a:pt x="1210" y="10454"/>
                    <a:pt x="1247" y="10541"/>
                    <a:pt x="1285" y="10635"/>
                  </a:cubicBezTo>
                  <a:cubicBezTo>
                    <a:pt x="1373" y="10818"/>
                    <a:pt x="1474" y="10995"/>
                    <a:pt x="1588" y="11164"/>
                  </a:cubicBezTo>
                  <a:cubicBezTo>
                    <a:pt x="1596" y="11176"/>
                    <a:pt x="1607" y="11181"/>
                    <a:pt x="1619" y="11181"/>
                  </a:cubicBezTo>
                  <a:cubicBezTo>
                    <a:pt x="1633" y="11181"/>
                    <a:pt x="1647" y="11172"/>
                    <a:pt x="1651" y="11158"/>
                  </a:cubicBezTo>
                  <a:cubicBezTo>
                    <a:pt x="1757" y="10762"/>
                    <a:pt x="1826" y="10358"/>
                    <a:pt x="1902" y="9962"/>
                  </a:cubicBezTo>
                  <a:cubicBezTo>
                    <a:pt x="1972" y="9565"/>
                    <a:pt x="2059" y="9175"/>
                    <a:pt x="2173" y="8783"/>
                  </a:cubicBezTo>
                  <a:cubicBezTo>
                    <a:pt x="2399" y="8003"/>
                    <a:pt x="2702" y="7247"/>
                    <a:pt x="3012" y="6497"/>
                  </a:cubicBezTo>
                  <a:cubicBezTo>
                    <a:pt x="3565" y="5143"/>
                    <a:pt x="4138" y="3770"/>
                    <a:pt x="4283" y="2296"/>
                  </a:cubicBezTo>
                  <a:cubicBezTo>
                    <a:pt x="4359" y="1534"/>
                    <a:pt x="4315" y="765"/>
                    <a:pt x="4094" y="28"/>
                  </a:cubicBezTo>
                  <a:cubicBezTo>
                    <a:pt x="4090" y="11"/>
                    <a:pt x="4074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 rot="6024963">
              <a:off x="439253" y="-169361"/>
              <a:ext cx="296882" cy="510564"/>
            </a:xfrm>
            <a:custGeom>
              <a:avLst/>
              <a:gdLst/>
              <a:ahLst/>
              <a:cxnLst/>
              <a:rect l="l" t="t" r="r" b="b"/>
              <a:pathLst>
                <a:path w="4728" h="8131" extrusionOk="0">
                  <a:moveTo>
                    <a:pt x="39" y="1"/>
                  </a:moveTo>
                  <a:cubicBezTo>
                    <a:pt x="19" y="1"/>
                    <a:pt x="1" y="18"/>
                    <a:pt x="9" y="44"/>
                  </a:cubicBezTo>
                  <a:cubicBezTo>
                    <a:pt x="230" y="711"/>
                    <a:pt x="419" y="1391"/>
                    <a:pt x="564" y="2077"/>
                  </a:cubicBezTo>
                  <a:cubicBezTo>
                    <a:pt x="703" y="2720"/>
                    <a:pt x="790" y="3376"/>
                    <a:pt x="898" y="4025"/>
                  </a:cubicBezTo>
                  <a:cubicBezTo>
                    <a:pt x="992" y="4610"/>
                    <a:pt x="1119" y="5196"/>
                    <a:pt x="1413" y="5719"/>
                  </a:cubicBezTo>
                  <a:cubicBezTo>
                    <a:pt x="1723" y="6248"/>
                    <a:pt x="2201" y="6644"/>
                    <a:pt x="2718" y="6960"/>
                  </a:cubicBezTo>
                  <a:cubicBezTo>
                    <a:pt x="3297" y="7319"/>
                    <a:pt x="3921" y="7603"/>
                    <a:pt x="4488" y="7987"/>
                  </a:cubicBezTo>
                  <a:cubicBezTo>
                    <a:pt x="4532" y="8031"/>
                    <a:pt x="4582" y="8075"/>
                    <a:pt x="4633" y="8118"/>
                  </a:cubicBezTo>
                  <a:cubicBezTo>
                    <a:pt x="4643" y="8126"/>
                    <a:pt x="4654" y="8130"/>
                    <a:pt x="4666" y="8130"/>
                  </a:cubicBezTo>
                  <a:cubicBezTo>
                    <a:pt x="4691" y="8130"/>
                    <a:pt x="4715" y="8113"/>
                    <a:pt x="4715" y="8087"/>
                  </a:cubicBezTo>
                  <a:cubicBezTo>
                    <a:pt x="4727" y="7533"/>
                    <a:pt x="4437" y="7048"/>
                    <a:pt x="4148" y="6595"/>
                  </a:cubicBezTo>
                  <a:cubicBezTo>
                    <a:pt x="3991" y="6342"/>
                    <a:pt x="3826" y="6091"/>
                    <a:pt x="3689" y="5819"/>
                  </a:cubicBezTo>
                  <a:cubicBezTo>
                    <a:pt x="3543" y="5524"/>
                    <a:pt x="3416" y="5222"/>
                    <a:pt x="3297" y="4912"/>
                  </a:cubicBezTo>
                  <a:cubicBezTo>
                    <a:pt x="3070" y="4307"/>
                    <a:pt x="2857" y="3690"/>
                    <a:pt x="2567" y="3111"/>
                  </a:cubicBezTo>
                  <a:cubicBezTo>
                    <a:pt x="2283" y="2551"/>
                    <a:pt x="1950" y="2021"/>
                    <a:pt x="1558" y="1530"/>
                  </a:cubicBezTo>
                  <a:cubicBezTo>
                    <a:pt x="1125" y="975"/>
                    <a:pt x="620" y="452"/>
                    <a:pt x="66" y="12"/>
                  </a:cubicBezTo>
                  <a:cubicBezTo>
                    <a:pt x="58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 rot="6024963">
              <a:off x="446660" y="119867"/>
              <a:ext cx="237669" cy="515587"/>
            </a:xfrm>
            <a:custGeom>
              <a:avLst/>
              <a:gdLst/>
              <a:ahLst/>
              <a:cxnLst/>
              <a:rect l="l" t="t" r="r" b="b"/>
              <a:pathLst>
                <a:path w="3785" h="8211" extrusionOk="0">
                  <a:moveTo>
                    <a:pt x="3737" y="1"/>
                  </a:moveTo>
                  <a:cubicBezTo>
                    <a:pt x="3735" y="1"/>
                    <a:pt x="3732" y="1"/>
                    <a:pt x="3730" y="2"/>
                  </a:cubicBezTo>
                  <a:cubicBezTo>
                    <a:pt x="3232" y="135"/>
                    <a:pt x="2892" y="606"/>
                    <a:pt x="2646" y="1022"/>
                  </a:cubicBezTo>
                  <a:cubicBezTo>
                    <a:pt x="2495" y="1281"/>
                    <a:pt x="2363" y="1551"/>
                    <a:pt x="2224" y="1823"/>
                  </a:cubicBezTo>
                  <a:cubicBezTo>
                    <a:pt x="2061" y="2132"/>
                    <a:pt x="1902" y="2440"/>
                    <a:pt x="1739" y="2755"/>
                  </a:cubicBezTo>
                  <a:cubicBezTo>
                    <a:pt x="1442" y="3321"/>
                    <a:pt x="1140" y="3894"/>
                    <a:pt x="857" y="4475"/>
                  </a:cubicBezTo>
                  <a:cubicBezTo>
                    <a:pt x="605" y="5004"/>
                    <a:pt x="378" y="5545"/>
                    <a:pt x="221" y="6112"/>
                  </a:cubicBezTo>
                  <a:cubicBezTo>
                    <a:pt x="88" y="6597"/>
                    <a:pt x="0" y="7121"/>
                    <a:pt x="38" y="7624"/>
                  </a:cubicBezTo>
                  <a:cubicBezTo>
                    <a:pt x="26" y="7813"/>
                    <a:pt x="32" y="7996"/>
                    <a:pt x="76" y="8179"/>
                  </a:cubicBezTo>
                  <a:cubicBezTo>
                    <a:pt x="79" y="8199"/>
                    <a:pt x="98" y="8211"/>
                    <a:pt x="118" y="8211"/>
                  </a:cubicBezTo>
                  <a:cubicBezTo>
                    <a:pt x="130" y="8211"/>
                    <a:pt x="142" y="8206"/>
                    <a:pt x="151" y="8197"/>
                  </a:cubicBezTo>
                  <a:cubicBezTo>
                    <a:pt x="844" y="7353"/>
                    <a:pt x="1916" y="6874"/>
                    <a:pt x="2476" y="5911"/>
                  </a:cubicBezTo>
                  <a:cubicBezTo>
                    <a:pt x="2791" y="5362"/>
                    <a:pt x="2916" y="4726"/>
                    <a:pt x="3005" y="4109"/>
                  </a:cubicBezTo>
                  <a:cubicBezTo>
                    <a:pt x="3099" y="3467"/>
                    <a:pt x="3175" y="2824"/>
                    <a:pt x="3294" y="2188"/>
                  </a:cubicBezTo>
                  <a:cubicBezTo>
                    <a:pt x="3358" y="1829"/>
                    <a:pt x="3427" y="1476"/>
                    <a:pt x="3509" y="1123"/>
                  </a:cubicBezTo>
                  <a:cubicBezTo>
                    <a:pt x="3584" y="765"/>
                    <a:pt x="3660" y="399"/>
                    <a:pt x="3773" y="53"/>
                  </a:cubicBezTo>
                  <a:cubicBezTo>
                    <a:pt x="3784" y="24"/>
                    <a:pt x="3760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 rot="6024963">
              <a:off x="-262216" y="-760675"/>
              <a:ext cx="775296" cy="2045395"/>
            </a:xfrm>
            <a:custGeom>
              <a:avLst/>
              <a:gdLst/>
              <a:ahLst/>
              <a:cxnLst/>
              <a:rect l="l" t="t" r="r" b="b"/>
              <a:pathLst>
                <a:path w="12347" h="32574" extrusionOk="0">
                  <a:moveTo>
                    <a:pt x="6735" y="1"/>
                  </a:moveTo>
                  <a:cubicBezTo>
                    <a:pt x="6726" y="1"/>
                    <a:pt x="6716" y="5"/>
                    <a:pt x="6709" y="14"/>
                  </a:cubicBezTo>
                  <a:cubicBezTo>
                    <a:pt x="5449" y="1783"/>
                    <a:pt x="4648" y="3881"/>
                    <a:pt x="4296" y="6023"/>
                  </a:cubicBezTo>
                  <a:cubicBezTo>
                    <a:pt x="4119" y="7100"/>
                    <a:pt x="4051" y="8196"/>
                    <a:pt x="4107" y="9286"/>
                  </a:cubicBezTo>
                  <a:cubicBezTo>
                    <a:pt x="4164" y="10356"/>
                    <a:pt x="4346" y="11408"/>
                    <a:pt x="4511" y="12461"/>
                  </a:cubicBezTo>
                  <a:cubicBezTo>
                    <a:pt x="4598" y="13053"/>
                    <a:pt x="4680" y="13650"/>
                    <a:pt x="4718" y="14249"/>
                  </a:cubicBezTo>
                  <a:cubicBezTo>
                    <a:pt x="4694" y="14155"/>
                    <a:pt x="4662" y="14054"/>
                    <a:pt x="4624" y="13966"/>
                  </a:cubicBezTo>
                  <a:cubicBezTo>
                    <a:pt x="4447" y="13513"/>
                    <a:pt x="4195" y="13083"/>
                    <a:pt x="3918" y="12687"/>
                  </a:cubicBezTo>
                  <a:cubicBezTo>
                    <a:pt x="3351" y="11881"/>
                    <a:pt x="2659" y="11156"/>
                    <a:pt x="2154" y="10306"/>
                  </a:cubicBezTo>
                  <a:cubicBezTo>
                    <a:pt x="2010" y="10073"/>
                    <a:pt x="1883" y="9821"/>
                    <a:pt x="1783" y="9568"/>
                  </a:cubicBezTo>
                  <a:cubicBezTo>
                    <a:pt x="1676" y="9311"/>
                    <a:pt x="1613" y="9047"/>
                    <a:pt x="1543" y="8775"/>
                  </a:cubicBezTo>
                  <a:cubicBezTo>
                    <a:pt x="1538" y="8755"/>
                    <a:pt x="1519" y="8746"/>
                    <a:pt x="1501" y="8746"/>
                  </a:cubicBezTo>
                  <a:cubicBezTo>
                    <a:pt x="1478" y="8746"/>
                    <a:pt x="1455" y="8760"/>
                    <a:pt x="1455" y="8788"/>
                  </a:cubicBezTo>
                  <a:cubicBezTo>
                    <a:pt x="1455" y="9033"/>
                    <a:pt x="1519" y="9274"/>
                    <a:pt x="1594" y="9500"/>
                  </a:cubicBezTo>
                  <a:cubicBezTo>
                    <a:pt x="1670" y="9733"/>
                    <a:pt x="1770" y="9954"/>
                    <a:pt x="1883" y="10167"/>
                  </a:cubicBezTo>
                  <a:cubicBezTo>
                    <a:pt x="2116" y="10603"/>
                    <a:pt x="2412" y="11012"/>
                    <a:pt x="2715" y="11402"/>
                  </a:cubicBezTo>
                  <a:cubicBezTo>
                    <a:pt x="3313" y="12170"/>
                    <a:pt x="3982" y="12908"/>
                    <a:pt x="4397" y="13801"/>
                  </a:cubicBezTo>
                  <a:cubicBezTo>
                    <a:pt x="4511" y="14042"/>
                    <a:pt x="4598" y="14293"/>
                    <a:pt x="4662" y="14551"/>
                  </a:cubicBezTo>
                  <a:cubicBezTo>
                    <a:pt x="4686" y="14684"/>
                    <a:pt x="4712" y="14810"/>
                    <a:pt x="4724" y="14943"/>
                  </a:cubicBezTo>
                  <a:cubicBezTo>
                    <a:pt x="4731" y="15011"/>
                    <a:pt x="4737" y="15080"/>
                    <a:pt x="4743" y="15150"/>
                  </a:cubicBezTo>
                  <a:cubicBezTo>
                    <a:pt x="4743" y="15321"/>
                    <a:pt x="4737" y="15496"/>
                    <a:pt x="4724" y="15673"/>
                  </a:cubicBezTo>
                  <a:cubicBezTo>
                    <a:pt x="4636" y="16787"/>
                    <a:pt x="4270" y="17853"/>
                    <a:pt x="3799" y="18860"/>
                  </a:cubicBezTo>
                  <a:cubicBezTo>
                    <a:pt x="3502" y="19490"/>
                    <a:pt x="3168" y="20113"/>
                    <a:pt x="2842" y="20744"/>
                  </a:cubicBezTo>
                  <a:cubicBezTo>
                    <a:pt x="2898" y="20542"/>
                    <a:pt x="2935" y="20334"/>
                    <a:pt x="2961" y="20121"/>
                  </a:cubicBezTo>
                  <a:cubicBezTo>
                    <a:pt x="3037" y="19496"/>
                    <a:pt x="2941" y="18879"/>
                    <a:pt x="2715" y="18287"/>
                  </a:cubicBezTo>
                  <a:cubicBezTo>
                    <a:pt x="2281" y="17147"/>
                    <a:pt x="1473" y="16176"/>
                    <a:pt x="1133" y="14993"/>
                  </a:cubicBezTo>
                  <a:cubicBezTo>
                    <a:pt x="952" y="14356"/>
                    <a:pt x="907" y="13658"/>
                    <a:pt x="1159" y="13033"/>
                  </a:cubicBezTo>
                  <a:cubicBezTo>
                    <a:pt x="1167" y="13012"/>
                    <a:pt x="1150" y="12997"/>
                    <a:pt x="1132" y="12997"/>
                  </a:cubicBezTo>
                  <a:cubicBezTo>
                    <a:pt x="1123" y="12997"/>
                    <a:pt x="1115" y="13000"/>
                    <a:pt x="1109" y="13008"/>
                  </a:cubicBezTo>
                  <a:cubicBezTo>
                    <a:pt x="523" y="14092"/>
                    <a:pt x="1008" y="15383"/>
                    <a:pt x="1549" y="16391"/>
                  </a:cubicBezTo>
                  <a:cubicBezTo>
                    <a:pt x="1839" y="16932"/>
                    <a:pt x="2167" y="17455"/>
                    <a:pt x="2418" y="18022"/>
                  </a:cubicBezTo>
                  <a:cubicBezTo>
                    <a:pt x="2677" y="18583"/>
                    <a:pt x="2842" y="19182"/>
                    <a:pt x="2822" y="19799"/>
                  </a:cubicBezTo>
                  <a:cubicBezTo>
                    <a:pt x="2816" y="20158"/>
                    <a:pt x="2752" y="20511"/>
                    <a:pt x="2653" y="20857"/>
                  </a:cubicBezTo>
                  <a:cubicBezTo>
                    <a:pt x="2601" y="21028"/>
                    <a:pt x="2539" y="21197"/>
                    <a:pt x="2470" y="21360"/>
                  </a:cubicBezTo>
                  <a:cubicBezTo>
                    <a:pt x="2400" y="21531"/>
                    <a:pt x="2337" y="21714"/>
                    <a:pt x="2249" y="21877"/>
                  </a:cubicBezTo>
                  <a:cubicBezTo>
                    <a:pt x="2243" y="21897"/>
                    <a:pt x="2249" y="21909"/>
                    <a:pt x="2255" y="21915"/>
                  </a:cubicBezTo>
                  <a:cubicBezTo>
                    <a:pt x="1808" y="22860"/>
                    <a:pt x="1449" y="23831"/>
                    <a:pt x="1330" y="24875"/>
                  </a:cubicBezTo>
                  <a:cubicBezTo>
                    <a:pt x="1197" y="26017"/>
                    <a:pt x="1360" y="27169"/>
                    <a:pt x="1272" y="28308"/>
                  </a:cubicBezTo>
                  <a:cubicBezTo>
                    <a:pt x="1179" y="29486"/>
                    <a:pt x="869" y="30640"/>
                    <a:pt x="391" y="31716"/>
                  </a:cubicBezTo>
                  <a:cubicBezTo>
                    <a:pt x="272" y="31988"/>
                    <a:pt x="151" y="32253"/>
                    <a:pt x="19" y="32510"/>
                  </a:cubicBezTo>
                  <a:cubicBezTo>
                    <a:pt x="1" y="32542"/>
                    <a:pt x="31" y="32573"/>
                    <a:pt x="58" y="32573"/>
                  </a:cubicBezTo>
                  <a:cubicBezTo>
                    <a:pt x="70" y="32573"/>
                    <a:pt x="81" y="32568"/>
                    <a:pt x="89" y="32555"/>
                  </a:cubicBezTo>
                  <a:cubicBezTo>
                    <a:pt x="706" y="31590"/>
                    <a:pt x="1103" y="30501"/>
                    <a:pt x="1310" y="29380"/>
                  </a:cubicBezTo>
                  <a:cubicBezTo>
                    <a:pt x="1380" y="29014"/>
                    <a:pt x="1424" y="28643"/>
                    <a:pt x="1449" y="28271"/>
                  </a:cubicBezTo>
                  <a:cubicBezTo>
                    <a:pt x="1519" y="28038"/>
                    <a:pt x="1569" y="27799"/>
                    <a:pt x="1625" y="27559"/>
                  </a:cubicBezTo>
                  <a:cubicBezTo>
                    <a:pt x="1700" y="27256"/>
                    <a:pt x="1783" y="26948"/>
                    <a:pt x="1883" y="26652"/>
                  </a:cubicBezTo>
                  <a:cubicBezTo>
                    <a:pt x="2078" y="26079"/>
                    <a:pt x="2350" y="25525"/>
                    <a:pt x="2734" y="25052"/>
                  </a:cubicBezTo>
                  <a:cubicBezTo>
                    <a:pt x="3401" y="24227"/>
                    <a:pt x="4302" y="23642"/>
                    <a:pt x="5185" y="23061"/>
                  </a:cubicBezTo>
                  <a:cubicBezTo>
                    <a:pt x="5682" y="22735"/>
                    <a:pt x="6205" y="22406"/>
                    <a:pt x="6633" y="21991"/>
                  </a:cubicBezTo>
                  <a:cubicBezTo>
                    <a:pt x="6659" y="21965"/>
                    <a:pt x="6635" y="21919"/>
                    <a:pt x="6605" y="21919"/>
                  </a:cubicBezTo>
                  <a:cubicBezTo>
                    <a:pt x="6598" y="21919"/>
                    <a:pt x="6590" y="21922"/>
                    <a:pt x="6583" y="21927"/>
                  </a:cubicBezTo>
                  <a:cubicBezTo>
                    <a:pt x="6130" y="22224"/>
                    <a:pt x="5688" y="22540"/>
                    <a:pt x="5235" y="22834"/>
                  </a:cubicBezTo>
                  <a:cubicBezTo>
                    <a:pt x="4781" y="23137"/>
                    <a:pt x="4322" y="23433"/>
                    <a:pt x="3880" y="23761"/>
                  </a:cubicBezTo>
                  <a:cubicBezTo>
                    <a:pt x="3458" y="24075"/>
                    <a:pt x="3049" y="24422"/>
                    <a:pt x="2709" y="24831"/>
                  </a:cubicBezTo>
                  <a:cubicBezTo>
                    <a:pt x="2319" y="25291"/>
                    <a:pt x="2028" y="25814"/>
                    <a:pt x="1814" y="26375"/>
                  </a:cubicBezTo>
                  <a:cubicBezTo>
                    <a:pt x="1688" y="26715"/>
                    <a:pt x="1587" y="27061"/>
                    <a:pt x="1505" y="27421"/>
                  </a:cubicBezTo>
                  <a:cubicBezTo>
                    <a:pt x="1493" y="27453"/>
                    <a:pt x="1487" y="27483"/>
                    <a:pt x="1481" y="27515"/>
                  </a:cubicBezTo>
                  <a:cubicBezTo>
                    <a:pt x="1481" y="27005"/>
                    <a:pt x="1455" y="26488"/>
                    <a:pt x="1455" y="25979"/>
                  </a:cubicBezTo>
                  <a:cubicBezTo>
                    <a:pt x="1449" y="25398"/>
                    <a:pt x="1487" y="24825"/>
                    <a:pt x="1607" y="24258"/>
                  </a:cubicBezTo>
                  <a:cubicBezTo>
                    <a:pt x="1726" y="23717"/>
                    <a:pt x="1897" y="23194"/>
                    <a:pt x="2104" y="22683"/>
                  </a:cubicBezTo>
                  <a:cubicBezTo>
                    <a:pt x="2400" y="21959"/>
                    <a:pt x="2766" y="21261"/>
                    <a:pt x="3130" y="20567"/>
                  </a:cubicBezTo>
                  <a:cubicBezTo>
                    <a:pt x="3767" y="20258"/>
                    <a:pt x="4264" y="19673"/>
                    <a:pt x="4680" y="19118"/>
                  </a:cubicBezTo>
                  <a:cubicBezTo>
                    <a:pt x="5153" y="18476"/>
                    <a:pt x="5569" y="17796"/>
                    <a:pt x="6060" y="17173"/>
                  </a:cubicBezTo>
                  <a:cubicBezTo>
                    <a:pt x="6558" y="16536"/>
                    <a:pt x="7118" y="15938"/>
                    <a:pt x="7785" y="15478"/>
                  </a:cubicBezTo>
                  <a:cubicBezTo>
                    <a:pt x="8435" y="15024"/>
                    <a:pt x="9171" y="14754"/>
                    <a:pt x="9921" y="14513"/>
                  </a:cubicBezTo>
                  <a:cubicBezTo>
                    <a:pt x="10287" y="14394"/>
                    <a:pt x="10658" y="14281"/>
                    <a:pt x="11023" y="14149"/>
                  </a:cubicBezTo>
                  <a:cubicBezTo>
                    <a:pt x="11383" y="14022"/>
                    <a:pt x="11754" y="13885"/>
                    <a:pt x="12076" y="13676"/>
                  </a:cubicBezTo>
                  <a:cubicBezTo>
                    <a:pt x="12157" y="13626"/>
                    <a:pt x="12233" y="13575"/>
                    <a:pt x="12314" y="13519"/>
                  </a:cubicBezTo>
                  <a:cubicBezTo>
                    <a:pt x="12346" y="13497"/>
                    <a:pt x="12324" y="13450"/>
                    <a:pt x="12291" y="13450"/>
                  </a:cubicBezTo>
                  <a:cubicBezTo>
                    <a:pt x="12284" y="13450"/>
                    <a:pt x="12277" y="13451"/>
                    <a:pt x="12271" y="13455"/>
                  </a:cubicBezTo>
                  <a:cubicBezTo>
                    <a:pt x="11584" y="13815"/>
                    <a:pt x="10846" y="14054"/>
                    <a:pt x="10110" y="14287"/>
                  </a:cubicBezTo>
                  <a:cubicBezTo>
                    <a:pt x="9372" y="14520"/>
                    <a:pt x="8624" y="14766"/>
                    <a:pt x="7962" y="15176"/>
                  </a:cubicBezTo>
                  <a:cubicBezTo>
                    <a:pt x="7276" y="15597"/>
                    <a:pt x="6697" y="16158"/>
                    <a:pt x="6186" y="16769"/>
                  </a:cubicBezTo>
                  <a:cubicBezTo>
                    <a:pt x="5669" y="17380"/>
                    <a:pt x="5235" y="18054"/>
                    <a:pt x="4775" y="18709"/>
                  </a:cubicBezTo>
                  <a:cubicBezTo>
                    <a:pt x="4554" y="19031"/>
                    <a:pt x="4322" y="19345"/>
                    <a:pt x="4063" y="19635"/>
                  </a:cubicBezTo>
                  <a:cubicBezTo>
                    <a:pt x="3938" y="19781"/>
                    <a:pt x="3799" y="19918"/>
                    <a:pt x="3653" y="20045"/>
                  </a:cubicBezTo>
                  <a:cubicBezTo>
                    <a:pt x="3522" y="20171"/>
                    <a:pt x="3371" y="20278"/>
                    <a:pt x="3226" y="20385"/>
                  </a:cubicBezTo>
                  <a:cubicBezTo>
                    <a:pt x="3351" y="20145"/>
                    <a:pt x="3471" y="19912"/>
                    <a:pt x="3590" y="19673"/>
                  </a:cubicBezTo>
                  <a:cubicBezTo>
                    <a:pt x="4081" y="18709"/>
                    <a:pt x="4535" y="17702"/>
                    <a:pt x="4756" y="16636"/>
                  </a:cubicBezTo>
                  <a:cubicBezTo>
                    <a:pt x="4945" y="15711"/>
                    <a:pt x="4945" y="14766"/>
                    <a:pt x="4851" y="13827"/>
                  </a:cubicBezTo>
                  <a:cubicBezTo>
                    <a:pt x="4945" y="13380"/>
                    <a:pt x="5078" y="12946"/>
                    <a:pt x="5253" y="12516"/>
                  </a:cubicBezTo>
                  <a:cubicBezTo>
                    <a:pt x="5468" y="12013"/>
                    <a:pt x="5720" y="11522"/>
                    <a:pt x="5947" y="11018"/>
                  </a:cubicBezTo>
                  <a:cubicBezTo>
                    <a:pt x="6174" y="10527"/>
                    <a:pt x="6343" y="10030"/>
                    <a:pt x="6488" y="9507"/>
                  </a:cubicBezTo>
                  <a:cubicBezTo>
                    <a:pt x="6627" y="8996"/>
                    <a:pt x="6747" y="8480"/>
                    <a:pt x="6910" y="7969"/>
                  </a:cubicBezTo>
                  <a:cubicBezTo>
                    <a:pt x="6999" y="7692"/>
                    <a:pt x="7112" y="7422"/>
                    <a:pt x="7238" y="7163"/>
                  </a:cubicBezTo>
                  <a:cubicBezTo>
                    <a:pt x="7369" y="6899"/>
                    <a:pt x="7546" y="6652"/>
                    <a:pt x="7747" y="6432"/>
                  </a:cubicBezTo>
                  <a:cubicBezTo>
                    <a:pt x="7763" y="6413"/>
                    <a:pt x="7747" y="6386"/>
                    <a:pt x="7727" y="6386"/>
                  </a:cubicBezTo>
                  <a:cubicBezTo>
                    <a:pt x="7721" y="6386"/>
                    <a:pt x="7715" y="6388"/>
                    <a:pt x="7710" y="6394"/>
                  </a:cubicBezTo>
                  <a:cubicBezTo>
                    <a:pt x="6898" y="7106"/>
                    <a:pt x="6651" y="8221"/>
                    <a:pt x="6394" y="9216"/>
                  </a:cubicBezTo>
                  <a:cubicBezTo>
                    <a:pt x="6255" y="9745"/>
                    <a:pt x="6104" y="10268"/>
                    <a:pt x="5883" y="10778"/>
                  </a:cubicBezTo>
                  <a:cubicBezTo>
                    <a:pt x="5663" y="11283"/>
                    <a:pt x="5404" y="11780"/>
                    <a:pt x="5185" y="12284"/>
                  </a:cubicBezTo>
                  <a:cubicBezTo>
                    <a:pt x="5034" y="12637"/>
                    <a:pt x="4889" y="13002"/>
                    <a:pt x="4807" y="13380"/>
                  </a:cubicBezTo>
                  <a:cubicBezTo>
                    <a:pt x="4680" y="12353"/>
                    <a:pt x="4479" y="11333"/>
                    <a:pt x="4359" y="10306"/>
                  </a:cubicBezTo>
                  <a:cubicBezTo>
                    <a:pt x="4232" y="9216"/>
                    <a:pt x="4220" y="8120"/>
                    <a:pt x="4328" y="7036"/>
                  </a:cubicBezTo>
                  <a:cubicBezTo>
                    <a:pt x="4542" y="4826"/>
                    <a:pt x="5253" y="2684"/>
                    <a:pt x="6343" y="762"/>
                  </a:cubicBezTo>
                  <a:cubicBezTo>
                    <a:pt x="6482" y="524"/>
                    <a:pt x="6621" y="285"/>
                    <a:pt x="6765" y="44"/>
                  </a:cubicBezTo>
                  <a:cubicBezTo>
                    <a:pt x="6779" y="23"/>
                    <a:pt x="6758" y="1"/>
                    <a:pt x="6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4" name="Google Shape;1994;p36"/>
          <p:cNvSpPr/>
          <p:nvPr/>
        </p:nvSpPr>
        <p:spPr>
          <a:xfrm rot="7964643">
            <a:off x="1504745" y="-774863"/>
            <a:ext cx="831306" cy="1385171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36"/>
          <p:cNvSpPr/>
          <p:nvPr/>
        </p:nvSpPr>
        <p:spPr>
          <a:xfrm rot="10800000">
            <a:off x="2946263" y="150251"/>
            <a:ext cx="122173" cy="68616"/>
          </a:xfrm>
          <a:custGeom>
            <a:avLst/>
            <a:gdLst/>
            <a:ahLst/>
            <a:cxnLst/>
            <a:rect l="l" t="t" r="r" b="b"/>
            <a:pathLst>
              <a:path w="1688" h="948" extrusionOk="0">
                <a:moveTo>
                  <a:pt x="883" y="1"/>
                </a:moveTo>
                <a:cubicBezTo>
                  <a:pt x="822" y="1"/>
                  <a:pt x="760" y="8"/>
                  <a:pt x="699" y="21"/>
                </a:cubicBezTo>
                <a:cubicBezTo>
                  <a:pt x="277" y="123"/>
                  <a:pt x="0" y="525"/>
                  <a:pt x="50" y="948"/>
                </a:cubicBezTo>
                <a:lnTo>
                  <a:pt x="1687" y="570"/>
                </a:lnTo>
                <a:cubicBezTo>
                  <a:pt x="1570" y="225"/>
                  <a:pt x="1240" y="1"/>
                  <a:pt x="8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36"/>
          <p:cNvSpPr/>
          <p:nvPr/>
        </p:nvSpPr>
        <p:spPr>
          <a:xfrm rot="10800000">
            <a:off x="1269224" y="376252"/>
            <a:ext cx="95755" cy="109149"/>
          </a:xfrm>
          <a:custGeom>
            <a:avLst/>
            <a:gdLst/>
            <a:ahLst/>
            <a:cxnLst/>
            <a:rect l="l" t="t" r="r" b="b"/>
            <a:pathLst>
              <a:path w="1323" h="1508" extrusionOk="0">
                <a:moveTo>
                  <a:pt x="955" y="1"/>
                </a:moveTo>
                <a:cubicBezTo>
                  <a:pt x="673" y="1"/>
                  <a:pt x="396" y="139"/>
                  <a:pt x="234" y="392"/>
                </a:cubicBezTo>
                <a:cubicBezTo>
                  <a:pt x="0" y="764"/>
                  <a:pt x="89" y="1243"/>
                  <a:pt x="423" y="1508"/>
                </a:cubicBezTo>
                <a:lnTo>
                  <a:pt x="1323" y="84"/>
                </a:lnTo>
                <a:cubicBezTo>
                  <a:pt x="1205" y="28"/>
                  <a:pt x="1080" y="1"/>
                  <a:pt x="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36"/>
          <p:cNvSpPr/>
          <p:nvPr/>
        </p:nvSpPr>
        <p:spPr>
          <a:xfrm rot="10800000">
            <a:off x="109364" y="985021"/>
            <a:ext cx="68035" cy="68037"/>
          </a:xfrm>
          <a:custGeom>
            <a:avLst/>
            <a:gdLst/>
            <a:ahLst/>
            <a:cxnLst/>
            <a:rect l="l" t="t" r="r" b="b"/>
            <a:pathLst>
              <a:path w="940" h="940" extrusionOk="0">
                <a:moveTo>
                  <a:pt x="466" y="1"/>
                </a:moveTo>
                <a:cubicBezTo>
                  <a:pt x="208" y="1"/>
                  <a:pt x="0" y="210"/>
                  <a:pt x="0" y="474"/>
                </a:cubicBezTo>
                <a:cubicBezTo>
                  <a:pt x="0" y="733"/>
                  <a:pt x="208" y="940"/>
                  <a:pt x="466" y="940"/>
                </a:cubicBezTo>
                <a:cubicBezTo>
                  <a:pt x="725" y="940"/>
                  <a:pt x="939" y="733"/>
                  <a:pt x="939" y="474"/>
                </a:cubicBezTo>
                <a:cubicBezTo>
                  <a:pt x="939" y="210"/>
                  <a:pt x="725" y="1"/>
                  <a:pt x="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37"/>
          <p:cNvSpPr/>
          <p:nvPr/>
        </p:nvSpPr>
        <p:spPr>
          <a:xfrm rot="10800000" flipH="1">
            <a:off x="5815300" y="3635481"/>
            <a:ext cx="3744082" cy="1991544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37"/>
          <p:cNvSpPr/>
          <p:nvPr/>
        </p:nvSpPr>
        <p:spPr>
          <a:xfrm rot="-10799895">
            <a:off x="-653617" y="3574395"/>
            <a:ext cx="3906292" cy="2034920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37"/>
          <p:cNvSpPr/>
          <p:nvPr/>
        </p:nvSpPr>
        <p:spPr>
          <a:xfrm rot="10676150" flipH="1">
            <a:off x="-814043" y="-721700"/>
            <a:ext cx="3998662" cy="1278825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7"/>
          <p:cNvSpPr/>
          <p:nvPr/>
        </p:nvSpPr>
        <p:spPr>
          <a:xfrm rot="10800000">
            <a:off x="5914426" y="-462647"/>
            <a:ext cx="3418224" cy="1056195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3" name="Google Shape;2003;p37"/>
          <p:cNvGrpSpPr/>
          <p:nvPr/>
        </p:nvGrpSpPr>
        <p:grpSpPr>
          <a:xfrm rot="9630041">
            <a:off x="-400506" y="-650443"/>
            <a:ext cx="1667317" cy="2491439"/>
            <a:chOff x="11431401" y="2456186"/>
            <a:chExt cx="1191486" cy="1780414"/>
          </a:xfrm>
        </p:grpSpPr>
        <p:sp>
          <p:nvSpPr>
            <p:cNvPr id="2004" name="Google Shape;2004;p37"/>
            <p:cNvSpPr/>
            <p:nvPr/>
          </p:nvSpPr>
          <p:spPr>
            <a:xfrm>
              <a:off x="12131942" y="3304114"/>
              <a:ext cx="430994" cy="137016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11971809" y="3565791"/>
              <a:ext cx="548291" cy="137526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11431401" y="3775394"/>
              <a:ext cx="412975" cy="373876"/>
            </a:xfrm>
            <a:custGeom>
              <a:avLst/>
              <a:gdLst/>
              <a:ahLst/>
              <a:cxnLst/>
              <a:rect l="l" t="t" r="r" b="b"/>
              <a:pathLst>
                <a:path w="7288" h="6598" extrusionOk="0">
                  <a:moveTo>
                    <a:pt x="1" y="1"/>
                  </a:moveTo>
                  <a:cubicBezTo>
                    <a:pt x="164" y="1059"/>
                    <a:pt x="1368" y="2300"/>
                    <a:pt x="2299" y="2998"/>
                  </a:cubicBezTo>
                  <a:cubicBezTo>
                    <a:pt x="3345" y="3748"/>
                    <a:pt x="4674" y="4070"/>
                    <a:pt x="5607" y="4995"/>
                  </a:cubicBezTo>
                  <a:cubicBezTo>
                    <a:pt x="5865" y="5260"/>
                    <a:pt x="6066" y="5582"/>
                    <a:pt x="6350" y="5827"/>
                  </a:cubicBezTo>
                  <a:cubicBezTo>
                    <a:pt x="6633" y="6073"/>
                    <a:pt x="7005" y="6225"/>
                    <a:pt x="7194" y="6571"/>
                  </a:cubicBezTo>
                  <a:cubicBezTo>
                    <a:pt x="7204" y="6589"/>
                    <a:pt x="7220" y="6598"/>
                    <a:pt x="7236" y="6598"/>
                  </a:cubicBezTo>
                  <a:cubicBezTo>
                    <a:pt x="7263" y="6598"/>
                    <a:pt x="7288" y="6575"/>
                    <a:pt x="7276" y="6539"/>
                  </a:cubicBezTo>
                  <a:cubicBezTo>
                    <a:pt x="6985" y="5909"/>
                    <a:pt x="6759" y="5236"/>
                    <a:pt x="6412" y="4637"/>
                  </a:cubicBezTo>
                  <a:cubicBezTo>
                    <a:pt x="5827" y="3422"/>
                    <a:pt x="4580" y="2911"/>
                    <a:pt x="3427" y="2376"/>
                  </a:cubicBezTo>
                  <a:cubicBezTo>
                    <a:pt x="2848" y="2054"/>
                    <a:pt x="2325" y="1645"/>
                    <a:pt x="1808" y="1236"/>
                  </a:cubicBezTo>
                  <a:cubicBezTo>
                    <a:pt x="1235" y="788"/>
                    <a:pt x="656" y="3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11879956" y="3731989"/>
              <a:ext cx="527664" cy="150559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12291906" y="2456186"/>
              <a:ext cx="132143" cy="368322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12180560" y="2642499"/>
              <a:ext cx="181045" cy="293015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12096017" y="2779231"/>
              <a:ext cx="215667" cy="304914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11922624" y="3088109"/>
              <a:ext cx="248759" cy="289501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12305789" y="2928032"/>
              <a:ext cx="301401" cy="152939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11740505" y="3263203"/>
              <a:ext cx="297718" cy="364016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12339447" y="2772091"/>
              <a:ext cx="254143" cy="181668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11992095" y="2901966"/>
              <a:ext cx="276752" cy="296415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11624513" y="3447192"/>
              <a:ext cx="283098" cy="413994"/>
            </a:xfrm>
            <a:custGeom>
              <a:avLst/>
              <a:gdLst/>
              <a:ahLst/>
              <a:cxnLst/>
              <a:rect l="l" t="t" r="r" b="b"/>
              <a:pathLst>
                <a:path w="4996" h="7306" extrusionOk="0">
                  <a:moveTo>
                    <a:pt x="148" y="1"/>
                  </a:moveTo>
                  <a:cubicBezTo>
                    <a:pt x="129" y="1"/>
                    <a:pt x="111" y="12"/>
                    <a:pt x="108" y="36"/>
                  </a:cubicBezTo>
                  <a:cubicBezTo>
                    <a:pt x="0" y="1126"/>
                    <a:pt x="365" y="2176"/>
                    <a:pt x="1021" y="3040"/>
                  </a:cubicBezTo>
                  <a:cubicBezTo>
                    <a:pt x="1739" y="4086"/>
                    <a:pt x="2992" y="4589"/>
                    <a:pt x="3698" y="5635"/>
                  </a:cubicBezTo>
                  <a:cubicBezTo>
                    <a:pt x="3836" y="5784"/>
                    <a:pt x="4398" y="7306"/>
                    <a:pt x="4596" y="7306"/>
                  </a:cubicBezTo>
                  <a:cubicBezTo>
                    <a:pt x="4616" y="7306"/>
                    <a:pt x="4631" y="7292"/>
                    <a:pt x="4643" y="7260"/>
                  </a:cubicBezTo>
                  <a:cubicBezTo>
                    <a:pt x="4995" y="3960"/>
                    <a:pt x="1423" y="2675"/>
                    <a:pt x="189" y="22"/>
                  </a:cubicBezTo>
                  <a:cubicBezTo>
                    <a:pt x="181" y="8"/>
                    <a:pt x="16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12245554" y="3111002"/>
              <a:ext cx="377332" cy="112537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11668881" y="2509450"/>
              <a:ext cx="775517" cy="1727149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37"/>
          <p:cNvGrpSpPr/>
          <p:nvPr/>
        </p:nvGrpSpPr>
        <p:grpSpPr>
          <a:xfrm rot="1804350">
            <a:off x="494721" y="-631864"/>
            <a:ext cx="2079064" cy="1257510"/>
            <a:chOff x="-149349" y="-257384"/>
            <a:chExt cx="2079045" cy="1257499"/>
          </a:xfrm>
        </p:grpSpPr>
        <p:sp>
          <p:nvSpPr>
            <p:cNvPr id="2020" name="Google Shape;2020;p37"/>
            <p:cNvSpPr/>
            <p:nvPr/>
          </p:nvSpPr>
          <p:spPr>
            <a:xfrm rot="4409815">
              <a:off x="682357" y="303423"/>
              <a:ext cx="450779" cy="577930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 rot="4409815">
              <a:off x="1382815" y="-262604"/>
              <a:ext cx="244158" cy="813769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 rot="4409815">
              <a:off x="1033854" y="142231"/>
              <a:ext cx="429339" cy="535794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4409815">
              <a:off x="989818" y="-296385"/>
              <a:ext cx="340739" cy="565283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4409815">
              <a:off x="152946" y="50361"/>
              <a:ext cx="432923" cy="388961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4409815">
              <a:off x="258802" y="483390"/>
              <a:ext cx="429406" cy="484190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4409815">
              <a:off x="528067" y="-239581"/>
              <a:ext cx="512731" cy="677216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4409815">
              <a:off x="497905" y="-574530"/>
              <a:ext cx="687632" cy="1863579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8" name="Google Shape;2028;p37"/>
          <p:cNvSpPr/>
          <p:nvPr/>
        </p:nvSpPr>
        <p:spPr>
          <a:xfrm rot="7742811">
            <a:off x="2219473" y="-1317242"/>
            <a:ext cx="685502" cy="2058889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7"/>
          <p:cNvSpPr/>
          <p:nvPr/>
        </p:nvSpPr>
        <p:spPr>
          <a:xfrm>
            <a:off x="759896" y="960458"/>
            <a:ext cx="88691" cy="101474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37"/>
          <p:cNvSpPr/>
          <p:nvPr/>
        </p:nvSpPr>
        <p:spPr>
          <a:xfrm>
            <a:off x="3542689" y="61047"/>
            <a:ext cx="63368" cy="63247"/>
          </a:xfrm>
          <a:custGeom>
            <a:avLst/>
            <a:gdLst/>
            <a:ahLst/>
            <a:cxnLst/>
            <a:rect l="l" t="t" r="r" b="b"/>
            <a:pathLst>
              <a:path w="1041" h="1039" extrusionOk="0">
                <a:moveTo>
                  <a:pt x="524" y="0"/>
                </a:moveTo>
                <a:cubicBezTo>
                  <a:pt x="233" y="0"/>
                  <a:pt x="1" y="233"/>
                  <a:pt x="1" y="523"/>
                </a:cubicBezTo>
                <a:cubicBezTo>
                  <a:pt x="1" y="806"/>
                  <a:pt x="233" y="1039"/>
                  <a:pt x="524" y="1039"/>
                </a:cubicBezTo>
                <a:cubicBezTo>
                  <a:pt x="808" y="1039"/>
                  <a:pt x="1041" y="806"/>
                  <a:pt x="1041" y="523"/>
                </a:cubicBezTo>
                <a:cubicBezTo>
                  <a:pt x="1041" y="233"/>
                  <a:pt x="808" y="0"/>
                  <a:pt x="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37"/>
          <p:cNvSpPr/>
          <p:nvPr/>
        </p:nvSpPr>
        <p:spPr>
          <a:xfrm rot="10800000" flipH="1">
            <a:off x="176120" y="2047822"/>
            <a:ext cx="63376" cy="63249"/>
          </a:xfrm>
          <a:custGeom>
            <a:avLst/>
            <a:gdLst/>
            <a:ahLst/>
            <a:cxnLst/>
            <a:rect l="l" t="t" r="r" b="b"/>
            <a:pathLst>
              <a:path w="1041" h="1041" extrusionOk="0">
                <a:moveTo>
                  <a:pt x="523" y="0"/>
                </a:moveTo>
                <a:cubicBezTo>
                  <a:pt x="233" y="0"/>
                  <a:pt x="0" y="235"/>
                  <a:pt x="0" y="517"/>
                </a:cubicBezTo>
                <a:cubicBezTo>
                  <a:pt x="0" y="808"/>
                  <a:pt x="233" y="1040"/>
                  <a:pt x="523" y="1040"/>
                </a:cubicBezTo>
                <a:cubicBezTo>
                  <a:pt x="807" y="1040"/>
                  <a:pt x="1040" y="808"/>
                  <a:pt x="1040" y="517"/>
                </a:cubicBezTo>
                <a:cubicBezTo>
                  <a:pt x="1040" y="235"/>
                  <a:pt x="807" y="0"/>
                  <a:pt x="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37"/>
          <p:cNvSpPr/>
          <p:nvPr/>
        </p:nvSpPr>
        <p:spPr>
          <a:xfrm>
            <a:off x="2660246" y="403683"/>
            <a:ext cx="88691" cy="101474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3" name="Google Shape;2033;p37"/>
          <p:cNvGrpSpPr/>
          <p:nvPr/>
        </p:nvGrpSpPr>
        <p:grpSpPr>
          <a:xfrm flipH="1">
            <a:off x="8376039" y="3335513"/>
            <a:ext cx="1025136" cy="2512677"/>
            <a:chOff x="-202800" y="3521250"/>
            <a:chExt cx="1025136" cy="2512677"/>
          </a:xfrm>
        </p:grpSpPr>
        <p:sp>
          <p:nvSpPr>
            <p:cNvPr id="2034" name="Google Shape;2034;p37"/>
            <p:cNvSpPr/>
            <p:nvPr/>
          </p:nvSpPr>
          <p:spPr>
            <a:xfrm>
              <a:off x="-149798" y="4521321"/>
              <a:ext cx="222110" cy="648886"/>
            </a:xfrm>
            <a:custGeom>
              <a:avLst/>
              <a:gdLst/>
              <a:ahLst/>
              <a:cxnLst/>
              <a:rect l="l" t="t" r="r" b="b"/>
              <a:pathLst>
                <a:path w="2967" h="8668" extrusionOk="0">
                  <a:moveTo>
                    <a:pt x="943" y="1"/>
                  </a:moveTo>
                  <a:cubicBezTo>
                    <a:pt x="927" y="1"/>
                    <a:pt x="911" y="8"/>
                    <a:pt x="902" y="23"/>
                  </a:cubicBezTo>
                  <a:cubicBezTo>
                    <a:pt x="214" y="1069"/>
                    <a:pt x="1" y="2366"/>
                    <a:pt x="196" y="3595"/>
                  </a:cubicBezTo>
                  <a:cubicBezTo>
                    <a:pt x="290" y="4174"/>
                    <a:pt x="473" y="4735"/>
                    <a:pt x="719" y="5264"/>
                  </a:cubicBezTo>
                  <a:cubicBezTo>
                    <a:pt x="970" y="5787"/>
                    <a:pt x="1292" y="6265"/>
                    <a:pt x="1644" y="6732"/>
                  </a:cubicBezTo>
                  <a:cubicBezTo>
                    <a:pt x="1990" y="7172"/>
                    <a:pt x="2376" y="7695"/>
                    <a:pt x="2262" y="8288"/>
                  </a:cubicBezTo>
                  <a:cubicBezTo>
                    <a:pt x="2258" y="8298"/>
                    <a:pt x="2267" y="8305"/>
                    <a:pt x="2276" y="8305"/>
                  </a:cubicBezTo>
                  <a:cubicBezTo>
                    <a:pt x="2283" y="8305"/>
                    <a:pt x="2290" y="8301"/>
                    <a:pt x="2293" y="8294"/>
                  </a:cubicBezTo>
                  <a:cubicBezTo>
                    <a:pt x="2306" y="8250"/>
                    <a:pt x="2312" y="8212"/>
                    <a:pt x="2324" y="8168"/>
                  </a:cubicBezTo>
                  <a:cubicBezTo>
                    <a:pt x="2330" y="8326"/>
                    <a:pt x="2350" y="8477"/>
                    <a:pt x="2368" y="8634"/>
                  </a:cubicBezTo>
                  <a:cubicBezTo>
                    <a:pt x="2368" y="8651"/>
                    <a:pt x="2388" y="8667"/>
                    <a:pt x="2407" y="8667"/>
                  </a:cubicBezTo>
                  <a:cubicBezTo>
                    <a:pt x="2416" y="8667"/>
                    <a:pt x="2426" y="8663"/>
                    <a:pt x="2432" y="8652"/>
                  </a:cubicBezTo>
                  <a:cubicBezTo>
                    <a:pt x="2659" y="8143"/>
                    <a:pt x="2848" y="7620"/>
                    <a:pt x="2905" y="7065"/>
                  </a:cubicBezTo>
                  <a:cubicBezTo>
                    <a:pt x="2967" y="6511"/>
                    <a:pt x="2885" y="5925"/>
                    <a:pt x="2702" y="5402"/>
                  </a:cubicBezTo>
                  <a:cubicBezTo>
                    <a:pt x="2495" y="4823"/>
                    <a:pt x="2149" y="4319"/>
                    <a:pt x="1839" y="3796"/>
                  </a:cubicBezTo>
                  <a:cubicBezTo>
                    <a:pt x="1676" y="3526"/>
                    <a:pt x="1531" y="3242"/>
                    <a:pt x="1417" y="2953"/>
                  </a:cubicBezTo>
                  <a:cubicBezTo>
                    <a:pt x="1318" y="2675"/>
                    <a:pt x="1234" y="2386"/>
                    <a:pt x="1179" y="2096"/>
                  </a:cubicBezTo>
                  <a:cubicBezTo>
                    <a:pt x="1039" y="1421"/>
                    <a:pt x="1021" y="735"/>
                    <a:pt x="990" y="49"/>
                  </a:cubicBezTo>
                  <a:cubicBezTo>
                    <a:pt x="990" y="18"/>
                    <a:pt x="966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-57420" y="5081882"/>
              <a:ext cx="483296" cy="522298"/>
            </a:xfrm>
            <a:custGeom>
              <a:avLst/>
              <a:gdLst/>
              <a:ahLst/>
              <a:cxnLst/>
              <a:rect l="l" t="t" r="r" b="b"/>
              <a:pathLst>
                <a:path w="6456" h="6977" extrusionOk="0">
                  <a:moveTo>
                    <a:pt x="6410" y="1"/>
                  </a:moveTo>
                  <a:cubicBezTo>
                    <a:pt x="6400" y="1"/>
                    <a:pt x="6390" y="4"/>
                    <a:pt x="6382" y="12"/>
                  </a:cubicBezTo>
                  <a:cubicBezTo>
                    <a:pt x="6143" y="257"/>
                    <a:pt x="5904" y="497"/>
                    <a:pt x="5651" y="730"/>
                  </a:cubicBezTo>
                  <a:cubicBezTo>
                    <a:pt x="5393" y="957"/>
                    <a:pt x="5128" y="1172"/>
                    <a:pt x="4852" y="1379"/>
                  </a:cubicBezTo>
                  <a:cubicBezTo>
                    <a:pt x="4317" y="1776"/>
                    <a:pt x="3736" y="2109"/>
                    <a:pt x="3157" y="2443"/>
                  </a:cubicBezTo>
                  <a:cubicBezTo>
                    <a:pt x="2590" y="2759"/>
                    <a:pt x="2023" y="3086"/>
                    <a:pt x="1520" y="3489"/>
                  </a:cubicBezTo>
                  <a:cubicBezTo>
                    <a:pt x="1059" y="3861"/>
                    <a:pt x="663" y="4315"/>
                    <a:pt x="398" y="4844"/>
                  </a:cubicBezTo>
                  <a:cubicBezTo>
                    <a:pt x="146" y="5341"/>
                    <a:pt x="0" y="5926"/>
                    <a:pt x="108" y="6481"/>
                  </a:cubicBezTo>
                  <a:cubicBezTo>
                    <a:pt x="70" y="6632"/>
                    <a:pt x="76" y="6789"/>
                    <a:pt x="114" y="6941"/>
                  </a:cubicBezTo>
                  <a:cubicBezTo>
                    <a:pt x="119" y="6964"/>
                    <a:pt x="142" y="6977"/>
                    <a:pt x="163" y="6977"/>
                  </a:cubicBezTo>
                  <a:cubicBezTo>
                    <a:pt x="170" y="6977"/>
                    <a:pt x="177" y="6976"/>
                    <a:pt x="183" y="6972"/>
                  </a:cubicBezTo>
                  <a:cubicBezTo>
                    <a:pt x="802" y="6601"/>
                    <a:pt x="1419" y="6229"/>
                    <a:pt x="2035" y="5864"/>
                  </a:cubicBezTo>
                  <a:cubicBezTo>
                    <a:pt x="2640" y="5504"/>
                    <a:pt x="3251" y="5158"/>
                    <a:pt x="3837" y="4768"/>
                  </a:cubicBezTo>
                  <a:cubicBezTo>
                    <a:pt x="4347" y="4428"/>
                    <a:pt x="4808" y="4018"/>
                    <a:pt x="5192" y="3533"/>
                  </a:cubicBezTo>
                  <a:cubicBezTo>
                    <a:pt x="5556" y="3074"/>
                    <a:pt x="5853" y="2550"/>
                    <a:pt x="6067" y="2003"/>
                  </a:cubicBezTo>
                  <a:cubicBezTo>
                    <a:pt x="6187" y="1687"/>
                    <a:pt x="6282" y="1367"/>
                    <a:pt x="6344" y="1033"/>
                  </a:cubicBezTo>
                  <a:cubicBezTo>
                    <a:pt x="6407" y="705"/>
                    <a:pt x="6439" y="378"/>
                    <a:pt x="6451" y="44"/>
                  </a:cubicBezTo>
                  <a:cubicBezTo>
                    <a:pt x="6455" y="18"/>
                    <a:pt x="6433" y="1"/>
                    <a:pt x="6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86687" y="4546699"/>
              <a:ext cx="735649" cy="556584"/>
            </a:xfrm>
            <a:custGeom>
              <a:avLst/>
              <a:gdLst/>
              <a:ahLst/>
              <a:cxnLst/>
              <a:rect l="l" t="t" r="r" b="b"/>
              <a:pathLst>
                <a:path w="9827" h="7435" extrusionOk="0">
                  <a:moveTo>
                    <a:pt x="9779" y="1"/>
                  </a:moveTo>
                  <a:cubicBezTo>
                    <a:pt x="9773" y="1"/>
                    <a:pt x="9767" y="2"/>
                    <a:pt x="9761" y="6"/>
                  </a:cubicBezTo>
                  <a:cubicBezTo>
                    <a:pt x="9396" y="195"/>
                    <a:pt x="9018" y="370"/>
                    <a:pt x="8634" y="515"/>
                  </a:cubicBezTo>
                  <a:cubicBezTo>
                    <a:pt x="8250" y="661"/>
                    <a:pt x="7852" y="780"/>
                    <a:pt x="7456" y="899"/>
                  </a:cubicBezTo>
                  <a:cubicBezTo>
                    <a:pt x="6687" y="1120"/>
                    <a:pt x="5912" y="1321"/>
                    <a:pt x="5157" y="1599"/>
                  </a:cubicBezTo>
                  <a:cubicBezTo>
                    <a:pt x="4439" y="1870"/>
                    <a:pt x="3739" y="2210"/>
                    <a:pt x="3147" y="2695"/>
                  </a:cubicBezTo>
                  <a:cubicBezTo>
                    <a:pt x="2511" y="3211"/>
                    <a:pt x="2057" y="3891"/>
                    <a:pt x="1673" y="4603"/>
                  </a:cubicBezTo>
                  <a:cubicBezTo>
                    <a:pt x="1333" y="5246"/>
                    <a:pt x="1037" y="5908"/>
                    <a:pt x="665" y="6525"/>
                  </a:cubicBezTo>
                  <a:cubicBezTo>
                    <a:pt x="444" y="6801"/>
                    <a:pt x="237" y="7086"/>
                    <a:pt x="23" y="7368"/>
                  </a:cubicBezTo>
                  <a:cubicBezTo>
                    <a:pt x="0" y="7401"/>
                    <a:pt x="36" y="7434"/>
                    <a:pt x="71" y="7434"/>
                  </a:cubicBezTo>
                  <a:cubicBezTo>
                    <a:pt x="76" y="7434"/>
                    <a:pt x="81" y="7433"/>
                    <a:pt x="86" y="7432"/>
                  </a:cubicBezTo>
                  <a:cubicBezTo>
                    <a:pt x="797" y="7048"/>
                    <a:pt x="1439" y="6556"/>
                    <a:pt x="2070" y="6053"/>
                  </a:cubicBezTo>
                  <a:cubicBezTo>
                    <a:pt x="2706" y="5554"/>
                    <a:pt x="3336" y="5045"/>
                    <a:pt x="4041" y="4641"/>
                  </a:cubicBezTo>
                  <a:cubicBezTo>
                    <a:pt x="4395" y="4434"/>
                    <a:pt x="4773" y="4263"/>
                    <a:pt x="5163" y="4126"/>
                  </a:cubicBezTo>
                  <a:cubicBezTo>
                    <a:pt x="5566" y="3986"/>
                    <a:pt x="5974" y="3867"/>
                    <a:pt x="6378" y="3722"/>
                  </a:cubicBezTo>
                  <a:cubicBezTo>
                    <a:pt x="6768" y="3583"/>
                    <a:pt x="7146" y="3414"/>
                    <a:pt x="7486" y="3181"/>
                  </a:cubicBezTo>
                  <a:cubicBezTo>
                    <a:pt x="7814" y="2954"/>
                    <a:pt x="8105" y="2682"/>
                    <a:pt x="8363" y="2379"/>
                  </a:cubicBezTo>
                  <a:cubicBezTo>
                    <a:pt x="8628" y="2077"/>
                    <a:pt x="8860" y="1751"/>
                    <a:pt x="9068" y="1404"/>
                  </a:cubicBezTo>
                  <a:cubicBezTo>
                    <a:pt x="9282" y="1057"/>
                    <a:pt x="9471" y="692"/>
                    <a:pt x="9666" y="326"/>
                  </a:cubicBezTo>
                  <a:cubicBezTo>
                    <a:pt x="9710" y="239"/>
                    <a:pt x="9761" y="144"/>
                    <a:pt x="9811" y="56"/>
                  </a:cubicBezTo>
                  <a:cubicBezTo>
                    <a:pt x="9826" y="30"/>
                    <a:pt x="9804" y="1"/>
                    <a:pt x="9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26125" y="3521250"/>
              <a:ext cx="326315" cy="837010"/>
            </a:xfrm>
            <a:custGeom>
              <a:avLst/>
              <a:gdLst/>
              <a:ahLst/>
              <a:cxnLst/>
              <a:rect l="l" t="t" r="r" b="b"/>
              <a:pathLst>
                <a:path w="4359" h="11181" extrusionOk="0">
                  <a:moveTo>
                    <a:pt x="4061" y="0"/>
                  </a:moveTo>
                  <a:cubicBezTo>
                    <a:pt x="4054" y="0"/>
                    <a:pt x="4048" y="3"/>
                    <a:pt x="4044" y="9"/>
                  </a:cubicBezTo>
                  <a:cubicBezTo>
                    <a:pt x="2960" y="1357"/>
                    <a:pt x="2003" y="2806"/>
                    <a:pt x="1166" y="4311"/>
                  </a:cubicBezTo>
                  <a:cubicBezTo>
                    <a:pt x="788" y="4998"/>
                    <a:pt x="396" y="5704"/>
                    <a:pt x="169" y="6466"/>
                  </a:cubicBezTo>
                  <a:cubicBezTo>
                    <a:pt x="64" y="6818"/>
                    <a:pt x="0" y="7190"/>
                    <a:pt x="0" y="7562"/>
                  </a:cubicBezTo>
                  <a:cubicBezTo>
                    <a:pt x="0" y="7921"/>
                    <a:pt x="70" y="8274"/>
                    <a:pt x="189" y="8614"/>
                  </a:cubicBezTo>
                  <a:cubicBezTo>
                    <a:pt x="315" y="8980"/>
                    <a:pt x="504" y="9320"/>
                    <a:pt x="712" y="9646"/>
                  </a:cubicBezTo>
                  <a:cubicBezTo>
                    <a:pt x="850" y="9867"/>
                    <a:pt x="995" y="10076"/>
                    <a:pt x="1152" y="10283"/>
                  </a:cubicBezTo>
                  <a:cubicBezTo>
                    <a:pt x="1160" y="10309"/>
                    <a:pt x="1166" y="10333"/>
                    <a:pt x="1172" y="10358"/>
                  </a:cubicBezTo>
                  <a:cubicBezTo>
                    <a:pt x="1210" y="10454"/>
                    <a:pt x="1247" y="10541"/>
                    <a:pt x="1285" y="10635"/>
                  </a:cubicBezTo>
                  <a:cubicBezTo>
                    <a:pt x="1373" y="10818"/>
                    <a:pt x="1474" y="10995"/>
                    <a:pt x="1588" y="11164"/>
                  </a:cubicBezTo>
                  <a:cubicBezTo>
                    <a:pt x="1596" y="11176"/>
                    <a:pt x="1607" y="11181"/>
                    <a:pt x="1619" y="11181"/>
                  </a:cubicBezTo>
                  <a:cubicBezTo>
                    <a:pt x="1633" y="11181"/>
                    <a:pt x="1647" y="11172"/>
                    <a:pt x="1651" y="11158"/>
                  </a:cubicBezTo>
                  <a:cubicBezTo>
                    <a:pt x="1757" y="10762"/>
                    <a:pt x="1826" y="10358"/>
                    <a:pt x="1902" y="9962"/>
                  </a:cubicBezTo>
                  <a:cubicBezTo>
                    <a:pt x="1972" y="9565"/>
                    <a:pt x="2059" y="9175"/>
                    <a:pt x="2173" y="8783"/>
                  </a:cubicBezTo>
                  <a:cubicBezTo>
                    <a:pt x="2399" y="8003"/>
                    <a:pt x="2702" y="7247"/>
                    <a:pt x="3012" y="6497"/>
                  </a:cubicBezTo>
                  <a:cubicBezTo>
                    <a:pt x="3565" y="5143"/>
                    <a:pt x="4138" y="3770"/>
                    <a:pt x="4283" y="2296"/>
                  </a:cubicBezTo>
                  <a:cubicBezTo>
                    <a:pt x="4359" y="1534"/>
                    <a:pt x="4315" y="765"/>
                    <a:pt x="4094" y="28"/>
                  </a:cubicBezTo>
                  <a:cubicBezTo>
                    <a:pt x="4090" y="11"/>
                    <a:pt x="4074" y="0"/>
                    <a:pt x="4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-202800" y="4006276"/>
              <a:ext cx="353938" cy="608687"/>
            </a:xfrm>
            <a:custGeom>
              <a:avLst/>
              <a:gdLst/>
              <a:ahLst/>
              <a:cxnLst/>
              <a:rect l="l" t="t" r="r" b="b"/>
              <a:pathLst>
                <a:path w="4728" h="8131" extrusionOk="0">
                  <a:moveTo>
                    <a:pt x="39" y="1"/>
                  </a:moveTo>
                  <a:cubicBezTo>
                    <a:pt x="19" y="1"/>
                    <a:pt x="1" y="18"/>
                    <a:pt x="9" y="44"/>
                  </a:cubicBezTo>
                  <a:cubicBezTo>
                    <a:pt x="230" y="711"/>
                    <a:pt x="419" y="1391"/>
                    <a:pt x="564" y="2077"/>
                  </a:cubicBezTo>
                  <a:cubicBezTo>
                    <a:pt x="703" y="2720"/>
                    <a:pt x="790" y="3376"/>
                    <a:pt x="898" y="4025"/>
                  </a:cubicBezTo>
                  <a:cubicBezTo>
                    <a:pt x="992" y="4610"/>
                    <a:pt x="1119" y="5196"/>
                    <a:pt x="1413" y="5719"/>
                  </a:cubicBezTo>
                  <a:cubicBezTo>
                    <a:pt x="1723" y="6248"/>
                    <a:pt x="2201" y="6644"/>
                    <a:pt x="2718" y="6960"/>
                  </a:cubicBezTo>
                  <a:cubicBezTo>
                    <a:pt x="3297" y="7319"/>
                    <a:pt x="3921" y="7603"/>
                    <a:pt x="4488" y="7987"/>
                  </a:cubicBezTo>
                  <a:cubicBezTo>
                    <a:pt x="4532" y="8031"/>
                    <a:pt x="4582" y="8075"/>
                    <a:pt x="4633" y="8118"/>
                  </a:cubicBezTo>
                  <a:cubicBezTo>
                    <a:pt x="4643" y="8126"/>
                    <a:pt x="4654" y="8130"/>
                    <a:pt x="4666" y="8130"/>
                  </a:cubicBezTo>
                  <a:cubicBezTo>
                    <a:pt x="4691" y="8130"/>
                    <a:pt x="4715" y="8113"/>
                    <a:pt x="4715" y="8087"/>
                  </a:cubicBezTo>
                  <a:cubicBezTo>
                    <a:pt x="4727" y="7533"/>
                    <a:pt x="4437" y="7048"/>
                    <a:pt x="4148" y="6595"/>
                  </a:cubicBezTo>
                  <a:cubicBezTo>
                    <a:pt x="3991" y="6342"/>
                    <a:pt x="3826" y="6091"/>
                    <a:pt x="3689" y="5819"/>
                  </a:cubicBezTo>
                  <a:cubicBezTo>
                    <a:pt x="3543" y="5524"/>
                    <a:pt x="3416" y="5222"/>
                    <a:pt x="3297" y="4912"/>
                  </a:cubicBezTo>
                  <a:cubicBezTo>
                    <a:pt x="3070" y="4307"/>
                    <a:pt x="2857" y="3690"/>
                    <a:pt x="2567" y="3111"/>
                  </a:cubicBezTo>
                  <a:cubicBezTo>
                    <a:pt x="2283" y="2551"/>
                    <a:pt x="1950" y="2021"/>
                    <a:pt x="1558" y="1530"/>
                  </a:cubicBezTo>
                  <a:cubicBezTo>
                    <a:pt x="1125" y="975"/>
                    <a:pt x="620" y="452"/>
                    <a:pt x="66" y="12"/>
                  </a:cubicBezTo>
                  <a:cubicBezTo>
                    <a:pt x="58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179365" y="3966450"/>
              <a:ext cx="283345" cy="614675"/>
            </a:xfrm>
            <a:custGeom>
              <a:avLst/>
              <a:gdLst/>
              <a:ahLst/>
              <a:cxnLst/>
              <a:rect l="l" t="t" r="r" b="b"/>
              <a:pathLst>
                <a:path w="3785" h="8211" extrusionOk="0">
                  <a:moveTo>
                    <a:pt x="3737" y="1"/>
                  </a:moveTo>
                  <a:cubicBezTo>
                    <a:pt x="3735" y="1"/>
                    <a:pt x="3732" y="1"/>
                    <a:pt x="3730" y="2"/>
                  </a:cubicBezTo>
                  <a:cubicBezTo>
                    <a:pt x="3232" y="135"/>
                    <a:pt x="2892" y="606"/>
                    <a:pt x="2646" y="1022"/>
                  </a:cubicBezTo>
                  <a:cubicBezTo>
                    <a:pt x="2495" y="1281"/>
                    <a:pt x="2363" y="1551"/>
                    <a:pt x="2224" y="1823"/>
                  </a:cubicBezTo>
                  <a:cubicBezTo>
                    <a:pt x="2061" y="2132"/>
                    <a:pt x="1902" y="2440"/>
                    <a:pt x="1739" y="2755"/>
                  </a:cubicBezTo>
                  <a:cubicBezTo>
                    <a:pt x="1442" y="3321"/>
                    <a:pt x="1140" y="3894"/>
                    <a:pt x="857" y="4475"/>
                  </a:cubicBezTo>
                  <a:cubicBezTo>
                    <a:pt x="605" y="5004"/>
                    <a:pt x="378" y="5545"/>
                    <a:pt x="221" y="6112"/>
                  </a:cubicBezTo>
                  <a:cubicBezTo>
                    <a:pt x="88" y="6597"/>
                    <a:pt x="0" y="7121"/>
                    <a:pt x="38" y="7624"/>
                  </a:cubicBezTo>
                  <a:cubicBezTo>
                    <a:pt x="26" y="7813"/>
                    <a:pt x="32" y="7996"/>
                    <a:pt x="76" y="8179"/>
                  </a:cubicBezTo>
                  <a:cubicBezTo>
                    <a:pt x="79" y="8199"/>
                    <a:pt x="98" y="8211"/>
                    <a:pt x="118" y="8211"/>
                  </a:cubicBezTo>
                  <a:cubicBezTo>
                    <a:pt x="130" y="8211"/>
                    <a:pt x="142" y="8206"/>
                    <a:pt x="151" y="8197"/>
                  </a:cubicBezTo>
                  <a:cubicBezTo>
                    <a:pt x="844" y="7353"/>
                    <a:pt x="1916" y="6874"/>
                    <a:pt x="2476" y="5911"/>
                  </a:cubicBezTo>
                  <a:cubicBezTo>
                    <a:pt x="2791" y="5362"/>
                    <a:pt x="2916" y="4726"/>
                    <a:pt x="3005" y="4109"/>
                  </a:cubicBezTo>
                  <a:cubicBezTo>
                    <a:pt x="3099" y="3467"/>
                    <a:pt x="3175" y="2824"/>
                    <a:pt x="3294" y="2188"/>
                  </a:cubicBezTo>
                  <a:cubicBezTo>
                    <a:pt x="3358" y="1829"/>
                    <a:pt x="3427" y="1476"/>
                    <a:pt x="3509" y="1123"/>
                  </a:cubicBezTo>
                  <a:cubicBezTo>
                    <a:pt x="3584" y="765"/>
                    <a:pt x="3660" y="399"/>
                    <a:pt x="3773" y="53"/>
                  </a:cubicBezTo>
                  <a:cubicBezTo>
                    <a:pt x="3784" y="24"/>
                    <a:pt x="3760" y="1"/>
                    <a:pt x="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-181839" y="3595437"/>
              <a:ext cx="924296" cy="2438490"/>
            </a:xfrm>
            <a:custGeom>
              <a:avLst/>
              <a:gdLst/>
              <a:ahLst/>
              <a:cxnLst/>
              <a:rect l="l" t="t" r="r" b="b"/>
              <a:pathLst>
                <a:path w="12347" h="32574" extrusionOk="0">
                  <a:moveTo>
                    <a:pt x="6735" y="1"/>
                  </a:moveTo>
                  <a:cubicBezTo>
                    <a:pt x="6726" y="1"/>
                    <a:pt x="6716" y="5"/>
                    <a:pt x="6709" y="14"/>
                  </a:cubicBezTo>
                  <a:cubicBezTo>
                    <a:pt x="5449" y="1783"/>
                    <a:pt x="4648" y="3881"/>
                    <a:pt x="4296" y="6023"/>
                  </a:cubicBezTo>
                  <a:cubicBezTo>
                    <a:pt x="4119" y="7100"/>
                    <a:pt x="4051" y="8196"/>
                    <a:pt x="4107" y="9286"/>
                  </a:cubicBezTo>
                  <a:cubicBezTo>
                    <a:pt x="4164" y="10356"/>
                    <a:pt x="4346" y="11408"/>
                    <a:pt x="4511" y="12461"/>
                  </a:cubicBezTo>
                  <a:cubicBezTo>
                    <a:pt x="4598" y="13053"/>
                    <a:pt x="4680" y="13650"/>
                    <a:pt x="4718" y="14249"/>
                  </a:cubicBezTo>
                  <a:cubicBezTo>
                    <a:pt x="4694" y="14155"/>
                    <a:pt x="4662" y="14054"/>
                    <a:pt x="4624" y="13966"/>
                  </a:cubicBezTo>
                  <a:cubicBezTo>
                    <a:pt x="4447" y="13513"/>
                    <a:pt x="4195" y="13083"/>
                    <a:pt x="3918" y="12687"/>
                  </a:cubicBezTo>
                  <a:cubicBezTo>
                    <a:pt x="3351" y="11881"/>
                    <a:pt x="2659" y="11156"/>
                    <a:pt x="2154" y="10306"/>
                  </a:cubicBezTo>
                  <a:cubicBezTo>
                    <a:pt x="2010" y="10073"/>
                    <a:pt x="1883" y="9821"/>
                    <a:pt x="1783" y="9568"/>
                  </a:cubicBezTo>
                  <a:cubicBezTo>
                    <a:pt x="1676" y="9311"/>
                    <a:pt x="1613" y="9047"/>
                    <a:pt x="1543" y="8775"/>
                  </a:cubicBezTo>
                  <a:cubicBezTo>
                    <a:pt x="1538" y="8755"/>
                    <a:pt x="1519" y="8746"/>
                    <a:pt x="1501" y="8746"/>
                  </a:cubicBezTo>
                  <a:cubicBezTo>
                    <a:pt x="1478" y="8746"/>
                    <a:pt x="1455" y="8760"/>
                    <a:pt x="1455" y="8788"/>
                  </a:cubicBezTo>
                  <a:cubicBezTo>
                    <a:pt x="1455" y="9033"/>
                    <a:pt x="1519" y="9274"/>
                    <a:pt x="1594" y="9500"/>
                  </a:cubicBezTo>
                  <a:cubicBezTo>
                    <a:pt x="1670" y="9733"/>
                    <a:pt x="1770" y="9954"/>
                    <a:pt x="1883" y="10167"/>
                  </a:cubicBezTo>
                  <a:cubicBezTo>
                    <a:pt x="2116" y="10603"/>
                    <a:pt x="2412" y="11012"/>
                    <a:pt x="2715" y="11402"/>
                  </a:cubicBezTo>
                  <a:cubicBezTo>
                    <a:pt x="3313" y="12170"/>
                    <a:pt x="3982" y="12908"/>
                    <a:pt x="4397" y="13801"/>
                  </a:cubicBezTo>
                  <a:cubicBezTo>
                    <a:pt x="4511" y="14042"/>
                    <a:pt x="4598" y="14293"/>
                    <a:pt x="4662" y="14551"/>
                  </a:cubicBezTo>
                  <a:cubicBezTo>
                    <a:pt x="4686" y="14684"/>
                    <a:pt x="4712" y="14810"/>
                    <a:pt x="4724" y="14943"/>
                  </a:cubicBezTo>
                  <a:cubicBezTo>
                    <a:pt x="4731" y="15011"/>
                    <a:pt x="4737" y="15080"/>
                    <a:pt x="4743" y="15150"/>
                  </a:cubicBezTo>
                  <a:cubicBezTo>
                    <a:pt x="4743" y="15321"/>
                    <a:pt x="4737" y="15496"/>
                    <a:pt x="4724" y="15673"/>
                  </a:cubicBezTo>
                  <a:cubicBezTo>
                    <a:pt x="4636" y="16787"/>
                    <a:pt x="4270" y="17853"/>
                    <a:pt x="3799" y="18860"/>
                  </a:cubicBezTo>
                  <a:cubicBezTo>
                    <a:pt x="3502" y="19490"/>
                    <a:pt x="3168" y="20113"/>
                    <a:pt x="2842" y="20744"/>
                  </a:cubicBezTo>
                  <a:cubicBezTo>
                    <a:pt x="2898" y="20542"/>
                    <a:pt x="2935" y="20334"/>
                    <a:pt x="2961" y="20121"/>
                  </a:cubicBezTo>
                  <a:cubicBezTo>
                    <a:pt x="3037" y="19496"/>
                    <a:pt x="2941" y="18879"/>
                    <a:pt x="2715" y="18287"/>
                  </a:cubicBezTo>
                  <a:cubicBezTo>
                    <a:pt x="2281" y="17147"/>
                    <a:pt x="1473" y="16176"/>
                    <a:pt x="1133" y="14993"/>
                  </a:cubicBezTo>
                  <a:cubicBezTo>
                    <a:pt x="952" y="14356"/>
                    <a:pt x="907" y="13658"/>
                    <a:pt x="1159" y="13033"/>
                  </a:cubicBezTo>
                  <a:cubicBezTo>
                    <a:pt x="1167" y="13012"/>
                    <a:pt x="1150" y="12997"/>
                    <a:pt x="1132" y="12997"/>
                  </a:cubicBezTo>
                  <a:cubicBezTo>
                    <a:pt x="1123" y="12997"/>
                    <a:pt x="1115" y="13000"/>
                    <a:pt x="1109" y="13008"/>
                  </a:cubicBezTo>
                  <a:cubicBezTo>
                    <a:pt x="523" y="14092"/>
                    <a:pt x="1008" y="15383"/>
                    <a:pt x="1549" y="16391"/>
                  </a:cubicBezTo>
                  <a:cubicBezTo>
                    <a:pt x="1839" y="16932"/>
                    <a:pt x="2167" y="17455"/>
                    <a:pt x="2418" y="18022"/>
                  </a:cubicBezTo>
                  <a:cubicBezTo>
                    <a:pt x="2677" y="18583"/>
                    <a:pt x="2842" y="19182"/>
                    <a:pt x="2822" y="19799"/>
                  </a:cubicBezTo>
                  <a:cubicBezTo>
                    <a:pt x="2816" y="20158"/>
                    <a:pt x="2752" y="20511"/>
                    <a:pt x="2653" y="20857"/>
                  </a:cubicBezTo>
                  <a:cubicBezTo>
                    <a:pt x="2601" y="21028"/>
                    <a:pt x="2539" y="21197"/>
                    <a:pt x="2470" y="21360"/>
                  </a:cubicBezTo>
                  <a:cubicBezTo>
                    <a:pt x="2400" y="21531"/>
                    <a:pt x="2337" y="21714"/>
                    <a:pt x="2249" y="21877"/>
                  </a:cubicBezTo>
                  <a:cubicBezTo>
                    <a:pt x="2243" y="21897"/>
                    <a:pt x="2249" y="21909"/>
                    <a:pt x="2255" y="21915"/>
                  </a:cubicBezTo>
                  <a:cubicBezTo>
                    <a:pt x="1808" y="22860"/>
                    <a:pt x="1449" y="23831"/>
                    <a:pt x="1330" y="24875"/>
                  </a:cubicBezTo>
                  <a:cubicBezTo>
                    <a:pt x="1197" y="26017"/>
                    <a:pt x="1360" y="27169"/>
                    <a:pt x="1272" y="28308"/>
                  </a:cubicBezTo>
                  <a:cubicBezTo>
                    <a:pt x="1179" y="29486"/>
                    <a:pt x="869" y="30640"/>
                    <a:pt x="391" y="31716"/>
                  </a:cubicBezTo>
                  <a:cubicBezTo>
                    <a:pt x="272" y="31988"/>
                    <a:pt x="151" y="32253"/>
                    <a:pt x="19" y="32510"/>
                  </a:cubicBezTo>
                  <a:cubicBezTo>
                    <a:pt x="1" y="32542"/>
                    <a:pt x="31" y="32573"/>
                    <a:pt x="58" y="32573"/>
                  </a:cubicBezTo>
                  <a:cubicBezTo>
                    <a:pt x="70" y="32573"/>
                    <a:pt x="81" y="32568"/>
                    <a:pt x="89" y="32555"/>
                  </a:cubicBezTo>
                  <a:cubicBezTo>
                    <a:pt x="706" y="31590"/>
                    <a:pt x="1103" y="30501"/>
                    <a:pt x="1310" y="29380"/>
                  </a:cubicBezTo>
                  <a:cubicBezTo>
                    <a:pt x="1380" y="29014"/>
                    <a:pt x="1424" y="28643"/>
                    <a:pt x="1449" y="28271"/>
                  </a:cubicBezTo>
                  <a:cubicBezTo>
                    <a:pt x="1519" y="28038"/>
                    <a:pt x="1569" y="27799"/>
                    <a:pt x="1625" y="27559"/>
                  </a:cubicBezTo>
                  <a:cubicBezTo>
                    <a:pt x="1700" y="27256"/>
                    <a:pt x="1783" y="26948"/>
                    <a:pt x="1883" y="26652"/>
                  </a:cubicBezTo>
                  <a:cubicBezTo>
                    <a:pt x="2078" y="26079"/>
                    <a:pt x="2350" y="25525"/>
                    <a:pt x="2734" y="25052"/>
                  </a:cubicBezTo>
                  <a:cubicBezTo>
                    <a:pt x="3401" y="24227"/>
                    <a:pt x="4302" y="23642"/>
                    <a:pt x="5185" y="23061"/>
                  </a:cubicBezTo>
                  <a:cubicBezTo>
                    <a:pt x="5682" y="22735"/>
                    <a:pt x="6205" y="22406"/>
                    <a:pt x="6633" y="21991"/>
                  </a:cubicBezTo>
                  <a:cubicBezTo>
                    <a:pt x="6659" y="21965"/>
                    <a:pt x="6635" y="21919"/>
                    <a:pt x="6605" y="21919"/>
                  </a:cubicBezTo>
                  <a:cubicBezTo>
                    <a:pt x="6598" y="21919"/>
                    <a:pt x="6590" y="21922"/>
                    <a:pt x="6583" y="21927"/>
                  </a:cubicBezTo>
                  <a:cubicBezTo>
                    <a:pt x="6130" y="22224"/>
                    <a:pt x="5688" y="22540"/>
                    <a:pt x="5235" y="22834"/>
                  </a:cubicBezTo>
                  <a:cubicBezTo>
                    <a:pt x="4781" y="23137"/>
                    <a:pt x="4322" y="23433"/>
                    <a:pt x="3880" y="23761"/>
                  </a:cubicBezTo>
                  <a:cubicBezTo>
                    <a:pt x="3458" y="24075"/>
                    <a:pt x="3049" y="24422"/>
                    <a:pt x="2709" y="24831"/>
                  </a:cubicBezTo>
                  <a:cubicBezTo>
                    <a:pt x="2319" y="25291"/>
                    <a:pt x="2028" y="25814"/>
                    <a:pt x="1814" y="26375"/>
                  </a:cubicBezTo>
                  <a:cubicBezTo>
                    <a:pt x="1688" y="26715"/>
                    <a:pt x="1587" y="27061"/>
                    <a:pt x="1505" y="27421"/>
                  </a:cubicBezTo>
                  <a:cubicBezTo>
                    <a:pt x="1493" y="27453"/>
                    <a:pt x="1487" y="27483"/>
                    <a:pt x="1481" y="27515"/>
                  </a:cubicBezTo>
                  <a:cubicBezTo>
                    <a:pt x="1481" y="27005"/>
                    <a:pt x="1455" y="26488"/>
                    <a:pt x="1455" y="25979"/>
                  </a:cubicBezTo>
                  <a:cubicBezTo>
                    <a:pt x="1449" y="25398"/>
                    <a:pt x="1487" y="24825"/>
                    <a:pt x="1607" y="24258"/>
                  </a:cubicBezTo>
                  <a:cubicBezTo>
                    <a:pt x="1726" y="23717"/>
                    <a:pt x="1897" y="23194"/>
                    <a:pt x="2104" y="22683"/>
                  </a:cubicBezTo>
                  <a:cubicBezTo>
                    <a:pt x="2400" y="21959"/>
                    <a:pt x="2766" y="21261"/>
                    <a:pt x="3130" y="20567"/>
                  </a:cubicBezTo>
                  <a:cubicBezTo>
                    <a:pt x="3767" y="20258"/>
                    <a:pt x="4264" y="19673"/>
                    <a:pt x="4680" y="19118"/>
                  </a:cubicBezTo>
                  <a:cubicBezTo>
                    <a:pt x="5153" y="18476"/>
                    <a:pt x="5569" y="17796"/>
                    <a:pt x="6060" y="17173"/>
                  </a:cubicBezTo>
                  <a:cubicBezTo>
                    <a:pt x="6558" y="16536"/>
                    <a:pt x="7118" y="15938"/>
                    <a:pt x="7785" y="15478"/>
                  </a:cubicBezTo>
                  <a:cubicBezTo>
                    <a:pt x="8435" y="15024"/>
                    <a:pt x="9171" y="14754"/>
                    <a:pt x="9921" y="14513"/>
                  </a:cubicBezTo>
                  <a:cubicBezTo>
                    <a:pt x="10287" y="14394"/>
                    <a:pt x="10658" y="14281"/>
                    <a:pt x="11023" y="14149"/>
                  </a:cubicBezTo>
                  <a:cubicBezTo>
                    <a:pt x="11383" y="14022"/>
                    <a:pt x="11754" y="13885"/>
                    <a:pt x="12076" y="13676"/>
                  </a:cubicBezTo>
                  <a:cubicBezTo>
                    <a:pt x="12157" y="13626"/>
                    <a:pt x="12233" y="13575"/>
                    <a:pt x="12314" y="13519"/>
                  </a:cubicBezTo>
                  <a:cubicBezTo>
                    <a:pt x="12346" y="13497"/>
                    <a:pt x="12324" y="13450"/>
                    <a:pt x="12291" y="13450"/>
                  </a:cubicBezTo>
                  <a:cubicBezTo>
                    <a:pt x="12284" y="13450"/>
                    <a:pt x="12277" y="13451"/>
                    <a:pt x="12271" y="13455"/>
                  </a:cubicBezTo>
                  <a:cubicBezTo>
                    <a:pt x="11584" y="13815"/>
                    <a:pt x="10846" y="14054"/>
                    <a:pt x="10110" y="14287"/>
                  </a:cubicBezTo>
                  <a:cubicBezTo>
                    <a:pt x="9372" y="14520"/>
                    <a:pt x="8624" y="14766"/>
                    <a:pt x="7962" y="15176"/>
                  </a:cubicBezTo>
                  <a:cubicBezTo>
                    <a:pt x="7276" y="15597"/>
                    <a:pt x="6697" y="16158"/>
                    <a:pt x="6186" y="16769"/>
                  </a:cubicBezTo>
                  <a:cubicBezTo>
                    <a:pt x="5669" y="17380"/>
                    <a:pt x="5235" y="18054"/>
                    <a:pt x="4775" y="18709"/>
                  </a:cubicBezTo>
                  <a:cubicBezTo>
                    <a:pt x="4554" y="19031"/>
                    <a:pt x="4322" y="19345"/>
                    <a:pt x="4063" y="19635"/>
                  </a:cubicBezTo>
                  <a:cubicBezTo>
                    <a:pt x="3938" y="19781"/>
                    <a:pt x="3799" y="19918"/>
                    <a:pt x="3653" y="20045"/>
                  </a:cubicBezTo>
                  <a:cubicBezTo>
                    <a:pt x="3522" y="20171"/>
                    <a:pt x="3371" y="20278"/>
                    <a:pt x="3226" y="20385"/>
                  </a:cubicBezTo>
                  <a:cubicBezTo>
                    <a:pt x="3351" y="20145"/>
                    <a:pt x="3471" y="19912"/>
                    <a:pt x="3590" y="19673"/>
                  </a:cubicBezTo>
                  <a:cubicBezTo>
                    <a:pt x="4081" y="18709"/>
                    <a:pt x="4535" y="17702"/>
                    <a:pt x="4756" y="16636"/>
                  </a:cubicBezTo>
                  <a:cubicBezTo>
                    <a:pt x="4945" y="15711"/>
                    <a:pt x="4945" y="14766"/>
                    <a:pt x="4851" y="13827"/>
                  </a:cubicBezTo>
                  <a:cubicBezTo>
                    <a:pt x="4945" y="13380"/>
                    <a:pt x="5078" y="12946"/>
                    <a:pt x="5253" y="12516"/>
                  </a:cubicBezTo>
                  <a:cubicBezTo>
                    <a:pt x="5468" y="12013"/>
                    <a:pt x="5720" y="11522"/>
                    <a:pt x="5947" y="11018"/>
                  </a:cubicBezTo>
                  <a:cubicBezTo>
                    <a:pt x="6174" y="10527"/>
                    <a:pt x="6343" y="10030"/>
                    <a:pt x="6488" y="9507"/>
                  </a:cubicBezTo>
                  <a:cubicBezTo>
                    <a:pt x="6627" y="8996"/>
                    <a:pt x="6747" y="8480"/>
                    <a:pt x="6910" y="7969"/>
                  </a:cubicBezTo>
                  <a:cubicBezTo>
                    <a:pt x="6999" y="7692"/>
                    <a:pt x="7112" y="7422"/>
                    <a:pt x="7238" y="7163"/>
                  </a:cubicBezTo>
                  <a:cubicBezTo>
                    <a:pt x="7369" y="6899"/>
                    <a:pt x="7546" y="6652"/>
                    <a:pt x="7747" y="6432"/>
                  </a:cubicBezTo>
                  <a:cubicBezTo>
                    <a:pt x="7763" y="6413"/>
                    <a:pt x="7747" y="6386"/>
                    <a:pt x="7727" y="6386"/>
                  </a:cubicBezTo>
                  <a:cubicBezTo>
                    <a:pt x="7721" y="6386"/>
                    <a:pt x="7715" y="6388"/>
                    <a:pt x="7710" y="6394"/>
                  </a:cubicBezTo>
                  <a:cubicBezTo>
                    <a:pt x="6898" y="7106"/>
                    <a:pt x="6651" y="8221"/>
                    <a:pt x="6394" y="9216"/>
                  </a:cubicBezTo>
                  <a:cubicBezTo>
                    <a:pt x="6255" y="9745"/>
                    <a:pt x="6104" y="10268"/>
                    <a:pt x="5883" y="10778"/>
                  </a:cubicBezTo>
                  <a:cubicBezTo>
                    <a:pt x="5663" y="11283"/>
                    <a:pt x="5404" y="11780"/>
                    <a:pt x="5185" y="12284"/>
                  </a:cubicBezTo>
                  <a:cubicBezTo>
                    <a:pt x="5034" y="12637"/>
                    <a:pt x="4889" y="13002"/>
                    <a:pt x="4807" y="13380"/>
                  </a:cubicBezTo>
                  <a:cubicBezTo>
                    <a:pt x="4680" y="12353"/>
                    <a:pt x="4479" y="11333"/>
                    <a:pt x="4359" y="10306"/>
                  </a:cubicBezTo>
                  <a:cubicBezTo>
                    <a:pt x="4232" y="9216"/>
                    <a:pt x="4220" y="8120"/>
                    <a:pt x="4328" y="7036"/>
                  </a:cubicBezTo>
                  <a:cubicBezTo>
                    <a:pt x="4542" y="4826"/>
                    <a:pt x="5253" y="2684"/>
                    <a:pt x="6343" y="762"/>
                  </a:cubicBezTo>
                  <a:cubicBezTo>
                    <a:pt x="6482" y="524"/>
                    <a:pt x="6621" y="285"/>
                    <a:pt x="6765" y="44"/>
                  </a:cubicBezTo>
                  <a:cubicBezTo>
                    <a:pt x="6779" y="23"/>
                    <a:pt x="6758" y="1"/>
                    <a:pt x="6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7"/>
          <p:cNvGrpSpPr/>
          <p:nvPr/>
        </p:nvGrpSpPr>
        <p:grpSpPr>
          <a:xfrm rot="-4051825" flipH="1">
            <a:off x="6714060" y="4147600"/>
            <a:ext cx="1047597" cy="2148586"/>
            <a:chOff x="-2559453" y="3358954"/>
            <a:chExt cx="1047577" cy="2148546"/>
          </a:xfrm>
        </p:grpSpPr>
        <p:sp>
          <p:nvSpPr>
            <p:cNvPr id="2042" name="Google Shape;2042;p37"/>
            <p:cNvSpPr/>
            <p:nvPr/>
          </p:nvSpPr>
          <p:spPr>
            <a:xfrm>
              <a:off x="-1988957" y="4224416"/>
              <a:ext cx="477081" cy="611630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-2154809" y="3358954"/>
              <a:ext cx="258404" cy="861220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-2060108" y="3846121"/>
              <a:ext cx="454390" cy="567037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-2469906" y="3792723"/>
              <a:ext cx="360620" cy="598245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-2494028" y="4766198"/>
              <a:ext cx="458184" cy="411642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-1973137" y="4754674"/>
              <a:ext cx="454461" cy="512423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-2559453" y="4148686"/>
              <a:ext cx="542648" cy="716706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-2369049" y="3535253"/>
              <a:ext cx="727754" cy="1972246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0" name="Google Shape;2050;p37"/>
          <p:cNvSpPr/>
          <p:nvPr/>
        </p:nvSpPr>
        <p:spPr>
          <a:xfrm rot="-2302170" flipH="1">
            <a:off x="8254257" y="4238320"/>
            <a:ext cx="767190" cy="2304240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7"/>
          <p:cNvSpPr/>
          <p:nvPr/>
        </p:nvSpPr>
        <p:spPr>
          <a:xfrm>
            <a:off x="8593508" y="4147583"/>
            <a:ext cx="88691" cy="101474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7"/>
          <p:cNvSpPr/>
          <p:nvPr/>
        </p:nvSpPr>
        <p:spPr>
          <a:xfrm rot="10800000" flipH="1">
            <a:off x="5632920" y="4809947"/>
            <a:ext cx="63376" cy="63249"/>
          </a:xfrm>
          <a:custGeom>
            <a:avLst/>
            <a:gdLst/>
            <a:ahLst/>
            <a:cxnLst/>
            <a:rect l="l" t="t" r="r" b="b"/>
            <a:pathLst>
              <a:path w="1041" h="1041" extrusionOk="0">
                <a:moveTo>
                  <a:pt x="523" y="0"/>
                </a:moveTo>
                <a:cubicBezTo>
                  <a:pt x="233" y="0"/>
                  <a:pt x="0" y="235"/>
                  <a:pt x="0" y="517"/>
                </a:cubicBezTo>
                <a:cubicBezTo>
                  <a:pt x="0" y="808"/>
                  <a:pt x="233" y="1040"/>
                  <a:pt x="523" y="1040"/>
                </a:cubicBezTo>
                <a:cubicBezTo>
                  <a:pt x="807" y="1040"/>
                  <a:pt x="1040" y="808"/>
                  <a:pt x="1040" y="517"/>
                </a:cubicBezTo>
                <a:cubicBezTo>
                  <a:pt x="1040" y="235"/>
                  <a:pt x="807" y="0"/>
                  <a:pt x="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37"/>
          <p:cNvSpPr/>
          <p:nvPr/>
        </p:nvSpPr>
        <p:spPr>
          <a:xfrm>
            <a:off x="5392971" y="5042033"/>
            <a:ext cx="88691" cy="101474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37"/>
          <p:cNvSpPr/>
          <p:nvPr/>
        </p:nvSpPr>
        <p:spPr>
          <a:xfrm rot="10800000" flipH="1">
            <a:off x="8949345" y="3045222"/>
            <a:ext cx="63376" cy="63249"/>
          </a:xfrm>
          <a:custGeom>
            <a:avLst/>
            <a:gdLst/>
            <a:ahLst/>
            <a:cxnLst/>
            <a:rect l="l" t="t" r="r" b="b"/>
            <a:pathLst>
              <a:path w="1041" h="1041" extrusionOk="0">
                <a:moveTo>
                  <a:pt x="523" y="0"/>
                </a:moveTo>
                <a:cubicBezTo>
                  <a:pt x="233" y="0"/>
                  <a:pt x="0" y="235"/>
                  <a:pt x="0" y="517"/>
                </a:cubicBezTo>
                <a:cubicBezTo>
                  <a:pt x="0" y="808"/>
                  <a:pt x="233" y="1040"/>
                  <a:pt x="523" y="1040"/>
                </a:cubicBezTo>
                <a:cubicBezTo>
                  <a:pt x="807" y="1040"/>
                  <a:pt x="1040" y="808"/>
                  <a:pt x="1040" y="517"/>
                </a:cubicBezTo>
                <a:cubicBezTo>
                  <a:pt x="1040" y="235"/>
                  <a:pt x="807" y="0"/>
                  <a:pt x="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"/>
          <p:cNvGrpSpPr/>
          <p:nvPr/>
        </p:nvGrpSpPr>
        <p:grpSpPr>
          <a:xfrm>
            <a:off x="-835776" y="-927683"/>
            <a:ext cx="10388336" cy="6677829"/>
            <a:chOff x="-835776" y="-927683"/>
            <a:chExt cx="10388336" cy="6677829"/>
          </a:xfrm>
        </p:grpSpPr>
        <p:sp>
          <p:nvSpPr>
            <p:cNvPr id="67" name="Google Shape;67;p3"/>
            <p:cNvSpPr/>
            <p:nvPr/>
          </p:nvSpPr>
          <p:spPr>
            <a:xfrm rot="10800000" flipH="1">
              <a:off x="6035189" y="3499081"/>
              <a:ext cx="3517371" cy="2209850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0799887">
              <a:off x="-493479" y="3457911"/>
              <a:ext cx="3648404" cy="2292174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676150" flipH="1">
              <a:off x="-808076" y="-856192"/>
              <a:ext cx="3998662" cy="1610143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5895613" y="-739330"/>
              <a:ext cx="3418224" cy="1376418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613475" y="2337750"/>
            <a:ext cx="48135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421850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3"/>
          <p:cNvSpPr txBox="1">
            <a:spLocks noGrp="1"/>
          </p:cNvSpPr>
          <p:nvPr>
            <p:ph type="subTitle" idx="1"/>
          </p:nvPr>
        </p:nvSpPr>
        <p:spPr>
          <a:xfrm>
            <a:off x="3613475" y="3218350"/>
            <a:ext cx="4813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>
            <a:off x="6078377" y="-1294123"/>
            <a:ext cx="3898381" cy="3119689"/>
            <a:chOff x="6078377" y="-1294123"/>
            <a:chExt cx="3898381" cy="3119689"/>
          </a:xfrm>
        </p:grpSpPr>
        <p:sp>
          <p:nvSpPr>
            <p:cNvPr id="75" name="Google Shape;75;p3"/>
            <p:cNvSpPr/>
            <p:nvPr/>
          </p:nvSpPr>
          <p:spPr>
            <a:xfrm flipH="1">
              <a:off x="6078377" y="273941"/>
              <a:ext cx="117291" cy="97089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8628545" y="1004966"/>
              <a:ext cx="109829" cy="125658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9329193" flipH="1">
              <a:off x="8917325" y="-552783"/>
              <a:ext cx="671371" cy="2016449"/>
            </a:xfrm>
            <a:custGeom>
              <a:avLst/>
              <a:gdLst/>
              <a:ahLst/>
              <a:cxnLst/>
              <a:rect l="l" t="t" r="r" b="b"/>
              <a:pathLst>
                <a:path w="10637" h="31948" extrusionOk="0">
                  <a:moveTo>
                    <a:pt x="5865" y="854"/>
                  </a:moveTo>
                  <a:lnTo>
                    <a:pt x="5865" y="854"/>
                  </a:lnTo>
                  <a:cubicBezTo>
                    <a:pt x="6066" y="1427"/>
                    <a:pt x="6394" y="1956"/>
                    <a:pt x="6746" y="2448"/>
                  </a:cubicBezTo>
                  <a:cubicBezTo>
                    <a:pt x="7263" y="3172"/>
                    <a:pt x="7868" y="3840"/>
                    <a:pt x="8303" y="4620"/>
                  </a:cubicBezTo>
                  <a:cubicBezTo>
                    <a:pt x="8517" y="5006"/>
                    <a:pt x="8693" y="5414"/>
                    <a:pt x="8781" y="5843"/>
                  </a:cubicBezTo>
                  <a:cubicBezTo>
                    <a:pt x="8863" y="6253"/>
                    <a:pt x="8863" y="6669"/>
                    <a:pt x="8763" y="7071"/>
                  </a:cubicBezTo>
                  <a:cubicBezTo>
                    <a:pt x="8592" y="7783"/>
                    <a:pt x="8139" y="8381"/>
                    <a:pt x="7685" y="8929"/>
                  </a:cubicBezTo>
                  <a:cubicBezTo>
                    <a:pt x="7510" y="9143"/>
                    <a:pt x="7327" y="9352"/>
                    <a:pt x="7150" y="9565"/>
                  </a:cubicBezTo>
                  <a:cubicBezTo>
                    <a:pt x="7472" y="8690"/>
                    <a:pt x="7653" y="7777"/>
                    <a:pt x="7534" y="6800"/>
                  </a:cubicBezTo>
                  <a:cubicBezTo>
                    <a:pt x="7283" y="4809"/>
                    <a:pt x="6016" y="3084"/>
                    <a:pt x="5877" y="1067"/>
                  </a:cubicBezTo>
                  <a:cubicBezTo>
                    <a:pt x="5871" y="999"/>
                    <a:pt x="5871" y="924"/>
                    <a:pt x="5865" y="854"/>
                  </a:cubicBezTo>
                  <a:close/>
                  <a:moveTo>
                    <a:pt x="5758" y="482"/>
                  </a:moveTo>
                  <a:cubicBezTo>
                    <a:pt x="5771" y="532"/>
                    <a:pt x="5783" y="576"/>
                    <a:pt x="5795" y="628"/>
                  </a:cubicBezTo>
                  <a:cubicBezTo>
                    <a:pt x="5696" y="1483"/>
                    <a:pt x="5897" y="2346"/>
                    <a:pt x="6155" y="3160"/>
                  </a:cubicBezTo>
                  <a:cubicBezTo>
                    <a:pt x="6470" y="4136"/>
                    <a:pt x="6897" y="5081"/>
                    <a:pt x="7144" y="6082"/>
                  </a:cubicBezTo>
                  <a:cubicBezTo>
                    <a:pt x="7383" y="7077"/>
                    <a:pt x="7365" y="8073"/>
                    <a:pt x="7062" y="9056"/>
                  </a:cubicBezTo>
                  <a:cubicBezTo>
                    <a:pt x="6923" y="9490"/>
                    <a:pt x="6746" y="9905"/>
                    <a:pt x="6551" y="10321"/>
                  </a:cubicBezTo>
                  <a:cubicBezTo>
                    <a:pt x="6595" y="10152"/>
                    <a:pt x="6627" y="9981"/>
                    <a:pt x="6653" y="9805"/>
                  </a:cubicBezTo>
                  <a:cubicBezTo>
                    <a:pt x="6702" y="9452"/>
                    <a:pt x="6716" y="9087"/>
                    <a:pt x="6690" y="8734"/>
                  </a:cubicBezTo>
                  <a:cubicBezTo>
                    <a:pt x="6653" y="8010"/>
                    <a:pt x="6444" y="7304"/>
                    <a:pt x="6135" y="6643"/>
                  </a:cubicBezTo>
                  <a:cubicBezTo>
                    <a:pt x="5827" y="5988"/>
                    <a:pt x="5455" y="5358"/>
                    <a:pt x="5286" y="4646"/>
                  </a:cubicBezTo>
                  <a:cubicBezTo>
                    <a:pt x="5121" y="3947"/>
                    <a:pt x="5121" y="3222"/>
                    <a:pt x="5222" y="2517"/>
                  </a:cubicBezTo>
                  <a:cubicBezTo>
                    <a:pt x="5324" y="1817"/>
                    <a:pt x="5519" y="1137"/>
                    <a:pt x="5758" y="482"/>
                  </a:cubicBezTo>
                  <a:close/>
                  <a:moveTo>
                    <a:pt x="2048" y="7884"/>
                  </a:moveTo>
                  <a:lnTo>
                    <a:pt x="2048" y="7884"/>
                  </a:lnTo>
                  <a:cubicBezTo>
                    <a:pt x="2545" y="8716"/>
                    <a:pt x="3327" y="9352"/>
                    <a:pt x="3768" y="10227"/>
                  </a:cubicBezTo>
                  <a:cubicBezTo>
                    <a:pt x="4259" y="11196"/>
                    <a:pt x="4379" y="12306"/>
                    <a:pt x="4359" y="13376"/>
                  </a:cubicBezTo>
                  <a:cubicBezTo>
                    <a:pt x="4353" y="13736"/>
                    <a:pt x="4327" y="14100"/>
                    <a:pt x="4297" y="14460"/>
                  </a:cubicBezTo>
                  <a:cubicBezTo>
                    <a:pt x="4234" y="14220"/>
                    <a:pt x="4132" y="13981"/>
                    <a:pt x="4007" y="13766"/>
                  </a:cubicBezTo>
                  <a:cubicBezTo>
                    <a:pt x="3717" y="13263"/>
                    <a:pt x="3327" y="12835"/>
                    <a:pt x="3012" y="12356"/>
                  </a:cubicBezTo>
                  <a:cubicBezTo>
                    <a:pt x="2420" y="11474"/>
                    <a:pt x="2155" y="10428"/>
                    <a:pt x="2067" y="9382"/>
                  </a:cubicBezTo>
                  <a:cubicBezTo>
                    <a:pt x="2022" y="8885"/>
                    <a:pt x="2022" y="8381"/>
                    <a:pt x="2048" y="7884"/>
                  </a:cubicBezTo>
                  <a:close/>
                  <a:moveTo>
                    <a:pt x="10400" y="9925"/>
                  </a:moveTo>
                  <a:lnTo>
                    <a:pt x="10400" y="9925"/>
                  </a:lnTo>
                  <a:cubicBezTo>
                    <a:pt x="10243" y="10422"/>
                    <a:pt x="10010" y="10902"/>
                    <a:pt x="9726" y="11335"/>
                  </a:cubicBezTo>
                  <a:cubicBezTo>
                    <a:pt x="9418" y="11827"/>
                    <a:pt x="9040" y="12274"/>
                    <a:pt x="8612" y="12670"/>
                  </a:cubicBezTo>
                  <a:cubicBezTo>
                    <a:pt x="8182" y="13056"/>
                    <a:pt x="7711" y="13396"/>
                    <a:pt x="7200" y="13661"/>
                  </a:cubicBezTo>
                  <a:cubicBezTo>
                    <a:pt x="6935" y="13792"/>
                    <a:pt x="6665" y="13911"/>
                    <a:pt x="6388" y="14007"/>
                  </a:cubicBezTo>
                  <a:cubicBezTo>
                    <a:pt x="6129" y="14100"/>
                    <a:pt x="5859" y="14170"/>
                    <a:pt x="5594" y="14252"/>
                  </a:cubicBezTo>
                  <a:cubicBezTo>
                    <a:pt x="5298" y="14347"/>
                    <a:pt x="4990" y="14460"/>
                    <a:pt x="4725" y="14630"/>
                  </a:cubicBezTo>
                  <a:cubicBezTo>
                    <a:pt x="4894" y="14106"/>
                    <a:pt x="5115" y="13609"/>
                    <a:pt x="5361" y="13112"/>
                  </a:cubicBezTo>
                  <a:cubicBezTo>
                    <a:pt x="5519" y="12917"/>
                    <a:pt x="5682" y="12728"/>
                    <a:pt x="5853" y="12545"/>
                  </a:cubicBezTo>
                  <a:cubicBezTo>
                    <a:pt x="6653" y="11719"/>
                    <a:pt x="7661" y="11134"/>
                    <a:pt x="8693" y="10649"/>
                  </a:cubicBezTo>
                  <a:cubicBezTo>
                    <a:pt x="9254" y="10391"/>
                    <a:pt x="9827" y="10164"/>
                    <a:pt x="10400" y="9925"/>
                  </a:cubicBezTo>
                  <a:close/>
                  <a:moveTo>
                    <a:pt x="202" y="12179"/>
                  </a:moveTo>
                  <a:lnTo>
                    <a:pt x="202" y="12179"/>
                  </a:lnTo>
                  <a:cubicBezTo>
                    <a:pt x="731" y="13207"/>
                    <a:pt x="1330" y="14202"/>
                    <a:pt x="1922" y="15190"/>
                  </a:cubicBezTo>
                  <a:cubicBezTo>
                    <a:pt x="2571" y="16274"/>
                    <a:pt x="3213" y="17364"/>
                    <a:pt x="3742" y="18510"/>
                  </a:cubicBezTo>
                  <a:cubicBezTo>
                    <a:pt x="3868" y="18775"/>
                    <a:pt x="3981" y="19045"/>
                    <a:pt x="4095" y="19322"/>
                  </a:cubicBezTo>
                  <a:cubicBezTo>
                    <a:pt x="4039" y="19254"/>
                    <a:pt x="3987" y="19185"/>
                    <a:pt x="3937" y="19115"/>
                  </a:cubicBezTo>
                  <a:cubicBezTo>
                    <a:pt x="3516" y="18592"/>
                    <a:pt x="3024" y="18126"/>
                    <a:pt x="2589" y="17615"/>
                  </a:cubicBezTo>
                  <a:cubicBezTo>
                    <a:pt x="2135" y="17092"/>
                    <a:pt x="1727" y="16539"/>
                    <a:pt x="1367" y="15946"/>
                  </a:cubicBezTo>
                  <a:cubicBezTo>
                    <a:pt x="1015" y="15367"/>
                    <a:pt x="713" y="14743"/>
                    <a:pt x="504" y="14094"/>
                  </a:cubicBezTo>
                  <a:cubicBezTo>
                    <a:pt x="309" y="13478"/>
                    <a:pt x="196" y="12829"/>
                    <a:pt x="202" y="12179"/>
                  </a:cubicBezTo>
                  <a:close/>
                  <a:moveTo>
                    <a:pt x="9354" y="13396"/>
                  </a:moveTo>
                  <a:cubicBezTo>
                    <a:pt x="9354" y="13969"/>
                    <a:pt x="9248" y="14542"/>
                    <a:pt x="9046" y="15077"/>
                  </a:cubicBezTo>
                  <a:cubicBezTo>
                    <a:pt x="8819" y="15676"/>
                    <a:pt x="8479" y="16205"/>
                    <a:pt x="8057" y="16677"/>
                  </a:cubicBezTo>
                  <a:cubicBezTo>
                    <a:pt x="7238" y="17603"/>
                    <a:pt x="6199" y="18309"/>
                    <a:pt x="5437" y="19292"/>
                  </a:cubicBezTo>
                  <a:cubicBezTo>
                    <a:pt x="5228" y="19556"/>
                    <a:pt x="5046" y="19833"/>
                    <a:pt x="4894" y="20135"/>
                  </a:cubicBezTo>
                  <a:cubicBezTo>
                    <a:pt x="4870" y="20185"/>
                    <a:pt x="4850" y="20237"/>
                    <a:pt x="4826" y="20287"/>
                  </a:cubicBezTo>
                  <a:cubicBezTo>
                    <a:pt x="4789" y="20060"/>
                    <a:pt x="4743" y="19833"/>
                    <a:pt x="4693" y="19600"/>
                  </a:cubicBezTo>
                  <a:cubicBezTo>
                    <a:pt x="4789" y="18743"/>
                    <a:pt x="5109" y="17918"/>
                    <a:pt x="5550" y="17181"/>
                  </a:cubicBezTo>
                  <a:cubicBezTo>
                    <a:pt x="6161" y="16155"/>
                    <a:pt x="7011" y="15304"/>
                    <a:pt x="7912" y="14536"/>
                  </a:cubicBezTo>
                  <a:cubicBezTo>
                    <a:pt x="8385" y="14138"/>
                    <a:pt x="8863" y="13766"/>
                    <a:pt x="9354" y="13396"/>
                  </a:cubicBezTo>
                  <a:close/>
                  <a:moveTo>
                    <a:pt x="373" y="17106"/>
                  </a:moveTo>
                  <a:cubicBezTo>
                    <a:pt x="832" y="18240"/>
                    <a:pt x="1576" y="19234"/>
                    <a:pt x="2143" y="20312"/>
                  </a:cubicBezTo>
                  <a:cubicBezTo>
                    <a:pt x="2766" y="21508"/>
                    <a:pt x="3163" y="22813"/>
                    <a:pt x="3466" y="24122"/>
                  </a:cubicBezTo>
                  <a:cubicBezTo>
                    <a:pt x="3510" y="24325"/>
                    <a:pt x="3553" y="24526"/>
                    <a:pt x="3597" y="24727"/>
                  </a:cubicBezTo>
                  <a:cubicBezTo>
                    <a:pt x="3528" y="24601"/>
                    <a:pt x="3458" y="24476"/>
                    <a:pt x="3383" y="24356"/>
                  </a:cubicBezTo>
                  <a:cubicBezTo>
                    <a:pt x="3030" y="23801"/>
                    <a:pt x="2589" y="23310"/>
                    <a:pt x="2167" y="22813"/>
                  </a:cubicBezTo>
                  <a:cubicBezTo>
                    <a:pt x="1733" y="22290"/>
                    <a:pt x="1311" y="21767"/>
                    <a:pt x="989" y="21168"/>
                  </a:cubicBezTo>
                  <a:cubicBezTo>
                    <a:pt x="655" y="20545"/>
                    <a:pt x="416" y="19871"/>
                    <a:pt x="303" y="19171"/>
                  </a:cubicBezTo>
                  <a:cubicBezTo>
                    <a:pt x="190" y="18491"/>
                    <a:pt x="202" y="17786"/>
                    <a:pt x="373" y="17112"/>
                  </a:cubicBezTo>
                  <a:lnTo>
                    <a:pt x="373" y="17106"/>
                  </a:lnTo>
                  <a:close/>
                  <a:moveTo>
                    <a:pt x="10337" y="20293"/>
                  </a:moveTo>
                  <a:lnTo>
                    <a:pt x="10337" y="20293"/>
                  </a:lnTo>
                  <a:cubicBezTo>
                    <a:pt x="10179" y="20810"/>
                    <a:pt x="9921" y="21301"/>
                    <a:pt x="9600" y="21735"/>
                  </a:cubicBezTo>
                  <a:cubicBezTo>
                    <a:pt x="9229" y="22246"/>
                    <a:pt x="8781" y="22686"/>
                    <a:pt x="8296" y="23077"/>
                  </a:cubicBezTo>
                  <a:cubicBezTo>
                    <a:pt x="7798" y="23479"/>
                    <a:pt x="7257" y="23827"/>
                    <a:pt x="6702" y="24136"/>
                  </a:cubicBezTo>
                  <a:cubicBezTo>
                    <a:pt x="6167" y="24432"/>
                    <a:pt x="5612" y="24677"/>
                    <a:pt x="5103" y="25011"/>
                  </a:cubicBezTo>
                  <a:cubicBezTo>
                    <a:pt x="4813" y="25206"/>
                    <a:pt x="4524" y="25439"/>
                    <a:pt x="4309" y="25723"/>
                  </a:cubicBezTo>
                  <a:lnTo>
                    <a:pt x="4309" y="25709"/>
                  </a:lnTo>
                  <a:cubicBezTo>
                    <a:pt x="4315" y="25666"/>
                    <a:pt x="4321" y="25622"/>
                    <a:pt x="4321" y="25578"/>
                  </a:cubicBezTo>
                  <a:cubicBezTo>
                    <a:pt x="4612" y="24816"/>
                    <a:pt x="5046" y="24104"/>
                    <a:pt x="5600" y="23505"/>
                  </a:cubicBezTo>
                  <a:cubicBezTo>
                    <a:pt x="6004" y="23071"/>
                    <a:pt x="6470" y="22705"/>
                    <a:pt x="6961" y="22383"/>
                  </a:cubicBezTo>
                  <a:cubicBezTo>
                    <a:pt x="7496" y="22025"/>
                    <a:pt x="8057" y="21691"/>
                    <a:pt x="8612" y="21357"/>
                  </a:cubicBezTo>
                  <a:cubicBezTo>
                    <a:pt x="9185" y="20999"/>
                    <a:pt x="9764" y="20645"/>
                    <a:pt x="10337" y="20293"/>
                  </a:cubicBezTo>
                  <a:close/>
                  <a:moveTo>
                    <a:pt x="5792" y="1"/>
                  </a:moveTo>
                  <a:cubicBezTo>
                    <a:pt x="5755" y="1"/>
                    <a:pt x="5718" y="19"/>
                    <a:pt x="5702" y="61"/>
                  </a:cubicBezTo>
                  <a:cubicBezTo>
                    <a:pt x="5431" y="741"/>
                    <a:pt x="5204" y="1453"/>
                    <a:pt x="5065" y="2177"/>
                  </a:cubicBezTo>
                  <a:cubicBezTo>
                    <a:pt x="4940" y="2882"/>
                    <a:pt x="4894" y="3619"/>
                    <a:pt x="5015" y="4337"/>
                  </a:cubicBezTo>
                  <a:cubicBezTo>
                    <a:pt x="5071" y="4690"/>
                    <a:pt x="5172" y="5043"/>
                    <a:pt x="5304" y="5376"/>
                  </a:cubicBezTo>
                  <a:cubicBezTo>
                    <a:pt x="5443" y="5716"/>
                    <a:pt x="5612" y="6044"/>
                    <a:pt x="5777" y="6372"/>
                  </a:cubicBezTo>
                  <a:cubicBezTo>
                    <a:pt x="5934" y="6699"/>
                    <a:pt x="6098" y="7027"/>
                    <a:pt x="6217" y="7373"/>
                  </a:cubicBezTo>
                  <a:cubicBezTo>
                    <a:pt x="6331" y="7713"/>
                    <a:pt x="6414" y="8059"/>
                    <a:pt x="6464" y="8413"/>
                  </a:cubicBezTo>
                  <a:cubicBezTo>
                    <a:pt x="6557" y="9131"/>
                    <a:pt x="6513" y="9855"/>
                    <a:pt x="6356" y="10561"/>
                  </a:cubicBezTo>
                  <a:cubicBezTo>
                    <a:pt x="6344" y="10623"/>
                    <a:pt x="6324" y="10687"/>
                    <a:pt x="6312" y="10750"/>
                  </a:cubicBezTo>
                  <a:cubicBezTo>
                    <a:pt x="6275" y="10826"/>
                    <a:pt x="6249" y="10908"/>
                    <a:pt x="6211" y="10983"/>
                  </a:cubicBezTo>
                  <a:cubicBezTo>
                    <a:pt x="6205" y="10989"/>
                    <a:pt x="6205" y="10995"/>
                    <a:pt x="6205" y="11001"/>
                  </a:cubicBezTo>
                  <a:cubicBezTo>
                    <a:pt x="6066" y="11260"/>
                    <a:pt x="5928" y="11512"/>
                    <a:pt x="5783" y="11763"/>
                  </a:cubicBezTo>
                  <a:cubicBezTo>
                    <a:pt x="5475" y="12330"/>
                    <a:pt x="5159" y="12897"/>
                    <a:pt x="4888" y="13478"/>
                  </a:cubicBezTo>
                  <a:cubicBezTo>
                    <a:pt x="4876" y="13509"/>
                    <a:pt x="4857" y="13534"/>
                    <a:pt x="4838" y="13565"/>
                  </a:cubicBezTo>
                  <a:cubicBezTo>
                    <a:pt x="4705" y="13792"/>
                    <a:pt x="4592" y="14025"/>
                    <a:pt x="4492" y="14271"/>
                  </a:cubicBezTo>
                  <a:cubicBezTo>
                    <a:pt x="4548" y="13490"/>
                    <a:pt x="4568" y="12702"/>
                    <a:pt x="4460" y="11928"/>
                  </a:cubicBezTo>
                  <a:cubicBezTo>
                    <a:pt x="4385" y="11399"/>
                    <a:pt x="4252" y="10870"/>
                    <a:pt x="4033" y="10372"/>
                  </a:cubicBezTo>
                  <a:cubicBezTo>
                    <a:pt x="3812" y="9874"/>
                    <a:pt x="3490" y="9434"/>
                    <a:pt x="3138" y="9012"/>
                  </a:cubicBezTo>
                  <a:cubicBezTo>
                    <a:pt x="2748" y="8545"/>
                    <a:pt x="2324" y="8085"/>
                    <a:pt x="2060" y="7530"/>
                  </a:cubicBezTo>
                  <a:cubicBezTo>
                    <a:pt x="2042" y="7495"/>
                    <a:pt x="2003" y="7476"/>
                    <a:pt x="1967" y="7476"/>
                  </a:cubicBezTo>
                  <a:cubicBezTo>
                    <a:pt x="1926" y="7476"/>
                    <a:pt x="1888" y="7500"/>
                    <a:pt x="1884" y="7550"/>
                  </a:cubicBezTo>
                  <a:cubicBezTo>
                    <a:pt x="1809" y="8614"/>
                    <a:pt x="1841" y="9704"/>
                    <a:pt x="2105" y="10743"/>
                  </a:cubicBezTo>
                  <a:cubicBezTo>
                    <a:pt x="2237" y="11248"/>
                    <a:pt x="2432" y="11739"/>
                    <a:pt x="2696" y="12193"/>
                  </a:cubicBezTo>
                  <a:cubicBezTo>
                    <a:pt x="2980" y="12690"/>
                    <a:pt x="3358" y="13112"/>
                    <a:pt x="3679" y="13585"/>
                  </a:cubicBezTo>
                  <a:cubicBezTo>
                    <a:pt x="3969" y="14001"/>
                    <a:pt x="4214" y="14484"/>
                    <a:pt x="4246" y="14995"/>
                  </a:cubicBezTo>
                  <a:cubicBezTo>
                    <a:pt x="4246" y="15033"/>
                    <a:pt x="4240" y="15071"/>
                    <a:pt x="4234" y="15109"/>
                  </a:cubicBezTo>
                  <a:cubicBezTo>
                    <a:pt x="4208" y="15153"/>
                    <a:pt x="4184" y="15203"/>
                    <a:pt x="4158" y="15248"/>
                  </a:cubicBezTo>
                  <a:cubicBezTo>
                    <a:pt x="4128" y="15312"/>
                    <a:pt x="4183" y="15362"/>
                    <a:pt x="4237" y="15362"/>
                  </a:cubicBezTo>
                  <a:cubicBezTo>
                    <a:pt x="4240" y="15362"/>
                    <a:pt x="4243" y="15362"/>
                    <a:pt x="4246" y="15361"/>
                  </a:cubicBezTo>
                  <a:lnTo>
                    <a:pt x="4252" y="15367"/>
                  </a:lnTo>
                  <a:cubicBezTo>
                    <a:pt x="4070" y="16237"/>
                    <a:pt x="4033" y="17144"/>
                    <a:pt x="4138" y="18025"/>
                  </a:cubicBezTo>
                  <a:cubicBezTo>
                    <a:pt x="4214" y="18636"/>
                    <a:pt x="4353" y="19234"/>
                    <a:pt x="4479" y="19839"/>
                  </a:cubicBezTo>
                  <a:cubicBezTo>
                    <a:pt x="4126" y="18844"/>
                    <a:pt x="3667" y="17893"/>
                    <a:pt x="3156" y="16973"/>
                  </a:cubicBezTo>
                  <a:cubicBezTo>
                    <a:pt x="2545" y="15859"/>
                    <a:pt x="1865" y="14787"/>
                    <a:pt x="1228" y="13691"/>
                  </a:cubicBezTo>
                  <a:cubicBezTo>
                    <a:pt x="870" y="13074"/>
                    <a:pt x="524" y="12457"/>
                    <a:pt x="202" y="11815"/>
                  </a:cubicBezTo>
                  <a:cubicBezTo>
                    <a:pt x="187" y="11784"/>
                    <a:pt x="150" y="11767"/>
                    <a:pt x="115" y="11767"/>
                  </a:cubicBezTo>
                  <a:cubicBezTo>
                    <a:pt x="77" y="11767"/>
                    <a:pt x="42" y="11787"/>
                    <a:pt x="39" y="11833"/>
                  </a:cubicBezTo>
                  <a:cubicBezTo>
                    <a:pt x="1" y="12519"/>
                    <a:pt x="82" y="13199"/>
                    <a:pt x="265" y="13856"/>
                  </a:cubicBezTo>
                  <a:cubicBezTo>
                    <a:pt x="442" y="14510"/>
                    <a:pt x="719" y="15141"/>
                    <a:pt x="1053" y="15739"/>
                  </a:cubicBezTo>
                  <a:cubicBezTo>
                    <a:pt x="1393" y="16344"/>
                    <a:pt x="1795" y="16917"/>
                    <a:pt x="2237" y="17452"/>
                  </a:cubicBezTo>
                  <a:cubicBezTo>
                    <a:pt x="2672" y="17975"/>
                    <a:pt x="3150" y="18453"/>
                    <a:pt x="3597" y="18958"/>
                  </a:cubicBezTo>
                  <a:cubicBezTo>
                    <a:pt x="3818" y="19209"/>
                    <a:pt x="4033" y="19467"/>
                    <a:pt x="4214" y="19745"/>
                  </a:cubicBezTo>
                  <a:cubicBezTo>
                    <a:pt x="4246" y="19801"/>
                    <a:pt x="4284" y="19859"/>
                    <a:pt x="4315" y="19915"/>
                  </a:cubicBezTo>
                  <a:cubicBezTo>
                    <a:pt x="4385" y="20104"/>
                    <a:pt x="4448" y="20299"/>
                    <a:pt x="4504" y="20488"/>
                  </a:cubicBezTo>
                  <a:cubicBezTo>
                    <a:pt x="4513" y="20529"/>
                    <a:pt x="4542" y="20547"/>
                    <a:pt x="4572" y="20547"/>
                  </a:cubicBezTo>
                  <a:cubicBezTo>
                    <a:pt x="4583" y="20547"/>
                    <a:pt x="4595" y="20544"/>
                    <a:pt x="4606" y="20539"/>
                  </a:cubicBezTo>
                  <a:cubicBezTo>
                    <a:pt x="4618" y="20633"/>
                    <a:pt x="4637" y="20728"/>
                    <a:pt x="4649" y="20816"/>
                  </a:cubicBezTo>
                  <a:cubicBezTo>
                    <a:pt x="4624" y="20909"/>
                    <a:pt x="4606" y="20999"/>
                    <a:pt x="4586" y="21092"/>
                  </a:cubicBezTo>
                  <a:cubicBezTo>
                    <a:pt x="4574" y="21162"/>
                    <a:pt x="4630" y="21200"/>
                    <a:pt x="4687" y="21200"/>
                  </a:cubicBezTo>
                  <a:cubicBezTo>
                    <a:pt x="4693" y="21313"/>
                    <a:pt x="4705" y="21426"/>
                    <a:pt x="4705" y="21540"/>
                  </a:cubicBezTo>
                  <a:cubicBezTo>
                    <a:pt x="4743" y="22761"/>
                    <a:pt x="4290" y="23921"/>
                    <a:pt x="4114" y="25118"/>
                  </a:cubicBezTo>
                  <a:cubicBezTo>
                    <a:pt x="4083" y="25369"/>
                    <a:pt x="4057" y="25616"/>
                    <a:pt x="4039" y="25868"/>
                  </a:cubicBezTo>
                  <a:cubicBezTo>
                    <a:pt x="4033" y="25892"/>
                    <a:pt x="4025" y="25918"/>
                    <a:pt x="4019" y="25944"/>
                  </a:cubicBezTo>
                  <a:cubicBezTo>
                    <a:pt x="3786" y="24734"/>
                    <a:pt x="3541" y="23525"/>
                    <a:pt x="3169" y="22353"/>
                  </a:cubicBezTo>
                  <a:cubicBezTo>
                    <a:pt x="2961" y="21711"/>
                    <a:pt x="2722" y="21080"/>
                    <a:pt x="2420" y="20482"/>
                  </a:cubicBezTo>
                  <a:cubicBezTo>
                    <a:pt x="2129" y="19889"/>
                    <a:pt x="1783" y="19330"/>
                    <a:pt x="1443" y="18763"/>
                  </a:cubicBezTo>
                  <a:cubicBezTo>
                    <a:pt x="1059" y="18132"/>
                    <a:pt x="693" y="17490"/>
                    <a:pt x="442" y="16797"/>
                  </a:cubicBezTo>
                  <a:cubicBezTo>
                    <a:pt x="429" y="16761"/>
                    <a:pt x="391" y="16742"/>
                    <a:pt x="355" y="16742"/>
                  </a:cubicBezTo>
                  <a:cubicBezTo>
                    <a:pt x="322" y="16742"/>
                    <a:pt x="290" y="16758"/>
                    <a:pt x="277" y="16790"/>
                  </a:cubicBezTo>
                  <a:cubicBezTo>
                    <a:pt x="64" y="17464"/>
                    <a:pt x="7" y="18176"/>
                    <a:pt x="76" y="18876"/>
                  </a:cubicBezTo>
                  <a:cubicBezTo>
                    <a:pt x="152" y="19581"/>
                    <a:pt x="359" y="20275"/>
                    <a:pt x="655" y="20917"/>
                  </a:cubicBezTo>
                  <a:cubicBezTo>
                    <a:pt x="958" y="21552"/>
                    <a:pt x="1349" y="22119"/>
                    <a:pt x="1795" y="22656"/>
                  </a:cubicBezTo>
                  <a:cubicBezTo>
                    <a:pt x="2218" y="23165"/>
                    <a:pt x="2672" y="23656"/>
                    <a:pt x="3062" y="24192"/>
                  </a:cubicBezTo>
                  <a:cubicBezTo>
                    <a:pt x="3333" y="24557"/>
                    <a:pt x="3572" y="24961"/>
                    <a:pt x="3730" y="25389"/>
                  </a:cubicBezTo>
                  <a:cubicBezTo>
                    <a:pt x="3792" y="25703"/>
                    <a:pt x="3856" y="26025"/>
                    <a:pt x="3919" y="26346"/>
                  </a:cubicBezTo>
                  <a:cubicBezTo>
                    <a:pt x="3925" y="26384"/>
                    <a:pt x="3943" y="26403"/>
                    <a:pt x="3969" y="26415"/>
                  </a:cubicBezTo>
                  <a:cubicBezTo>
                    <a:pt x="3963" y="26441"/>
                    <a:pt x="3957" y="26465"/>
                    <a:pt x="3949" y="26491"/>
                  </a:cubicBezTo>
                  <a:cubicBezTo>
                    <a:pt x="3937" y="26548"/>
                    <a:pt x="3975" y="26586"/>
                    <a:pt x="4019" y="26592"/>
                  </a:cubicBezTo>
                  <a:cubicBezTo>
                    <a:pt x="4045" y="28229"/>
                    <a:pt x="4479" y="29867"/>
                    <a:pt x="5318" y="31273"/>
                  </a:cubicBezTo>
                  <a:cubicBezTo>
                    <a:pt x="5449" y="31499"/>
                    <a:pt x="5606" y="31707"/>
                    <a:pt x="5771" y="31915"/>
                  </a:cubicBezTo>
                  <a:cubicBezTo>
                    <a:pt x="5787" y="31938"/>
                    <a:pt x="5806" y="31947"/>
                    <a:pt x="5826" y="31947"/>
                  </a:cubicBezTo>
                  <a:cubicBezTo>
                    <a:pt x="5875" y="31947"/>
                    <a:pt x="5920" y="31885"/>
                    <a:pt x="5885" y="31826"/>
                  </a:cubicBezTo>
                  <a:cubicBezTo>
                    <a:pt x="4813" y="30107"/>
                    <a:pt x="4202" y="28110"/>
                    <a:pt x="4290" y="26081"/>
                  </a:cubicBezTo>
                  <a:cubicBezTo>
                    <a:pt x="4479" y="25735"/>
                    <a:pt x="4781" y="25452"/>
                    <a:pt x="5109" y="25218"/>
                  </a:cubicBezTo>
                  <a:cubicBezTo>
                    <a:pt x="5606" y="24872"/>
                    <a:pt x="6161" y="24633"/>
                    <a:pt x="6684" y="24343"/>
                  </a:cubicBezTo>
                  <a:cubicBezTo>
                    <a:pt x="7251" y="24040"/>
                    <a:pt x="7798" y="23700"/>
                    <a:pt x="8303" y="23304"/>
                  </a:cubicBezTo>
                  <a:cubicBezTo>
                    <a:pt x="8801" y="22920"/>
                    <a:pt x="9260" y="22479"/>
                    <a:pt x="9644" y="21975"/>
                  </a:cubicBezTo>
                  <a:cubicBezTo>
                    <a:pt x="10022" y="21484"/>
                    <a:pt x="10325" y="20935"/>
                    <a:pt x="10508" y="20343"/>
                  </a:cubicBezTo>
                  <a:cubicBezTo>
                    <a:pt x="10533" y="20267"/>
                    <a:pt x="10551" y="20191"/>
                    <a:pt x="10571" y="20110"/>
                  </a:cubicBezTo>
                  <a:cubicBezTo>
                    <a:pt x="10589" y="20050"/>
                    <a:pt x="10535" y="20013"/>
                    <a:pt x="10484" y="20013"/>
                  </a:cubicBezTo>
                  <a:cubicBezTo>
                    <a:pt x="10465" y="20013"/>
                    <a:pt x="10447" y="20018"/>
                    <a:pt x="10432" y="20028"/>
                  </a:cubicBezTo>
                  <a:cubicBezTo>
                    <a:pt x="9853" y="20388"/>
                    <a:pt x="9266" y="20746"/>
                    <a:pt x="8687" y="21098"/>
                  </a:cubicBezTo>
                  <a:cubicBezTo>
                    <a:pt x="8126" y="21446"/>
                    <a:pt x="7554" y="21786"/>
                    <a:pt x="6999" y="22145"/>
                  </a:cubicBezTo>
                  <a:cubicBezTo>
                    <a:pt x="6489" y="22473"/>
                    <a:pt x="6004" y="22831"/>
                    <a:pt x="5582" y="23266"/>
                  </a:cubicBezTo>
                  <a:cubicBezTo>
                    <a:pt x="5191" y="23668"/>
                    <a:pt x="4857" y="24116"/>
                    <a:pt x="4586" y="24601"/>
                  </a:cubicBezTo>
                  <a:cubicBezTo>
                    <a:pt x="4530" y="24703"/>
                    <a:pt x="4473" y="24802"/>
                    <a:pt x="4423" y="24910"/>
                  </a:cubicBezTo>
                  <a:cubicBezTo>
                    <a:pt x="4586" y="24022"/>
                    <a:pt x="4850" y="23153"/>
                    <a:pt x="4940" y="22252"/>
                  </a:cubicBezTo>
                  <a:cubicBezTo>
                    <a:pt x="4996" y="21729"/>
                    <a:pt x="4964" y="21212"/>
                    <a:pt x="4888" y="20696"/>
                  </a:cubicBezTo>
                  <a:cubicBezTo>
                    <a:pt x="5027" y="20275"/>
                    <a:pt x="5254" y="19877"/>
                    <a:pt x="5513" y="19525"/>
                  </a:cubicBezTo>
                  <a:cubicBezTo>
                    <a:pt x="5877" y="19039"/>
                    <a:pt x="6312" y="18612"/>
                    <a:pt x="6766" y="18202"/>
                  </a:cubicBezTo>
                  <a:cubicBezTo>
                    <a:pt x="7232" y="17773"/>
                    <a:pt x="7711" y="17357"/>
                    <a:pt x="8139" y="16891"/>
                  </a:cubicBezTo>
                  <a:cubicBezTo>
                    <a:pt x="8568" y="16426"/>
                    <a:pt x="8926" y="15896"/>
                    <a:pt x="9165" y="15310"/>
                  </a:cubicBezTo>
                  <a:cubicBezTo>
                    <a:pt x="9443" y="14636"/>
                    <a:pt x="9569" y="13911"/>
                    <a:pt x="9543" y="13187"/>
                  </a:cubicBezTo>
                  <a:cubicBezTo>
                    <a:pt x="9539" y="13135"/>
                    <a:pt x="9493" y="13104"/>
                    <a:pt x="9446" y="13104"/>
                  </a:cubicBezTo>
                  <a:cubicBezTo>
                    <a:pt x="9425" y="13104"/>
                    <a:pt x="9404" y="13110"/>
                    <a:pt x="9386" y="13124"/>
                  </a:cubicBezTo>
                  <a:cubicBezTo>
                    <a:pt x="8409" y="13874"/>
                    <a:pt x="7434" y="14630"/>
                    <a:pt x="6589" y="15525"/>
                  </a:cubicBezTo>
                  <a:cubicBezTo>
                    <a:pt x="5777" y="16388"/>
                    <a:pt x="5097" y="17389"/>
                    <a:pt x="4737" y="18528"/>
                  </a:cubicBezTo>
                  <a:cubicBezTo>
                    <a:pt x="4681" y="18717"/>
                    <a:pt x="4630" y="18906"/>
                    <a:pt x="4592" y="19103"/>
                  </a:cubicBezTo>
                  <a:cubicBezTo>
                    <a:pt x="4574" y="18996"/>
                    <a:pt x="4548" y="18888"/>
                    <a:pt x="4530" y="18781"/>
                  </a:cubicBezTo>
                  <a:cubicBezTo>
                    <a:pt x="4303" y="17603"/>
                    <a:pt x="4278" y="16420"/>
                    <a:pt x="4548" y="15240"/>
                  </a:cubicBezTo>
                  <a:cubicBezTo>
                    <a:pt x="4580" y="15127"/>
                    <a:pt x="4612" y="15008"/>
                    <a:pt x="4643" y="14894"/>
                  </a:cubicBezTo>
                  <a:cubicBezTo>
                    <a:pt x="4902" y="14673"/>
                    <a:pt x="5242" y="14542"/>
                    <a:pt x="5563" y="14441"/>
                  </a:cubicBezTo>
                  <a:cubicBezTo>
                    <a:pt x="5827" y="14353"/>
                    <a:pt x="6098" y="14283"/>
                    <a:pt x="6368" y="14196"/>
                  </a:cubicBezTo>
                  <a:cubicBezTo>
                    <a:pt x="6640" y="14100"/>
                    <a:pt x="6911" y="13993"/>
                    <a:pt x="7170" y="13862"/>
                  </a:cubicBezTo>
                  <a:cubicBezTo>
                    <a:pt x="8214" y="13345"/>
                    <a:pt x="9127" y="12551"/>
                    <a:pt x="9777" y="11574"/>
                  </a:cubicBezTo>
                  <a:cubicBezTo>
                    <a:pt x="10148" y="11027"/>
                    <a:pt x="10420" y="10434"/>
                    <a:pt x="10621" y="9805"/>
                  </a:cubicBezTo>
                  <a:cubicBezTo>
                    <a:pt x="10636" y="9747"/>
                    <a:pt x="10599" y="9685"/>
                    <a:pt x="10542" y="9685"/>
                  </a:cubicBezTo>
                  <a:cubicBezTo>
                    <a:pt x="10531" y="9685"/>
                    <a:pt x="10520" y="9687"/>
                    <a:pt x="10508" y="9692"/>
                  </a:cubicBezTo>
                  <a:cubicBezTo>
                    <a:pt x="9929" y="9905"/>
                    <a:pt x="9362" y="10146"/>
                    <a:pt x="8801" y="10397"/>
                  </a:cubicBezTo>
                  <a:cubicBezTo>
                    <a:pt x="8246" y="10655"/>
                    <a:pt x="7699" y="10932"/>
                    <a:pt x="7182" y="11254"/>
                  </a:cubicBezTo>
                  <a:cubicBezTo>
                    <a:pt x="6659" y="11588"/>
                    <a:pt x="6167" y="11972"/>
                    <a:pt x="5733" y="12413"/>
                  </a:cubicBezTo>
                  <a:cubicBezTo>
                    <a:pt x="5745" y="12388"/>
                    <a:pt x="5758" y="12362"/>
                    <a:pt x="5771" y="12338"/>
                  </a:cubicBezTo>
                  <a:cubicBezTo>
                    <a:pt x="6129" y="11676"/>
                    <a:pt x="6513" y="11007"/>
                    <a:pt x="6829" y="10321"/>
                  </a:cubicBezTo>
                  <a:cubicBezTo>
                    <a:pt x="6879" y="10251"/>
                    <a:pt x="6929" y="10183"/>
                    <a:pt x="6981" y="10120"/>
                  </a:cubicBezTo>
                  <a:cubicBezTo>
                    <a:pt x="7213" y="9818"/>
                    <a:pt x="7464" y="9527"/>
                    <a:pt x="7711" y="9231"/>
                  </a:cubicBezTo>
                  <a:cubicBezTo>
                    <a:pt x="8182" y="8672"/>
                    <a:pt x="8656" y="8079"/>
                    <a:pt x="8894" y="7373"/>
                  </a:cubicBezTo>
                  <a:cubicBezTo>
                    <a:pt x="9028" y="6989"/>
                    <a:pt x="9077" y="6579"/>
                    <a:pt x="9040" y="6177"/>
                  </a:cubicBezTo>
                  <a:cubicBezTo>
                    <a:pt x="9002" y="5736"/>
                    <a:pt x="8863" y="5308"/>
                    <a:pt x="8681" y="4910"/>
                  </a:cubicBezTo>
                  <a:cubicBezTo>
                    <a:pt x="8290" y="4085"/>
                    <a:pt x="7705" y="3386"/>
                    <a:pt x="7156" y="2668"/>
                  </a:cubicBezTo>
                  <a:cubicBezTo>
                    <a:pt x="6640" y="1988"/>
                    <a:pt x="6129" y="1250"/>
                    <a:pt x="5947" y="401"/>
                  </a:cubicBezTo>
                  <a:cubicBezTo>
                    <a:pt x="5928" y="293"/>
                    <a:pt x="5909" y="192"/>
                    <a:pt x="5897" y="85"/>
                  </a:cubicBezTo>
                  <a:cubicBezTo>
                    <a:pt x="5890" y="32"/>
                    <a:pt x="584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6778683" y="137953"/>
              <a:ext cx="109829" cy="125658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3"/>
            <p:cNvGrpSpPr/>
            <p:nvPr/>
          </p:nvGrpSpPr>
          <p:grpSpPr>
            <a:xfrm rot="-4894886" flipH="1">
              <a:off x="7444417" y="-1528499"/>
              <a:ext cx="1637447" cy="2446772"/>
              <a:chOff x="5083482" y="6871336"/>
              <a:chExt cx="1637488" cy="2446833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6046260" y="8036668"/>
                <a:ext cx="592317" cy="188302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2418" extrusionOk="0">
                    <a:moveTo>
                      <a:pt x="4762" y="0"/>
                    </a:moveTo>
                    <a:cubicBezTo>
                      <a:pt x="2955" y="0"/>
                      <a:pt x="1113" y="684"/>
                      <a:pt x="116" y="2252"/>
                    </a:cubicBezTo>
                    <a:cubicBezTo>
                      <a:pt x="66" y="2291"/>
                      <a:pt x="1" y="2417"/>
                      <a:pt x="73" y="2417"/>
                    </a:cubicBezTo>
                    <a:cubicBezTo>
                      <a:pt x="82" y="2417"/>
                      <a:pt x="95" y="2415"/>
                      <a:pt x="110" y="2410"/>
                    </a:cubicBezTo>
                    <a:cubicBezTo>
                      <a:pt x="735" y="1818"/>
                      <a:pt x="1496" y="1693"/>
                      <a:pt x="2292" y="1693"/>
                    </a:cubicBezTo>
                    <a:cubicBezTo>
                      <a:pt x="2881" y="1693"/>
                      <a:pt x="3490" y="1762"/>
                      <a:pt x="4075" y="1762"/>
                    </a:cubicBezTo>
                    <a:cubicBezTo>
                      <a:pt x="4301" y="1762"/>
                      <a:pt x="4523" y="1751"/>
                      <a:pt x="4739" y="1723"/>
                    </a:cubicBezTo>
                    <a:cubicBezTo>
                      <a:pt x="5829" y="1584"/>
                      <a:pt x="6856" y="1043"/>
                      <a:pt x="7593" y="224"/>
                    </a:cubicBezTo>
                    <a:cubicBezTo>
                      <a:pt x="7605" y="204"/>
                      <a:pt x="7593" y="174"/>
                      <a:pt x="7568" y="174"/>
                    </a:cubicBezTo>
                    <a:cubicBezTo>
                      <a:pt x="6957" y="122"/>
                      <a:pt x="6346" y="98"/>
                      <a:pt x="5734" y="66"/>
                    </a:cubicBezTo>
                    <a:cubicBezTo>
                      <a:pt x="5415" y="23"/>
                      <a:pt x="5089" y="0"/>
                      <a:pt x="47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5826183" y="8396298"/>
                <a:ext cx="753519" cy="189003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427" extrusionOk="0">
                    <a:moveTo>
                      <a:pt x="4977" y="0"/>
                    </a:moveTo>
                    <a:cubicBezTo>
                      <a:pt x="3430" y="0"/>
                      <a:pt x="1887" y="474"/>
                      <a:pt x="736" y="1545"/>
                    </a:cubicBezTo>
                    <a:cubicBezTo>
                      <a:pt x="535" y="1647"/>
                      <a:pt x="0" y="2251"/>
                      <a:pt x="132" y="2427"/>
                    </a:cubicBezTo>
                    <a:cubicBezTo>
                      <a:pt x="1284" y="1857"/>
                      <a:pt x="2543" y="1769"/>
                      <a:pt x="3806" y="1769"/>
                    </a:cubicBezTo>
                    <a:cubicBezTo>
                      <a:pt x="4378" y="1769"/>
                      <a:pt x="4951" y="1787"/>
                      <a:pt x="5515" y="1787"/>
                    </a:cubicBezTo>
                    <a:cubicBezTo>
                      <a:pt x="5634" y="1787"/>
                      <a:pt x="5752" y="1786"/>
                      <a:pt x="5870" y="1784"/>
                    </a:cubicBezTo>
                    <a:cubicBezTo>
                      <a:pt x="7237" y="1766"/>
                      <a:pt x="8794" y="1571"/>
                      <a:pt x="9676" y="411"/>
                    </a:cubicBezTo>
                    <a:cubicBezTo>
                      <a:pt x="8542" y="292"/>
                      <a:pt x="7106" y="229"/>
                      <a:pt x="5876" y="53"/>
                    </a:cubicBezTo>
                    <a:cubicBezTo>
                      <a:pt x="5578" y="18"/>
                      <a:pt x="5277" y="0"/>
                      <a:pt x="4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5083482" y="8684361"/>
                <a:ext cx="567553" cy="513819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6598" extrusionOk="0">
                    <a:moveTo>
                      <a:pt x="1" y="1"/>
                    </a:moveTo>
                    <a:cubicBezTo>
                      <a:pt x="164" y="1059"/>
                      <a:pt x="1368" y="2300"/>
                      <a:pt x="2299" y="2998"/>
                    </a:cubicBezTo>
                    <a:cubicBezTo>
                      <a:pt x="3345" y="3748"/>
                      <a:pt x="4674" y="4070"/>
                      <a:pt x="5607" y="4995"/>
                    </a:cubicBezTo>
                    <a:cubicBezTo>
                      <a:pt x="5865" y="5260"/>
                      <a:pt x="6066" y="5582"/>
                      <a:pt x="6350" y="5827"/>
                    </a:cubicBezTo>
                    <a:cubicBezTo>
                      <a:pt x="6633" y="6073"/>
                      <a:pt x="7005" y="6225"/>
                      <a:pt x="7194" y="6571"/>
                    </a:cubicBezTo>
                    <a:cubicBezTo>
                      <a:pt x="7204" y="6589"/>
                      <a:pt x="7220" y="6598"/>
                      <a:pt x="7236" y="6598"/>
                    </a:cubicBezTo>
                    <a:cubicBezTo>
                      <a:pt x="7263" y="6598"/>
                      <a:pt x="7288" y="6575"/>
                      <a:pt x="7276" y="6539"/>
                    </a:cubicBezTo>
                    <a:cubicBezTo>
                      <a:pt x="6985" y="5909"/>
                      <a:pt x="6759" y="5236"/>
                      <a:pt x="6412" y="4637"/>
                    </a:cubicBezTo>
                    <a:cubicBezTo>
                      <a:pt x="5827" y="3422"/>
                      <a:pt x="4580" y="2911"/>
                      <a:pt x="3427" y="2376"/>
                    </a:cubicBezTo>
                    <a:cubicBezTo>
                      <a:pt x="2848" y="2054"/>
                      <a:pt x="2325" y="1645"/>
                      <a:pt x="1808" y="1236"/>
                    </a:cubicBezTo>
                    <a:cubicBezTo>
                      <a:pt x="1235" y="788"/>
                      <a:pt x="656" y="3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5699946" y="8624708"/>
                <a:ext cx="725172" cy="20691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2657" extrusionOk="0">
                    <a:moveTo>
                      <a:pt x="9114" y="1"/>
                    </a:moveTo>
                    <a:cubicBezTo>
                      <a:pt x="8886" y="1"/>
                      <a:pt x="8528" y="84"/>
                      <a:pt x="8398" y="92"/>
                    </a:cubicBezTo>
                    <a:cubicBezTo>
                      <a:pt x="7491" y="269"/>
                      <a:pt x="6622" y="597"/>
                      <a:pt x="5691" y="665"/>
                    </a:cubicBezTo>
                    <a:cubicBezTo>
                      <a:pt x="5448" y="684"/>
                      <a:pt x="5205" y="687"/>
                      <a:pt x="4962" y="687"/>
                    </a:cubicBezTo>
                    <a:cubicBezTo>
                      <a:pt x="4876" y="687"/>
                      <a:pt x="4790" y="686"/>
                      <a:pt x="4704" y="686"/>
                    </a:cubicBezTo>
                    <a:cubicBezTo>
                      <a:pt x="4374" y="686"/>
                      <a:pt x="4043" y="691"/>
                      <a:pt x="3712" y="735"/>
                    </a:cubicBezTo>
                    <a:cubicBezTo>
                      <a:pt x="2447" y="930"/>
                      <a:pt x="1029" y="1327"/>
                      <a:pt x="211" y="2380"/>
                    </a:cubicBezTo>
                    <a:cubicBezTo>
                      <a:pt x="185" y="2435"/>
                      <a:pt x="1" y="2656"/>
                      <a:pt x="136" y="2656"/>
                    </a:cubicBezTo>
                    <a:cubicBezTo>
                      <a:pt x="137" y="2656"/>
                      <a:pt x="139" y="2656"/>
                      <a:pt x="141" y="2656"/>
                    </a:cubicBezTo>
                    <a:cubicBezTo>
                      <a:pt x="794" y="2347"/>
                      <a:pt x="1490" y="2259"/>
                      <a:pt x="2203" y="2259"/>
                    </a:cubicBezTo>
                    <a:cubicBezTo>
                      <a:pt x="3141" y="2259"/>
                      <a:pt x="4108" y="2411"/>
                      <a:pt x="5045" y="2411"/>
                    </a:cubicBezTo>
                    <a:cubicBezTo>
                      <a:pt x="5917" y="2411"/>
                      <a:pt x="6764" y="2279"/>
                      <a:pt x="7535" y="1769"/>
                    </a:cubicBezTo>
                    <a:cubicBezTo>
                      <a:pt x="8229" y="1321"/>
                      <a:pt x="8770" y="685"/>
                      <a:pt x="9312" y="68"/>
                    </a:cubicBezTo>
                    <a:cubicBezTo>
                      <a:pt x="9296" y="18"/>
                      <a:pt x="9219" y="1"/>
                      <a:pt x="91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6266103" y="6871336"/>
                <a:ext cx="181604" cy="50618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500" extrusionOk="0">
                    <a:moveTo>
                      <a:pt x="864" y="0"/>
                    </a:moveTo>
                    <a:cubicBezTo>
                      <a:pt x="1" y="1442"/>
                      <a:pt x="329" y="3288"/>
                      <a:pt x="852" y="4794"/>
                    </a:cubicBezTo>
                    <a:cubicBezTo>
                      <a:pt x="1073" y="5349"/>
                      <a:pt x="1369" y="5852"/>
                      <a:pt x="1431" y="6457"/>
                    </a:cubicBezTo>
                    <a:cubicBezTo>
                      <a:pt x="1439" y="6480"/>
                      <a:pt x="1464" y="6499"/>
                      <a:pt x="1488" y="6499"/>
                    </a:cubicBezTo>
                    <a:cubicBezTo>
                      <a:pt x="1502" y="6499"/>
                      <a:pt x="1516" y="6492"/>
                      <a:pt x="1526" y="6475"/>
                    </a:cubicBezTo>
                    <a:cubicBezTo>
                      <a:pt x="2029" y="5757"/>
                      <a:pt x="2282" y="4882"/>
                      <a:pt x="2306" y="4000"/>
                    </a:cubicBezTo>
                    <a:cubicBezTo>
                      <a:pt x="2332" y="2771"/>
                      <a:pt x="1828" y="744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6113077" y="7127391"/>
                <a:ext cx="248811" cy="402692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171" extrusionOk="0">
                    <a:moveTo>
                      <a:pt x="221" y="0"/>
                    </a:moveTo>
                    <a:lnTo>
                      <a:pt x="221" y="0"/>
                    </a:lnTo>
                    <a:cubicBezTo>
                      <a:pt x="0" y="201"/>
                      <a:pt x="177" y="724"/>
                      <a:pt x="272" y="995"/>
                    </a:cubicBezTo>
                    <a:cubicBezTo>
                      <a:pt x="907" y="2545"/>
                      <a:pt x="2319" y="3616"/>
                      <a:pt x="2968" y="5152"/>
                    </a:cubicBezTo>
                    <a:cubicBezTo>
                      <a:pt x="2983" y="5165"/>
                      <a:pt x="2996" y="5170"/>
                      <a:pt x="3006" y="5170"/>
                    </a:cubicBezTo>
                    <a:cubicBezTo>
                      <a:pt x="3082" y="5170"/>
                      <a:pt x="3046" y="4879"/>
                      <a:pt x="3062" y="4812"/>
                    </a:cubicBezTo>
                    <a:cubicBezTo>
                      <a:pt x="3195" y="3402"/>
                      <a:pt x="2401" y="1751"/>
                      <a:pt x="1361" y="731"/>
                    </a:cubicBezTo>
                    <a:cubicBezTo>
                      <a:pt x="1034" y="416"/>
                      <a:pt x="650" y="158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5996887" y="7315305"/>
                <a:ext cx="296392" cy="419045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381" extrusionOk="0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90"/>
                      <a:pt x="183" y="782"/>
                      <a:pt x="315" y="1090"/>
                    </a:cubicBezTo>
                    <a:cubicBezTo>
                      <a:pt x="913" y="2306"/>
                      <a:pt x="2111" y="3061"/>
                      <a:pt x="2948" y="4094"/>
                    </a:cubicBezTo>
                    <a:cubicBezTo>
                      <a:pt x="3257" y="4472"/>
                      <a:pt x="3515" y="4894"/>
                      <a:pt x="3672" y="5361"/>
                    </a:cubicBezTo>
                    <a:cubicBezTo>
                      <a:pt x="3687" y="5374"/>
                      <a:pt x="3699" y="5380"/>
                      <a:pt x="3708" y="5380"/>
                    </a:cubicBezTo>
                    <a:cubicBezTo>
                      <a:pt x="3757" y="5380"/>
                      <a:pt x="3749" y="5232"/>
                      <a:pt x="3754" y="5184"/>
                    </a:cubicBezTo>
                    <a:cubicBezTo>
                      <a:pt x="3805" y="3578"/>
                      <a:pt x="2690" y="1733"/>
                      <a:pt x="1486" y="706"/>
                    </a:cubicBezTo>
                    <a:cubicBezTo>
                      <a:pt x="1096" y="404"/>
                      <a:pt x="649" y="163"/>
                      <a:pt x="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758587" y="7739806"/>
                <a:ext cx="341871" cy="397863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109" extrusionOk="0">
                    <a:moveTo>
                      <a:pt x="138" y="0"/>
                    </a:moveTo>
                    <a:cubicBezTo>
                      <a:pt x="4" y="0"/>
                      <a:pt x="1" y="152"/>
                      <a:pt x="220" y="584"/>
                    </a:cubicBezTo>
                    <a:cubicBezTo>
                      <a:pt x="944" y="1963"/>
                      <a:pt x="2229" y="2902"/>
                      <a:pt x="3343" y="3948"/>
                    </a:cubicBezTo>
                    <a:cubicBezTo>
                      <a:pt x="3683" y="4280"/>
                      <a:pt x="4081" y="4621"/>
                      <a:pt x="4226" y="5094"/>
                    </a:cubicBezTo>
                    <a:cubicBezTo>
                      <a:pt x="4236" y="5104"/>
                      <a:pt x="4246" y="5109"/>
                      <a:pt x="4255" y="5109"/>
                    </a:cubicBezTo>
                    <a:cubicBezTo>
                      <a:pt x="4353" y="5109"/>
                      <a:pt x="4389" y="4583"/>
                      <a:pt x="4326" y="4501"/>
                    </a:cubicBezTo>
                    <a:cubicBezTo>
                      <a:pt x="4106" y="3859"/>
                      <a:pt x="3848" y="3216"/>
                      <a:pt x="3502" y="2637"/>
                    </a:cubicBezTo>
                    <a:cubicBezTo>
                      <a:pt x="2852" y="1579"/>
                      <a:pt x="1787" y="905"/>
                      <a:pt x="749" y="274"/>
                    </a:cubicBezTo>
                    <a:cubicBezTo>
                      <a:pt x="484" y="123"/>
                      <a:pt x="258" y="0"/>
                      <a:pt x="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6285182" y="7519807"/>
                <a:ext cx="414217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2699" extrusionOk="0">
                    <a:moveTo>
                      <a:pt x="5262" y="0"/>
                    </a:moveTo>
                    <a:cubicBezTo>
                      <a:pt x="3473" y="8"/>
                      <a:pt x="1325" y="1046"/>
                      <a:pt x="235" y="2470"/>
                    </a:cubicBezTo>
                    <a:cubicBezTo>
                      <a:pt x="193" y="2518"/>
                      <a:pt x="1" y="2698"/>
                      <a:pt x="133" y="2698"/>
                    </a:cubicBezTo>
                    <a:cubicBezTo>
                      <a:pt x="139" y="2698"/>
                      <a:pt x="146" y="2698"/>
                      <a:pt x="153" y="2697"/>
                    </a:cubicBezTo>
                    <a:cubicBezTo>
                      <a:pt x="708" y="2186"/>
                      <a:pt x="1494" y="2086"/>
                      <a:pt x="2194" y="1935"/>
                    </a:cubicBezTo>
                    <a:cubicBezTo>
                      <a:pt x="3404" y="1683"/>
                      <a:pt x="4525" y="1046"/>
                      <a:pt x="5299" y="83"/>
                    </a:cubicBezTo>
                    <a:cubicBezTo>
                      <a:pt x="5319" y="51"/>
                      <a:pt x="5299" y="0"/>
                      <a:pt x="5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508294" y="7980442"/>
                <a:ext cx="409155" cy="500269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6424" extrusionOk="0">
                    <a:moveTo>
                      <a:pt x="384" y="1"/>
                    </a:moveTo>
                    <a:cubicBezTo>
                      <a:pt x="0" y="850"/>
                      <a:pt x="712" y="2048"/>
                      <a:pt x="1379" y="2678"/>
                    </a:cubicBezTo>
                    <a:cubicBezTo>
                      <a:pt x="2835" y="3862"/>
                      <a:pt x="4303" y="4252"/>
                      <a:pt x="4844" y="6318"/>
                    </a:cubicBezTo>
                    <a:cubicBezTo>
                      <a:pt x="4828" y="6352"/>
                      <a:pt x="4811" y="6424"/>
                      <a:pt x="4855" y="6424"/>
                    </a:cubicBezTo>
                    <a:cubicBezTo>
                      <a:pt x="4861" y="6424"/>
                      <a:pt x="4868" y="6422"/>
                      <a:pt x="4876" y="6420"/>
                    </a:cubicBezTo>
                    <a:cubicBezTo>
                      <a:pt x="5254" y="5612"/>
                      <a:pt x="4888" y="4271"/>
                      <a:pt x="4448" y="3522"/>
                    </a:cubicBezTo>
                    <a:cubicBezTo>
                      <a:pt x="3919" y="2513"/>
                      <a:pt x="2835" y="2105"/>
                      <a:pt x="1984" y="1443"/>
                    </a:cubicBezTo>
                    <a:cubicBezTo>
                      <a:pt x="1437" y="977"/>
                      <a:pt x="920" y="480"/>
                      <a:pt x="3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6331441" y="7305493"/>
                <a:ext cx="349269" cy="249667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206" extrusionOk="0">
                    <a:moveTo>
                      <a:pt x="4296" y="1"/>
                    </a:moveTo>
                    <a:lnTo>
                      <a:pt x="4296" y="1"/>
                    </a:lnTo>
                    <a:cubicBezTo>
                      <a:pt x="3011" y="341"/>
                      <a:pt x="1714" y="876"/>
                      <a:pt x="856" y="1928"/>
                    </a:cubicBezTo>
                    <a:cubicBezTo>
                      <a:pt x="725" y="2072"/>
                      <a:pt x="1" y="3162"/>
                      <a:pt x="240" y="3206"/>
                    </a:cubicBezTo>
                    <a:cubicBezTo>
                      <a:pt x="687" y="2714"/>
                      <a:pt x="1556" y="2368"/>
                      <a:pt x="2060" y="2066"/>
                    </a:cubicBezTo>
                    <a:cubicBezTo>
                      <a:pt x="2211" y="1940"/>
                      <a:pt x="4485" y="769"/>
                      <a:pt x="4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854062" y="7483984"/>
                <a:ext cx="380342" cy="407364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5231" extrusionOk="0">
                    <a:moveTo>
                      <a:pt x="480" y="0"/>
                    </a:moveTo>
                    <a:lnTo>
                      <a:pt x="480" y="0"/>
                    </a:lnTo>
                    <a:cubicBezTo>
                      <a:pt x="0" y="587"/>
                      <a:pt x="852" y="1639"/>
                      <a:pt x="1273" y="2117"/>
                    </a:cubicBezTo>
                    <a:cubicBezTo>
                      <a:pt x="1922" y="2886"/>
                      <a:pt x="2729" y="3491"/>
                      <a:pt x="3567" y="4038"/>
                    </a:cubicBezTo>
                    <a:cubicBezTo>
                      <a:pt x="4007" y="4347"/>
                      <a:pt x="4436" y="4707"/>
                      <a:pt x="4675" y="5210"/>
                    </a:cubicBezTo>
                    <a:cubicBezTo>
                      <a:pt x="4680" y="5224"/>
                      <a:pt x="4693" y="5231"/>
                      <a:pt x="4706" y="5231"/>
                    </a:cubicBezTo>
                    <a:cubicBezTo>
                      <a:pt x="4723" y="5231"/>
                      <a:pt x="4741" y="5219"/>
                      <a:pt x="4744" y="5198"/>
                    </a:cubicBezTo>
                    <a:cubicBezTo>
                      <a:pt x="4883" y="4366"/>
                      <a:pt x="4707" y="3497"/>
                      <a:pt x="4196" y="2811"/>
                    </a:cubicBezTo>
                    <a:cubicBezTo>
                      <a:pt x="3270" y="1518"/>
                      <a:pt x="1721" y="933"/>
                      <a:pt x="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5348883" y="8233304"/>
                <a:ext cx="389064" cy="568955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7306" extrusionOk="0">
                    <a:moveTo>
                      <a:pt x="148" y="1"/>
                    </a:moveTo>
                    <a:cubicBezTo>
                      <a:pt x="129" y="1"/>
                      <a:pt x="111" y="12"/>
                      <a:pt x="108" y="36"/>
                    </a:cubicBezTo>
                    <a:cubicBezTo>
                      <a:pt x="0" y="1126"/>
                      <a:pt x="365" y="2176"/>
                      <a:pt x="1021" y="3040"/>
                    </a:cubicBezTo>
                    <a:cubicBezTo>
                      <a:pt x="1739" y="4086"/>
                      <a:pt x="2992" y="4589"/>
                      <a:pt x="3698" y="5635"/>
                    </a:cubicBezTo>
                    <a:cubicBezTo>
                      <a:pt x="3836" y="5784"/>
                      <a:pt x="4398" y="7306"/>
                      <a:pt x="4596" y="7306"/>
                    </a:cubicBezTo>
                    <a:cubicBezTo>
                      <a:pt x="4616" y="7306"/>
                      <a:pt x="4631" y="7292"/>
                      <a:pt x="4643" y="7260"/>
                    </a:cubicBezTo>
                    <a:cubicBezTo>
                      <a:pt x="4995" y="3960"/>
                      <a:pt x="1423" y="2675"/>
                      <a:pt x="189" y="22"/>
                    </a:cubicBezTo>
                    <a:cubicBezTo>
                      <a:pt x="181" y="8"/>
                      <a:pt x="164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6202401" y="7771268"/>
                <a:ext cx="518570" cy="154660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986" extrusionOk="0">
                    <a:moveTo>
                      <a:pt x="4334" y="0"/>
                    </a:moveTo>
                    <a:cubicBezTo>
                      <a:pt x="3295" y="0"/>
                      <a:pt x="2255" y="276"/>
                      <a:pt x="1361" y="809"/>
                    </a:cubicBezTo>
                    <a:cubicBezTo>
                      <a:pt x="856" y="1093"/>
                      <a:pt x="448" y="1503"/>
                      <a:pt x="33" y="1899"/>
                    </a:cubicBezTo>
                    <a:cubicBezTo>
                      <a:pt x="1" y="1925"/>
                      <a:pt x="25" y="1975"/>
                      <a:pt x="63" y="1975"/>
                    </a:cubicBezTo>
                    <a:cubicBezTo>
                      <a:pt x="237" y="1982"/>
                      <a:pt x="412" y="1986"/>
                      <a:pt x="586" y="1986"/>
                    </a:cubicBezTo>
                    <a:cubicBezTo>
                      <a:pt x="2145" y="1986"/>
                      <a:pt x="3702" y="1684"/>
                      <a:pt x="5153" y="1117"/>
                    </a:cubicBezTo>
                    <a:cubicBezTo>
                      <a:pt x="5316" y="1024"/>
                      <a:pt x="6659" y="576"/>
                      <a:pt x="6495" y="425"/>
                    </a:cubicBezTo>
                    <a:cubicBezTo>
                      <a:pt x="5811" y="140"/>
                      <a:pt x="5073" y="0"/>
                      <a:pt x="4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409859" y="6944539"/>
                <a:ext cx="1065797" cy="2373630"/>
              </a:xfrm>
              <a:custGeom>
                <a:avLst/>
                <a:gdLst/>
                <a:ahLst/>
                <a:cxnLst/>
                <a:rect l="l" t="t" r="r" b="b"/>
                <a:pathLst>
                  <a:path w="13686" h="30480" extrusionOk="0">
                    <a:moveTo>
                      <a:pt x="12060" y="0"/>
                    </a:moveTo>
                    <a:cubicBezTo>
                      <a:pt x="12043" y="0"/>
                      <a:pt x="12026" y="14"/>
                      <a:pt x="12030" y="37"/>
                    </a:cubicBezTo>
                    <a:cubicBezTo>
                      <a:pt x="12237" y="1101"/>
                      <a:pt x="12420" y="2171"/>
                      <a:pt x="12445" y="3261"/>
                    </a:cubicBezTo>
                    <a:cubicBezTo>
                      <a:pt x="12464" y="4351"/>
                      <a:pt x="12370" y="5435"/>
                      <a:pt x="12175" y="6500"/>
                    </a:cubicBezTo>
                    <a:cubicBezTo>
                      <a:pt x="12143" y="6683"/>
                      <a:pt x="12105" y="6858"/>
                      <a:pt x="12068" y="7035"/>
                    </a:cubicBezTo>
                    <a:cubicBezTo>
                      <a:pt x="12061" y="7023"/>
                      <a:pt x="12061" y="7003"/>
                      <a:pt x="12054" y="6991"/>
                    </a:cubicBezTo>
                    <a:cubicBezTo>
                      <a:pt x="11998" y="6782"/>
                      <a:pt x="11916" y="6587"/>
                      <a:pt x="11821" y="6398"/>
                    </a:cubicBezTo>
                    <a:cubicBezTo>
                      <a:pt x="11632" y="6020"/>
                      <a:pt x="11387" y="5674"/>
                      <a:pt x="11079" y="5378"/>
                    </a:cubicBezTo>
                    <a:cubicBezTo>
                      <a:pt x="10908" y="5215"/>
                      <a:pt x="10707" y="5082"/>
                      <a:pt x="10498" y="4976"/>
                    </a:cubicBezTo>
                    <a:cubicBezTo>
                      <a:pt x="10491" y="4972"/>
                      <a:pt x="10484" y="4970"/>
                      <a:pt x="10477" y="4970"/>
                    </a:cubicBezTo>
                    <a:cubicBezTo>
                      <a:pt x="10440" y="4970"/>
                      <a:pt x="10422" y="5024"/>
                      <a:pt x="10454" y="5051"/>
                    </a:cubicBezTo>
                    <a:cubicBezTo>
                      <a:pt x="10745" y="5322"/>
                      <a:pt x="11033" y="5605"/>
                      <a:pt x="11280" y="5927"/>
                    </a:cubicBezTo>
                    <a:cubicBezTo>
                      <a:pt x="11519" y="6247"/>
                      <a:pt x="11702" y="6601"/>
                      <a:pt x="11841" y="6979"/>
                    </a:cubicBezTo>
                    <a:cubicBezTo>
                      <a:pt x="11879" y="7079"/>
                      <a:pt x="11910" y="7186"/>
                      <a:pt x="11941" y="7293"/>
                    </a:cubicBezTo>
                    <a:cubicBezTo>
                      <a:pt x="11954" y="7331"/>
                      <a:pt x="11966" y="7375"/>
                      <a:pt x="11978" y="7419"/>
                    </a:cubicBezTo>
                    <a:cubicBezTo>
                      <a:pt x="11783" y="8264"/>
                      <a:pt x="11532" y="9101"/>
                      <a:pt x="11236" y="9919"/>
                    </a:cubicBezTo>
                    <a:cubicBezTo>
                      <a:pt x="11230" y="9875"/>
                      <a:pt x="11216" y="9832"/>
                      <a:pt x="11210" y="9794"/>
                    </a:cubicBezTo>
                    <a:cubicBezTo>
                      <a:pt x="11185" y="9668"/>
                      <a:pt x="11154" y="9535"/>
                      <a:pt x="11109" y="9410"/>
                    </a:cubicBezTo>
                    <a:cubicBezTo>
                      <a:pt x="11027" y="9163"/>
                      <a:pt x="10928" y="8918"/>
                      <a:pt x="10795" y="8686"/>
                    </a:cubicBezTo>
                    <a:cubicBezTo>
                      <a:pt x="10542" y="8232"/>
                      <a:pt x="10210" y="7810"/>
                      <a:pt x="9812" y="7470"/>
                    </a:cubicBezTo>
                    <a:cubicBezTo>
                      <a:pt x="9699" y="7369"/>
                      <a:pt x="9585" y="7274"/>
                      <a:pt x="9454" y="7206"/>
                    </a:cubicBezTo>
                    <a:cubicBezTo>
                      <a:pt x="9321" y="7136"/>
                      <a:pt x="9195" y="7061"/>
                      <a:pt x="9050" y="7009"/>
                    </a:cubicBezTo>
                    <a:cubicBezTo>
                      <a:pt x="9045" y="7008"/>
                      <a:pt x="9041" y="7007"/>
                      <a:pt x="9037" y="7007"/>
                    </a:cubicBezTo>
                    <a:cubicBezTo>
                      <a:pt x="9000" y="7007"/>
                      <a:pt x="8978" y="7050"/>
                      <a:pt x="9012" y="7079"/>
                    </a:cubicBezTo>
                    <a:cubicBezTo>
                      <a:pt x="9106" y="7160"/>
                      <a:pt x="9207" y="7236"/>
                      <a:pt x="9309" y="7319"/>
                    </a:cubicBezTo>
                    <a:cubicBezTo>
                      <a:pt x="9408" y="7395"/>
                      <a:pt x="9504" y="7476"/>
                      <a:pt x="9597" y="7558"/>
                    </a:cubicBezTo>
                    <a:cubicBezTo>
                      <a:pt x="9786" y="7715"/>
                      <a:pt x="9963" y="7892"/>
                      <a:pt x="10126" y="8087"/>
                    </a:cubicBezTo>
                    <a:cubicBezTo>
                      <a:pt x="10454" y="8471"/>
                      <a:pt x="10713" y="8906"/>
                      <a:pt x="10890" y="9378"/>
                    </a:cubicBezTo>
                    <a:cubicBezTo>
                      <a:pt x="10940" y="9511"/>
                      <a:pt x="10984" y="9643"/>
                      <a:pt x="11021" y="9776"/>
                    </a:cubicBezTo>
                    <a:cubicBezTo>
                      <a:pt x="11059" y="9901"/>
                      <a:pt x="11085" y="10046"/>
                      <a:pt x="11147" y="10160"/>
                    </a:cubicBezTo>
                    <a:cubicBezTo>
                      <a:pt x="10914" y="10770"/>
                      <a:pt x="10663" y="11375"/>
                      <a:pt x="10391" y="11968"/>
                    </a:cubicBezTo>
                    <a:cubicBezTo>
                      <a:pt x="10367" y="11526"/>
                      <a:pt x="10210" y="11085"/>
                      <a:pt x="10007" y="10695"/>
                    </a:cubicBezTo>
                    <a:cubicBezTo>
                      <a:pt x="9780" y="10241"/>
                      <a:pt x="9466" y="9826"/>
                      <a:pt x="9082" y="9491"/>
                    </a:cubicBezTo>
                    <a:cubicBezTo>
                      <a:pt x="8974" y="9398"/>
                      <a:pt x="8861" y="9315"/>
                      <a:pt x="8748" y="9239"/>
                    </a:cubicBezTo>
                    <a:cubicBezTo>
                      <a:pt x="8628" y="9157"/>
                      <a:pt x="8495" y="9088"/>
                      <a:pt x="8364" y="9044"/>
                    </a:cubicBezTo>
                    <a:cubicBezTo>
                      <a:pt x="8359" y="9043"/>
                      <a:pt x="8354" y="9042"/>
                      <a:pt x="8350" y="9042"/>
                    </a:cubicBezTo>
                    <a:cubicBezTo>
                      <a:pt x="8307" y="9042"/>
                      <a:pt x="8286" y="9091"/>
                      <a:pt x="8320" y="9120"/>
                    </a:cubicBezTo>
                    <a:cubicBezTo>
                      <a:pt x="8408" y="9201"/>
                      <a:pt x="8509" y="9277"/>
                      <a:pt x="8603" y="9346"/>
                    </a:cubicBezTo>
                    <a:cubicBezTo>
                      <a:pt x="8698" y="9416"/>
                      <a:pt x="8785" y="9498"/>
                      <a:pt x="8873" y="9573"/>
                    </a:cubicBezTo>
                    <a:cubicBezTo>
                      <a:pt x="9056" y="9730"/>
                      <a:pt x="9227" y="9901"/>
                      <a:pt x="9378" y="10090"/>
                    </a:cubicBezTo>
                    <a:cubicBezTo>
                      <a:pt x="9680" y="10462"/>
                      <a:pt x="9913" y="10884"/>
                      <a:pt x="10070" y="11337"/>
                    </a:cubicBezTo>
                    <a:cubicBezTo>
                      <a:pt x="10158" y="11596"/>
                      <a:pt x="10216" y="11866"/>
                      <a:pt x="10278" y="12131"/>
                    </a:cubicBezTo>
                    <a:cubicBezTo>
                      <a:pt x="10285" y="12149"/>
                      <a:pt x="10291" y="12157"/>
                      <a:pt x="10303" y="12169"/>
                    </a:cubicBezTo>
                    <a:cubicBezTo>
                      <a:pt x="10202" y="12376"/>
                      <a:pt x="10102" y="12585"/>
                      <a:pt x="10001" y="12792"/>
                    </a:cubicBezTo>
                    <a:cubicBezTo>
                      <a:pt x="9643" y="13523"/>
                      <a:pt x="9265" y="14241"/>
                      <a:pt x="8867" y="14946"/>
                    </a:cubicBezTo>
                    <a:cubicBezTo>
                      <a:pt x="8835" y="14884"/>
                      <a:pt x="8811" y="14820"/>
                      <a:pt x="8779" y="14757"/>
                    </a:cubicBezTo>
                    <a:cubicBezTo>
                      <a:pt x="8698" y="14588"/>
                      <a:pt x="8609" y="14424"/>
                      <a:pt x="8509" y="14260"/>
                    </a:cubicBezTo>
                    <a:cubicBezTo>
                      <a:pt x="8408" y="14102"/>
                      <a:pt x="8300" y="13951"/>
                      <a:pt x="8181" y="13812"/>
                    </a:cubicBezTo>
                    <a:cubicBezTo>
                      <a:pt x="8061" y="13675"/>
                      <a:pt x="7934" y="13517"/>
                      <a:pt x="7783" y="13416"/>
                    </a:cubicBezTo>
                    <a:cubicBezTo>
                      <a:pt x="7777" y="13411"/>
                      <a:pt x="7770" y="13409"/>
                      <a:pt x="7762" y="13409"/>
                    </a:cubicBezTo>
                    <a:cubicBezTo>
                      <a:pt x="7736" y="13409"/>
                      <a:pt x="7708" y="13431"/>
                      <a:pt x="7727" y="13460"/>
                    </a:cubicBezTo>
                    <a:cubicBezTo>
                      <a:pt x="7809" y="13617"/>
                      <a:pt x="7928" y="13756"/>
                      <a:pt x="8030" y="13907"/>
                    </a:cubicBezTo>
                    <a:cubicBezTo>
                      <a:pt x="8131" y="14059"/>
                      <a:pt x="8225" y="14216"/>
                      <a:pt x="8320" y="14373"/>
                    </a:cubicBezTo>
                    <a:cubicBezTo>
                      <a:pt x="8408" y="14524"/>
                      <a:pt x="8489" y="14689"/>
                      <a:pt x="8565" y="14852"/>
                    </a:cubicBezTo>
                    <a:cubicBezTo>
                      <a:pt x="8603" y="14928"/>
                      <a:pt x="8640" y="15009"/>
                      <a:pt x="8672" y="15091"/>
                    </a:cubicBezTo>
                    <a:cubicBezTo>
                      <a:pt x="8690" y="15135"/>
                      <a:pt x="8704" y="15173"/>
                      <a:pt x="8722" y="15204"/>
                    </a:cubicBezTo>
                    <a:cubicBezTo>
                      <a:pt x="7916" y="16622"/>
                      <a:pt x="7065" y="18001"/>
                      <a:pt x="6234" y="19400"/>
                    </a:cubicBezTo>
                    <a:cubicBezTo>
                      <a:pt x="6203" y="18946"/>
                      <a:pt x="6070" y="18487"/>
                      <a:pt x="5919" y="18065"/>
                    </a:cubicBezTo>
                    <a:cubicBezTo>
                      <a:pt x="5736" y="17561"/>
                      <a:pt x="5503" y="17056"/>
                      <a:pt x="5195" y="16622"/>
                    </a:cubicBezTo>
                    <a:cubicBezTo>
                      <a:pt x="5018" y="16370"/>
                      <a:pt x="4823" y="16137"/>
                      <a:pt x="4602" y="15923"/>
                    </a:cubicBezTo>
                    <a:cubicBezTo>
                      <a:pt x="4596" y="15916"/>
                      <a:pt x="4589" y="15913"/>
                      <a:pt x="4582" y="15913"/>
                    </a:cubicBezTo>
                    <a:cubicBezTo>
                      <a:pt x="4556" y="15913"/>
                      <a:pt x="4532" y="15955"/>
                      <a:pt x="4553" y="15980"/>
                    </a:cubicBezTo>
                    <a:cubicBezTo>
                      <a:pt x="5145" y="16843"/>
                      <a:pt x="5667" y="17762"/>
                      <a:pt x="5925" y="18783"/>
                    </a:cubicBezTo>
                    <a:cubicBezTo>
                      <a:pt x="5995" y="19053"/>
                      <a:pt x="6052" y="19324"/>
                      <a:pt x="6120" y="19595"/>
                    </a:cubicBezTo>
                    <a:cubicBezTo>
                      <a:pt x="6076" y="19664"/>
                      <a:pt x="6033" y="19734"/>
                      <a:pt x="5995" y="19809"/>
                    </a:cubicBezTo>
                    <a:cubicBezTo>
                      <a:pt x="5320" y="20949"/>
                      <a:pt x="4654" y="22109"/>
                      <a:pt x="4061" y="23292"/>
                    </a:cubicBezTo>
                    <a:cubicBezTo>
                      <a:pt x="3986" y="23432"/>
                      <a:pt x="3916" y="23571"/>
                      <a:pt x="3853" y="23708"/>
                    </a:cubicBezTo>
                    <a:cubicBezTo>
                      <a:pt x="3834" y="23652"/>
                      <a:pt x="3815" y="23601"/>
                      <a:pt x="3803" y="23545"/>
                    </a:cubicBezTo>
                    <a:cubicBezTo>
                      <a:pt x="3777" y="23406"/>
                      <a:pt x="3753" y="23268"/>
                      <a:pt x="3739" y="23129"/>
                    </a:cubicBezTo>
                    <a:cubicBezTo>
                      <a:pt x="3709" y="22839"/>
                      <a:pt x="3677" y="22550"/>
                      <a:pt x="3602" y="22266"/>
                    </a:cubicBezTo>
                    <a:cubicBezTo>
                      <a:pt x="3450" y="21693"/>
                      <a:pt x="3180" y="21158"/>
                      <a:pt x="2808" y="20704"/>
                    </a:cubicBezTo>
                    <a:cubicBezTo>
                      <a:pt x="2587" y="20440"/>
                      <a:pt x="2341" y="20225"/>
                      <a:pt x="2046" y="20056"/>
                    </a:cubicBezTo>
                    <a:cubicBezTo>
                      <a:pt x="2036" y="20050"/>
                      <a:pt x="2026" y="20047"/>
                      <a:pt x="2017" y="20047"/>
                    </a:cubicBezTo>
                    <a:cubicBezTo>
                      <a:pt x="1979" y="20047"/>
                      <a:pt x="1953" y="20095"/>
                      <a:pt x="1989" y="20131"/>
                    </a:cubicBezTo>
                    <a:cubicBezTo>
                      <a:pt x="2410" y="20515"/>
                      <a:pt x="2808" y="20955"/>
                      <a:pt x="3079" y="21466"/>
                    </a:cubicBezTo>
                    <a:cubicBezTo>
                      <a:pt x="3210" y="21719"/>
                      <a:pt x="3323" y="21989"/>
                      <a:pt x="3399" y="22272"/>
                    </a:cubicBezTo>
                    <a:cubicBezTo>
                      <a:pt x="3475" y="22543"/>
                      <a:pt x="3506" y="22827"/>
                      <a:pt x="3544" y="23110"/>
                    </a:cubicBezTo>
                    <a:cubicBezTo>
                      <a:pt x="3564" y="23261"/>
                      <a:pt x="3588" y="23419"/>
                      <a:pt x="3633" y="23571"/>
                    </a:cubicBezTo>
                    <a:cubicBezTo>
                      <a:pt x="3651" y="23646"/>
                      <a:pt x="3677" y="23722"/>
                      <a:pt x="3715" y="23790"/>
                    </a:cubicBezTo>
                    <a:cubicBezTo>
                      <a:pt x="3727" y="23822"/>
                      <a:pt x="3747" y="23853"/>
                      <a:pt x="3765" y="23885"/>
                    </a:cubicBezTo>
                    <a:cubicBezTo>
                      <a:pt x="3331" y="24792"/>
                      <a:pt x="2939" y="25737"/>
                      <a:pt x="2808" y="26738"/>
                    </a:cubicBezTo>
                    <a:cubicBezTo>
                      <a:pt x="2744" y="27249"/>
                      <a:pt x="2757" y="27766"/>
                      <a:pt x="2814" y="28269"/>
                    </a:cubicBezTo>
                    <a:cubicBezTo>
                      <a:pt x="2750" y="28174"/>
                      <a:pt x="2688" y="28086"/>
                      <a:pt x="2625" y="27993"/>
                    </a:cubicBezTo>
                    <a:cubicBezTo>
                      <a:pt x="2454" y="27752"/>
                      <a:pt x="2279" y="27525"/>
                      <a:pt x="2090" y="27299"/>
                    </a:cubicBezTo>
                    <a:cubicBezTo>
                      <a:pt x="1724" y="26845"/>
                      <a:pt x="1328" y="26417"/>
                      <a:pt x="899" y="26020"/>
                    </a:cubicBezTo>
                    <a:cubicBezTo>
                      <a:pt x="779" y="25906"/>
                      <a:pt x="654" y="25793"/>
                      <a:pt x="527" y="25693"/>
                    </a:cubicBezTo>
                    <a:cubicBezTo>
                      <a:pt x="395" y="25586"/>
                      <a:pt x="256" y="25498"/>
                      <a:pt x="111" y="25409"/>
                    </a:cubicBezTo>
                    <a:cubicBezTo>
                      <a:pt x="102" y="25403"/>
                      <a:pt x="92" y="25400"/>
                      <a:pt x="82" y="25400"/>
                    </a:cubicBezTo>
                    <a:cubicBezTo>
                      <a:pt x="42" y="25400"/>
                      <a:pt x="0" y="25445"/>
                      <a:pt x="35" y="25485"/>
                    </a:cubicBezTo>
                    <a:cubicBezTo>
                      <a:pt x="232" y="25693"/>
                      <a:pt x="433" y="25888"/>
                      <a:pt x="640" y="26083"/>
                    </a:cubicBezTo>
                    <a:cubicBezTo>
                      <a:pt x="849" y="26284"/>
                      <a:pt x="1056" y="26487"/>
                      <a:pt x="1264" y="26700"/>
                    </a:cubicBezTo>
                    <a:cubicBezTo>
                      <a:pt x="1660" y="27110"/>
                      <a:pt x="2032" y="27551"/>
                      <a:pt x="2379" y="28005"/>
                    </a:cubicBezTo>
                    <a:cubicBezTo>
                      <a:pt x="2543" y="28225"/>
                      <a:pt x="2695" y="28446"/>
                      <a:pt x="2864" y="28659"/>
                    </a:cubicBezTo>
                    <a:cubicBezTo>
                      <a:pt x="2927" y="29057"/>
                      <a:pt x="3009" y="29447"/>
                      <a:pt x="3097" y="29837"/>
                    </a:cubicBezTo>
                    <a:cubicBezTo>
                      <a:pt x="3128" y="29982"/>
                      <a:pt x="3160" y="30127"/>
                      <a:pt x="3192" y="30272"/>
                    </a:cubicBezTo>
                    <a:lnTo>
                      <a:pt x="3500" y="30479"/>
                    </a:lnTo>
                    <a:cubicBezTo>
                      <a:pt x="3437" y="30177"/>
                      <a:pt x="3361" y="29875"/>
                      <a:pt x="3299" y="29572"/>
                    </a:cubicBezTo>
                    <a:cubicBezTo>
                      <a:pt x="3355" y="29522"/>
                      <a:pt x="3413" y="29459"/>
                      <a:pt x="3469" y="29409"/>
                    </a:cubicBezTo>
                    <a:cubicBezTo>
                      <a:pt x="3558" y="29321"/>
                      <a:pt x="3651" y="29232"/>
                      <a:pt x="3739" y="29145"/>
                    </a:cubicBezTo>
                    <a:cubicBezTo>
                      <a:pt x="3928" y="28968"/>
                      <a:pt x="4125" y="28798"/>
                      <a:pt x="4326" y="28641"/>
                    </a:cubicBezTo>
                    <a:cubicBezTo>
                      <a:pt x="4735" y="28319"/>
                      <a:pt x="5175" y="28048"/>
                      <a:pt x="5629" y="27790"/>
                    </a:cubicBezTo>
                    <a:cubicBezTo>
                      <a:pt x="5887" y="27645"/>
                      <a:pt x="6146" y="27513"/>
                      <a:pt x="6410" y="27394"/>
                    </a:cubicBezTo>
                    <a:cubicBezTo>
                      <a:pt x="6456" y="27370"/>
                      <a:pt x="6435" y="27311"/>
                      <a:pt x="6392" y="27311"/>
                    </a:cubicBezTo>
                    <a:cubicBezTo>
                      <a:pt x="6388" y="27311"/>
                      <a:pt x="6383" y="27311"/>
                      <a:pt x="6379" y="27312"/>
                    </a:cubicBezTo>
                    <a:cubicBezTo>
                      <a:pt x="5378" y="27621"/>
                      <a:pt x="4445" y="28200"/>
                      <a:pt x="3695" y="28930"/>
                    </a:cubicBezTo>
                    <a:cubicBezTo>
                      <a:pt x="3588" y="29031"/>
                      <a:pt x="3488" y="29132"/>
                      <a:pt x="3393" y="29240"/>
                    </a:cubicBezTo>
                    <a:cubicBezTo>
                      <a:pt x="3349" y="29290"/>
                      <a:pt x="3305" y="29340"/>
                      <a:pt x="3261" y="29391"/>
                    </a:cubicBezTo>
                    <a:cubicBezTo>
                      <a:pt x="3128" y="28779"/>
                      <a:pt x="3029" y="28162"/>
                      <a:pt x="3021" y="27539"/>
                    </a:cubicBezTo>
                    <a:cubicBezTo>
                      <a:pt x="3009" y="26316"/>
                      <a:pt x="3444" y="25170"/>
                      <a:pt x="3960" y="24086"/>
                    </a:cubicBezTo>
                    <a:cubicBezTo>
                      <a:pt x="3960" y="24074"/>
                      <a:pt x="3966" y="24062"/>
                      <a:pt x="3973" y="24048"/>
                    </a:cubicBezTo>
                    <a:cubicBezTo>
                      <a:pt x="3992" y="24036"/>
                      <a:pt x="4011" y="24030"/>
                      <a:pt x="4023" y="24024"/>
                    </a:cubicBezTo>
                    <a:cubicBezTo>
                      <a:pt x="4143" y="23961"/>
                      <a:pt x="4256" y="23897"/>
                      <a:pt x="4370" y="23841"/>
                    </a:cubicBezTo>
                    <a:cubicBezTo>
                      <a:pt x="4602" y="23728"/>
                      <a:pt x="4835" y="23620"/>
                      <a:pt x="5082" y="23533"/>
                    </a:cubicBezTo>
                    <a:cubicBezTo>
                      <a:pt x="5567" y="23356"/>
                      <a:pt x="6076" y="23249"/>
                      <a:pt x="6593" y="23199"/>
                    </a:cubicBezTo>
                    <a:cubicBezTo>
                      <a:pt x="6732" y="23185"/>
                      <a:pt x="6876" y="23179"/>
                      <a:pt x="7015" y="23167"/>
                    </a:cubicBezTo>
                    <a:cubicBezTo>
                      <a:pt x="7160" y="23147"/>
                      <a:pt x="7311" y="23147"/>
                      <a:pt x="7457" y="23123"/>
                    </a:cubicBezTo>
                    <a:cubicBezTo>
                      <a:pt x="7500" y="23117"/>
                      <a:pt x="7513" y="23048"/>
                      <a:pt x="7469" y="23034"/>
                    </a:cubicBezTo>
                    <a:cubicBezTo>
                      <a:pt x="7349" y="22996"/>
                      <a:pt x="7210" y="22978"/>
                      <a:pt x="7085" y="22972"/>
                    </a:cubicBezTo>
                    <a:cubicBezTo>
                      <a:pt x="6987" y="22968"/>
                      <a:pt x="6894" y="22963"/>
                      <a:pt x="6798" y="22963"/>
                    </a:cubicBezTo>
                    <a:cubicBezTo>
                      <a:pt x="6758" y="22963"/>
                      <a:pt x="6717" y="22964"/>
                      <a:pt x="6675" y="22966"/>
                    </a:cubicBezTo>
                    <a:cubicBezTo>
                      <a:pt x="6404" y="22978"/>
                      <a:pt x="6140" y="23016"/>
                      <a:pt x="5875" y="23072"/>
                    </a:cubicBezTo>
                    <a:cubicBezTo>
                      <a:pt x="5352" y="23179"/>
                      <a:pt x="4829" y="23350"/>
                      <a:pt x="4357" y="23601"/>
                    </a:cubicBezTo>
                    <a:cubicBezTo>
                      <a:pt x="4282" y="23646"/>
                      <a:pt x="4206" y="23684"/>
                      <a:pt x="4131" y="23728"/>
                    </a:cubicBezTo>
                    <a:cubicBezTo>
                      <a:pt x="4622" y="22726"/>
                      <a:pt x="5157" y="21737"/>
                      <a:pt x="5712" y="20766"/>
                    </a:cubicBezTo>
                    <a:cubicBezTo>
                      <a:pt x="5768" y="20742"/>
                      <a:pt x="5818" y="20710"/>
                      <a:pt x="5869" y="20685"/>
                    </a:cubicBezTo>
                    <a:cubicBezTo>
                      <a:pt x="6001" y="20615"/>
                      <a:pt x="6128" y="20540"/>
                      <a:pt x="6253" y="20471"/>
                    </a:cubicBezTo>
                    <a:cubicBezTo>
                      <a:pt x="6518" y="20332"/>
                      <a:pt x="6782" y="20213"/>
                      <a:pt x="7059" y="20106"/>
                    </a:cubicBezTo>
                    <a:cubicBezTo>
                      <a:pt x="7602" y="19891"/>
                      <a:pt x="8169" y="19759"/>
                      <a:pt x="8742" y="19684"/>
                    </a:cubicBezTo>
                    <a:cubicBezTo>
                      <a:pt x="8905" y="19664"/>
                      <a:pt x="9068" y="19646"/>
                      <a:pt x="9227" y="19626"/>
                    </a:cubicBezTo>
                    <a:cubicBezTo>
                      <a:pt x="9396" y="19602"/>
                      <a:pt x="9567" y="19602"/>
                      <a:pt x="9730" y="19570"/>
                    </a:cubicBezTo>
                    <a:cubicBezTo>
                      <a:pt x="9786" y="19564"/>
                      <a:pt x="9780" y="19495"/>
                      <a:pt x="9730" y="19481"/>
                    </a:cubicBezTo>
                    <a:cubicBezTo>
                      <a:pt x="9585" y="19451"/>
                      <a:pt x="9422" y="19437"/>
                      <a:pt x="9271" y="19437"/>
                    </a:cubicBezTo>
                    <a:cubicBezTo>
                      <a:pt x="9211" y="19435"/>
                      <a:pt x="9149" y="19433"/>
                      <a:pt x="9088" y="19433"/>
                    </a:cubicBezTo>
                    <a:cubicBezTo>
                      <a:pt x="9001" y="19433"/>
                      <a:pt x="8914" y="19436"/>
                      <a:pt x="8829" y="19443"/>
                    </a:cubicBezTo>
                    <a:cubicBezTo>
                      <a:pt x="8527" y="19469"/>
                      <a:pt x="8225" y="19519"/>
                      <a:pt x="7934" y="19595"/>
                    </a:cubicBezTo>
                    <a:cubicBezTo>
                      <a:pt x="7349" y="19734"/>
                      <a:pt x="6782" y="19948"/>
                      <a:pt x="6259" y="20237"/>
                    </a:cubicBezTo>
                    <a:cubicBezTo>
                      <a:pt x="6134" y="20313"/>
                      <a:pt x="6007" y="20388"/>
                      <a:pt x="5887" y="20471"/>
                    </a:cubicBezTo>
                    <a:cubicBezTo>
                      <a:pt x="6745" y="18997"/>
                      <a:pt x="7640" y="17536"/>
                      <a:pt x="8495" y="16056"/>
                    </a:cubicBezTo>
                    <a:cubicBezTo>
                      <a:pt x="8590" y="15974"/>
                      <a:pt x="8684" y="15891"/>
                      <a:pt x="8785" y="15815"/>
                    </a:cubicBezTo>
                    <a:cubicBezTo>
                      <a:pt x="9012" y="15626"/>
                      <a:pt x="9257" y="15457"/>
                      <a:pt x="9510" y="15306"/>
                    </a:cubicBezTo>
                    <a:cubicBezTo>
                      <a:pt x="10013" y="15003"/>
                      <a:pt x="10568" y="14795"/>
                      <a:pt x="11141" y="14675"/>
                    </a:cubicBezTo>
                    <a:cubicBezTo>
                      <a:pt x="11469" y="14606"/>
                      <a:pt x="11803" y="14562"/>
                      <a:pt x="12130" y="14518"/>
                    </a:cubicBezTo>
                    <a:cubicBezTo>
                      <a:pt x="12193" y="14512"/>
                      <a:pt x="12193" y="14411"/>
                      <a:pt x="12130" y="14405"/>
                    </a:cubicBezTo>
                    <a:cubicBezTo>
                      <a:pt x="12022" y="14392"/>
                      <a:pt x="11913" y="14387"/>
                      <a:pt x="11805" y="14387"/>
                    </a:cubicBezTo>
                    <a:cubicBezTo>
                      <a:pt x="11300" y="14387"/>
                      <a:pt x="10795" y="14512"/>
                      <a:pt x="10323" y="14689"/>
                    </a:cubicBezTo>
                    <a:cubicBezTo>
                      <a:pt x="9762" y="14890"/>
                      <a:pt x="9245" y="15180"/>
                      <a:pt x="8785" y="15558"/>
                    </a:cubicBezTo>
                    <a:cubicBezTo>
                      <a:pt x="9151" y="14908"/>
                      <a:pt x="9510" y="14254"/>
                      <a:pt x="9850" y="13593"/>
                    </a:cubicBezTo>
                    <a:cubicBezTo>
                      <a:pt x="10448" y="12433"/>
                      <a:pt x="10984" y="11250"/>
                      <a:pt x="11425" y="10027"/>
                    </a:cubicBezTo>
                    <a:cubicBezTo>
                      <a:pt x="11759" y="9768"/>
                      <a:pt x="12068" y="9479"/>
                      <a:pt x="12420" y="9239"/>
                    </a:cubicBezTo>
                    <a:cubicBezTo>
                      <a:pt x="12615" y="9107"/>
                      <a:pt x="12823" y="8982"/>
                      <a:pt x="13031" y="8861"/>
                    </a:cubicBezTo>
                    <a:cubicBezTo>
                      <a:pt x="13233" y="8736"/>
                      <a:pt x="13452" y="8634"/>
                      <a:pt x="13655" y="8515"/>
                    </a:cubicBezTo>
                    <a:cubicBezTo>
                      <a:pt x="13685" y="8492"/>
                      <a:pt x="13663" y="8439"/>
                      <a:pt x="13629" y="8439"/>
                    </a:cubicBezTo>
                    <a:cubicBezTo>
                      <a:pt x="13627" y="8439"/>
                      <a:pt x="13625" y="8439"/>
                      <a:pt x="13623" y="8439"/>
                    </a:cubicBezTo>
                    <a:cubicBezTo>
                      <a:pt x="13390" y="8503"/>
                      <a:pt x="13164" y="8610"/>
                      <a:pt x="12949" y="8717"/>
                    </a:cubicBezTo>
                    <a:cubicBezTo>
                      <a:pt x="12728" y="8823"/>
                      <a:pt x="12521" y="8956"/>
                      <a:pt x="12326" y="9095"/>
                    </a:cubicBezTo>
                    <a:cubicBezTo>
                      <a:pt x="12042" y="9290"/>
                      <a:pt x="11752" y="9511"/>
                      <a:pt x="11519" y="9768"/>
                    </a:cubicBezTo>
                    <a:cubicBezTo>
                      <a:pt x="11759" y="9064"/>
                      <a:pt x="11972" y="8352"/>
                      <a:pt x="12149" y="7627"/>
                    </a:cubicBezTo>
                    <a:cubicBezTo>
                      <a:pt x="12161" y="7627"/>
                      <a:pt x="12167" y="7627"/>
                      <a:pt x="12181" y="7614"/>
                    </a:cubicBezTo>
                    <a:cubicBezTo>
                      <a:pt x="12420" y="7395"/>
                      <a:pt x="12615" y="7123"/>
                      <a:pt x="12836" y="6878"/>
                    </a:cubicBezTo>
                    <a:cubicBezTo>
                      <a:pt x="13056" y="6631"/>
                      <a:pt x="13283" y="6386"/>
                      <a:pt x="13490" y="6128"/>
                    </a:cubicBezTo>
                    <a:cubicBezTo>
                      <a:pt x="13516" y="6098"/>
                      <a:pt x="13485" y="6056"/>
                      <a:pt x="13452" y="6056"/>
                    </a:cubicBezTo>
                    <a:cubicBezTo>
                      <a:pt x="13444" y="6056"/>
                      <a:pt x="13436" y="6058"/>
                      <a:pt x="13428" y="6064"/>
                    </a:cubicBezTo>
                    <a:cubicBezTo>
                      <a:pt x="13164" y="6273"/>
                      <a:pt x="12923" y="6506"/>
                      <a:pt x="12696" y="6758"/>
                    </a:cubicBezTo>
                    <a:cubicBezTo>
                      <a:pt x="12539" y="6934"/>
                      <a:pt x="12370" y="7116"/>
                      <a:pt x="12225" y="7319"/>
                    </a:cubicBezTo>
                    <a:cubicBezTo>
                      <a:pt x="12231" y="7281"/>
                      <a:pt x="12237" y="7243"/>
                      <a:pt x="12243" y="7212"/>
                    </a:cubicBezTo>
                    <a:cubicBezTo>
                      <a:pt x="12704" y="5113"/>
                      <a:pt x="12855" y="2859"/>
                      <a:pt x="12318" y="761"/>
                    </a:cubicBezTo>
                    <a:cubicBezTo>
                      <a:pt x="12256" y="502"/>
                      <a:pt x="12181" y="264"/>
                      <a:pt x="12086" y="17"/>
                    </a:cubicBezTo>
                    <a:cubicBezTo>
                      <a:pt x="12081" y="5"/>
                      <a:pt x="12071" y="0"/>
                      <a:pt x="12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" name="Google Shape;95;p3"/>
            <p:cNvSpPr/>
            <p:nvPr/>
          </p:nvSpPr>
          <p:spPr>
            <a:xfrm flipH="1">
              <a:off x="8931589" y="1747095"/>
              <a:ext cx="78471" cy="78471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-10102978">
              <a:off x="8584932" y="-602932"/>
              <a:ext cx="646040" cy="1158896"/>
            </a:xfrm>
            <a:custGeom>
              <a:avLst/>
              <a:gdLst/>
              <a:ahLst/>
              <a:cxnLst/>
              <a:rect l="l" t="t" r="r" b="b"/>
              <a:pathLst>
                <a:path w="8222" h="14749" extrusionOk="0">
                  <a:moveTo>
                    <a:pt x="7207" y="146"/>
                  </a:moveTo>
                  <a:cubicBezTo>
                    <a:pt x="7321" y="146"/>
                    <a:pt x="7431" y="163"/>
                    <a:pt x="7535" y="201"/>
                  </a:cubicBezTo>
                  <a:cubicBezTo>
                    <a:pt x="7137" y="440"/>
                    <a:pt x="6785" y="756"/>
                    <a:pt x="6463" y="1090"/>
                  </a:cubicBezTo>
                  <a:cubicBezTo>
                    <a:pt x="6117" y="1448"/>
                    <a:pt x="5814" y="1852"/>
                    <a:pt x="5556" y="2274"/>
                  </a:cubicBezTo>
                  <a:cubicBezTo>
                    <a:pt x="5015" y="3137"/>
                    <a:pt x="4662" y="4088"/>
                    <a:pt x="4372" y="5059"/>
                  </a:cubicBezTo>
                  <a:cubicBezTo>
                    <a:pt x="4082" y="6053"/>
                    <a:pt x="3799" y="7092"/>
                    <a:pt x="3151" y="7923"/>
                  </a:cubicBezTo>
                  <a:cubicBezTo>
                    <a:pt x="2829" y="8347"/>
                    <a:pt x="2419" y="8687"/>
                    <a:pt x="2117" y="9115"/>
                  </a:cubicBezTo>
                  <a:cubicBezTo>
                    <a:pt x="1790" y="9580"/>
                    <a:pt x="1669" y="10129"/>
                    <a:pt x="1538" y="10676"/>
                  </a:cubicBezTo>
                  <a:cubicBezTo>
                    <a:pt x="1267" y="11798"/>
                    <a:pt x="845" y="12894"/>
                    <a:pt x="284" y="13908"/>
                  </a:cubicBezTo>
                  <a:cubicBezTo>
                    <a:pt x="265" y="13946"/>
                    <a:pt x="246" y="13978"/>
                    <a:pt x="227" y="14016"/>
                  </a:cubicBezTo>
                  <a:cubicBezTo>
                    <a:pt x="340" y="13630"/>
                    <a:pt x="517" y="13260"/>
                    <a:pt x="643" y="12882"/>
                  </a:cubicBezTo>
                  <a:cubicBezTo>
                    <a:pt x="845" y="12270"/>
                    <a:pt x="939" y="11615"/>
                    <a:pt x="933" y="10967"/>
                  </a:cubicBezTo>
                  <a:cubicBezTo>
                    <a:pt x="933" y="10362"/>
                    <a:pt x="845" y="9738"/>
                    <a:pt x="1090" y="9158"/>
                  </a:cubicBezTo>
                  <a:cubicBezTo>
                    <a:pt x="1267" y="8743"/>
                    <a:pt x="1563" y="8391"/>
                    <a:pt x="1872" y="8069"/>
                  </a:cubicBezTo>
                  <a:cubicBezTo>
                    <a:pt x="2508" y="7408"/>
                    <a:pt x="3276" y="6777"/>
                    <a:pt x="3465" y="5833"/>
                  </a:cubicBezTo>
                  <a:cubicBezTo>
                    <a:pt x="3529" y="5512"/>
                    <a:pt x="3529" y="5184"/>
                    <a:pt x="3547" y="4856"/>
                  </a:cubicBezTo>
                  <a:cubicBezTo>
                    <a:pt x="3559" y="4585"/>
                    <a:pt x="3597" y="4321"/>
                    <a:pt x="3648" y="4056"/>
                  </a:cubicBezTo>
                  <a:cubicBezTo>
                    <a:pt x="3761" y="3533"/>
                    <a:pt x="3950" y="3030"/>
                    <a:pt x="4201" y="2564"/>
                  </a:cubicBezTo>
                  <a:cubicBezTo>
                    <a:pt x="4454" y="2097"/>
                    <a:pt x="4776" y="1669"/>
                    <a:pt x="5146" y="1297"/>
                  </a:cubicBezTo>
                  <a:cubicBezTo>
                    <a:pt x="5512" y="925"/>
                    <a:pt x="5940" y="585"/>
                    <a:pt x="6413" y="358"/>
                  </a:cubicBezTo>
                  <a:cubicBezTo>
                    <a:pt x="6645" y="243"/>
                    <a:pt x="6933" y="146"/>
                    <a:pt x="7207" y="146"/>
                  </a:cubicBezTo>
                  <a:close/>
                  <a:moveTo>
                    <a:pt x="7654" y="259"/>
                  </a:moveTo>
                  <a:cubicBezTo>
                    <a:pt x="7724" y="296"/>
                    <a:pt x="7780" y="346"/>
                    <a:pt x="7837" y="410"/>
                  </a:cubicBezTo>
                  <a:cubicBezTo>
                    <a:pt x="8158" y="788"/>
                    <a:pt x="8038" y="1373"/>
                    <a:pt x="7861" y="1795"/>
                  </a:cubicBezTo>
                  <a:cubicBezTo>
                    <a:pt x="7446" y="2797"/>
                    <a:pt x="6696" y="3615"/>
                    <a:pt x="6003" y="4434"/>
                  </a:cubicBezTo>
                  <a:cubicBezTo>
                    <a:pt x="5657" y="4850"/>
                    <a:pt x="5317" y="5266"/>
                    <a:pt x="5027" y="5719"/>
                  </a:cubicBezTo>
                  <a:cubicBezTo>
                    <a:pt x="4712" y="6217"/>
                    <a:pt x="4479" y="6746"/>
                    <a:pt x="4309" y="7313"/>
                  </a:cubicBezTo>
                  <a:cubicBezTo>
                    <a:pt x="4126" y="7917"/>
                    <a:pt x="3994" y="8536"/>
                    <a:pt x="3773" y="9127"/>
                  </a:cubicBezTo>
                  <a:cubicBezTo>
                    <a:pt x="3566" y="9688"/>
                    <a:pt x="3302" y="10229"/>
                    <a:pt x="2992" y="10740"/>
                  </a:cubicBezTo>
                  <a:cubicBezTo>
                    <a:pt x="2381" y="11772"/>
                    <a:pt x="1619" y="12699"/>
                    <a:pt x="857" y="13618"/>
                  </a:cubicBezTo>
                  <a:cubicBezTo>
                    <a:pt x="845" y="13630"/>
                    <a:pt x="832" y="13644"/>
                    <a:pt x="819" y="13656"/>
                  </a:cubicBezTo>
                  <a:cubicBezTo>
                    <a:pt x="814" y="13653"/>
                    <a:pt x="806" y="13651"/>
                    <a:pt x="797" y="13651"/>
                  </a:cubicBezTo>
                  <a:cubicBezTo>
                    <a:pt x="787" y="13651"/>
                    <a:pt x="776" y="13655"/>
                    <a:pt x="770" y="13668"/>
                  </a:cubicBezTo>
                  <a:cubicBezTo>
                    <a:pt x="643" y="13833"/>
                    <a:pt x="511" y="13996"/>
                    <a:pt x="384" y="14159"/>
                  </a:cubicBezTo>
                  <a:cubicBezTo>
                    <a:pt x="296" y="14280"/>
                    <a:pt x="209" y="14400"/>
                    <a:pt x="119" y="14519"/>
                  </a:cubicBezTo>
                  <a:cubicBezTo>
                    <a:pt x="119" y="14475"/>
                    <a:pt x="127" y="14438"/>
                    <a:pt x="133" y="14400"/>
                  </a:cubicBezTo>
                  <a:cubicBezTo>
                    <a:pt x="151" y="14394"/>
                    <a:pt x="165" y="14386"/>
                    <a:pt x="177" y="14368"/>
                  </a:cubicBezTo>
                  <a:cubicBezTo>
                    <a:pt x="770" y="13379"/>
                    <a:pt x="1235" y="12327"/>
                    <a:pt x="1550" y="11219"/>
                  </a:cubicBezTo>
                  <a:cubicBezTo>
                    <a:pt x="1701" y="10676"/>
                    <a:pt x="1782" y="10097"/>
                    <a:pt x="2023" y="9580"/>
                  </a:cubicBezTo>
                  <a:cubicBezTo>
                    <a:pt x="2250" y="9089"/>
                    <a:pt x="2659" y="8717"/>
                    <a:pt x="3012" y="8327"/>
                  </a:cubicBezTo>
                  <a:cubicBezTo>
                    <a:pt x="3364" y="7943"/>
                    <a:pt x="3634" y="7508"/>
                    <a:pt x="3849" y="7042"/>
                  </a:cubicBezTo>
                  <a:cubicBezTo>
                    <a:pt x="4070" y="6570"/>
                    <a:pt x="4227" y="6071"/>
                    <a:pt x="4372" y="5574"/>
                  </a:cubicBezTo>
                  <a:cubicBezTo>
                    <a:pt x="4523" y="5071"/>
                    <a:pt x="4662" y="4567"/>
                    <a:pt x="4838" y="4076"/>
                  </a:cubicBezTo>
                  <a:cubicBezTo>
                    <a:pt x="5003" y="3603"/>
                    <a:pt x="5210" y="3143"/>
                    <a:pt x="5448" y="2708"/>
                  </a:cubicBezTo>
                  <a:cubicBezTo>
                    <a:pt x="5928" y="1838"/>
                    <a:pt x="6570" y="1039"/>
                    <a:pt x="7376" y="454"/>
                  </a:cubicBezTo>
                  <a:cubicBezTo>
                    <a:pt x="7471" y="384"/>
                    <a:pt x="7565" y="321"/>
                    <a:pt x="7654" y="259"/>
                  </a:cubicBezTo>
                  <a:close/>
                  <a:moveTo>
                    <a:pt x="7202" y="0"/>
                  </a:moveTo>
                  <a:cubicBezTo>
                    <a:pt x="6673" y="0"/>
                    <a:pt x="6182" y="286"/>
                    <a:pt x="5764" y="579"/>
                  </a:cubicBezTo>
                  <a:cubicBezTo>
                    <a:pt x="5323" y="888"/>
                    <a:pt x="4933" y="1266"/>
                    <a:pt x="4605" y="1687"/>
                  </a:cubicBezTo>
                  <a:cubicBezTo>
                    <a:pt x="3944" y="2532"/>
                    <a:pt x="3515" y="3565"/>
                    <a:pt x="3421" y="4635"/>
                  </a:cubicBezTo>
                  <a:cubicBezTo>
                    <a:pt x="3395" y="4969"/>
                    <a:pt x="3402" y="5310"/>
                    <a:pt x="3358" y="5644"/>
                  </a:cubicBezTo>
                  <a:cubicBezTo>
                    <a:pt x="3320" y="5908"/>
                    <a:pt x="3244" y="6155"/>
                    <a:pt x="3125" y="6393"/>
                  </a:cubicBezTo>
                  <a:cubicBezTo>
                    <a:pt x="2910" y="6803"/>
                    <a:pt x="2590" y="7149"/>
                    <a:pt x="2262" y="7477"/>
                  </a:cubicBezTo>
                  <a:cubicBezTo>
                    <a:pt x="1934" y="7810"/>
                    <a:pt x="1581" y="8138"/>
                    <a:pt x="1305" y="8516"/>
                  </a:cubicBezTo>
                  <a:cubicBezTo>
                    <a:pt x="996" y="8938"/>
                    <a:pt x="807" y="9397"/>
                    <a:pt x="782" y="9920"/>
                  </a:cubicBezTo>
                  <a:cubicBezTo>
                    <a:pt x="762" y="10248"/>
                    <a:pt x="788" y="10583"/>
                    <a:pt x="794" y="10909"/>
                  </a:cubicBezTo>
                  <a:cubicBezTo>
                    <a:pt x="800" y="11249"/>
                    <a:pt x="776" y="11589"/>
                    <a:pt x="724" y="11924"/>
                  </a:cubicBezTo>
                  <a:cubicBezTo>
                    <a:pt x="674" y="12258"/>
                    <a:pt x="593" y="12586"/>
                    <a:pt x="491" y="12912"/>
                  </a:cubicBezTo>
                  <a:cubicBezTo>
                    <a:pt x="398" y="13222"/>
                    <a:pt x="271" y="13517"/>
                    <a:pt x="171" y="13827"/>
                  </a:cubicBezTo>
                  <a:cubicBezTo>
                    <a:pt x="70" y="14110"/>
                    <a:pt x="0" y="14400"/>
                    <a:pt x="0" y="14702"/>
                  </a:cubicBezTo>
                  <a:cubicBezTo>
                    <a:pt x="0" y="14732"/>
                    <a:pt x="25" y="14749"/>
                    <a:pt x="51" y="14749"/>
                  </a:cubicBezTo>
                  <a:cubicBezTo>
                    <a:pt x="68" y="14749"/>
                    <a:pt x="85" y="14741"/>
                    <a:pt x="95" y="14726"/>
                  </a:cubicBezTo>
                  <a:cubicBezTo>
                    <a:pt x="221" y="14563"/>
                    <a:pt x="346" y="14394"/>
                    <a:pt x="467" y="14223"/>
                  </a:cubicBezTo>
                  <a:cubicBezTo>
                    <a:pt x="517" y="14159"/>
                    <a:pt x="561" y="14097"/>
                    <a:pt x="605" y="14034"/>
                  </a:cubicBezTo>
                  <a:cubicBezTo>
                    <a:pt x="1355" y="13240"/>
                    <a:pt x="2061" y="12397"/>
                    <a:pt x="2677" y="11496"/>
                  </a:cubicBezTo>
                  <a:cubicBezTo>
                    <a:pt x="3018" y="10998"/>
                    <a:pt x="3326" y="10481"/>
                    <a:pt x="3591" y="9934"/>
                  </a:cubicBezTo>
                  <a:cubicBezTo>
                    <a:pt x="3861" y="9373"/>
                    <a:pt x="4058" y="8787"/>
                    <a:pt x="4221" y="8182"/>
                  </a:cubicBezTo>
                  <a:cubicBezTo>
                    <a:pt x="4390" y="7559"/>
                    <a:pt x="4549" y="6935"/>
                    <a:pt x="4838" y="6356"/>
                  </a:cubicBezTo>
                  <a:cubicBezTo>
                    <a:pt x="5084" y="5858"/>
                    <a:pt x="5405" y="5411"/>
                    <a:pt x="5745" y="4983"/>
                  </a:cubicBezTo>
                  <a:cubicBezTo>
                    <a:pt x="6431" y="4126"/>
                    <a:pt x="7213" y="3332"/>
                    <a:pt x="7748" y="2362"/>
                  </a:cubicBezTo>
                  <a:cubicBezTo>
                    <a:pt x="7994" y="1914"/>
                    <a:pt x="8221" y="1405"/>
                    <a:pt x="8177" y="888"/>
                  </a:cubicBezTo>
                  <a:cubicBezTo>
                    <a:pt x="8152" y="643"/>
                    <a:pt x="8056" y="410"/>
                    <a:pt x="7881" y="239"/>
                  </a:cubicBezTo>
                  <a:cubicBezTo>
                    <a:pt x="7698" y="76"/>
                    <a:pt x="7459" y="0"/>
                    <a:pt x="7219" y="0"/>
                  </a:cubicBezTo>
                  <a:cubicBezTo>
                    <a:pt x="7213" y="0"/>
                    <a:pt x="7208" y="0"/>
                    <a:pt x="7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flipH="1">
              <a:off x="8543939" y="588045"/>
              <a:ext cx="78471" cy="78471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 rot="10800000" flipH="1">
            <a:off x="6084739" y="3499081"/>
            <a:ext cx="3517371" cy="2209850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 rot="-10799887">
            <a:off x="-552304" y="3457911"/>
            <a:ext cx="3648404" cy="2292174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676150" flipH="1">
            <a:off x="-930251" y="-993842"/>
            <a:ext cx="3998662" cy="1610143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800000">
            <a:off x="5999938" y="-668055"/>
            <a:ext cx="3418224" cy="1376418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720000" y="1192500"/>
            <a:ext cx="77040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 rot="764965">
            <a:off x="7254725" y="4812699"/>
            <a:ext cx="1504821" cy="913593"/>
            <a:chOff x="2084119" y="6410073"/>
            <a:chExt cx="1504735" cy="913541"/>
          </a:xfrm>
        </p:grpSpPr>
        <p:sp>
          <p:nvSpPr>
            <p:cNvPr id="106" name="Google Shape;106;p4"/>
            <p:cNvSpPr/>
            <p:nvPr/>
          </p:nvSpPr>
          <p:spPr>
            <a:xfrm rot="-5482969">
              <a:off x="2294400" y="6631950"/>
              <a:ext cx="101773" cy="446419"/>
            </a:xfrm>
            <a:custGeom>
              <a:avLst/>
              <a:gdLst/>
              <a:ahLst/>
              <a:cxnLst/>
              <a:rect l="l" t="t" r="r" b="b"/>
              <a:pathLst>
                <a:path w="1796" h="7878" extrusionOk="0">
                  <a:moveTo>
                    <a:pt x="710" y="1"/>
                  </a:moveTo>
                  <a:cubicBezTo>
                    <a:pt x="515" y="1"/>
                    <a:pt x="335" y="80"/>
                    <a:pt x="215" y="251"/>
                  </a:cubicBezTo>
                  <a:cubicBezTo>
                    <a:pt x="64" y="452"/>
                    <a:pt x="14" y="716"/>
                    <a:pt x="6" y="961"/>
                  </a:cubicBezTo>
                  <a:cubicBezTo>
                    <a:pt x="0" y="1484"/>
                    <a:pt x="203" y="1989"/>
                    <a:pt x="252" y="2505"/>
                  </a:cubicBezTo>
                  <a:cubicBezTo>
                    <a:pt x="316" y="3097"/>
                    <a:pt x="221" y="3682"/>
                    <a:pt x="119" y="4263"/>
                  </a:cubicBezTo>
                  <a:cubicBezTo>
                    <a:pt x="70" y="4533"/>
                    <a:pt x="44" y="4810"/>
                    <a:pt x="113" y="5075"/>
                  </a:cubicBezTo>
                  <a:cubicBezTo>
                    <a:pt x="171" y="5315"/>
                    <a:pt x="290" y="5534"/>
                    <a:pt x="416" y="5749"/>
                  </a:cubicBezTo>
                  <a:cubicBezTo>
                    <a:pt x="543" y="5970"/>
                    <a:pt x="680" y="6184"/>
                    <a:pt x="770" y="6423"/>
                  </a:cubicBezTo>
                  <a:cubicBezTo>
                    <a:pt x="825" y="6586"/>
                    <a:pt x="863" y="6751"/>
                    <a:pt x="883" y="6921"/>
                  </a:cubicBezTo>
                  <a:cubicBezTo>
                    <a:pt x="901" y="7243"/>
                    <a:pt x="857" y="7557"/>
                    <a:pt x="744" y="7859"/>
                  </a:cubicBezTo>
                  <a:cubicBezTo>
                    <a:pt x="740" y="7868"/>
                    <a:pt x="750" y="7877"/>
                    <a:pt x="760" y="7877"/>
                  </a:cubicBezTo>
                  <a:cubicBezTo>
                    <a:pt x="764" y="7877"/>
                    <a:pt x="767" y="7876"/>
                    <a:pt x="770" y="7871"/>
                  </a:cubicBezTo>
                  <a:cubicBezTo>
                    <a:pt x="921" y="7575"/>
                    <a:pt x="1110" y="7305"/>
                    <a:pt x="1253" y="7002"/>
                  </a:cubicBezTo>
                  <a:cubicBezTo>
                    <a:pt x="1386" y="6732"/>
                    <a:pt x="1506" y="6455"/>
                    <a:pt x="1593" y="6165"/>
                  </a:cubicBezTo>
                  <a:cubicBezTo>
                    <a:pt x="1683" y="5894"/>
                    <a:pt x="1739" y="5610"/>
                    <a:pt x="1752" y="5327"/>
                  </a:cubicBezTo>
                  <a:cubicBezTo>
                    <a:pt x="1764" y="5051"/>
                    <a:pt x="1726" y="4778"/>
                    <a:pt x="1651" y="4508"/>
                  </a:cubicBezTo>
                  <a:cubicBezTo>
                    <a:pt x="1569" y="4225"/>
                    <a:pt x="1462" y="3954"/>
                    <a:pt x="1430" y="3658"/>
                  </a:cubicBezTo>
                  <a:cubicBezTo>
                    <a:pt x="1404" y="3368"/>
                    <a:pt x="1442" y="3078"/>
                    <a:pt x="1500" y="2795"/>
                  </a:cubicBezTo>
                  <a:cubicBezTo>
                    <a:pt x="1613" y="2240"/>
                    <a:pt x="1796" y="1693"/>
                    <a:pt x="1726" y="1126"/>
                  </a:cubicBezTo>
                  <a:cubicBezTo>
                    <a:pt x="1669" y="641"/>
                    <a:pt x="1367" y="124"/>
                    <a:pt x="863" y="16"/>
                  </a:cubicBezTo>
                  <a:cubicBezTo>
                    <a:pt x="812" y="6"/>
                    <a:pt x="760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-5482969">
              <a:off x="2436332" y="6782202"/>
              <a:ext cx="173569" cy="438372"/>
            </a:xfrm>
            <a:custGeom>
              <a:avLst/>
              <a:gdLst/>
              <a:ahLst/>
              <a:cxnLst/>
              <a:rect l="l" t="t" r="r" b="b"/>
              <a:pathLst>
                <a:path w="3063" h="7736" extrusionOk="0">
                  <a:moveTo>
                    <a:pt x="1230" y="0"/>
                  </a:moveTo>
                  <a:cubicBezTo>
                    <a:pt x="1181" y="0"/>
                    <a:pt x="1130" y="5"/>
                    <a:pt x="1079" y="15"/>
                  </a:cubicBezTo>
                  <a:cubicBezTo>
                    <a:pt x="820" y="65"/>
                    <a:pt x="612" y="260"/>
                    <a:pt x="480" y="480"/>
                  </a:cubicBezTo>
                  <a:cubicBezTo>
                    <a:pt x="309" y="757"/>
                    <a:pt x="259" y="1085"/>
                    <a:pt x="203" y="1400"/>
                  </a:cubicBezTo>
                  <a:cubicBezTo>
                    <a:pt x="102" y="1998"/>
                    <a:pt x="1" y="2623"/>
                    <a:pt x="166" y="3220"/>
                  </a:cubicBezTo>
                  <a:cubicBezTo>
                    <a:pt x="247" y="3530"/>
                    <a:pt x="373" y="3818"/>
                    <a:pt x="423" y="4127"/>
                  </a:cubicBezTo>
                  <a:cubicBezTo>
                    <a:pt x="468" y="4405"/>
                    <a:pt x="474" y="4682"/>
                    <a:pt x="512" y="4958"/>
                  </a:cubicBezTo>
                  <a:cubicBezTo>
                    <a:pt x="544" y="5223"/>
                    <a:pt x="600" y="5495"/>
                    <a:pt x="733" y="5728"/>
                  </a:cubicBezTo>
                  <a:cubicBezTo>
                    <a:pt x="858" y="5955"/>
                    <a:pt x="1035" y="6137"/>
                    <a:pt x="1230" y="6295"/>
                  </a:cubicBezTo>
                  <a:cubicBezTo>
                    <a:pt x="1443" y="6464"/>
                    <a:pt x="1684" y="6609"/>
                    <a:pt x="1916" y="6754"/>
                  </a:cubicBezTo>
                  <a:cubicBezTo>
                    <a:pt x="1916" y="6760"/>
                    <a:pt x="1916" y="6766"/>
                    <a:pt x="1922" y="6772"/>
                  </a:cubicBezTo>
                  <a:cubicBezTo>
                    <a:pt x="2111" y="6893"/>
                    <a:pt x="2282" y="7031"/>
                    <a:pt x="2433" y="7188"/>
                  </a:cubicBezTo>
                  <a:cubicBezTo>
                    <a:pt x="2585" y="7347"/>
                    <a:pt x="2736" y="7528"/>
                    <a:pt x="2829" y="7725"/>
                  </a:cubicBezTo>
                  <a:cubicBezTo>
                    <a:pt x="2832" y="7732"/>
                    <a:pt x="2840" y="7736"/>
                    <a:pt x="2849" y="7736"/>
                  </a:cubicBezTo>
                  <a:cubicBezTo>
                    <a:pt x="2861" y="7736"/>
                    <a:pt x="2876" y="7729"/>
                    <a:pt x="2879" y="7717"/>
                  </a:cubicBezTo>
                  <a:cubicBezTo>
                    <a:pt x="3062" y="7170"/>
                    <a:pt x="2742" y="6597"/>
                    <a:pt x="2477" y="6137"/>
                  </a:cubicBezTo>
                  <a:cubicBezTo>
                    <a:pt x="2312" y="5865"/>
                    <a:pt x="2149" y="5589"/>
                    <a:pt x="2055" y="5286"/>
                  </a:cubicBezTo>
                  <a:cubicBezTo>
                    <a:pt x="1966" y="5016"/>
                    <a:pt x="1942" y="4732"/>
                    <a:pt x="1948" y="4443"/>
                  </a:cubicBezTo>
                  <a:cubicBezTo>
                    <a:pt x="1954" y="3844"/>
                    <a:pt x="2093" y="3245"/>
                    <a:pt x="2175" y="2653"/>
                  </a:cubicBezTo>
                  <a:cubicBezTo>
                    <a:pt x="2219" y="2320"/>
                    <a:pt x="2263" y="1992"/>
                    <a:pt x="2282" y="1658"/>
                  </a:cubicBezTo>
                  <a:cubicBezTo>
                    <a:pt x="2294" y="1375"/>
                    <a:pt x="2282" y="1091"/>
                    <a:pt x="2199" y="821"/>
                  </a:cubicBezTo>
                  <a:cubicBezTo>
                    <a:pt x="2069" y="401"/>
                    <a:pt x="16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-5482969">
              <a:off x="2896110" y="6912773"/>
              <a:ext cx="170623" cy="524222"/>
            </a:xfrm>
            <a:custGeom>
              <a:avLst/>
              <a:gdLst/>
              <a:ahLst/>
              <a:cxnLst/>
              <a:rect l="l" t="t" r="r" b="b"/>
              <a:pathLst>
                <a:path w="3011" h="9251" extrusionOk="0">
                  <a:moveTo>
                    <a:pt x="2386" y="0"/>
                  </a:moveTo>
                  <a:cubicBezTo>
                    <a:pt x="2273" y="0"/>
                    <a:pt x="2162" y="26"/>
                    <a:pt x="2053" y="61"/>
                  </a:cubicBezTo>
                  <a:cubicBezTo>
                    <a:pt x="1367" y="288"/>
                    <a:pt x="907" y="887"/>
                    <a:pt x="599" y="1509"/>
                  </a:cubicBezTo>
                  <a:cubicBezTo>
                    <a:pt x="422" y="1862"/>
                    <a:pt x="271" y="2228"/>
                    <a:pt x="157" y="2599"/>
                  </a:cubicBezTo>
                  <a:cubicBezTo>
                    <a:pt x="56" y="2934"/>
                    <a:pt x="0" y="3274"/>
                    <a:pt x="24" y="3620"/>
                  </a:cubicBezTo>
                  <a:cubicBezTo>
                    <a:pt x="62" y="4231"/>
                    <a:pt x="303" y="4804"/>
                    <a:pt x="478" y="5384"/>
                  </a:cubicBezTo>
                  <a:cubicBezTo>
                    <a:pt x="573" y="5673"/>
                    <a:pt x="649" y="5963"/>
                    <a:pt x="687" y="6259"/>
                  </a:cubicBezTo>
                  <a:cubicBezTo>
                    <a:pt x="730" y="6574"/>
                    <a:pt x="675" y="6902"/>
                    <a:pt x="730" y="7216"/>
                  </a:cubicBezTo>
                  <a:cubicBezTo>
                    <a:pt x="794" y="7531"/>
                    <a:pt x="1015" y="7739"/>
                    <a:pt x="1266" y="7916"/>
                  </a:cubicBezTo>
                  <a:cubicBezTo>
                    <a:pt x="1468" y="8054"/>
                    <a:pt x="1675" y="8187"/>
                    <a:pt x="1833" y="8370"/>
                  </a:cubicBezTo>
                  <a:cubicBezTo>
                    <a:pt x="1826" y="8382"/>
                    <a:pt x="1826" y="8394"/>
                    <a:pt x="1833" y="8408"/>
                  </a:cubicBezTo>
                  <a:cubicBezTo>
                    <a:pt x="1952" y="8659"/>
                    <a:pt x="2015" y="8937"/>
                    <a:pt x="2028" y="9213"/>
                  </a:cubicBezTo>
                  <a:cubicBezTo>
                    <a:pt x="2033" y="9235"/>
                    <a:pt x="2052" y="9250"/>
                    <a:pt x="2071" y="9250"/>
                  </a:cubicBezTo>
                  <a:cubicBezTo>
                    <a:pt x="2080" y="9250"/>
                    <a:pt x="2089" y="9247"/>
                    <a:pt x="2097" y="9239"/>
                  </a:cubicBezTo>
                  <a:cubicBezTo>
                    <a:pt x="2678" y="8728"/>
                    <a:pt x="2690" y="7922"/>
                    <a:pt x="2646" y="7204"/>
                  </a:cubicBezTo>
                  <a:cubicBezTo>
                    <a:pt x="2608" y="6536"/>
                    <a:pt x="2564" y="5830"/>
                    <a:pt x="2217" y="5233"/>
                  </a:cubicBezTo>
                  <a:cubicBezTo>
                    <a:pt x="2041" y="4923"/>
                    <a:pt x="1833" y="4640"/>
                    <a:pt x="1826" y="4274"/>
                  </a:cubicBezTo>
                  <a:cubicBezTo>
                    <a:pt x="1820" y="3884"/>
                    <a:pt x="1984" y="3525"/>
                    <a:pt x="2173" y="3198"/>
                  </a:cubicBezTo>
                  <a:cubicBezTo>
                    <a:pt x="2507" y="2593"/>
                    <a:pt x="2867" y="1989"/>
                    <a:pt x="2966" y="1283"/>
                  </a:cubicBezTo>
                  <a:cubicBezTo>
                    <a:pt x="3010" y="974"/>
                    <a:pt x="3010" y="608"/>
                    <a:pt x="2879" y="312"/>
                  </a:cubicBezTo>
                  <a:cubicBezTo>
                    <a:pt x="2809" y="168"/>
                    <a:pt x="2696" y="55"/>
                    <a:pt x="2539" y="17"/>
                  </a:cubicBezTo>
                  <a:cubicBezTo>
                    <a:pt x="2488" y="6"/>
                    <a:pt x="2437" y="0"/>
                    <a:pt x="2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-5482969">
              <a:off x="2122805" y="6396370"/>
              <a:ext cx="417745" cy="485179"/>
            </a:xfrm>
            <a:custGeom>
              <a:avLst/>
              <a:gdLst/>
              <a:ahLst/>
              <a:cxnLst/>
              <a:rect l="l" t="t" r="r" b="b"/>
              <a:pathLst>
                <a:path w="7372" h="8562" extrusionOk="0">
                  <a:moveTo>
                    <a:pt x="6456" y="0"/>
                  </a:moveTo>
                  <a:cubicBezTo>
                    <a:pt x="6246" y="0"/>
                    <a:pt x="6035" y="62"/>
                    <a:pt x="5847" y="154"/>
                  </a:cubicBezTo>
                  <a:cubicBezTo>
                    <a:pt x="5512" y="317"/>
                    <a:pt x="5224" y="558"/>
                    <a:pt x="4953" y="809"/>
                  </a:cubicBezTo>
                  <a:cubicBezTo>
                    <a:pt x="4669" y="1067"/>
                    <a:pt x="4410" y="1345"/>
                    <a:pt x="4146" y="1622"/>
                  </a:cubicBezTo>
                  <a:cubicBezTo>
                    <a:pt x="3881" y="1893"/>
                    <a:pt x="3611" y="2169"/>
                    <a:pt x="3314" y="2410"/>
                  </a:cubicBezTo>
                  <a:cubicBezTo>
                    <a:pt x="3026" y="2648"/>
                    <a:pt x="2704" y="2843"/>
                    <a:pt x="2389" y="3058"/>
                  </a:cubicBezTo>
                  <a:cubicBezTo>
                    <a:pt x="2105" y="3253"/>
                    <a:pt x="1834" y="3474"/>
                    <a:pt x="1633" y="3764"/>
                  </a:cubicBezTo>
                  <a:cubicBezTo>
                    <a:pt x="1419" y="4073"/>
                    <a:pt x="1311" y="4444"/>
                    <a:pt x="1255" y="4815"/>
                  </a:cubicBezTo>
                  <a:cubicBezTo>
                    <a:pt x="1186" y="5212"/>
                    <a:pt x="1160" y="5616"/>
                    <a:pt x="1072" y="6006"/>
                  </a:cubicBezTo>
                  <a:cubicBezTo>
                    <a:pt x="1015" y="6239"/>
                    <a:pt x="939" y="6460"/>
                    <a:pt x="858" y="6680"/>
                  </a:cubicBezTo>
                  <a:cubicBezTo>
                    <a:pt x="512" y="7253"/>
                    <a:pt x="235" y="7884"/>
                    <a:pt x="14" y="8513"/>
                  </a:cubicBezTo>
                  <a:cubicBezTo>
                    <a:pt x="1" y="8538"/>
                    <a:pt x="26" y="8561"/>
                    <a:pt x="52" y="8561"/>
                  </a:cubicBezTo>
                  <a:cubicBezTo>
                    <a:pt x="64" y="8561"/>
                    <a:pt x="76" y="8556"/>
                    <a:pt x="84" y="8544"/>
                  </a:cubicBezTo>
                  <a:cubicBezTo>
                    <a:pt x="291" y="8216"/>
                    <a:pt x="607" y="7977"/>
                    <a:pt x="889" y="7719"/>
                  </a:cubicBezTo>
                  <a:cubicBezTo>
                    <a:pt x="1035" y="7587"/>
                    <a:pt x="1160" y="7454"/>
                    <a:pt x="1280" y="7303"/>
                  </a:cubicBezTo>
                  <a:cubicBezTo>
                    <a:pt x="1407" y="7146"/>
                    <a:pt x="1520" y="6983"/>
                    <a:pt x="1645" y="6818"/>
                  </a:cubicBezTo>
                  <a:cubicBezTo>
                    <a:pt x="1765" y="6674"/>
                    <a:pt x="1892" y="6541"/>
                    <a:pt x="2035" y="6422"/>
                  </a:cubicBezTo>
                  <a:cubicBezTo>
                    <a:pt x="2162" y="6321"/>
                    <a:pt x="2308" y="6233"/>
                    <a:pt x="2445" y="6157"/>
                  </a:cubicBezTo>
                  <a:cubicBezTo>
                    <a:pt x="2723" y="6000"/>
                    <a:pt x="3026" y="5873"/>
                    <a:pt x="3320" y="5736"/>
                  </a:cubicBezTo>
                  <a:cubicBezTo>
                    <a:pt x="3611" y="5602"/>
                    <a:pt x="3895" y="5465"/>
                    <a:pt x="4159" y="5276"/>
                  </a:cubicBezTo>
                  <a:cubicBezTo>
                    <a:pt x="4462" y="5061"/>
                    <a:pt x="4689" y="4777"/>
                    <a:pt x="4884" y="4463"/>
                  </a:cubicBezTo>
                  <a:cubicBezTo>
                    <a:pt x="5097" y="4129"/>
                    <a:pt x="5280" y="3770"/>
                    <a:pt x="5538" y="3474"/>
                  </a:cubicBezTo>
                  <a:cubicBezTo>
                    <a:pt x="5777" y="3197"/>
                    <a:pt x="6079" y="2977"/>
                    <a:pt x="6358" y="2744"/>
                  </a:cubicBezTo>
                  <a:cubicBezTo>
                    <a:pt x="6646" y="2509"/>
                    <a:pt x="6911" y="2252"/>
                    <a:pt x="7094" y="1924"/>
                  </a:cubicBezTo>
                  <a:cubicBezTo>
                    <a:pt x="7271" y="1602"/>
                    <a:pt x="7372" y="1224"/>
                    <a:pt x="7340" y="854"/>
                  </a:cubicBezTo>
                  <a:cubicBezTo>
                    <a:pt x="7315" y="532"/>
                    <a:pt x="7157" y="224"/>
                    <a:pt x="6849" y="85"/>
                  </a:cubicBezTo>
                  <a:cubicBezTo>
                    <a:pt x="6723" y="25"/>
                    <a:pt x="6590" y="0"/>
                    <a:pt x="6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-5482969">
              <a:off x="2473232" y="6475097"/>
              <a:ext cx="502689" cy="381706"/>
            </a:xfrm>
            <a:custGeom>
              <a:avLst/>
              <a:gdLst/>
              <a:ahLst/>
              <a:cxnLst/>
              <a:rect l="l" t="t" r="r" b="b"/>
              <a:pathLst>
                <a:path w="8871" h="6736" extrusionOk="0">
                  <a:moveTo>
                    <a:pt x="7573" y="0"/>
                  </a:moveTo>
                  <a:cubicBezTo>
                    <a:pt x="7384" y="0"/>
                    <a:pt x="7192" y="25"/>
                    <a:pt x="7007" y="43"/>
                  </a:cubicBezTo>
                  <a:cubicBezTo>
                    <a:pt x="6565" y="81"/>
                    <a:pt x="6131" y="119"/>
                    <a:pt x="5696" y="157"/>
                  </a:cubicBezTo>
                  <a:cubicBezTo>
                    <a:pt x="5300" y="194"/>
                    <a:pt x="4896" y="232"/>
                    <a:pt x="4518" y="359"/>
                  </a:cubicBezTo>
                  <a:cubicBezTo>
                    <a:pt x="3800" y="604"/>
                    <a:pt x="3158" y="1089"/>
                    <a:pt x="2648" y="1644"/>
                  </a:cubicBezTo>
                  <a:cubicBezTo>
                    <a:pt x="2119" y="2217"/>
                    <a:pt x="1735" y="2891"/>
                    <a:pt x="1477" y="3622"/>
                  </a:cubicBezTo>
                  <a:cubicBezTo>
                    <a:pt x="1338" y="4031"/>
                    <a:pt x="1199" y="4441"/>
                    <a:pt x="916" y="4775"/>
                  </a:cubicBezTo>
                  <a:cubicBezTo>
                    <a:pt x="783" y="4919"/>
                    <a:pt x="645" y="5058"/>
                    <a:pt x="526" y="5221"/>
                  </a:cubicBezTo>
                  <a:cubicBezTo>
                    <a:pt x="418" y="5372"/>
                    <a:pt x="337" y="5549"/>
                    <a:pt x="279" y="5732"/>
                  </a:cubicBezTo>
                  <a:cubicBezTo>
                    <a:pt x="242" y="5851"/>
                    <a:pt x="216" y="5984"/>
                    <a:pt x="210" y="6110"/>
                  </a:cubicBezTo>
                  <a:cubicBezTo>
                    <a:pt x="122" y="6293"/>
                    <a:pt x="53" y="6482"/>
                    <a:pt x="9" y="6677"/>
                  </a:cubicBezTo>
                  <a:cubicBezTo>
                    <a:pt x="1" y="6710"/>
                    <a:pt x="26" y="6735"/>
                    <a:pt x="53" y="6735"/>
                  </a:cubicBezTo>
                  <a:cubicBezTo>
                    <a:pt x="66" y="6735"/>
                    <a:pt x="80" y="6729"/>
                    <a:pt x="90" y="6715"/>
                  </a:cubicBezTo>
                  <a:cubicBezTo>
                    <a:pt x="329" y="6418"/>
                    <a:pt x="588" y="6110"/>
                    <a:pt x="948" y="5953"/>
                  </a:cubicBezTo>
                  <a:cubicBezTo>
                    <a:pt x="1274" y="5808"/>
                    <a:pt x="1640" y="5776"/>
                    <a:pt x="1986" y="5706"/>
                  </a:cubicBezTo>
                  <a:cubicBezTo>
                    <a:pt x="2352" y="5631"/>
                    <a:pt x="2692" y="5499"/>
                    <a:pt x="3007" y="5297"/>
                  </a:cubicBezTo>
                  <a:cubicBezTo>
                    <a:pt x="3329" y="5089"/>
                    <a:pt x="3593" y="4813"/>
                    <a:pt x="3832" y="4517"/>
                  </a:cubicBezTo>
                  <a:cubicBezTo>
                    <a:pt x="4091" y="4208"/>
                    <a:pt x="4317" y="3880"/>
                    <a:pt x="4600" y="3590"/>
                  </a:cubicBezTo>
                  <a:cubicBezTo>
                    <a:pt x="4865" y="3319"/>
                    <a:pt x="5174" y="3098"/>
                    <a:pt x="5515" y="2941"/>
                  </a:cubicBezTo>
                  <a:cubicBezTo>
                    <a:pt x="5873" y="2778"/>
                    <a:pt x="6251" y="2702"/>
                    <a:pt x="6635" y="2645"/>
                  </a:cubicBezTo>
                  <a:cubicBezTo>
                    <a:pt x="7019" y="2595"/>
                    <a:pt x="7404" y="2557"/>
                    <a:pt x="7769" y="2424"/>
                  </a:cubicBezTo>
                  <a:cubicBezTo>
                    <a:pt x="8091" y="2311"/>
                    <a:pt x="8393" y="2129"/>
                    <a:pt x="8594" y="1851"/>
                  </a:cubicBezTo>
                  <a:cubicBezTo>
                    <a:pt x="8803" y="1581"/>
                    <a:pt x="8871" y="1215"/>
                    <a:pt x="8789" y="882"/>
                  </a:cubicBezTo>
                  <a:cubicBezTo>
                    <a:pt x="8708" y="542"/>
                    <a:pt x="8469" y="258"/>
                    <a:pt x="8147" y="113"/>
                  </a:cubicBezTo>
                  <a:cubicBezTo>
                    <a:pt x="7964" y="27"/>
                    <a:pt x="7770" y="0"/>
                    <a:pt x="7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-5482969">
              <a:off x="3090064" y="6757457"/>
              <a:ext cx="631775" cy="215106"/>
            </a:xfrm>
            <a:custGeom>
              <a:avLst/>
              <a:gdLst/>
              <a:ahLst/>
              <a:cxnLst/>
              <a:rect l="l" t="t" r="r" b="b"/>
              <a:pathLst>
                <a:path w="11149" h="3796" extrusionOk="0">
                  <a:moveTo>
                    <a:pt x="3490" y="1"/>
                  </a:moveTo>
                  <a:cubicBezTo>
                    <a:pt x="3217" y="1"/>
                    <a:pt x="2943" y="34"/>
                    <a:pt x="2676" y="100"/>
                  </a:cubicBezTo>
                  <a:cubicBezTo>
                    <a:pt x="1882" y="281"/>
                    <a:pt x="1176" y="754"/>
                    <a:pt x="641" y="1359"/>
                  </a:cubicBezTo>
                  <a:cubicBezTo>
                    <a:pt x="578" y="1428"/>
                    <a:pt x="516" y="1504"/>
                    <a:pt x="458" y="1580"/>
                  </a:cubicBezTo>
                  <a:cubicBezTo>
                    <a:pt x="301" y="1725"/>
                    <a:pt x="162" y="1888"/>
                    <a:pt x="30" y="2065"/>
                  </a:cubicBezTo>
                  <a:cubicBezTo>
                    <a:pt x="1" y="2100"/>
                    <a:pt x="37" y="2141"/>
                    <a:pt x="73" y="2141"/>
                  </a:cubicBezTo>
                  <a:cubicBezTo>
                    <a:pt x="76" y="2141"/>
                    <a:pt x="78" y="2141"/>
                    <a:pt x="80" y="2140"/>
                  </a:cubicBezTo>
                  <a:cubicBezTo>
                    <a:pt x="295" y="2103"/>
                    <a:pt x="496" y="2033"/>
                    <a:pt x="685" y="1944"/>
                  </a:cubicBezTo>
                  <a:cubicBezTo>
                    <a:pt x="886" y="1850"/>
                    <a:pt x="1069" y="1725"/>
                    <a:pt x="1264" y="1611"/>
                  </a:cubicBezTo>
                  <a:cubicBezTo>
                    <a:pt x="1453" y="1504"/>
                    <a:pt x="1656" y="1434"/>
                    <a:pt x="1876" y="1409"/>
                  </a:cubicBezTo>
                  <a:cubicBezTo>
                    <a:pt x="1975" y="1397"/>
                    <a:pt x="2077" y="1393"/>
                    <a:pt x="2180" y="1393"/>
                  </a:cubicBezTo>
                  <a:cubicBezTo>
                    <a:pt x="2299" y="1393"/>
                    <a:pt x="2419" y="1399"/>
                    <a:pt x="2537" y="1409"/>
                  </a:cubicBezTo>
                  <a:cubicBezTo>
                    <a:pt x="2770" y="1422"/>
                    <a:pt x="3003" y="1466"/>
                    <a:pt x="3229" y="1548"/>
                  </a:cubicBezTo>
                  <a:cubicBezTo>
                    <a:pt x="3444" y="1629"/>
                    <a:pt x="3639" y="1755"/>
                    <a:pt x="3816" y="1906"/>
                  </a:cubicBezTo>
                  <a:cubicBezTo>
                    <a:pt x="4156" y="2202"/>
                    <a:pt x="4409" y="2574"/>
                    <a:pt x="4666" y="2940"/>
                  </a:cubicBezTo>
                  <a:cubicBezTo>
                    <a:pt x="4799" y="3116"/>
                    <a:pt x="4938" y="3286"/>
                    <a:pt x="5107" y="3425"/>
                  </a:cubicBezTo>
                  <a:cubicBezTo>
                    <a:pt x="5270" y="3557"/>
                    <a:pt x="5459" y="3652"/>
                    <a:pt x="5656" y="3708"/>
                  </a:cubicBezTo>
                  <a:cubicBezTo>
                    <a:pt x="5861" y="3769"/>
                    <a:pt x="6074" y="3796"/>
                    <a:pt x="6287" y="3796"/>
                  </a:cubicBezTo>
                  <a:cubicBezTo>
                    <a:pt x="6493" y="3796"/>
                    <a:pt x="6698" y="3771"/>
                    <a:pt x="6895" y="3728"/>
                  </a:cubicBezTo>
                  <a:cubicBezTo>
                    <a:pt x="7325" y="3627"/>
                    <a:pt x="7734" y="3450"/>
                    <a:pt x="8137" y="3274"/>
                  </a:cubicBezTo>
                  <a:cubicBezTo>
                    <a:pt x="8566" y="3091"/>
                    <a:pt x="9000" y="2921"/>
                    <a:pt x="9447" y="2783"/>
                  </a:cubicBezTo>
                  <a:cubicBezTo>
                    <a:pt x="9843" y="2662"/>
                    <a:pt x="10259" y="2568"/>
                    <a:pt x="10613" y="2322"/>
                  </a:cubicBezTo>
                  <a:cubicBezTo>
                    <a:pt x="10902" y="2121"/>
                    <a:pt x="11148" y="1775"/>
                    <a:pt x="11136" y="1403"/>
                  </a:cubicBezTo>
                  <a:cubicBezTo>
                    <a:pt x="11128" y="1056"/>
                    <a:pt x="10890" y="780"/>
                    <a:pt x="10593" y="629"/>
                  </a:cubicBezTo>
                  <a:cubicBezTo>
                    <a:pt x="10362" y="510"/>
                    <a:pt x="10109" y="463"/>
                    <a:pt x="9854" y="463"/>
                  </a:cubicBezTo>
                  <a:cubicBezTo>
                    <a:pt x="9769" y="463"/>
                    <a:pt x="9684" y="468"/>
                    <a:pt x="9598" y="477"/>
                  </a:cubicBezTo>
                  <a:cubicBezTo>
                    <a:pt x="8880" y="553"/>
                    <a:pt x="8226" y="905"/>
                    <a:pt x="7526" y="1063"/>
                  </a:cubicBezTo>
                  <a:cubicBezTo>
                    <a:pt x="7319" y="1113"/>
                    <a:pt x="7109" y="1142"/>
                    <a:pt x="6898" y="1142"/>
                  </a:cubicBezTo>
                  <a:cubicBezTo>
                    <a:pt x="6710" y="1142"/>
                    <a:pt x="6522" y="1119"/>
                    <a:pt x="6336" y="1069"/>
                  </a:cubicBezTo>
                  <a:cubicBezTo>
                    <a:pt x="5863" y="943"/>
                    <a:pt x="5485" y="635"/>
                    <a:pt x="5063" y="402"/>
                  </a:cubicBezTo>
                  <a:cubicBezTo>
                    <a:pt x="4581" y="133"/>
                    <a:pt x="4036" y="1"/>
                    <a:pt x="3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5482969">
              <a:off x="2752484" y="6587741"/>
              <a:ext cx="581512" cy="374056"/>
            </a:xfrm>
            <a:custGeom>
              <a:avLst/>
              <a:gdLst/>
              <a:ahLst/>
              <a:cxnLst/>
              <a:rect l="l" t="t" r="r" b="b"/>
              <a:pathLst>
                <a:path w="10262" h="6601" extrusionOk="0">
                  <a:moveTo>
                    <a:pt x="8911" y="0"/>
                  </a:moveTo>
                  <a:cubicBezTo>
                    <a:pt x="8785" y="0"/>
                    <a:pt x="8659" y="12"/>
                    <a:pt x="8536" y="32"/>
                  </a:cubicBezTo>
                  <a:cubicBezTo>
                    <a:pt x="8114" y="107"/>
                    <a:pt x="7699" y="272"/>
                    <a:pt x="7307" y="441"/>
                  </a:cubicBezTo>
                  <a:cubicBezTo>
                    <a:pt x="6917" y="618"/>
                    <a:pt x="6539" y="819"/>
                    <a:pt x="6179" y="1052"/>
                  </a:cubicBezTo>
                  <a:cubicBezTo>
                    <a:pt x="5455" y="1519"/>
                    <a:pt x="4813" y="2092"/>
                    <a:pt x="4265" y="2747"/>
                  </a:cubicBezTo>
                  <a:cubicBezTo>
                    <a:pt x="3699" y="3421"/>
                    <a:pt x="3207" y="4165"/>
                    <a:pt x="2533" y="4738"/>
                  </a:cubicBezTo>
                  <a:cubicBezTo>
                    <a:pt x="2219" y="5014"/>
                    <a:pt x="1853" y="5217"/>
                    <a:pt x="1487" y="5418"/>
                  </a:cubicBezTo>
                  <a:cubicBezTo>
                    <a:pt x="1141" y="5607"/>
                    <a:pt x="794" y="5790"/>
                    <a:pt x="504" y="6061"/>
                  </a:cubicBezTo>
                  <a:cubicBezTo>
                    <a:pt x="435" y="6130"/>
                    <a:pt x="373" y="6200"/>
                    <a:pt x="315" y="6281"/>
                  </a:cubicBezTo>
                  <a:lnTo>
                    <a:pt x="33" y="6508"/>
                  </a:lnTo>
                  <a:cubicBezTo>
                    <a:pt x="1" y="6532"/>
                    <a:pt x="26" y="6578"/>
                    <a:pt x="57" y="6584"/>
                  </a:cubicBezTo>
                  <a:cubicBezTo>
                    <a:pt x="189" y="6595"/>
                    <a:pt x="322" y="6601"/>
                    <a:pt x="455" y="6601"/>
                  </a:cubicBezTo>
                  <a:cubicBezTo>
                    <a:pt x="1134" y="6601"/>
                    <a:pt x="1816" y="6454"/>
                    <a:pt x="2432" y="6180"/>
                  </a:cubicBezTo>
                  <a:cubicBezTo>
                    <a:pt x="2823" y="5997"/>
                    <a:pt x="3169" y="5746"/>
                    <a:pt x="3547" y="5537"/>
                  </a:cubicBezTo>
                  <a:cubicBezTo>
                    <a:pt x="3730" y="5430"/>
                    <a:pt x="3925" y="5348"/>
                    <a:pt x="4126" y="5293"/>
                  </a:cubicBezTo>
                  <a:cubicBezTo>
                    <a:pt x="4309" y="5247"/>
                    <a:pt x="4498" y="5223"/>
                    <a:pt x="4687" y="5209"/>
                  </a:cubicBezTo>
                  <a:cubicBezTo>
                    <a:pt x="5053" y="5179"/>
                    <a:pt x="5431" y="5179"/>
                    <a:pt x="5789" y="5096"/>
                  </a:cubicBezTo>
                  <a:cubicBezTo>
                    <a:pt x="5960" y="5058"/>
                    <a:pt x="6130" y="4996"/>
                    <a:pt x="6287" y="4907"/>
                  </a:cubicBezTo>
                  <a:cubicBezTo>
                    <a:pt x="6476" y="4801"/>
                    <a:pt x="6633" y="4656"/>
                    <a:pt x="6778" y="4499"/>
                  </a:cubicBezTo>
                  <a:cubicBezTo>
                    <a:pt x="6929" y="4348"/>
                    <a:pt x="7074" y="4183"/>
                    <a:pt x="7232" y="4032"/>
                  </a:cubicBezTo>
                  <a:cubicBezTo>
                    <a:pt x="7396" y="3881"/>
                    <a:pt x="7585" y="3743"/>
                    <a:pt x="7780" y="3630"/>
                  </a:cubicBezTo>
                  <a:cubicBezTo>
                    <a:pt x="8164" y="3389"/>
                    <a:pt x="8580" y="3206"/>
                    <a:pt x="8964" y="2980"/>
                  </a:cubicBezTo>
                  <a:cubicBezTo>
                    <a:pt x="9330" y="2766"/>
                    <a:pt x="9682" y="2508"/>
                    <a:pt x="9935" y="2156"/>
                  </a:cubicBezTo>
                  <a:cubicBezTo>
                    <a:pt x="10142" y="1865"/>
                    <a:pt x="10261" y="1499"/>
                    <a:pt x="10243" y="1141"/>
                  </a:cubicBezTo>
                  <a:cubicBezTo>
                    <a:pt x="10231" y="781"/>
                    <a:pt x="10066" y="447"/>
                    <a:pt x="9770" y="240"/>
                  </a:cubicBezTo>
                  <a:cubicBezTo>
                    <a:pt x="9517" y="66"/>
                    <a:pt x="9214" y="0"/>
                    <a:pt x="8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5482969">
              <a:off x="2483747" y="6210791"/>
              <a:ext cx="779958" cy="1411846"/>
            </a:xfrm>
            <a:custGeom>
              <a:avLst/>
              <a:gdLst/>
              <a:ahLst/>
              <a:cxnLst/>
              <a:rect l="l" t="t" r="r" b="b"/>
              <a:pathLst>
                <a:path w="13764" h="24915" extrusionOk="0">
                  <a:moveTo>
                    <a:pt x="13594" y="1"/>
                  </a:moveTo>
                  <a:cubicBezTo>
                    <a:pt x="13590" y="1"/>
                    <a:pt x="13586" y="3"/>
                    <a:pt x="13582" y="8"/>
                  </a:cubicBezTo>
                  <a:cubicBezTo>
                    <a:pt x="12819" y="889"/>
                    <a:pt x="12057" y="1784"/>
                    <a:pt x="11321" y="2691"/>
                  </a:cubicBezTo>
                  <a:cubicBezTo>
                    <a:pt x="10583" y="3598"/>
                    <a:pt x="9859" y="4517"/>
                    <a:pt x="9229" y="5506"/>
                  </a:cubicBezTo>
                  <a:cubicBezTo>
                    <a:pt x="8763" y="6244"/>
                    <a:pt x="8359" y="7018"/>
                    <a:pt x="8019" y="7818"/>
                  </a:cubicBezTo>
                  <a:cubicBezTo>
                    <a:pt x="8045" y="7447"/>
                    <a:pt x="8190" y="7081"/>
                    <a:pt x="8322" y="6747"/>
                  </a:cubicBezTo>
                  <a:cubicBezTo>
                    <a:pt x="8498" y="6294"/>
                    <a:pt x="8693" y="5828"/>
                    <a:pt x="8699" y="5331"/>
                  </a:cubicBezTo>
                  <a:cubicBezTo>
                    <a:pt x="8699" y="4826"/>
                    <a:pt x="8504" y="4354"/>
                    <a:pt x="8359" y="3875"/>
                  </a:cubicBezTo>
                  <a:cubicBezTo>
                    <a:pt x="8291" y="3648"/>
                    <a:pt x="8228" y="3403"/>
                    <a:pt x="8208" y="3163"/>
                  </a:cubicBezTo>
                  <a:cubicBezTo>
                    <a:pt x="8190" y="2867"/>
                    <a:pt x="8228" y="2578"/>
                    <a:pt x="8260" y="2288"/>
                  </a:cubicBezTo>
                  <a:cubicBezTo>
                    <a:pt x="8284" y="1985"/>
                    <a:pt x="8309" y="1689"/>
                    <a:pt x="8260" y="1393"/>
                  </a:cubicBezTo>
                  <a:cubicBezTo>
                    <a:pt x="8216" y="1116"/>
                    <a:pt x="8108" y="871"/>
                    <a:pt x="7906" y="668"/>
                  </a:cubicBezTo>
                  <a:cubicBezTo>
                    <a:pt x="7900" y="663"/>
                    <a:pt x="7894" y="661"/>
                    <a:pt x="7888" y="661"/>
                  </a:cubicBezTo>
                  <a:cubicBezTo>
                    <a:pt x="7868" y="661"/>
                    <a:pt x="7848" y="689"/>
                    <a:pt x="7862" y="712"/>
                  </a:cubicBezTo>
                  <a:cubicBezTo>
                    <a:pt x="8007" y="915"/>
                    <a:pt x="8077" y="1173"/>
                    <a:pt x="8102" y="1418"/>
                  </a:cubicBezTo>
                  <a:cubicBezTo>
                    <a:pt x="8133" y="1677"/>
                    <a:pt x="8108" y="1935"/>
                    <a:pt x="8077" y="2194"/>
                  </a:cubicBezTo>
                  <a:cubicBezTo>
                    <a:pt x="8045" y="2477"/>
                    <a:pt x="7995" y="2767"/>
                    <a:pt x="8001" y="3056"/>
                  </a:cubicBezTo>
                  <a:cubicBezTo>
                    <a:pt x="8001" y="3314"/>
                    <a:pt x="8045" y="3560"/>
                    <a:pt x="8114" y="3805"/>
                  </a:cubicBezTo>
                  <a:cubicBezTo>
                    <a:pt x="8240" y="4273"/>
                    <a:pt x="8448" y="4726"/>
                    <a:pt x="8480" y="5210"/>
                  </a:cubicBezTo>
                  <a:cubicBezTo>
                    <a:pt x="8518" y="5701"/>
                    <a:pt x="8335" y="6168"/>
                    <a:pt x="8178" y="6622"/>
                  </a:cubicBezTo>
                  <a:cubicBezTo>
                    <a:pt x="8089" y="6873"/>
                    <a:pt x="8007" y="7125"/>
                    <a:pt x="7963" y="7390"/>
                  </a:cubicBezTo>
                  <a:cubicBezTo>
                    <a:pt x="7931" y="7579"/>
                    <a:pt x="7931" y="7762"/>
                    <a:pt x="7963" y="7939"/>
                  </a:cubicBezTo>
                  <a:cubicBezTo>
                    <a:pt x="7617" y="8776"/>
                    <a:pt x="7321" y="9632"/>
                    <a:pt x="7082" y="10509"/>
                  </a:cubicBezTo>
                  <a:cubicBezTo>
                    <a:pt x="7062" y="10357"/>
                    <a:pt x="7037" y="10212"/>
                    <a:pt x="6999" y="10061"/>
                  </a:cubicBezTo>
                  <a:cubicBezTo>
                    <a:pt x="6911" y="9733"/>
                    <a:pt x="6760" y="9419"/>
                    <a:pt x="6553" y="9140"/>
                  </a:cubicBezTo>
                  <a:cubicBezTo>
                    <a:pt x="6332" y="8846"/>
                    <a:pt x="6054" y="8587"/>
                    <a:pt x="5821" y="8291"/>
                  </a:cubicBezTo>
                  <a:cubicBezTo>
                    <a:pt x="5632" y="8052"/>
                    <a:pt x="5481" y="7787"/>
                    <a:pt x="5393" y="7497"/>
                  </a:cubicBezTo>
                  <a:cubicBezTo>
                    <a:pt x="5318" y="7233"/>
                    <a:pt x="5280" y="6962"/>
                    <a:pt x="5268" y="6691"/>
                  </a:cubicBezTo>
                  <a:cubicBezTo>
                    <a:pt x="5236" y="6124"/>
                    <a:pt x="5292" y="5564"/>
                    <a:pt x="5292" y="5003"/>
                  </a:cubicBezTo>
                  <a:cubicBezTo>
                    <a:pt x="5292" y="4694"/>
                    <a:pt x="5280" y="4378"/>
                    <a:pt x="5216" y="4076"/>
                  </a:cubicBezTo>
                  <a:cubicBezTo>
                    <a:pt x="5185" y="3932"/>
                    <a:pt x="5141" y="3781"/>
                    <a:pt x="5085" y="3642"/>
                  </a:cubicBezTo>
                  <a:cubicBezTo>
                    <a:pt x="5021" y="3503"/>
                    <a:pt x="4928" y="3371"/>
                    <a:pt x="4832" y="3252"/>
                  </a:cubicBezTo>
                  <a:cubicBezTo>
                    <a:pt x="4824" y="3242"/>
                    <a:pt x="4813" y="3238"/>
                    <a:pt x="4803" y="3238"/>
                  </a:cubicBezTo>
                  <a:cubicBezTo>
                    <a:pt x="4774" y="3238"/>
                    <a:pt x="4745" y="3270"/>
                    <a:pt x="4763" y="3302"/>
                  </a:cubicBezTo>
                  <a:cubicBezTo>
                    <a:pt x="4882" y="3535"/>
                    <a:pt x="4958" y="3799"/>
                    <a:pt x="5015" y="4058"/>
                  </a:cubicBezTo>
                  <a:cubicBezTo>
                    <a:pt x="5065" y="4316"/>
                    <a:pt x="5091" y="4587"/>
                    <a:pt x="5091" y="4858"/>
                  </a:cubicBezTo>
                  <a:cubicBezTo>
                    <a:pt x="5097" y="5412"/>
                    <a:pt x="5041" y="5966"/>
                    <a:pt x="5047" y="6527"/>
                  </a:cubicBezTo>
                  <a:cubicBezTo>
                    <a:pt x="5059" y="7075"/>
                    <a:pt x="5141" y="7642"/>
                    <a:pt x="5431" y="8120"/>
                  </a:cubicBezTo>
                  <a:cubicBezTo>
                    <a:pt x="5626" y="8430"/>
                    <a:pt x="5878" y="8694"/>
                    <a:pt x="6123" y="8959"/>
                  </a:cubicBezTo>
                  <a:cubicBezTo>
                    <a:pt x="6356" y="9224"/>
                    <a:pt x="6571" y="9500"/>
                    <a:pt x="6710" y="9821"/>
                  </a:cubicBezTo>
                  <a:cubicBezTo>
                    <a:pt x="6855" y="10155"/>
                    <a:pt x="6911" y="10515"/>
                    <a:pt x="6911" y="10873"/>
                  </a:cubicBezTo>
                  <a:cubicBezTo>
                    <a:pt x="6911" y="11000"/>
                    <a:pt x="6899" y="11125"/>
                    <a:pt x="6885" y="11251"/>
                  </a:cubicBezTo>
                  <a:cubicBezTo>
                    <a:pt x="6841" y="11416"/>
                    <a:pt x="6804" y="11579"/>
                    <a:pt x="6766" y="11742"/>
                  </a:cubicBezTo>
                  <a:cubicBezTo>
                    <a:pt x="6742" y="11818"/>
                    <a:pt x="6728" y="11887"/>
                    <a:pt x="6696" y="11957"/>
                  </a:cubicBezTo>
                  <a:cubicBezTo>
                    <a:pt x="6696" y="11969"/>
                    <a:pt x="6704" y="11983"/>
                    <a:pt x="6710" y="11989"/>
                  </a:cubicBezTo>
                  <a:cubicBezTo>
                    <a:pt x="6457" y="13122"/>
                    <a:pt x="6281" y="14274"/>
                    <a:pt x="5885" y="15370"/>
                  </a:cubicBezTo>
                  <a:cubicBezTo>
                    <a:pt x="5696" y="15906"/>
                    <a:pt x="5443" y="16423"/>
                    <a:pt x="5117" y="16882"/>
                  </a:cubicBezTo>
                  <a:cubicBezTo>
                    <a:pt x="4826" y="17298"/>
                    <a:pt x="4460" y="17652"/>
                    <a:pt x="4083" y="17984"/>
                  </a:cubicBezTo>
                  <a:cubicBezTo>
                    <a:pt x="3705" y="18312"/>
                    <a:pt x="3308" y="18621"/>
                    <a:pt x="2931" y="18955"/>
                  </a:cubicBezTo>
                  <a:cubicBezTo>
                    <a:pt x="2949" y="18917"/>
                    <a:pt x="2962" y="18873"/>
                    <a:pt x="2980" y="18835"/>
                  </a:cubicBezTo>
                  <a:cubicBezTo>
                    <a:pt x="3113" y="18521"/>
                    <a:pt x="3181" y="18173"/>
                    <a:pt x="3189" y="17833"/>
                  </a:cubicBezTo>
                  <a:cubicBezTo>
                    <a:pt x="3201" y="17222"/>
                    <a:pt x="3012" y="16649"/>
                    <a:pt x="2766" y="16102"/>
                  </a:cubicBezTo>
                  <a:cubicBezTo>
                    <a:pt x="2521" y="15565"/>
                    <a:pt x="2231" y="15056"/>
                    <a:pt x="2017" y="14507"/>
                  </a:cubicBezTo>
                  <a:cubicBezTo>
                    <a:pt x="1910" y="14237"/>
                    <a:pt x="1828" y="13960"/>
                    <a:pt x="1783" y="13676"/>
                  </a:cubicBezTo>
                  <a:cubicBezTo>
                    <a:pt x="1727" y="13349"/>
                    <a:pt x="1733" y="13015"/>
                    <a:pt x="1765" y="12687"/>
                  </a:cubicBezTo>
                  <a:cubicBezTo>
                    <a:pt x="1809" y="12315"/>
                    <a:pt x="1896" y="11951"/>
                    <a:pt x="2004" y="11591"/>
                  </a:cubicBezTo>
                  <a:cubicBezTo>
                    <a:pt x="2061" y="11408"/>
                    <a:pt x="2117" y="11227"/>
                    <a:pt x="2181" y="11044"/>
                  </a:cubicBezTo>
                  <a:cubicBezTo>
                    <a:pt x="2237" y="10861"/>
                    <a:pt x="2306" y="10678"/>
                    <a:pt x="2350" y="10489"/>
                  </a:cubicBezTo>
                  <a:cubicBezTo>
                    <a:pt x="2363" y="10455"/>
                    <a:pt x="2329" y="10420"/>
                    <a:pt x="2296" y="10420"/>
                  </a:cubicBezTo>
                  <a:cubicBezTo>
                    <a:pt x="2281" y="10420"/>
                    <a:pt x="2266" y="10427"/>
                    <a:pt x="2256" y="10445"/>
                  </a:cubicBezTo>
                  <a:cubicBezTo>
                    <a:pt x="2105" y="10747"/>
                    <a:pt x="1992" y="11068"/>
                    <a:pt x="1878" y="11384"/>
                  </a:cubicBezTo>
                  <a:cubicBezTo>
                    <a:pt x="1771" y="11704"/>
                    <a:pt x="1683" y="12032"/>
                    <a:pt x="1620" y="12360"/>
                  </a:cubicBezTo>
                  <a:cubicBezTo>
                    <a:pt x="1500" y="12995"/>
                    <a:pt x="1500" y="13646"/>
                    <a:pt x="1695" y="14268"/>
                  </a:cubicBezTo>
                  <a:cubicBezTo>
                    <a:pt x="2042" y="15370"/>
                    <a:pt x="2823" y="16321"/>
                    <a:pt x="2968" y="17487"/>
                  </a:cubicBezTo>
                  <a:cubicBezTo>
                    <a:pt x="3044" y="18098"/>
                    <a:pt x="2893" y="18702"/>
                    <a:pt x="2609" y="19239"/>
                  </a:cubicBezTo>
                  <a:cubicBezTo>
                    <a:pt x="2463" y="19377"/>
                    <a:pt x="2320" y="19522"/>
                    <a:pt x="2187" y="19673"/>
                  </a:cubicBezTo>
                  <a:cubicBezTo>
                    <a:pt x="2061" y="19792"/>
                    <a:pt x="1954" y="19925"/>
                    <a:pt x="1866" y="20071"/>
                  </a:cubicBezTo>
                  <a:cubicBezTo>
                    <a:pt x="1254" y="20914"/>
                    <a:pt x="1059" y="21941"/>
                    <a:pt x="808" y="22935"/>
                  </a:cubicBezTo>
                  <a:cubicBezTo>
                    <a:pt x="669" y="23472"/>
                    <a:pt x="506" y="23994"/>
                    <a:pt x="253" y="24479"/>
                  </a:cubicBezTo>
                  <a:cubicBezTo>
                    <a:pt x="172" y="24630"/>
                    <a:pt x="90" y="24775"/>
                    <a:pt x="1" y="24914"/>
                  </a:cubicBezTo>
                  <a:lnTo>
                    <a:pt x="285" y="24914"/>
                  </a:lnTo>
                  <a:cubicBezTo>
                    <a:pt x="480" y="24580"/>
                    <a:pt x="657" y="24228"/>
                    <a:pt x="788" y="23850"/>
                  </a:cubicBezTo>
                  <a:cubicBezTo>
                    <a:pt x="921" y="23641"/>
                    <a:pt x="1059" y="23440"/>
                    <a:pt x="1204" y="23245"/>
                  </a:cubicBezTo>
                  <a:cubicBezTo>
                    <a:pt x="1538" y="22784"/>
                    <a:pt x="1904" y="22356"/>
                    <a:pt x="2312" y="21966"/>
                  </a:cubicBezTo>
                  <a:cubicBezTo>
                    <a:pt x="2672" y="21620"/>
                    <a:pt x="3056" y="21286"/>
                    <a:pt x="3491" y="21034"/>
                  </a:cubicBezTo>
                  <a:cubicBezTo>
                    <a:pt x="3879" y="20806"/>
                    <a:pt x="4316" y="20637"/>
                    <a:pt x="4771" y="20637"/>
                  </a:cubicBezTo>
                  <a:cubicBezTo>
                    <a:pt x="4781" y="20637"/>
                    <a:pt x="4791" y="20637"/>
                    <a:pt x="4801" y="20637"/>
                  </a:cubicBezTo>
                  <a:cubicBezTo>
                    <a:pt x="5739" y="20644"/>
                    <a:pt x="6489" y="21330"/>
                    <a:pt x="7239" y="21809"/>
                  </a:cubicBezTo>
                  <a:cubicBezTo>
                    <a:pt x="7617" y="22048"/>
                    <a:pt x="8027" y="22263"/>
                    <a:pt x="8473" y="22338"/>
                  </a:cubicBezTo>
                  <a:cubicBezTo>
                    <a:pt x="8574" y="22355"/>
                    <a:pt x="8676" y="22363"/>
                    <a:pt x="8776" y="22363"/>
                  </a:cubicBezTo>
                  <a:cubicBezTo>
                    <a:pt x="9088" y="22363"/>
                    <a:pt x="9394" y="22289"/>
                    <a:pt x="9690" y="22179"/>
                  </a:cubicBezTo>
                  <a:cubicBezTo>
                    <a:pt x="10054" y="22042"/>
                    <a:pt x="10400" y="21853"/>
                    <a:pt x="10760" y="21688"/>
                  </a:cubicBezTo>
                  <a:cubicBezTo>
                    <a:pt x="11094" y="21537"/>
                    <a:pt x="11440" y="21405"/>
                    <a:pt x="11812" y="21405"/>
                  </a:cubicBezTo>
                  <a:cubicBezTo>
                    <a:pt x="11906" y="21405"/>
                    <a:pt x="12001" y="21418"/>
                    <a:pt x="12095" y="21437"/>
                  </a:cubicBezTo>
                  <a:cubicBezTo>
                    <a:pt x="12099" y="21438"/>
                    <a:pt x="12103" y="21438"/>
                    <a:pt x="12106" y="21438"/>
                  </a:cubicBezTo>
                  <a:cubicBezTo>
                    <a:pt x="12155" y="21438"/>
                    <a:pt x="12173" y="21366"/>
                    <a:pt x="12121" y="21348"/>
                  </a:cubicBezTo>
                  <a:cubicBezTo>
                    <a:pt x="11959" y="21292"/>
                    <a:pt x="11798" y="21267"/>
                    <a:pt x="11639" y="21267"/>
                  </a:cubicBezTo>
                  <a:cubicBezTo>
                    <a:pt x="11036" y="21267"/>
                    <a:pt x="10453" y="21615"/>
                    <a:pt x="9909" y="21859"/>
                  </a:cubicBezTo>
                  <a:cubicBezTo>
                    <a:pt x="9558" y="22013"/>
                    <a:pt x="9194" y="22149"/>
                    <a:pt x="8808" y="22149"/>
                  </a:cubicBezTo>
                  <a:cubicBezTo>
                    <a:pt x="8799" y="22149"/>
                    <a:pt x="8791" y="22149"/>
                    <a:pt x="8783" y="22149"/>
                  </a:cubicBezTo>
                  <a:cubicBezTo>
                    <a:pt x="8335" y="22142"/>
                    <a:pt x="7919" y="21960"/>
                    <a:pt x="7541" y="21733"/>
                  </a:cubicBezTo>
                  <a:cubicBezTo>
                    <a:pt x="6742" y="21266"/>
                    <a:pt x="6010" y="20562"/>
                    <a:pt x="5053" y="20435"/>
                  </a:cubicBezTo>
                  <a:cubicBezTo>
                    <a:pt x="4965" y="20424"/>
                    <a:pt x="4877" y="20418"/>
                    <a:pt x="4790" y="20418"/>
                  </a:cubicBezTo>
                  <a:cubicBezTo>
                    <a:pt x="3909" y="20418"/>
                    <a:pt x="3100" y="20971"/>
                    <a:pt x="2463" y="21545"/>
                  </a:cubicBezTo>
                  <a:cubicBezTo>
                    <a:pt x="2042" y="21929"/>
                    <a:pt x="1658" y="22350"/>
                    <a:pt x="1311" y="22804"/>
                  </a:cubicBezTo>
                  <a:cubicBezTo>
                    <a:pt x="1192" y="22961"/>
                    <a:pt x="1073" y="23118"/>
                    <a:pt x="965" y="23283"/>
                  </a:cubicBezTo>
                  <a:cubicBezTo>
                    <a:pt x="1204" y="22394"/>
                    <a:pt x="1337" y="21469"/>
                    <a:pt x="1783" y="20650"/>
                  </a:cubicBezTo>
                  <a:cubicBezTo>
                    <a:pt x="2036" y="20184"/>
                    <a:pt x="2382" y="19792"/>
                    <a:pt x="2760" y="19434"/>
                  </a:cubicBezTo>
                  <a:cubicBezTo>
                    <a:pt x="3175" y="19182"/>
                    <a:pt x="3617" y="19012"/>
                    <a:pt x="4076" y="18867"/>
                  </a:cubicBezTo>
                  <a:cubicBezTo>
                    <a:pt x="4562" y="18716"/>
                    <a:pt x="5053" y="18577"/>
                    <a:pt x="5519" y="18388"/>
                  </a:cubicBezTo>
                  <a:cubicBezTo>
                    <a:pt x="5960" y="18205"/>
                    <a:pt x="6370" y="17972"/>
                    <a:pt x="6760" y="17708"/>
                  </a:cubicBezTo>
                  <a:cubicBezTo>
                    <a:pt x="7547" y="17172"/>
                    <a:pt x="8240" y="16524"/>
                    <a:pt x="8940" y="15881"/>
                  </a:cubicBezTo>
                  <a:cubicBezTo>
                    <a:pt x="9594" y="15283"/>
                    <a:pt x="10263" y="14678"/>
                    <a:pt x="11012" y="14193"/>
                  </a:cubicBezTo>
                  <a:cubicBezTo>
                    <a:pt x="11377" y="13960"/>
                    <a:pt x="11755" y="13751"/>
                    <a:pt x="12158" y="13594"/>
                  </a:cubicBezTo>
                  <a:cubicBezTo>
                    <a:pt x="12548" y="13443"/>
                    <a:pt x="12964" y="13343"/>
                    <a:pt x="13380" y="13274"/>
                  </a:cubicBezTo>
                  <a:cubicBezTo>
                    <a:pt x="13487" y="13254"/>
                    <a:pt x="13595" y="13248"/>
                    <a:pt x="13708" y="13242"/>
                  </a:cubicBezTo>
                  <a:cubicBezTo>
                    <a:pt x="13758" y="13236"/>
                    <a:pt x="13764" y="13154"/>
                    <a:pt x="13708" y="13154"/>
                  </a:cubicBezTo>
                  <a:cubicBezTo>
                    <a:pt x="13619" y="13151"/>
                    <a:pt x="13528" y="13148"/>
                    <a:pt x="13437" y="13148"/>
                  </a:cubicBezTo>
                  <a:cubicBezTo>
                    <a:pt x="13311" y="13148"/>
                    <a:pt x="13184" y="13154"/>
                    <a:pt x="13059" y="13172"/>
                  </a:cubicBezTo>
                  <a:cubicBezTo>
                    <a:pt x="12845" y="13198"/>
                    <a:pt x="12638" y="13248"/>
                    <a:pt x="12429" y="13311"/>
                  </a:cubicBezTo>
                  <a:cubicBezTo>
                    <a:pt x="12013" y="13437"/>
                    <a:pt x="11610" y="13614"/>
                    <a:pt x="11232" y="13821"/>
                  </a:cubicBezTo>
                  <a:cubicBezTo>
                    <a:pt x="10446" y="14262"/>
                    <a:pt x="9746" y="14829"/>
                    <a:pt x="9085" y="15434"/>
                  </a:cubicBezTo>
                  <a:cubicBezTo>
                    <a:pt x="8373" y="16082"/>
                    <a:pt x="7687" y="16757"/>
                    <a:pt x="6911" y="17330"/>
                  </a:cubicBezTo>
                  <a:cubicBezTo>
                    <a:pt x="6533" y="17606"/>
                    <a:pt x="6129" y="17859"/>
                    <a:pt x="5702" y="18060"/>
                  </a:cubicBezTo>
                  <a:cubicBezTo>
                    <a:pt x="5242" y="18281"/>
                    <a:pt x="4751" y="18432"/>
                    <a:pt x="4265" y="18583"/>
                  </a:cubicBezTo>
                  <a:cubicBezTo>
                    <a:pt x="3951" y="18684"/>
                    <a:pt x="3635" y="18792"/>
                    <a:pt x="3333" y="18923"/>
                  </a:cubicBezTo>
                  <a:cubicBezTo>
                    <a:pt x="3491" y="18798"/>
                    <a:pt x="3643" y="18672"/>
                    <a:pt x="3794" y="18545"/>
                  </a:cubicBezTo>
                  <a:cubicBezTo>
                    <a:pt x="4587" y="17891"/>
                    <a:pt x="5298" y="17198"/>
                    <a:pt x="5765" y="16271"/>
                  </a:cubicBezTo>
                  <a:cubicBezTo>
                    <a:pt x="6074" y="15655"/>
                    <a:pt x="6281" y="14999"/>
                    <a:pt x="6445" y="14332"/>
                  </a:cubicBezTo>
                  <a:cubicBezTo>
                    <a:pt x="6477" y="14274"/>
                    <a:pt x="6501" y="14218"/>
                    <a:pt x="6527" y="14161"/>
                  </a:cubicBezTo>
                  <a:cubicBezTo>
                    <a:pt x="6609" y="13992"/>
                    <a:pt x="6690" y="13815"/>
                    <a:pt x="6772" y="13646"/>
                  </a:cubicBezTo>
                  <a:cubicBezTo>
                    <a:pt x="6943" y="13305"/>
                    <a:pt x="7144" y="12971"/>
                    <a:pt x="7396" y="12681"/>
                  </a:cubicBezTo>
                  <a:cubicBezTo>
                    <a:pt x="7876" y="12140"/>
                    <a:pt x="8486" y="11748"/>
                    <a:pt x="9009" y="11251"/>
                  </a:cubicBezTo>
                  <a:cubicBezTo>
                    <a:pt x="9557" y="10735"/>
                    <a:pt x="9929" y="10085"/>
                    <a:pt x="10313" y="9443"/>
                  </a:cubicBezTo>
                  <a:cubicBezTo>
                    <a:pt x="10508" y="9122"/>
                    <a:pt x="10710" y="8808"/>
                    <a:pt x="10949" y="8518"/>
                  </a:cubicBezTo>
                  <a:cubicBezTo>
                    <a:pt x="11150" y="8271"/>
                    <a:pt x="11390" y="8052"/>
                    <a:pt x="11647" y="7855"/>
                  </a:cubicBezTo>
                  <a:cubicBezTo>
                    <a:pt x="11932" y="7654"/>
                    <a:pt x="12240" y="7485"/>
                    <a:pt x="12568" y="7352"/>
                  </a:cubicBezTo>
                  <a:cubicBezTo>
                    <a:pt x="12725" y="7288"/>
                    <a:pt x="12895" y="7239"/>
                    <a:pt x="13059" y="7189"/>
                  </a:cubicBezTo>
                  <a:cubicBezTo>
                    <a:pt x="13147" y="7163"/>
                    <a:pt x="13235" y="7131"/>
                    <a:pt x="13324" y="7113"/>
                  </a:cubicBezTo>
                  <a:cubicBezTo>
                    <a:pt x="13412" y="7093"/>
                    <a:pt x="13499" y="7081"/>
                    <a:pt x="13589" y="7056"/>
                  </a:cubicBezTo>
                  <a:cubicBezTo>
                    <a:pt x="13632" y="7044"/>
                    <a:pt x="13632" y="6974"/>
                    <a:pt x="13582" y="6974"/>
                  </a:cubicBezTo>
                  <a:cubicBezTo>
                    <a:pt x="13560" y="6972"/>
                    <a:pt x="13538" y="6972"/>
                    <a:pt x="13516" y="6972"/>
                  </a:cubicBezTo>
                  <a:cubicBezTo>
                    <a:pt x="13463" y="6972"/>
                    <a:pt x="13409" y="6976"/>
                    <a:pt x="13356" y="6980"/>
                  </a:cubicBezTo>
                  <a:cubicBezTo>
                    <a:pt x="13273" y="6994"/>
                    <a:pt x="13185" y="6994"/>
                    <a:pt x="13103" y="7006"/>
                  </a:cubicBezTo>
                  <a:cubicBezTo>
                    <a:pt x="12946" y="7031"/>
                    <a:pt x="12789" y="7075"/>
                    <a:pt x="12638" y="7125"/>
                  </a:cubicBezTo>
                  <a:cubicBezTo>
                    <a:pt x="12328" y="7233"/>
                    <a:pt x="12033" y="7364"/>
                    <a:pt x="11761" y="7541"/>
                  </a:cubicBezTo>
                  <a:cubicBezTo>
                    <a:pt x="11484" y="7712"/>
                    <a:pt x="11232" y="7919"/>
                    <a:pt x="11005" y="8146"/>
                  </a:cubicBezTo>
                  <a:cubicBezTo>
                    <a:pt x="10748" y="8416"/>
                    <a:pt x="10521" y="8719"/>
                    <a:pt x="10319" y="9035"/>
                  </a:cubicBezTo>
                  <a:cubicBezTo>
                    <a:pt x="9916" y="9670"/>
                    <a:pt x="9576" y="10363"/>
                    <a:pt x="9059" y="10917"/>
                  </a:cubicBezTo>
                  <a:cubicBezTo>
                    <a:pt x="8556" y="11453"/>
                    <a:pt x="7919" y="11850"/>
                    <a:pt x="7414" y="12385"/>
                  </a:cubicBezTo>
                  <a:cubicBezTo>
                    <a:pt x="7120" y="12701"/>
                    <a:pt x="6893" y="13065"/>
                    <a:pt x="6710" y="13449"/>
                  </a:cubicBezTo>
                  <a:cubicBezTo>
                    <a:pt x="6666" y="13538"/>
                    <a:pt x="6628" y="13620"/>
                    <a:pt x="6591" y="13707"/>
                  </a:cubicBezTo>
                  <a:cubicBezTo>
                    <a:pt x="6640" y="13481"/>
                    <a:pt x="6684" y="13254"/>
                    <a:pt x="6734" y="13027"/>
                  </a:cubicBezTo>
                  <a:cubicBezTo>
                    <a:pt x="7201" y="10735"/>
                    <a:pt x="7818" y="8460"/>
                    <a:pt x="8958" y="6401"/>
                  </a:cubicBezTo>
                  <a:cubicBezTo>
                    <a:pt x="10098" y="4348"/>
                    <a:pt x="11711" y="2628"/>
                    <a:pt x="13084" y="732"/>
                  </a:cubicBezTo>
                  <a:cubicBezTo>
                    <a:pt x="13254" y="499"/>
                    <a:pt x="13431" y="259"/>
                    <a:pt x="13607" y="26"/>
                  </a:cubicBezTo>
                  <a:cubicBezTo>
                    <a:pt x="13617" y="17"/>
                    <a:pt x="13605" y="1"/>
                    <a:pt x="13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312782">
            <a:off x="8647333" y="4098196"/>
            <a:ext cx="994397" cy="1656922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10070574">
            <a:off x="-387472" y="-553748"/>
            <a:ext cx="1667344" cy="2491481"/>
            <a:chOff x="11431401" y="2456186"/>
            <a:chExt cx="1191486" cy="1780414"/>
          </a:xfrm>
        </p:grpSpPr>
        <p:sp>
          <p:nvSpPr>
            <p:cNvPr id="116" name="Google Shape;116;p4"/>
            <p:cNvSpPr/>
            <p:nvPr/>
          </p:nvSpPr>
          <p:spPr>
            <a:xfrm>
              <a:off x="12131942" y="3304114"/>
              <a:ext cx="430994" cy="137016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1971809" y="3565791"/>
              <a:ext cx="548291" cy="137526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1431401" y="3775394"/>
              <a:ext cx="412975" cy="373876"/>
            </a:xfrm>
            <a:custGeom>
              <a:avLst/>
              <a:gdLst/>
              <a:ahLst/>
              <a:cxnLst/>
              <a:rect l="l" t="t" r="r" b="b"/>
              <a:pathLst>
                <a:path w="7288" h="6598" extrusionOk="0">
                  <a:moveTo>
                    <a:pt x="1" y="1"/>
                  </a:moveTo>
                  <a:cubicBezTo>
                    <a:pt x="164" y="1059"/>
                    <a:pt x="1368" y="2300"/>
                    <a:pt x="2299" y="2998"/>
                  </a:cubicBezTo>
                  <a:cubicBezTo>
                    <a:pt x="3345" y="3748"/>
                    <a:pt x="4674" y="4070"/>
                    <a:pt x="5607" y="4995"/>
                  </a:cubicBezTo>
                  <a:cubicBezTo>
                    <a:pt x="5865" y="5260"/>
                    <a:pt x="6066" y="5582"/>
                    <a:pt x="6350" y="5827"/>
                  </a:cubicBezTo>
                  <a:cubicBezTo>
                    <a:pt x="6633" y="6073"/>
                    <a:pt x="7005" y="6225"/>
                    <a:pt x="7194" y="6571"/>
                  </a:cubicBezTo>
                  <a:cubicBezTo>
                    <a:pt x="7204" y="6589"/>
                    <a:pt x="7220" y="6598"/>
                    <a:pt x="7236" y="6598"/>
                  </a:cubicBezTo>
                  <a:cubicBezTo>
                    <a:pt x="7263" y="6598"/>
                    <a:pt x="7288" y="6575"/>
                    <a:pt x="7276" y="6539"/>
                  </a:cubicBezTo>
                  <a:cubicBezTo>
                    <a:pt x="6985" y="5909"/>
                    <a:pt x="6759" y="5236"/>
                    <a:pt x="6412" y="4637"/>
                  </a:cubicBezTo>
                  <a:cubicBezTo>
                    <a:pt x="5827" y="3422"/>
                    <a:pt x="4580" y="2911"/>
                    <a:pt x="3427" y="2376"/>
                  </a:cubicBezTo>
                  <a:cubicBezTo>
                    <a:pt x="2848" y="2054"/>
                    <a:pt x="2325" y="1645"/>
                    <a:pt x="1808" y="1236"/>
                  </a:cubicBezTo>
                  <a:cubicBezTo>
                    <a:pt x="1235" y="788"/>
                    <a:pt x="656" y="3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1879956" y="3731989"/>
              <a:ext cx="527664" cy="150559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2291906" y="2456186"/>
              <a:ext cx="132143" cy="368322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2180560" y="2642499"/>
              <a:ext cx="181045" cy="293015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096017" y="2779231"/>
              <a:ext cx="215667" cy="304914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1922624" y="3088109"/>
              <a:ext cx="248759" cy="289501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2305789" y="2928032"/>
              <a:ext cx="301401" cy="152939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1740505" y="3263203"/>
              <a:ext cx="297718" cy="364016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2339447" y="2772091"/>
              <a:ext cx="254143" cy="181668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1992095" y="2901966"/>
              <a:ext cx="276752" cy="296415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1624513" y="3447192"/>
              <a:ext cx="283098" cy="413994"/>
            </a:xfrm>
            <a:custGeom>
              <a:avLst/>
              <a:gdLst/>
              <a:ahLst/>
              <a:cxnLst/>
              <a:rect l="l" t="t" r="r" b="b"/>
              <a:pathLst>
                <a:path w="4996" h="7306" extrusionOk="0">
                  <a:moveTo>
                    <a:pt x="148" y="1"/>
                  </a:moveTo>
                  <a:cubicBezTo>
                    <a:pt x="129" y="1"/>
                    <a:pt x="111" y="12"/>
                    <a:pt x="108" y="36"/>
                  </a:cubicBezTo>
                  <a:cubicBezTo>
                    <a:pt x="0" y="1126"/>
                    <a:pt x="365" y="2176"/>
                    <a:pt x="1021" y="3040"/>
                  </a:cubicBezTo>
                  <a:cubicBezTo>
                    <a:pt x="1739" y="4086"/>
                    <a:pt x="2992" y="4589"/>
                    <a:pt x="3698" y="5635"/>
                  </a:cubicBezTo>
                  <a:cubicBezTo>
                    <a:pt x="3836" y="5784"/>
                    <a:pt x="4398" y="7306"/>
                    <a:pt x="4596" y="7306"/>
                  </a:cubicBezTo>
                  <a:cubicBezTo>
                    <a:pt x="4616" y="7306"/>
                    <a:pt x="4631" y="7292"/>
                    <a:pt x="4643" y="7260"/>
                  </a:cubicBezTo>
                  <a:cubicBezTo>
                    <a:pt x="4995" y="3960"/>
                    <a:pt x="1423" y="2675"/>
                    <a:pt x="189" y="22"/>
                  </a:cubicBezTo>
                  <a:cubicBezTo>
                    <a:pt x="181" y="8"/>
                    <a:pt x="16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2245554" y="3111002"/>
              <a:ext cx="377332" cy="112537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1668881" y="2509450"/>
              <a:ext cx="775517" cy="1727149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4"/>
          <p:cNvGrpSpPr/>
          <p:nvPr/>
        </p:nvGrpSpPr>
        <p:grpSpPr>
          <a:xfrm rot="1928813">
            <a:off x="445404" y="-608593"/>
            <a:ext cx="2079077" cy="1257518"/>
            <a:chOff x="-149349" y="-257384"/>
            <a:chExt cx="2079045" cy="1257499"/>
          </a:xfrm>
        </p:grpSpPr>
        <p:sp>
          <p:nvSpPr>
            <p:cNvPr id="132" name="Google Shape;132;p4"/>
            <p:cNvSpPr/>
            <p:nvPr/>
          </p:nvSpPr>
          <p:spPr>
            <a:xfrm rot="4409815">
              <a:off x="682357" y="303423"/>
              <a:ext cx="450779" cy="577930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4409815">
              <a:off x="1382815" y="-262604"/>
              <a:ext cx="244158" cy="813769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4409815">
              <a:off x="1033854" y="142231"/>
              <a:ext cx="429339" cy="535794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4409815">
              <a:off x="989818" y="-296385"/>
              <a:ext cx="340739" cy="565283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4409815">
              <a:off x="152946" y="50361"/>
              <a:ext cx="432923" cy="388961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4409815">
              <a:off x="258802" y="483390"/>
              <a:ext cx="429406" cy="484190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4409815">
              <a:off x="528067" y="-239581"/>
              <a:ext cx="512731" cy="677216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4409815">
              <a:off x="497905" y="-574530"/>
              <a:ext cx="687632" cy="1863579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4"/>
          <p:cNvSpPr/>
          <p:nvPr/>
        </p:nvSpPr>
        <p:spPr>
          <a:xfrm rot="-1506749">
            <a:off x="6471485" y="4776061"/>
            <a:ext cx="885166" cy="1474916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 rot="7742811">
            <a:off x="2196203" y="-1317242"/>
            <a:ext cx="685502" cy="2058889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4"/>
          <p:cNvGrpSpPr/>
          <p:nvPr/>
        </p:nvGrpSpPr>
        <p:grpSpPr>
          <a:xfrm>
            <a:off x="5494099" y="3562523"/>
            <a:ext cx="3545226" cy="1476196"/>
            <a:chOff x="6447550" y="3940819"/>
            <a:chExt cx="2548323" cy="1061095"/>
          </a:xfrm>
        </p:grpSpPr>
        <p:sp>
          <p:nvSpPr>
            <p:cNvPr id="143" name="Google Shape;143;p4"/>
            <p:cNvSpPr/>
            <p:nvPr/>
          </p:nvSpPr>
          <p:spPr>
            <a:xfrm>
              <a:off x="7055387" y="4782838"/>
              <a:ext cx="62309" cy="71289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447550" y="4957225"/>
              <a:ext cx="79799" cy="44689"/>
            </a:xfrm>
            <a:custGeom>
              <a:avLst/>
              <a:gdLst/>
              <a:ahLst/>
              <a:cxnLst/>
              <a:rect l="l" t="t" r="r" b="b"/>
              <a:pathLst>
                <a:path w="1866" h="1045" extrusionOk="0">
                  <a:moveTo>
                    <a:pt x="985" y="0"/>
                  </a:moveTo>
                  <a:cubicBezTo>
                    <a:pt x="916" y="0"/>
                    <a:pt x="846" y="8"/>
                    <a:pt x="776" y="24"/>
                  </a:cubicBezTo>
                  <a:cubicBezTo>
                    <a:pt x="310" y="131"/>
                    <a:pt x="0" y="579"/>
                    <a:pt x="58" y="1044"/>
                  </a:cubicBezTo>
                  <a:lnTo>
                    <a:pt x="1866" y="629"/>
                  </a:lnTo>
                  <a:cubicBezTo>
                    <a:pt x="1737" y="248"/>
                    <a:pt x="1376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8670446" y="4285479"/>
              <a:ext cx="67911" cy="65730"/>
            </a:xfrm>
            <a:custGeom>
              <a:avLst/>
              <a:gdLst/>
              <a:ahLst/>
              <a:cxnLst/>
              <a:rect l="l" t="t" r="r" b="b"/>
              <a:pathLst>
                <a:path w="1588" h="1537" extrusionOk="0">
                  <a:moveTo>
                    <a:pt x="1279" y="0"/>
                  </a:moveTo>
                  <a:lnTo>
                    <a:pt x="0" y="1347"/>
                  </a:lnTo>
                  <a:cubicBezTo>
                    <a:pt x="168" y="1473"/>
                    <a:pt x="366" y="1536"/>
                    <a:pt x="564" y="1536"/>
                  </a:cubicBezTo>
                  <a:cubicBezTo>
                    <a:pt x="813" y="1536"/>
                    <a:pt x="1060" y="1437"/>
                    <a:pt x="1241" y="1240"/>
                  </a:cubicBezTo>
                  <a:cubicBezTo>
                    <a:pt x="1575" y="894"/>
                    <a:pt x="1588" y="359"/>
                    <a:pt x="1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8951354" y="3940819"/>
              <a:ext cx="44518" cy="4443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8529618" y="4801254"/>
              <a:ext cx="44518" cy="4451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335334" y="61047"/>
            <a:ext cx="3247452" cy="2112929"/>
            <a:chOff x="358026" y="61047"/>
            <a:chExt cx="2281475" cy="1484424"/>
          </a:xfrm>
        </p:grpSpPr>
        <p:sp>
          <p:nvSpPr>
            <p:cNvPr id="149" name="Google Shape;149;p4"/>
            <p:cNvSpPr/>
            <p:nvPr/>
          </p:nvSpPr>
          <p:spPr>
            <a:xfrm>
              <a:off x="436775" y="1228400"/>
              <a:ext cx="62309" cy="71289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58026" y="1480853"/>
              <a:ext cx="69279" cy="64618"/>
            </a:xfrm>
            <a:custGeom>
              <a:avLst/>
              <a:gdLst/>
              <a:ahLst/>
              <a:cxnLst/>
              <a:rect l="l" t="t" r="r" b="b"/>
              <a:pathLst>
                <a:path w="1620" h="1511" extrusionOk="0">
                  <a:moveTo>
                    <a:pt x="289" y="1"/>
                  </a:moveTo>
                  <a:lnTo>
                    <a:pt x="289" y="1"/>
                  </a:lnTo>
                  <a:cubicBezTo>
                    <a:pt x="1" y="367"/>
                    <a:pt x="25" y="908"/>
                    <a:pt x="373" y="1242"/>
                  </a:cubicBezTo>
                  <a:cubicBezTo>
                    <a:pt x="552" y="1421"/>
                    <a:pt x="788" y="1510"/>
                    <a:pt x="1024" y="1510"/>
                  </a:cubicBezTo>
                  <a:cubicBezTo>
                    <a:pt x="1235" y="1510"/>
                    <a:pt x="1447" y="1439"/>
                    <a:pt x="1620" y="1299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594983" y="61047"/>
              <a:ext cx="44518" cy="4443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800000" flipH="1">
              <a:off x="1945732" y="334300"/>
              <a:ext cx="44524" cy="44435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>
            <a:off x="-835776" y="-1025433"/>
            <a:ext cx="10473861" cy="6734365"/>
            <a:chOff x="-835776" y="-1025433"/>
            <a:chExt cx="10473861" cy="6734365"/>
          </a:xfrm>
        </p:grpSpPr>
        <p:sp>
          <p:nvSpPr>
            <p:cNvPr id="306" name="Google Shape;306;p7"/>
            <p:cNvSpPr/>
            <p:nvPr/>
          </p:nvSpPr>
          <p:spPr>
            <a:xfrm rot="10800000" flipH="1">
              <a:off x="6120714" y="3499081"/>
              <a:ext cx="3517371" cy="2209850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0799887">
              <a:off x="-536104" y="3416686"/>
              <a:ext cx="3648404" cy="2292174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10676150" flipH="1">
              <a:off x="-808076" y="-953942"/>
              <a:ext cx="3998662" cy="1610143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10800000">
              <a:off x="5914438" y="-720505"/>
              <a:ext cx="3418224" cy="1376418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7"/>
          <p:cNvSpPr/>
          <p:nvPr/>
        </p:nvSpPr>
        <p:spPr>
          <a:xfrm rot="9000845" flipH="1">
            <a:off x="-486786" y="-524553"/>
            <a:ext cx="1172640" cy="1450678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"/>
          <p:cNvSpPr/>
          <p:nvPr/>
        </p:nvSpPr>
        <p:spPr>
          <a:xfrm rot="9252927">
            <a:off x="-365687" y="45642"/>
            <a:ext cx="671372" cy="2016450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7"/>
          <p:cNvGrpSpPr/>
          <p:nvPr/>
        </p:nvGrpSpPr>
        <p:grpSpPr>
          <a:xfrm>
            <a:off x="1" y="3"/>
            <a:ext cx="2486941" cy="2148221"/>
            <a:chOff x="44626" y="85153"/>
            <a:chExt cx="2486941" cy="2148221"/>
          </a:xfrm>
        </p:grpSpPr>
        <p:sp>
          <p:nvSpPr>
            <p:cNvPr id="315" name="Google Shape;315;p7"/>
            <p:cNvSpPr/>
            <p:nvPr/>
          </p:nvSpPr>
          <p:spPr>
            <a:xfrm>
              <a:off x="554907" y="863966"/>
              <a:ext cx="117291" cy="97089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44626" y="2107716"/>
              <a:ext cx="109829" cy="125658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421739" y="85153"/>
              <a:ext cx="109829" cy="125658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399691" y="500258"/>
              <a:ext cx="78471" cy="78471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7"/>
          <p:cNvGrpSpPr/>
          <p:nvPr/>
        </p:nvGrpSpPr>
        <p:grpSpPr>
          <a:xfrm>
            <a:off x="-770828" y="-431806"/>
            <a:ext cx="2501567" cy="1265203"/>
            <a:chOff x="2780189" y="-971925"/>
            <a:chExt cx="2038600" cy="1031051"/>
          </a:xfrm>
        </p:grpSpPr>
        <p:sp>
          <p:nvSpPr>
            <p:cNvPr id="320" name="Google Shape;320;p7"/>
            <p:cNvSpPr/>
            <p:nvPr/>
          </p:nvSpPr>
          <p:spPr>
            <a:xfrm rot="4855205">
              <a:off x="3642236" y="-960678"/>
              <a:ext cx="176493" cy="515619"/>
            </a:xfrm>
            <a:custGeom>
              <a:avLst/>
              <a:gdLst/>
              <a:ahLst/>
              <a:cxnLst/>
              <a:rect l="l" t="t" r="r" b="b"/>
              <a:pathLst>
                <a:path w="2967" h="8668" extrusionOk="0">
                  <a:moveTo>
                    <a:pt x="943" y="1"/>
                  </a:moveTo>
                  <a:cubicBezTo>
                    <a:pt x="927" y="1"/>
                    <a:pt x="911" y="8"/>
                    <a:pt x="902" y="23"/>
                  </a:cubicBezTo>
                  <a:cubicBezTo>
                    <a:pt x="214" y="1069"/>
                    <a:pt x="1" y="2366"/>
                    <a:pt x="196" y="3595"/>
                  </a:cubicBezTo>
                  <a:cubicBezTo>
                    <a:pt x="290" y="4174"/>
                    <a:pt x="473" y="4735"/>
                    <a:pt x="719" y="5264"/>
                  </a:cubicBezTo>
                  <a:cubicBezTo>
                    <a:pt x="970" y="5787"/>
                    <a:pt x="1292" y="6265"/>
                    <a:pt x="1644" y="6732"/>
                  </a:cubicBezTo>
                  <a:cubicBezTo>
                    <a:pt x="1990" y="7172"/>
                    <a:pt x="2376" y="7695"/>
                    <a:pt x="2262" y="8288"/>
                  </a:cubicBezTo>
                  <a:cubicBezTo>
                    <a:pt x="2258" y="8298"/>
                    <a:pt x="2267" y="8305"/>
                    <a:pt x="2276" y="8305"/>
                  </a:cubicBezTo>
                  <a:cubicBezTo>
                    <a:pt x="2283" y="8305"/>
                    <a:pt x="2290" y="8301"/>
                    <a:pt x="2293" y="8294"/>
                  </a:cubicBezTo>
                  <a:cubicBezTo>
                    <a:pt x="2306" y="8250"/>
                    <a:pt x="2312" y="8212"/>
                    <a:pt x="2324" y="8168"/>
                  </a:cubicBezTo>
                  <a:cubicBezTo>
                    <a:pt x="2330" y="8326"/>
                    <a:pt x="2350" y="8477"/>
                    <a:pt x="2368" y="8634"/>
                  </a:cubicBezTo>
                  <a:cubicBezTo>
                    <a:pt x="2368" y="8651"/>
                    <a:pt x="2388" y="8667"/>
                    <a:pt x="2407" y="8667"/>
                  </a:cubicBezTo>
                  <a:cubicBezTo>
                    <a:pt x="2416" y="8667"/>
                    <a:pt x="2426" y="8663"/>
                    <a:pt x="2432" y="8652"/>
                  </a:cubicBezTo>
                  <a:cubicBezTo>
                    <a:pt x="2659" y="8143"/>
                    <a:pt x="2848" y="7620"/>
                    <a:pt x="2905" y="7065"/>
                  </a:cubicBezTo>
                  <a:cubicBezTo>
                    <a:pt x="2967" y="6511"/>
                    <a:pt x="2885" y="5925"/>
                    <a:pt x="2702" y="5402"/>
                  </a:cubicBezTo>
                  <a:cubicBezTo>
                    <a:pt x="2495" y="4823"/>
                    <a:pt x="2149" y="4319"/>
                    <a:pt x="1839" y="3796"/>
                  </a:cubicBezTo>
                  <a:cubicBezTo>
                    <a:pt x="1676" y="3526"/>
                    <a:pt x="1531" y="3242"/>
                    <a:pt x="1417" y="2953"/>
                  </a:cubicBezTo>
                  <a:cubicBezTo>
                    <a:pt x="1318" y="2675"/>
                    <a:pt x="1234" y="2386"/>
                    <a:pt x="1179" y="2096"/>
                  </a:cubicBezTo>
                  <a:cubicBezTo>
                    <a:pt x="1039" y="1421"/>
                    <a:pt x="1021" y="735"/>
                    <a:pt x="990" y="49"/>
                  </a:cubicBezTo>
                  <a:cubicBezTo>
                    <a:pt x="990" y="18"/>
                    <a:pt x="966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4855205">
              <a:off x="3176259" y="-673079"/>
              <a:ext cx="384038" cy="415030"/>
            </a:xfrm>
            <a:custGeom>
              <a:avLst/>
              <a:gdLst/>
              <a:ahLst/>
              <a:cxnLst/>
              <a:rect l="l" t="t" r="r" b="b"/>
              <a:pathLst>
                <a:path w="6456" h="6977" extrusionOk="0">
                  <a:moveTo>
                    <a:pt x="6410" y="1"/>
                  </a:moveTo>
                  <a:cubicBezTo>
                    <a:pt x="6400" y="1"/>
                    <a:pt x="6390" y="4"/>
                    <a:pt x="6382" y="12"/>
                  </a:cubicBezTo>
                  <a:cubicBezTo>
                    <a:pt x="6143" y="257"/>
                    <a:pt x="5904" y="497"/>
                    <a:pt x="5651" y="730"/>
                  </a:cubicBezTo>
                  <a:cubicBezTo>
                    <a:pt x="5393" y="957"/>
                    <a:pt x="5128" y="1172"/>
                    <a:pt x="4852" y="1379"/>
                  </a:cubicBezTo>
                  <a:cubicBezTo>
                    <a:pt x="4317" y="1776"/>
                    <a:pt x="3736" y="2109"/>
                    <a:pt x="3157" y="2443"/>
                  </a:cubicBezTo>
                  <a:cubicBezTo>
                    <a:pt x="2590" y="2759"/>
                    <a:pt x="2023" y="3086"/>
                    <a:pt x="1520" y="3489"/>
                  </a:cubicBezTo>
                  <a:cubicBezTo>
                    <a:pt x="1059" y="3861"/>
                    <a:pt x="663" y="4315"/>
                    <a:pt x="398" y="4844"/>
                  </a:cubicBezTo>
                  <a:cubicBezTo>
                    <a:pt x="146" y="5341"/>
                    <a:pt x="0" y="5926"/>
                    <a:pt x="108" y="6481"/>
                  </a:cubicBezTo>
                  <a:cubicBezTo>
                    <a:pt x="70" y="6632"/>
                    <a:pt x="76" y="6789"/>
                    <a:pt x="114" y="6941"/>
                  </a:cubicBezTo>
                  <a:cubicBezTo>
                    <a:pt x="119" y="6964"/>
                    <a:pt x="142" y="6977"/>
                    <a:pt x="163" y="6977"/>
                  </a:cubicBezTo>
                  <a:cubicBezTo>
                    <a:pt x="170" y="6977"/>
                    <a:pt x="177" y="6976"/>
                    <a:pt x="183" y="6972"/>
                  </a:cubicBezTo>
                  <a:cubicBezTo>
                    <a:pt x="802" y="6601"/>
                    <a:pt x="1419" y="6229"/>
                    <a:pt x="2035" y="5864"/>
                  </a:cubicBezTo>
                  <a:cubicBezTo>
                    <a:pt x="2640" y="5504"/>
                    <a:pt x="3251" y="5158"/>
                    <a:pt x="3837" y="4768"/>
                  </a:cubicBezTo>
                  <a:cubicBezTo>
                    <a:pt x="4347" y="4428"/>
                    <a:pt x="4808" y="4018"/>
                    <a:pt x="5192" y="3533"/>
                  </a:cubicBezTo>
                  <a:cubicBezTo>
                    <a:pt x="5556" y="3074"/>
                    <a:pt x="5853" y="2550"/>
                    <a:pt x="6067" y="2003"/>
                  </a:cubicBezTo>
                  <a:cubicBezTo>
                    <a:pt x="6187" y="1687"/>
                    <a:pt x="6282" y="1367"/>
                    <a:pt x="6344" y="1033"/>
                  </a:cubicBezTo>
                  <a:cubicBezTo>
                    <a:pt x="6407" y="705"/>
                    <a:pt x="6439" y="378"/>
                    <a:pt x="6451" y="44"/>
                  </a:cubicBezTo>
                  <a:cubicBezTo>
                    <a:pt x="6455" y="18"/>
                    <a:pt x="6433" y="1"/>
                    <a:pt x="6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4855205">
              <a:off x="3516352" y="-539574"/>
              <a:ext cx="584563" cy="442274"/>
            </a:xfrm>
            <a:custGeom>
              <a:avLst/>
              <a:gdLst/>
              <a:ahLst/>
              <a:cxnLst/>
              <a:rect l="l" t="t" r="r" b="b"/>
              <a:pathLst>
                <a:path w="9827" h="7435" extrusionOk="0">
                  <a:moveTo>
                    <a:pt x="9779" y="1"/>
                  </a:moveTo>
                  <a:cubicBezTo>
                    <a:pt x="9773" y="1"/>
                    <a:pt x="9767" y="2"/>
                    <a:pt x="9761" y="6"/>
                  </a:cubicBezTo>
                  <a:cubicBezTo>
                    <a:pt x="9396" y="195"/>
                    <a:pt x="9018" y="370"/>
                    <a:pt x="8634" y="515"/>
                  </a:cubicBezTo>
                  <a:cubicBezTo>
                    <a:pt x="8250" y="661"/>
                    <a:pt x="7852" y="780"/>
                    <a:pt x="7456" y="899"/>
                  </a:cubicBezTo>
                  <a:cubicBezTo>
                    <a:pt x="6687" y="1120"/>
                    <a:pt x="5912" y="1321"/>
                    <a:pt x="5157" y="1599"/>
                  </a:cubicBezTo>
                  <a:cubicBezTo>
                    <a:pt x="4439" y="1870"/>
                    <a:pt x="3739" y="2210"/>
                    <a:pt x="3147" y="2695"/>
                  </a:cubicBezTo>
                  <a:cubicBezTo>
                    <a:pt x="2511" y="3211"/>
                    <a:pt x="2057" y="3891"/>
                    <a:pt x="1673" y="4603"/>
                  </a:cubicBezTo>
                  <a:cubicBezTo>
                    <a:pt x="1333" y="5246"/>
                    <a:pt x="1037" y="5908"/>
                    <a:pt x="665" y="6525"/>
                  </a:cubicBezTo>
                  <a:cubicBezTo>
                    <a:pt x="444" y="6801"/>
                    <a:pt x="237" y="7086"/>
                    <a:pt x="23" y="7368"/>
                  </a:cubicBezTo>
                  <a:cubicBezTo>
                    <a:pt x="0" y="7401"/>
                    <a:pt x="36" y="7434"/>
                    <a:pt x="71" y="7434"/>
                  </a:cubicBezTo>
                  <a:cubicBezTo>
                    <a:pt x="76" y="7434"/>
                    <a:pt x="81" y="7433"/>
                    <a:pt x="86" y="7432"/>
                  </a:cubicBezTo>
                  <a:cubicBezTo>
                    <a:pt x="797" y="7048"/>
                    <a:pt x="1439" y="6556"/>
                    <a:pt x="2070" y="6053"/>
                  </a:cubicBezTo>
                  <a:cubicBezTo>
                    <a:pt x="2706" y="5554"/>
                    <a:pt x="3336" y="5045"/>
                    <a:pt x="4041" y="4641"/>
                  </a:cubicBezTo>
                  <a:cubicBezTo>
                    <a:pt x="4395" y="4434"/>
                    <a:pt x="4773" y="4263"/>
                    <a:pt x="5163" y="4126"/>
                  </a:cubicBezTo>
                  <a:cubicBezTo>
                    <a:pt x="5566" y="3986"/>
                    <a:pt x="5974" y="3867"/>
                    <a:pt x="6378" y="3722"/>
                  </a:cubicBezTo>
                  <a:cubicBezTo>
                    <a:pt x="6768" y="3583"/>
                    <a:pt x="7146" y="3414"/>
                    <a:pt x="7486" y="3181"/>
                  </a:cubicBezTo>
                  <a:cubicBezTo>
                    <a:pt x="7814" y="2954"/>
                    <a:pt x="8105" y="2682"/>
                    <a:pt x="8363" y="2379"/>
                  </a:cubicBezTo>
                  <a:cubicBezTo>
                    <a:pt x="8628" y="2077"/>
                    <a:pt x="8860" y="1751"/>
                    <a:pt x="9068" y="1404"/>
                  </a:cubicBezTo>
                  <a:cubicBezTo>
                    <a:pt x="9282" y="1057"/>
                    <a:pt x="9471" y="692"/>
                    <a:pt x="9666" y="326"/>
                  </a:cubicBezTo>
                  <a:cubicBezTo>
                    <a:pt x="9710" y="239"/>
                    <a:pt x="9761" y="144"/>
                    <a:pt x="9811" y="56"/>
                  </a:cubicBezTo>
                  <a:cubicBezTo>
                    <a:pt x="9826" y="30"/>
                    <a:pt x="9804" y="1"/>
                    <a:pt x="9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4855205">
              <a:off x="4340295" y="-970097"/>
              <a:ext cx="259297" cy="665106"/>
            </a:xfrm>
            <a:custGeom>
              <a:avLst/>
              <a:gdLst/>
              <a:ahLst/>
              <a:cxnLst/>
              <a:rect l="l" t="t" r="r" b="b"/>
              <a:pathLst>
                <a:path w="4359" h="11181" extrusionOk="0">
                  <a:moveTo>
                    <a:pt x="4061" y="0"/>
                  </a:moveTo>
                  <a:cubicBezTo>
                    <a:pt x="4054" y="0"/>
                    <a:pt x="4048" y="3"/>
                    <a:pt x="4044" y="9"/>
                  </a:cubicBezTo>
                  <a:cubicBezTo>
                    <a:pt x="2960" y="1357"/>
                    <a:pt x="2003" y="2806"/>
                    <a:pt x="1166" y="4311"/>
                  </a:cubicBezTo>
                  <a:cubicBezTo>
                    <a:pt x="788" y="4998"/>
                    <a:pt x="396" y="5704"/>
                    <a:pt x="169" y="6466"/>
                  </a:cubicBezTo>
                  <a:cubicBezTo>
                    <a:pt x="64" y="6818"/>
                    <a:pt x="0" y="7190"/>
                    <a:pt x="0" y="7562"/>
                  </a:cubicBezTo>
                  <a:cubicBezTo>
                    <a:pt x="0" y="7921"/>
                    <a:pt x="70" y="8274"/>
                    <a:pt x="189" y="8614"/>
                  </a:cubicBezTo>
                  <a:cubicBezTo>
                    <a:pt x="315" y="8980"/>
                    <a:pt x="504" y="9320"/>
                    <a:pt x="712" y="9646"/>
                  </a:cubicBezTo>
                  <a:cubicBezTo>
                    <a:pt x="850" y="9867"/>
                    <a:pt x="995" y="10076"/>
                    <a:pt x="1152" y="10283"/>
                  </a:cubicBezTo>
                  <a:cubicBezTo>
                    <a:pt x="1160" y="10309"/>
                    <a:pt x="1166" y="10333"/>
                    <a:pt x="1172" y="10358"/>
                  </a:cubicBezTo>
                  <a:cubicBezTo>
                    <a:pt x="1210" y="10454"/>
                    <a:pt x="1247" y="10541"/>
                    <a:pt x="1285" y="10635"/>
                  </a:cubicBezTo>
                  <a:cubicBezTo>
                    <a:pt x="1373" y="10818"/>
                    <a:pt x="1474" y="10995"/>
                    <a:pt x="1588" y="11164"/>
                  </a:cubicBezTo>
                  <a:cubicBezTo>
                    <a:pt x="1596" y="11176"/>
                    <a:pt x="1607" y="11181"/>
                    <a:pt x="1619" y="11181"/>
                  </a:cubicBezTo>
                  <a:cubicBezTo>
                    <a:pt x="1633" y="11181"/>
                    <a:pt x="1647" y="11172"/>
                    <a:pt x="1651" y="11158"/>
                  </a:cubicBezTo>
                  <a:cubicBezTo>
                    <a:pt x="1757" y="10762"/>
                    <a:pt x="1826" y="10358"/>
                    <a:pt x="1902" y="9962"/>
                  </a:cubicBezTo>
                  <a:cubicBezTo>
                    <a:pt x="1972" y="9565"/>
                    <a:pt x="2059" y="9175"/>
                    <a:pt x="2173" y="8783"/>
                  </a:cubicBezTo>
                  <a:cubicBezTo>
                    <a:pt x="2399" y="8003"/>
                    <a:pt x="2702" y="7247"/>
                    <a:pt x="3012" y="6497"/>
                  </a:cubicBezTo>
                  <a:cubicBezTo>
                    <a:pt x="3565" y="5143"/>
                    <a:pt x="4138" y="3770"/>
                    <a:pt x="4283" y="2296"/>
                  </a:cubicBezTo>
                  <a:cubicBezTo>
                    <a:pt x="4359" y="1534"/>
                    <a:pt x="4315" y="765"/>
                    <a:pt x="4094" y="28"/>
                  </a:cubicBezTo>
                  <a:cubicBezTo>
                    <a:pt x="4090" y="11"/>
                    <a:pt x="4074" y="0"/>
                    <a:pt x="4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4855205">
              <a:off x="4011366" y="-1001672"/>
              <a:ext cx="281247" cy="483676"/>
            </a:xfrm>
            <a:custGeom>
              <a:avLst/>
              <a:gdLst/>
              <a:ahLst/>
              <a:cxnLst/>
              <a:rect l="l" t="t" r="r" b="b"/>
              <a:pathLst>
                <a:path w="4728" h="8131" extrusionOk="0">
                  <a:moveTo>
                    <a:pt x="39" y="1"/>
                  </a:moveTo>
                  <a:cubicBezTo>
                    <a:pt x="19" y="1"/>
                    <a:pt x="1" y="18"/>
                    <a:pt x="9" y="44"/>
                  </a:cubicBezTo>
                  <a:cubicBezTo>
                    <a:pt x="230" y="711"/>
                    <a:pt x="419" y="1391"/>
                    <a:pt x="564" y="2077"/>
                  </a:cubicBezTo>
                  <a:cubicBezTo>
                    <a:pt x="703" y="2720"/>
                    <a:pt x="790" y="3376"/>
                    <a:pt x="898" y="4025"/>
                  </a:cubicBezTo>
                  <a:cubicBezTo>
                    <a:pt x="992" y="4610"/>
                    <a:pt x="1119" y="5196"/>
                    <a:pt x="1413" y="5719"/>
                  </a:cubicBezTo>
                  <a:cubicBezTo>
                    <a:pt x="1723" y="6248"/>
                    <a:pt x="2201" y="6644"/>
                    <a:pt x="2718" y="6960"/>
                  </a:cubicBezTo>
                  <a:cubicBezTo>
                    <a:pt x="3297" y="7319"/>
                    <a:pt x="3921" y="7603"/>
                    <a:pt x="4488" y="7987"/>
                  </a:cubicBezTo>
                  <a:cubicBezTo>
                    <a:pt x="4532" y="8031"/>
                    <a:pt x="4582" y="8075"/>
                    <a:pt x="4633" y="8118"/>
                  </a:cubicBezTo>
                  <a:cubicBezTo>
                    <a:pt x="4643" y="8126"/>
                    <a:pt x="4654" y="8130"/>
                    <a:pt x="4666" y="8130"/>
                  </a:cubicBezTo>
                  <a:cubicBezTo>
                    <a:pt x="4691" y="8130"/>
                    <a:pt x="4715" y="8113"/>
                    <a:pt x="4715" y="8087"/>
                  </a:cubicBezTo>
                  <a:cubicBezTo>
                    <a:pt x="4727" y="7533"/>
                    <a:pt x="4437" y="7048"/>
                    <a:pt x="4148" y="6595"/>
                  </a:cubicBezTo>
                  <a:cubicBezTo>
                    <a:pt x="3991" y="6342"/>
                    <a:pt x="3826" y="6091"/>
                    <a:pt x="3689" y="5819"/>
                  </a:cubicBezTo>
                  <a:cubicBezTo>
                    <a:pt x="3543" y="5524"/>
                    <a:pt x="3416" y="5222"/>
                    <a:pt x="3297" y="4912"/>
                  </a:cubicBezTo>
                  <a:cubicBezTo>
                    <a:pt x="3070" y="4307"/>
                    <a:pt x="2857" y="3690"/>
                    <a:pt x="2567" y="3111"/>
                  </a:cubicBezTo>
                  <a:cubicBezTo>
                    <a:pt x="2283" y="2551"/>
                    <a:pt x="1950" y="2021"/>
                    <a:pt x="1558" y="1530"/>
                  </a:cubicBezTo>
                  <a:cubicBezTo>
                    <a:pt x="1125" y="975"/>
                    <a:pt x="620" y="452"/>
                    <a:pt x="66" y="12"/>
                  </a:cubicBezTo>
                  <a:cubicBezTo>
                    <a:pt x="58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4855205">
              <a:off x="4111802" y="-736500"/>
              <a:ext cx="225152" cy="488435"/>
            </a:xfrm>
            <a:custGeom>
              <a:avLst/>
              <a:gdLst/>
              <a:ahLst/>
              <a:cxnLst/>
              <a:rect l="l" t="t" r="r" b="b"/>
              <a:pathLst>
                <a:path w="3785" h="8211" extrusionOk="0">
                  <a:moveTo>
                    <a:pt x="3737" y="1"/>
                  </a:moveTo>
                  <a:cubicBezTo>
                    <a:pt x="3735" y="1"/>
                    <a:pt x="3732" y="1"/>
                    <a:pt x="3730" y="2"/>
                  </a:cubicBezTo>
                  <a:cubicBezTo>
                    <a:pt x="3232" y="135"/>
                    <a:pt x="2892" y="606"/>
                    <a:pt x="2646" y="1022"/>
                  </a:cubicBezTo>
                  <a:cubicBezTo>
                    <a:pt x="2495" y="1281"/>
                    <a:pt x="2363" y="1551"/>
                    <a:pt x="2224" y="1823"/>
                  </a:cubicBezTo>
                  <a:cubicBezTo>
                    <a:pt x="2061" y="2132"/>
                    <a:pt x="1902" y="2440"/>
                    <a:pt x="1739" y="2755"/>
                  </a:cubicBezTo>
                  <a:cubicBezTo>
                    <a:pt x="1442" y="3321"/>
                    <a:pt x="1140" y="3894"/>
                    <a:pt x="857" y="4475"/>
                  </a:cubicBezTo>
                  <a:cubicBezTo>
                    <a:pt x="605" y="5004"/>
                    <a:pt x="378" y="5545"/>
                    <a:pt x="221" y="6112"/>
                  </a:cubicBezTo>
                  <a:cubicBezTo>
                    <a:pt x="88" y="6597"/>
                    <a:pt x="0" y="7121"/>
                    <a:pt x="38" y="7624"/>
                  </a:cubicBezTo>
                  <a:cubicBezTo>
                    <a:pt x="26" y="7813"/>
                    <a:pt x="32" y="7996"/>
                    <a:pt x="76" y="8179"/>
                  </a:cubicBezTo>
                  <a:cubicBezTo>
                    <a:pt x="79" y="8199"/>
                    <a:pt x="98" y="8211"/>
                    <a:pt x="118" y="8211"/>
                  </a:cubicBezTo>
                  <a:cubicBezTo>
                    <a:pt x="130" y="8211"/>
                    <a:pt x="142" y="8206"/>
                    <a:pt x="151" y="8197"/>
                  </a:cubicBezTo>
                  <a:cubicBezTo>
                    <a:pt x="844" y="7353"/>
                    <a:pt x="1916" y="6874"/>
                    <a:pt x="2476" y="5911"/>
                  </a:cubicBezTo>
                  <a:cubicBezTo>
                    <a:pt x="2791" y="5362"/>
                    <a:pt x="2916" y="4726"/>
                    <a:pt x="3005" y="4109"/>
                  </a:cubicBezTo>
                  <a:cubicBezTo>
                    <a:pt x="3099" y="3467"/>
                    <a:pt x="3175" y="2824"/>
                    <a:pt x="3294" y="2188"/>
                  </a:cubicBezTo>
                  <a:cubicBezTo>
                    <a:pt x="3358" y="1829"/>
                    <a:pt x="3427" y="1476"/>
                    <a:pt x="3509" y="1123"/>
                  </a:cubicBezTo>
                  <a:cubicBezTo>
                    <a:pt x="3584" y="765"/>
                    <a:pt x="3660" y="399"/>
                    <a:pt x="3773" y="53"/>
                  </a:cubicBezTo>
                  <a:cubicBezTo>
                    <a:pt x="3784" y="24"/>
                    <a:pt x="3760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4855205">
              <a:off x="3427608" y="-1425238"/>
              <a:ext cx="734466" cy="1937677"/>
            </a:xfrm>
            <a:custGeom>
              <a:avLst/>
              <a:gdLst/>
              <a:ahLst/>
              <a:cxnLst/>
              <a:rect l="l" t="t" r="r" b="b"/>
              <a:pathLst>
                <a:path w="12347" h="32574" extrusionOk="0">
                  <a:moveTo>
                    <a:pt x="6735" y="1"/>
                  </a:moveTo>
                  <a:cubicBezTo>
                    <a:pt x="6726" y="1"/>
                    <a:pt x="6716" y="5"/>
                    <a:pt x="6709" y="14"/>
                  </a:cubicBezTo>
                  <a:cubicBezTo>
                    <a:pt x="5449" y="1783"/>
                    <a:pt x="4648" y="3881"/>
                    <a:pt x="4296" y="6023"/>
                  </a:cubicBezTo>
                  <a:cubicBezTo>
                    <a:pt x="4119" y="7100"/>
                    <a:pt x="4051" y="8196"/>
                    <a:pt x="4107" y="9286"/>
                  </a:cubicBezTo>
                  <a:cubicBezTo>
                    <a:pt x="4164" y="10356"/>
                    <a:pt x="4346" y="11408"/>
                    <a:pt x="4511" y="12461"/>
                  </a:cubicBezTo>
                  <a:cubicBezTo>
                    <a:pt x="4598" y="13053"/>
                    <a:pt x="4680" y="13650"/>
                    <a:pt x="4718" y="14249"/>
                  </a:cubicBezTo>
                  <a:cubicBezTo>
                    <a:pt x="4694" y="14155"/>
                    <a:pt x="4662" y="14054"/>
                    <a:pt x="4624" y="13966"/>
                  </a:cubicBezTo>
                  <a:cubicBezTo>
                    <a:pt x="4447" y="13513"/>
                    <a:pt x="4195" y="13083"/>
                    <a:pt x="3918" y="12687"/>
                  </a:cubicBezTo>
                  <a:cubicBezTo>
                    <a:pt x="3351" y="11881"/>
                    <a:pt x="2659" y="11156"/>
                    <a:pt x="2154" y="10306"/>
                  </a:cubicBezTo>
                  <a:cubicBezTo>
                    <a:pt x="2010" y="10073"/>
                    <a:pt x="1883" y="9821"/>
                    <a:pt x="1783" y="9568"/>
                  </a:cubicBezTo>
                  <a:cubicBezTo>
                    <a:pt x="1676" y="9311"/>
                    <a:pt x="1613" y="9047"/>
                    <a:pt x="1543" y="8775"/>
                  </a:cubicBezTo>
                  <a:cubicBezTo>
                    <a:pt x="1538" y="8755"/>
                    <a:pt x="1519" y="8746"/>
                    <a:pt x="1501" y="8746"/>
                  </a:cubicBezTo>
                  <a:cubicBezTo>
                    <a:pt x="1478" y="8746"/>
                    <a:pt x="1455" y="8760"/>
                    <a:pt x="1455" y="8788"/>
                  </a:cubicBezTo>
                  <a:cubicBezTo>
                    <a:pt x="1455" y="9033"/>
                    <a:pt x="1519" y="9274"/>
                    <a:pt x="1594" y="9500"/>
                  </a:cubicBezTo>
                  <a:cubicBezTo>
                    <a:pt x="1670" y="9733"/>
                    <a:pt x="1770" y="9954"/>
                    <a:pt x="1883" y="10167"/>
                  </a:cubicBezTo>
                  <a:cubicBezTo>
                    <a:pt x="2116" y="10603"/>
                    <a:pt x="2412" y="11012"/>
                    <a:pt x="2715" y="11402"/>
                  </a:cubicBezTo>
                  <a:cubicBezTo>
                    <a:pt x="3313" y="12170"/>
                    <a:pt x="3982" y="12908"/>
                    <a:pt x="4397" y="13801"/>
                  </a:cubicBezTo>
                  <a:cubicBezTo>
                    <a:pt x="4511" y="14042"/>
                    <a:pt x="4598" y="14293"/>
                    <a:pt x="4662" y="14551"/>
                  </a:cubicBezTo>
                  <a:cubicBezTo>
                    <a:pt x="4686" y="14684"/>
                    <a:pt x="4712" y="14810"/>
                    <a:pt x="4724" y="14943"/>
                  </a:cubicBezTo>
                  <a:cubicBezTo>
                    <a:pt x="4731" y="15011"/>
                    <a:pt x="4737" y="15080"/>
                    <a:pt x="4743" y="15150"/>
                  </a:cubicBezTo>
                  <a:cubicBezTo>
                    <a:pt x="4743" y="15321"/>
                    <a:pt x="4737" y="15496"/>
                    <a:pt x="4724" y="15673"/>
                  </a:cubicBezTo>
                  <a:cubicBezTo>
                    <a:pt x="4636" y="16787"/>
                    <a:pt x="4270" y="17853"/>
                    <a:pt x="3799" y="18860"/>
                  </a:cubicBezTo>
                  <a:cubicBezTo>
                    <a:pt x="3502" y="19490"/>
                    <a:pt x="3168" y="20113"/>
                    <a:pt x="2842" y="20744"/>
                  </a:cubicBezTo>
                  <a:cubicBezTo>
                    <a:pt x="2898" y="20542"/>
                    <a:pt x="2935" y="20334"/>
                    <a:pt x="2961" y="20121"/>
                  </a:cubicBezTo>
                  <a:cubicBezTo>
                    <a:pt x="3037" y="19496"/>
                    <a:pt x="2941" y="18879"/>
                    <a:pt x="2715" y="18287"/>
                  </a:cubicBezTo>
                  <a:cubicBezTo>
                    <a:pt x="2281" y="17147"/>
                    <a:pt x="1473" y="16176"/>
                    <a:pt x="1133" y="14993"/>
                  </a:cubicBezTo>
                  <a:cubicBezTo>
                    <a:pt x="952" y="14356"/>
                    <a:pt x="907" y="13658"/>
                    <a:pt x="1159" y="13033"/>
                  </a:cubicBezTo>
                  <a:cubicBezTo>
                    <a:pt x="1167" y="13012"/>
                    <a:pt x="1150" y="12997"/>
                    <a:pt x="1132" y="12997"/>
                  </a:cubicBezTo>
                  <a:cubicBezTo>
                    <a:pt x="1123" y="12997"/>
                    <a:pt x="1115" y="13000"/>
                    <a:pt x="1109" y="13008"/>
                  </a:cubicBezTo>
                  <a:cubicBezTo>
                    <a:pt x="523" y="14092"/>
                    <a:pt x="1008" y="15383"/>
                    <a:pt x="1549" y="16391"/>
                  </a:cubicBezTo>
                  <a:cubicBezTo>
                    <a:pt x="1839" y="16932"/>
                    <a:pt x="2167" y="17455"/>
                    <a:pt x="2418" y="18022"/>
                  </a:cubicBezTo>
                  <a:cubicBezTo>
                    <a:pt x="2677" y="18583"/>
                    <a:pt x="2842" y="19182"/>
                    <a:pt x="2822" y="19799"/>
                  </a:cubicBezTo>
                  <a:cubicBezTo>
                    <a:pt x="2816" y="20158"/>
                    <a:pt x="2752" y="20511"/>
                    <a:pt x="2653" y="20857"/>
                  </a:cubicBezTo>
                  <a:cubicBezTo>
                    <a:pt x="2601" y="21028"/>
                    <a:pt x="2539" y="21197"/>
                    <a:pt x="2470" y="21360"/>
                  </a:cubicBezTo>
                  <a:cubicBezTo>
                    <a:pt x="2400" y="21531"/>
                    <a:pt x="2337" y="21714"/>
                    <a:pt x="2249" y="21877"/>
                  </a:cubicBezTo>
                  <a:cubicBezTo>
                    <a:pt x="2243" y="21897"/>
                    <a:pt x="2249" y="21909"/>
                    <a:pt x="2255" y="21915"/>
                  </a:cubicBezTo>
                  <a:cubicBezTo>
                    <a:pt x="1808" y="22860"/>
                    <a:pt x="1449" y="23831"/>
                    <a:pt x="1330" y="24875"/>
                  </a:cubicBezTo>
                  <a:cubicBezTo>
                    <a:pt x="1197" y="26017"/>
                    <a:pt x="1360" y="27169"/>
                    <a:pt x="1272" y="28308"/>
                  </a:cubicBezTo>
                  <a:cubicBezTo>
                    <a:pt x="1179" y="29486"/>
                    <a:pt x="869" y="30640"/>
                    <a:pt x="391" y="31716"/>
                  </a:cubicBezTo>
                  <a:cubicBezTo>
                    <a:pt x="272" y="31988"/>
                    <a:pt x="151" y="32253"/>
                    <a:pt x="19" y="32510"/>
                  </a:cubicBezTo>
                  <a:cubicBezTo>
                    <a:pt x="1" y="32542"/>
                    <a:pt x="31" y="32573"/>
                    <a:pt x="58" y="32573"/>
                  </a:cubicBezTo>
                  <a:cubicBezTo>
                    <a:pt x="70" y="32573"/>
                    <a:pt x="81" y="32568"/>
                    <a:pt x="89" y="32555"/>
                  </a:cubicBezTo>
                  <a:cubicBezTo>
                    <a:pt x="706" y="31590"/>
                    <a:pt x="1103" y="30501"/>
                    <a:pt x="1310" y="29380"/>
                  </a:cubicBezTo>
                  <a:cubicBezTo>
                    <a:pt x="1380" y="29014"/>
                    <a:pt x="1424" y="28643"/>
                    <a:pt x="1449" y="28271"/>
                  </a:cubicBezTo>
                  <a:cubicBezTo>
                    <a:pt x="1519" y="28038"/>
                    <a:pt x="1569" y="27799"/>
                    <a:pt x="1625" y="27559"/>
                  </a:cubicBezTo>
                  <a:cubicBezTo>
                    <a:pt x="1700" y="27256"/>
                    <a:pt x="1783" y="26948"/>
                    <a:pt x="1883" y="26652"/>
                  </a:cubicBezTo>
                  <a:cubicBezTo>
                    <a:pt x="2078" y="26079"/>
                    <a:pt x="2350" y="25525"/>
                    <a:pt x="2734" y="25052"/>
                  </a:cubicBezTo>
                  <a:cubicBezTo>
                    <a:pt x="3401" y="24227"/>
                    <a:pt x="4302" y="23642"/>
                    <a:pt x="5185" y="23061"/>
                  </a:cubicBezTo>
                  <a:cubicBezTo>
                    <a:pt x="5682" y="22735"/>
                    <a:pt x="6205" y="22406"/>
                    <a:pt x="6633" y="21991"/>
                  </a:cubicBezTo>
                  <a:cubicBezTo>
                    <a:pt x="6659" y="21965"/>
                    <a:pt x="6635" y="21919"/>
                    <a:pt x="6605" y="21919"/>
                  </a:cubicBezTo>
                  <a:cubicBezTo>
                    <a:pt x="6598" y="21919"/>
                    <a:pt x="6590" y="21922"/>
                    <a:pt x="6583" y="21927"/>
                  </a:cubicBezTo>
                  <a:cubicBezTo>
                    <a:pt x="6130" y="22224"/>
                    <a:pt x="5688" y="22540"/>
                    <a:pt x="5235" y="22834"/>
                  </a:cubicBezTo>
                  <a:cubicBezTo>
                    <a:pt x="4781" y="23137"/>
                    <a:pt x="4322" y="23433"/>
                    <a:pt x="3880" y="23761"/>
                  </a:cubicBezTo>
                  <a:cubicBezTo>
                    <a:pt x="3458" y="24075"/>
                    <a:pt x="3049" y="24422"/>
                    <a:pt x="2709" y="24831"/>
                  </a:cubicBezTo>
                  <a:cubicBezTo>
                    <a:pt x="2319" y="25291"/>
                    <a:pt x="2028" y="25814"/>
                    <a:pt x="1814" y="26375"/>
                  </a:cubicBezTo>
                  <a:cubicBezTo>
                    <a:pt x="1688" y="26715"/>
                    <a:pt x="1587" y="27061"/>
                    <a:pt x="1505" y="27421"/>
                  </a:cubicBezTo>
                  <a:cubicBezTo>
                    <a:pt x="1493" y="27453"/>
                    <a:pt x="1487" y="27483"/>
                    <a:pt x="1481" y="27515"/>
                  </a:cubicBezTo>
                  <a:cubicBezTo>
                    <a:pt x="1481" y="27005"/>
                    <a:pt x="1455" y="26488"/>
                    <a:pt x="1455" y="25979"/>
                  </a:cubicBezTo>
                  <a:cubicBezTo>
                    <a:pt x="1449" y="25398"/>
                    <a:pt x="1487" y="24825"/>
                    <a:pt x="1607" y="24258"/>
                  </a:cubicBezTo>
                  <a:cubicBezTo>
                    <a:pt x="1726" y="23717"/>
                    <a:pt x="1897" y="23194"/>
                    <a:pt x="2104" y="22683"/>
                  </a:cubicBezTo>
                  <a:cubicBezTo>
                    <a:pt x="2400" y="21959"/>
                    <a:pt x="2766" y="21261"/>
                    <a:pt x="3130" y="20567"/>
                  </a:cubicBezTo>
                  <a:cubicBezTo>
                    <a:pt x="3767" y="20258"/>
                    <a:pt x="4264" y="19673"/>
                    <a:pt x="4680" y="19118"/>
                  </a:cubicBezTo>
                  <a:cubicBezTo>
                    <a:pt x="5153" y="18476"/>
                    <a:pt x="5569" y="17796"/>
                    <a:pt x="6060" y="17173"/>
                  </a:cubicBezTo>
                  <a:cubicBezTo>
                    <a:pt x="6558" y="16536"/>
                    <a:pt x="7118" y="15938"/>
                    <a:pt x="7785" y="15478"/>
                  </a:cubicBezTo>
                  <a:cubicBezTo>
                    <a:pt x="8435" y="15024"/>
                    <a:pt x="9171" y="14754"/>
                    <a:pt x="9921" y="14513"/>
                  </a:cubicBezTo>
                  <a:cubicBezTo>
                    <a:pt x="10287" y="14394"/>
                    <a:pt x="10658" y="14281"/>
                    <a:pt x="11023" y="14149"/>
                  </a:cubicBezTo>
                  <a:cubicBezTo>
                    <a:pt x="11383" y="14022"/>
                    <a:pt x="11754" y="13885"/>
                    <a:pt x="12076" y="13676"/>
                  </a:cubicBezTo>
                  <a:cubicBezTo>
                    <a:pt x="12157" y="13626"/>
                    <a:pt x="12233" y="13575"/>
                    <a:pt x="12314" y="13519"/>
                  </a:cubicBezTo>
                  <a:cubicBezTo>
                    <a:pt x="12346" y="13497"/>
                    <a:pt x="12324" y="13450"/>
                    <a:pt x="12291" y="13450"/>
                  </a:cubicBezTo>
                  <a:cubicBezTo>
                    <a:pt x="12284" y="13450"/>
                    <a:pt x="12277" y="13451"/>
                    <a:pt x="12271" y="13455"/>
                  </a:cubicBezTo>
                  <a:cubicBezTo>
                    <a:pt x="11584" y="13815"/>
                    <a:pt x="10846" y="14054"/>
                    <a:pt x="10110" y="14287"/>
                  </a:cubicBezTo>
                  <a:cubicBezTo>
                    <a:pt x="9372" y="14520"/>
                    <a:pt x="8624" y="14766"/>
                    <a:pt x="7962" y="15176"/>
                  </a:cubicBezTo>
                  <a:cubicBezTo>
                    <a:pt x="7276" y="15597"/>
                    <a:pt x="6697" y="16158"/>
                    <a:pt x="6186" y="16769"/>
                  </a:cubicBezTo>
                  <a:cubicBezTo>
                    <a:pt x="5669" y="17380"/>
                    <a:pt x="5235" y="18054"/>
                    <a:pt x="4775" y="18709"/>
                  </a:cubicBezTo>
                  <a:cubicBezTo>
                    <a:pt x="4554" y="19031"/>
                    <a:pt x="4322" y="19345"/>
                    <a:pt x="4063" y="19635"/>
                  </a:cubicBezTo>
                  <a:cubicBezTo>
                    <a:pt x="3938" y="19781"/>
                    <a:pt x="3799" y="19918"/>
                    <a:pt x="3653" y="20045"/>
                  </a:cubicBezTo>
                  <a:cubicBezTo>
                    <a:pt x="3522" y="20171"/>
                    <a:pt x="3371" y="20278"/>
                    <a:pt x="3226" y="20385"/>
                  </a:cubicBezTo>
                  <a:cubicBezTo>
                    <a:pt x="3351" y="20145"/>
                    <a:pt x="3471" y="19912"/>
                    <a:pt x="3590" y="19673"/>
                  </a:cubicBezTo>
                  <a:cubicBezTo>
                    <a:pt x="4081" y="18709"/>
                    <a:pt x="4535" y="17702"/>
                    <a:pt x="4756" y="16636"/>
                  </a:cubicBezTo>
                  <a:cubicBezTo>
                    <a:pt x="4945" y="15711"/>
                    <a:pt x="4945" y="14766"/>
                    <a:pt x="4851" y="13827"/>
                  </a:cubicBezTo>
                  <a:cubicBezTo>
                    <a:pt x="4945" y="13380"/>
                    <a:pt x="5078" y="12946"/>
                    <a:pt x="5253" y="12516"/>
                  </a:cubicBezTo>
                  <a:cubicBezTo>
                    <a:pt x="5468" y="12013"/>
                    <a:pt x="5720" y="11522"/>
                    <a:pt x="5947" y="11018"/>
                  </a:cubicBezTo>
                  <a:cubicBezTo>
                    <a:pt x="6174" y="10527"/>
                    <a:pt x="6343" y="10030"/>
                    <a:pt x="6488" y="9507"/>
                  </a:cubicBezTo>
                  <a:cubicBezTo>
                    <a:pt x="6627" y="8996"/>
                    <a:pt x="6747" y="8480"/>
                    <a:pt x="6910" y="7969"/>
                  </a:cubicBezTo>
                  <a:cubicBezTo>
                    <a:pt x="6999" y="7692"/>
                    <a:pt x="7112" y="7422"/>
                    <a:pt x="7238" y="7163"/>
                  </a:cubicBezTo>
                  <a:cubicBezTo>
                    <a:pt x="7369" y="6899"/>
                    <a:pt x="7546" y="6652"/>
                    <a:pt x="7747" y="6432"/>
                  </a:cubicBezTo>
                  <a:cubicBezTo>
                    <a:pt x="7763" y="6413"/>
                    <a:pt x="7747" y="6386"/>
                    <a:pt x="7727" y="6386"/>
                  </a:cubicBezTo>
                  <a:cubicBezTo>
                    <a:pt x="7721" y="6386"/>
                    <a:pt x="7715" y="6388"/>
                    <a:pt x="7710" y="6394"/>
                  </a:cubicBezTo>
                  <a:cubicBezTo>
                    <a:pt x="6898" y="7106"/>
                    <a:pt x="6651" y="8221"/>
                    <a:pt x="6394" y="9216"/>
                  </a:cubicBezTo>
                  <a:cubicBezTo>
                    <a:pt x="6255" y="9745"/>
                    <a:pt x="6104" y="10268"/>
                    <a:pt x="5883" y="10778"/>
                  </a:cubicBezTo>
                  <a:cubicBezTo>
                    <a:pt x="5663" y="11283"/>
                    <a:pt x="5404" y="11780"/>
                    <a:pt x="5185" y="12284"/>
                  </a:cubicBezTo>
                  <a:cubicBezTo>
                    <a:pt x="5034" y="12637"/>
                    <a:pt x="4889" y="13002"/>
                    <a:pt x="4807" y="13380"/>
                  </a:cubicBezTo>
                  <a:cubicBezTo>
                    <a:pt x="4680" y="12353"/>
                    <a:pt x="4479" y="11333"/>
                    <a:pt x="4359" y="10306"/>
                  </a:cubicBezTo>
                  <a:cubicBezTo>
                    <a:pt x="4232" y="9216"/>
                    <a:pt x="4220" y="8120"/>
                    <a:pt x="4328" y="7036"/>
                  </a:cubicBezTo>
                  <a:cubicBezTo>
                    <a:pt x="4542" y="4826"/>
                    <a:pt x="5253" y="2684"/>
                    <a:pt x="6343" y="762"/>
                  </a:cubicBezTo>
                  <a:cubicBezTo>
                    <a:pt x="6482" y="524"/>
                    <a:pt x="6621" y="285"/>
                    <a:pt x="6765" y="44"/>
                  </a:cubicBezTo>
                  <a:cubicBezTo>
                    <a:pt x="6779" y="23"/>
                    <a:pt x="6758" y="1"/>
                    <a:pt x="6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"/>
          <p:cNvSpPr/>
          <p:nvPr/>
        </p:nvSpPr>
        <p:spPr>
          <a:xfrm rot="10800000" flipH="1">
            <a:off x="5998539" y="3499081"/>
            <a:ext cx="3517371" cy="2209850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1"/>
          <p:cNvSpPr/>
          <p:nvPr/>
        </p:nvSpPr>
        <p:spPr>
          <a:xfrm rot="-10799887">
            <a:off x="-511804" y="3457911"/>
            <a:ext cx="3648404" cy="2292174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1"/>
          <p:cNvSpPr/>
          <p:nvPr/>
        </p:nvSpPr>
        <p:spPr>
          <a:xfrm rot="10676150" flipH="1">
            <a:off x="-979101" y="-1009067"/>
            <a:ext cx="3998662" cy="1610143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1"/>
          <p:cNvSpPr/>
          <p:nvPr/>
        </p:nvSpPr>
        <p:spPr>
          <a:xfrm rot="10800000">
            <a:off x="5914438" y="-727055"/>
            <a:ext cx="3418224" cy="1376418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1"/>
          <p:cNvSpPr txBox="1">
            <a:spLocks noGrp="1"/>
          </p:cNvSpPr>
          <p:nvPr>
            <p:ph type="title" hasCustomPrompt="1"/>
          </p:nvPr>
        </p:nvSpPr>
        <p:spPr>
          <a:xfrm>
            <a:off x="1572125" y="1629925"/>
            <a:ext cx="5999700" cy="12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5" name="Google Shape;495;p11"/>
          <p:cNvSpPr txBox="1">
            <a:spLocks noGrp="1"/>
          </p:cNvSpPr>
          <p:nvPr>
            <p:ph type="subTitle" idx="1"/>
          </p:nvPr>
        </p:nvSpPr>
        <p:spPr>
          <a:xfrm>
            <a:off x="1572125" y="2856625"/>
            <a:ext cx="5999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6" name="Google Shape;496;p11"/>
          <p:cNvSpPr/>
          <p:nvPr/>
        </p:nvSpPr>
        <p:spPr>
          <a:xfrm rot="-7183555">
            <a:off x="7207191" y="-694892"/>
            <a:ext cx="498222" cy="1496509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1"/>
          <p:cNvGrpSpPr/>
          <p:nvPr/>
        </p:nvGrpSpPr>
        <p:grpSpPr>
          <a:xfrm rot="4453678">
            <a:off x="8034943" y="-851864"/>
            <a:ext cx="1256408" cy="2051649"/>
            <a:chOff x="8595475" y="-559176"/>
            <a:chExt cx="1158036" cy="1891013"/>
          </a:xfrm>
        </p:grpSpPr>
        <p:sp>
          <p:nvSpPr>
            <p:cNvPr id="498" name="Google Shape;498;p11"/>
            <p:cNvSpPr/>
            <p:nvPr/>
          </p:nvSpPr>
          <p:spPr>
            <a:xfrm rot="9961355">
              <a:off x="8681875" y="365298"/>
              <a:ext cx="426685" cy="135646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 rot="9961355">
              <a:off x="8658669" y="89145"/>
              <a:ext cx="542809" cy="136151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 rot="9961355">
              <a:off x="8725725" y="-107659"/>
              <a:ext cx="522389" cy="149054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 rot="9961355">
              <a:off x="8994802" y="956796"/>
              <a:ext cx="130822" cy="364640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 rot="9961355">
              <a:off x="9018522" y="830481"/>
              <a:ext cx="179235" cy="290085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 rot="9961355">
              <a:off x="9031851" y="671443"/>
              <a:ext cx="213511" cy="301866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 rot="9961355">
              <a:off x="9094127" y="352237"/>
              <a:ext cx="246273" cy="286607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 rot="9961355">
              <a:off x="8729296" y="737138"/>
              <a:ext cx="298388" cy="151410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 rot="9961355">
              <a:off x="9170552" y="73654"/>
              <a:ext cx="294742" cy="360377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 rot="9961355">
              <a:off x="8776911" y="861324"/>
              <a:ext cx="251602" cy="179852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 rot="9961355">
              <a:off x="9043774" y="544276"/>
              <a:ext cx="273985" cy="293451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 rot="9961355">
              <a:off x="8674177" y="595444"/>
              <a:ext cx="373560" cy="111412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 rot="10190753">
              <a:off x="9249027" y="-166497"/>
              <a:ext cx="294742" cy="360378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 rot="8984581">
              <a:off x="8725726" y="-352358"/>
              <a:ext cx="522401" cy="149057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 rot="9777238">
              <a:off x="9279549" y="-458042"/>
              <a:ext cx="294747" cy="360383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 rot="9961355">
              <a:off x="8790611" y="-491767"/>
              <a:ext cx="767764" cy="1709883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11"/>
          <p:cNvSpPr/>
          <p:nvPr/>
        </p:nvSpPr>
        <p:spPr>
          <a:xfrm rot="10800000" flipH="1">
            <a:off x="8604273" y="640724"/>
            <a:ext cx="117740" cy="79248"/>
          </a:xfrm>
          <a:custGeom>
            <a:avLst/>
            <a:gdLst/>
            <a:ahLst/>
            <a:cxnLst/>
            <a:rect l="l" t="t" r="r" b="b"/>
            <a:pathLst>
              <a:path w="1664" h="1120" extrusionOk="0">
                <a:moveTo>
                  <a:pt x="1524" y="0"/>
                </a:moveTo>
                <a:lnTo>
                  <a:pt x="1" y="713"/>
                </a:lnTo>
                <a:cubicBezTo>
                  <a:pt x="161" y="971"/>
                  <a:pt x="438" y="1120"/>
                  <a:pt x="726" y="1120"/>
                </a:cubicBezTo>
                <a:cubicBezTo>
                  <a:pt x="846" y="1120"/>
                  <a:pt x="967" y="1094"/>
                  <a:pt x="1083" y="1041"/>
                </a:cubicBezTo>
                <a:cubicBezTo>
                  <a:pt x="1481" y="858"/>
                  <a:pt x="1664" y="404"/>
                  <a:pt x="1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1"/>
          <p:cNvSpPr/>
          <p:nvPr/>
        </p:nvSpPr>
        <p:spPr>
          <a:xfrm rot="10800000" flipH="1">
            <a:off x="9011987" y="998312"/>
            <a:ext cx="66441" cy="66512"/>
          </a:xfrm>
          <a:custGeom>
            <a:avLst/>
            <a:gdLst/>
            <a:ahLst/>
            <a:cxnLst/>
            <a:rect l="l" t="t" r="r" b="b"/>
            <a:pathLst>
              <a:path w="939" h="940" extrusionOk="0">
                <a:moveTo>
                  <a:pt x="473" y="1"/>
                </a:moveTo>
                <a:cubicBezTo>
                  <a:pt x="215" y="1"/>
                  <a:pt x="0" y="209"/>
                  <a:pt x="0" y="468"/>
                </a:cubicBezTo>
                <a:cubicBezTo>
                  <a:pt x="0" y="725"/>
                  <a:pt x="215" y="940"/>
                  <a:pt x="473" y="940"/>
                </a:cubicBezTo>
                <a:cubicBezTo>
                  <a:pt x="732" y="940"/>
                  <a:pt x="939" y="725"/>
                  <a:pt x="939" y="468"/>
                </a:cubicBezTo>
                <a:cubicBezTo>
                  <a:pt x="939" y="209"/>
                  <a:pt x="73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1"/>
          <p:cNvSpPr/>
          <p:nvPr/>
        </p:nvSpPr>
        <p:spPr>
          <a:xfrm rot="10800000" flipH="1">
            <a:off x="6296430" y="142684"/>
            <a:ext cx="119156" cy="63257"/>
          </a:xfrm>
          <a:custGeom>
            <a:avLst/>
            <a:gdLst/>
            <a:ahLst/>
            <a:cxnLst/>
            <a:rect l="l" t="t" r="r" b="b"/>
            <a:pathLst>
              <a:path w="1684" h="894" extrusionOk="0">
                <a:moveTo>
                  <a:pt x="869" y="1"/>
                </a:moveTo>
                <a:cubicBezTo>
                  <a:pt x="824" y="1"/>
                  <a:pt x="778" y="5"/>
                  <a:pt x="732" y="12"/>
                </a:cubicBezTo>
                <a:cubicBezTo>
                  <a:pt x="303" y="88"/>
                  <a:pt x="1" y="472"/>
                  <a:pt x="26" y="893"/>
                </a:cubicBezTo>
                <a:lnTo>
                  <a:pt x="1683" y="623"/>
                </a:lnTo>
                <a:cubicBezTo>
                  <a:pt x="1582" y="252"/>
                  <a:pt x="1245" y="1"/>
                  <a:pt x="8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1"/>
          <p:cNvSpPr/>
          <p:nvPr/>
        </p:nvSpPr>
        <p:spPr>
          <a:xfrm rot="10800000" flipH="1">
            <a:off x="244649" y="1488287"/>
            <a:ext cx="66441" cy="66512"/>
          </a:xfrm>
          <a:custGeom>
            <a:avLst/>
            <a:gdLst/>
            <a:ahLst/>
            <a:cxnLst/>
            <a:rect l="l" t="t" r="r" b="b"/>
            <a:pathLst>
              <a:path w="939" h="940" extrusionOk="0">
                <a:moveTo>
                  <a:pt x="473" y="1"/>
                </a:moveTo>
                <a:cubicBezTo>
                  <a:pt x="215" y="1"/>
                  <a:pt x="0" y="209"/>
                  <a:pt x="0" y="468"/>
                </a:cubicBezTo>
                <a:cubicBezTo>
                  <a:pt x="0" y="725"/>
                  <a:pt x="215" y="940"/>
                  <a:pt x="473" y="940"/>
                </a:cubicBezTo>
                <a:cubicBezTo>
                  <a:pt x="732" y="940"/>
                  <a:pt x="939" y="725"/>
                  <a:pt x="939" y="468"/>
                </a:cubicBezTo>
                <a:cubicBezTo>
                  <a:pt x="939" y="209"/>
                  <a:pt x="73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1"/>
          <p:cNvSpPr/>
          <p:nvPr/>
        </p:nvSpPr>
        <p:spPr>
          <a:xfrm rot="8222243">
            <a:off x="1083525" y="-612606"/>
            <a:ext cx="688690" cy="1147535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11"/>
          <p:cNvGrpSpPr/>
          <p:nvPr/>
        </p:nvGrpSpPr>
        <p:grpSpPr>
          <a:xfrm rot="6409623">
            <a:off x="-244122" y="-965574"/>
            <a:ext cx="1043991" cy="2038253"/>
            <a:chOff x="-3254542" y="1979936"/>
            <a:chExt cx="732296" cy="1429709"/>
          </a:xfrm>
        </p:grpSpPr>
        <p:sp>
          <p:nvSpPr>
            <p:cNvPr id="520" name="Google Shape;520;p11"/>
            <p:cNvSpPr/>
            <p:nvPr/>
          </p:nvSpPr>
          <p:spPr>
            <a:xfrm>
              <a:off x="-2870894" y="2285054"/>
              <a:ext cx="302355" cy="377325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-2839701" y="2555827"/>
              <a:ext cx="317454" cy="406998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-2950059" y="1979936"/>
              <a:ext cx="171944" cy="573084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 rot="-3667502">
              <a:off x="-3167511" y="2250229"/>
              <a:ext cx="302348" cy="377316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-3175776" y="2916336"/>
              <a:ext cx="304880" cy="273920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-2829174" y="2908668"/>
              <a:ext cx="302403" cy="340983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-3219309" y="2505435"/>
              <a:ext cx="361083" cy="476919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-3092614" y="2097248"/>
              <a:ext cx="484254" cy="1312397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11"/>
          <p:cNvSpPr/>
          <p:nvPr/>
        </p:nvSpPr>
        <p:spPr>
          <a:xfrm rot="10800000" flipH="1">
            <a:off x="2144201" y="345166"/>
            <a:ext cx="103094" cy="117953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1"/>
          <p:cNvSpPr/>
          <p:nvPr/>
        </p:nvSpPr>
        <p:spPr>
          <a:xfrm rot="10800000" flipH="1">
            <a:off x="446964" y="845263"/>
            <a:ext cx="132033" cy="73942"/>
          </a:xfrm>
          <a:custGeom>
            <a:avLst/>
            <a:gdLst/>
            <a:ahLst/>
            <a:cxnLst/>
            <a:rect l="l" t="t" r="r" b="b"/>
            <a:pathLst>
              <a:path w="1866" h="1045" extrusionOk="0">
                <a:moveTo>
                  <a:pt x="985" y="0"/>
                </a:moveTo>
                <a:cubicBezTo>
                  <a:pt x="916" y="0"/>
                  <a:pt x="846" y="8"/>
                  <a:pt x="776" y="24"/>
                </a:cubicBezTo>
                <a:cubicBezTo>
                  <a:pt x="310" y="131"/>
                  <a:pt x="0" y="579"/>
                  <a:pt x="58" y="1044"/>
                </a:cubicBezTo>
                <a:lnTo>
                  <a:pt x="1866" y="629"/>
                </a:lnTo>
                <a:cubicBezTo>
                  <a:pt x="1737" y="248"/>
                  <a:pt x="1376" y="0"/>
                  <a:pt x="9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1"/>
          <p:cNvSpPr/>
          <p:nvPr/>
        </p:nvSpPr>
        <p:spPr>
          <a:xfrm rot="10800000" flipH="1">
            <a:off x="2870582" y="120962"/>
            <a:ext cx="93612" cy="106702"/>
          </a:xfrm>
          <a:custGeom>
            <a:avLst/>
            <a:gdLst/>
            <a:ahLst/>
            <a:cxnLst/>
            <a:rect l="l" t="t" r="r" b="b"/>
            <a:pathLst>
              <a:path w="1323" h="1508" extrusionOk="0">
                <a:moveTo>
                  <a:pt x="955" y="1"/>
                </a:moveTo>
                <a:cubicBezTo>
                  <a:pt x="673" y="1"/>
                  <a:pt x="396" y="139"/>
                  <a:pt x="234" y="392"/>
                </a:cubicBezTo>
                <a:cubicBezTo>
                  <a:pt x="0" y="764"/>
                  <a:pt x="89" y="1243"/>
                  <a:pt x="423" y="1508"/>
                </a:cubicBezTo>
                <a:lnTo>
                  <a:pt x="1323" y="84"/>
                </a:lnTo>
                <a:cubicBezTo>
                  <a:pt x="1205" y="28"/>
                  <a:pt x="1080" y="1"/>
                  <a:pt x="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11"/>
          <p:cNvGrpSpPr/>
          <p:nvPr/>
        </p:nvGrpSpPr>
        <p:grpSpPr>
          <a:xfrm rot="3946962" flipH="1">
            <a:off x="7876580" y="4123038"/>
            <a:ext cx="2073396" cy="1257504"/>
            <a:chOff x="-143693" y="-257384"/>
            <a:chExt cx="2073388" cy="1257499"/>
          </a:xfrm>
        </p:grpSpPr>
        <p:sp>
          <p:nvSpPr>
            <p:cNvPr id="532" name="Google Shape;532;p11"/>
            <p:cNvSpPr/>
            <p:nvPr/>
          </p:nvSpPr>
          <p:spPr>
            <a:xfrm rot="4409815">
              <a:off x="682357" y="303423"/>
              <a:ext cx="450779" cy="577930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4409815">
              <a:off x="1382815" y="-262604"/>
              <a:ext cx="244158" cy="813769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4409815">
              <a:off x="1033854" y="142231"/>
              <a:ext cx="429339" cy="535794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 rot="4409815">
              <a:off x="989818" y="-296385"/>
              <a:ext cx="340739" cy="565283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 rot="4409815">
              <a:off x="152946" y="50361"/>
              <a:ext cx="432923" cy="388961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 rot="4409815">
              <a:off x="258802" y="483390"/>
              <a:ext cx="429406" cy="484190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 rot="4409815">
              <a:off x="528067" y="-239581"/>
              <a:ext cx="512731" cy="677216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4409815">
              <a:off x="503562" y="-572568"/>
              <a:ext cx="687632" cy="1863579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1"/>
          <p:cNvSpPr/>
          <p:nvPr/>
        </p:nvSpPr>
        <p:spPr>
          <a:xfrm rot="2700000" flipH="1">
            <a:off x="-183157" y="4609689"/>
            <a:ext cx="484189" cy="1130111"/>
          </a:xfrm>
          <a:custGeom>
            <a:avLst/>
            <a:gdLst/>
            <a:ahLst/>
            <a:cxnLst/>
            <a:rect l="l" t="t" r="r" b="b"/>
            <a:pathLst>
              <a:path w="7209" h="16826" extrusionOk="0">
                <a:moveTo>
                  <a:pt x="6503" y="137"/>
                </a:moveTo>
                <a:cubicBezTo>
                  <a:pt x="5948" y="893"/>
                  <a:pt x="5936" y="1887"/>
                  <a:pt x="5596" y="2738"/>
                </a:cubicBezTo>
                <a:cubicBezTo>
                  <a:pt x="5502" y="2983"/>
                  <a:pt x="5369" y="3218"/>
                  <a:pt x="5212" y="3425"/>
                </a:cubicBezTo>
                <a:cubicBezTo>
                  <a:pt x="5023" y="3664"/>
                  <a:pt x="4802" y="3878"/>
                  <a:pt x="4607" y="4105"/>
                </a:cubicBezTo>
                <a:cubicBezTo>
                  <a:pt x="4217" y="4547"/>
                  <a:pt x="3901" y="5044"/>
                  <a:pt x="3674" y="5585"/>
                </a:cubicBezTo>
                <a:cubicBezTo>
                  <a:pt x="3227" y="6663"/>
                  <a:pt x="3264" y="7885"/>
                  <a:pt x="2729" y="8925"/>
                </a:cubicBezTo>
                <a:cubicBezTo>
                  <a:pt x="2453" y="9466"/>
                  <a:pt x="2069" y="9945"/>
                  <a:pt x="1810" y="10492"/>
                </a:cubicBezTo>
                <a:cubicBezTo>
                  <a:pt x="1539" y="11065"/>
                  <a:pt x="1388" y="11702"/>
                  <a:pt x="1217" y="12313"/>
                </a:cubicBezTo>
                <a:cubicBezTo>
                  <a:pt x="1035" y="12981"/>
                  <a:pt x="865" y="13641"/>
                  <a:pt x="676" y="14310"/>
                </a:cubicBezTo>
                <a:cubicBezTo>
                  <a:pt x="601" y="14586"/>
                  <a:pt x="525" y="14858"/>
                  <a:pt x="449" y="15135"/>
                </a:cubicBezTo>
                <a:cubicBezTo>
                  <a:pt x="531" y="14813"/>
                  <a:pt x="613" y="14486"/>
                  <a:pt x="688" y="14158"/>
                </a:cubicBezTo>
                <a:cubicBezTo>
                  <a:pt x="833" y="13560"/>
                  <a:pt x="967" y="12961"/>
                  <a:pt x="997" y="12344"/>
                </a:cubicBezTo>
                <a:cubicBezTo>
                  <a:pt x="1028" y="11727"/>
                  <a:pt x="1004" y="11109"/>
                  <a:pt x="1110" y="10498"/>
                </a:cubicBezTo>
                <a:cubicBezTo>
                  <a:pt x="1205" y="9938"/>
                  <a:pt x="1382" y="9390"/>
                  <a:pt x="1639" y="8879"/>
                </a:cubicBezTo>
                <a:cubicBezTo>
                  <a:pt x="1904" y="8370"/>
                  <a:pt x="2232" y="7891"/>
                  <a:pt x="2377" y="7324"/>
                </a:cubicBezTo>
                <a:cubicBezTo>
                  <a:pt x="2516" y="6795"/>
                  <a:pt x="2528" y="6241"/>
                  <a:pt x="2592" y="5692"/>
                </a:cubicBezTo>
                <a:cubicBezTo>
                  <a:pt x="2654" y="5126"/>
                  <a:pt x="2793" y="4571"/>
                  <a:pt x="3045" y="4061"/>
                </a:cubicBezTo>
                <a:cubicBezTo>
                  <a:pt x="3310" y="3512"/>
                  <a:pt x="3694" y="3047"/>
                  <a:pt x="4103" y="2599"/>
                </a:cubicBezTo>
                <a:cubicBezTo>
                  <a:pt x="4543" y="2122"/>
                  <a:pt x="4991" y="1648"/>
                  <a:pt x="5432" y="1177"/>
                </a:cubicBezTo>
                <a:cubicBezTo>
                  <a:pt x="5659" y="936"/>
                  <a:pt x="5880" y="698"/>
                  <a:pt x="6107" y="459"/>
                </a:cubicBezTo>
                <a:cubicBezTo>
                  <a:pt x="6200" y="351"/>
                  <a:pt x="6302" y="218"/>
                  <a:pt x="6433" y="156"/>
                </a:cubicBezTo>
                <a:cubicBezTo>
                  <a:pt x="6459" y="149"/>
                  <a:pt x="6477" y="143"/>
                  <a:pt x="6503" y="137"/>
                </a:cubicBezTo>
                <a:close/>
                <a:moveTo>
                  <a:pt x="6610" y="156"/>
                </a:moveTo>
                <a:cubicBezTo>
                  <a:pt x="6660" y="181"/>
                  <a:pt x="6704" y="232"/>
                  <a:pt x="6735" y="288"/>
                </a:cubicBezTo>
                <a:cubicBezTo>
                  <a:pt x="6805" y="407"/>
                  <a:pt x="6843" y="552"/>
                  <a:pt x="6881" y="685"/>
                </a:cubicBezTo>
                <a:cubicBezTo>
                  <a:pt x="6918" y="829"/>
                  <a:pt x="6950" y="980"/>
                  <a:pt x="6976" y="1131"/>
                </a:cubicBezTo>
                <a:cubicBezTo>
                  <a:pt x="7020" y="1441"/>
                  <a:pt x="7038" y="1750"/>
                  <a:pt x="7038" y="2058"/>
                </a:cubicBezTo>
                <a:cubicBezTo>
                  <a:pt x="7044" y="2625"/>
                  <a:pt x="7032" y="3210"/>
                  <a:pt x="6875" y="3759"/>
                </a:cubicBezTo>
                <a:cubicBezTo>
                  <a:pt x="6799" y="4030"/>
                  <a:pt x="6679" y="4276"/>
                  <a:pt x="6515" y="4509"/>
                </a:cubicBezTo>
                <a:cubicBezTo>
                  <a:pt x="6351" y="4748"/>
                  <a:pt x="6150" y="4962"/>
                  <a:pt x="5955" y="5175"/>
                </a:cubicBezTo>
                <a:cubicBezTo>
                  <a:pt x="5564" y="5591"/>
                  <a:pt x="5186" y="6014"/>
                  <a:pt x="4846" y="6468"/>
                </a:cubicBezTo>
                <a:cubicBezTo>
                  <a:pt x="4506" y="6914"/>
                  <a:pt x="4209" y="7387"/>
                  <a:pt x="3982" y="7891"/>
                </a:cubicBezTo>
                <a:cubicBezTo>
                  <a:pt x="3869" y="8149"/>
                  <a:pt x="3775" y="8420"/>
                  <a:pt x="3694" y="8690"/>
                </a:cubicBezTo>
                <a:cubicBezTo>
                  <a:pt x="3618" y="8968"/>
                  <a:pt x="3549" y="9245"/>
                  <a:pt x="3461" y="9522"/>
                </a:cubicBezTo>
                <a:cubicBezTo>
                  <a:pt x="3378" y="9786"/>
                  <a:pt x="3272" y="10039"/>
                  <a:pt x="3127" y="10278"/>
                </a:cubicBezTo>
                <a:cubicBezTo>
                  <a:pt x="2994" y="10498"/>
                  <a:pt x="2837" y="10707"/>
                  <a:pt x="2679" y="10908"/>
                </a:cubicBezTo>
                <a:cubicBezTo>
                  <a:pt x="2351" y="11312"/>
                  <a:pt x="1999" y="11696"/>
                  <a:pt x="1722" y="12130"/>
                </a:cubicBezTo>
                <a:cubicBezTo>
                  <a:pt x="1577" y="12356"/>
                  <a:pt x="1464" y="12597"/>
                  <a:pt x="1375" y="12848"/>
                </a:cubicBezTo>
                <a:cubicBezTo>
                  <a:pt x="1287" y="13126"/>
                  <a:pt x="1231" y="13409"/>
                  <a:pt x="1168" y="13693"/>
                </a:cubicBezTo>
                <a:cubicBezTo>
                  <a:pt x="1104" y="13989"/>
                  <a:pt x="1022" y="14272"/>
                  <a:pt x="909" y="14548"/>
                </a:cubicBezTo>
                <a:cubicBezTo>
                  <a:pt x="796" y="14845"/>
                  <a:pt x="657" y="15135"/>
                  <a:pt x="525" y="15418"/>
                </a:cubicBezTo>
                <a:cubicBezTo>
                  <a:pt x="493" y="15493"/>
                  <a:pt x="456" y="15569"/>
                  <a:pt x="424" y="15638"/>
                </a:cubicBezTo>
                <a:cubicBezTo>
                  <a:pt x="499" y="15368"/>
                  <a:pt x="575" y="15097"/>
                  <a:pt x="651" y="14827"/>
                </a:cubicBezTo>
                <a:cubicBezTo>
                  <a:pt x="833" y="14170"/>
                  <a:pt x="1028" y="13516"/>
                  <a:pt x="1217" y="12861"/>
                </a:cubicBezTo>
                <a:cubicBezTo>
                  <a:pt x="1394" y="12231"/>
                  <a:pt x="1546" y="11588"/>
                  <a:pt x="1766" y="10978"/>
                </a:cubicBezTo>
                <a:cubicBezTo>
                  <a:pt x="1979" y="10399"/>
                  <a:pt x="2333" y="9900"/>
                  <a:pt x="2654" y="9371"/>
                </a:cubicBezTo>
                <a:cubicBezTo>
                  <a:pt x="2811" y="9120"/>
                  <a:pt x="2944" y="8855"/>
                  <a:pt x="3051" y="8577"/>
                </a:cubicBezTo>
                <a:cubicBezTo>
                  <a:pt x="3151" y="8306"/>
                  <a:pt x="3221" y="8030"/>
                  <a:pt x="3284" y="7753"/>
                </a:cubicBezTo>
                <a:cubicBezTo>
                  <a:pt x="3410" y="7192"/>
                  <a:pt x="3485" y="6619"/>
                  <a:pt x="3662" y="6070"/>
                </a:cubicBezTo>
                <a:cubicBezTo>
                  <a:pt x="3839" y="5510"/>
                  <a:pt x="4109" y="4986"/>
                  <a:pt x="4462" y="4521"/>
                </a:cubicBezTo>
                <a:cubicBezTo>
                  <a:pt x="4814" y="4049"/>
                  <a:pt x="5287" y="3671"/>
                  <a:pt x="5570" y="3148"/>
                </a:cubicBezTo>
                <a:cubicBezTo>
                  <a:pt x="6037" y="2285"/>
                  <a:pt x="6005" y="1252"/>
                  <a:pt x="6465" y="389"/>
                </a:cubicBezTo>
                <a:cubicBezTo>
                  <a:pt x="6509" y="308"/>
                  <a:pt x="6553" y="232"/>
                  <a:pt x="6610" y="156"/>
                </a:cubicBezTo>
                <a:close/>
                <a:moveTo>
                  <a:pt x="6525" y="1"/>
                </a:moveTo>
                <a:cubicBezTo>
                  <a:pt x="6507" y="1"/>
                  <a:pt x="6489" y="2"/>
                  <a:pt x="6471" y="5"/>
                </a:cubicBezTo>
                <a:cubicBezTo>
                  <a:pt x="6351" y="23"/>
                  <a:pt x="6244" y="119"/>
                  <a:pt x="6162" y="200"/>
                </a:cubicBezTo>
                <a:cubicBezTo>
                  <a:pt x="5691" y="678"/>
                  <a:pt x="5243" y="1183"/>
                  <a:pt x="4790" y="1674"/>
                </a:cubicBezTo>
                <a:cubicBezTo>
                  <a:pt x="4354" y="2140"/>
                  <a:pt x="3895" y="2599"/>
                  <a:pt x="3505" y="3104"/>
                </a:cubicBezTo>
                <a:cubicBezTo>
                  <a:pt x="3139" y="3570"/>
                  <a:pt x="2856" y="4087"/>
                  <a:pt x="2679" y="4646"/>
                </a:cubicBezTo>
                <a:cubicBezTo>
                  <a:pt x="2509" y="5189"/>
                  <a:pt x="2465" y="5750"/>
                  <a:pt x="2415" y="6309"/>
                </a:cubicBezTo>
                <a:cubicBezTo>
                  <a:pt x="2357" y="6890"/>
                  <a:pt x="2270" y="7457"/>
                  <a:pt x="1999" y="7980"/>
                </a:cubicBezTo>
                <a:cubicBezTo>
                  <a:pt x="1866" y="8250"/>
                  <a:pt x="1709" y="8509"/>
                  <a:pt x="1571" y="8780"/>
                </a:cubicBezTo>
                <a:cubicBezTo>
                  <a:pt x="1438" y="9030"/>
                  <a:pt x="1331" y="9295"/>
                  <a:pt x="1237" y="9567"/>
                </a:cubicBezTo>
                <a:cubicBezTo>
                  <a:pt x="1054" y="10120"/>
                  <a:pt x="959" y="10701"/>
                  <a:pt x="935" y="11286"/>
                </a:cubicBezTo>
                <a:cubicBezTo>
                  <a:pt x="903" y="11922"/>
                  <a:pt x="915" y="12559"/>
                  <a:pt x="802" y="13188"/>
                </a:cubicBezTo>
                <a:cubicBezTo>
                  <a:pt x="694" y="13806"/>
                  <a:pt x="537" y="14411"/>
                  <a:pt x="386" y="15016"/>
                </a:cubicBezTo>
                <a:cubicBezTo>
                  <a:pt x="380" y="15022"/>
                  <a:pt x="368" y="15028"/>
                  <a:pt x="362" y="15047"/>
                </a:cubicBezTo>
                <a:cubicBezTo>
                  <a:pt x="279" y="15254"/>
                  <a:pt x="211" y="15455"/>
                  <a:pt x="173" y="15676"/>
                </a:cubicBezTo>
                <a:cubicBezTo>
                  <a:pt x="135" y="15885"/>
                  <a:pt x="121" y="16098"/>
                  <a:pt x="121" y="16307"/>
                </a:cubicBezTo>
                <a:cubicBezTo>
                  <a:pt x="78" y="16464"/>
                  <a:pt x="40" y="16621"/>
                  <a:pt x="8" y="16778"/>
                </a:cubicBezTo>
                <a:cubicBezTo>
                  <a:pt x="1" y="16806"/>
                  <a:pt x="24" y="16826"/>
                  <a:pt x="47" y="16826"/>
                </a:cubicBezTo>
                <a:cubicBezTo>
                  <a:pt x="62" y="16826"/>
                  <a:pt x="77" y="16817"/>
                  <a:pt x="84" y="16798"/>
                </a:cubicBezTo>
                <a:cubicBezTo>
                  <a:pt x="127" y="16665"/>
                  <a:pt x="173" y="16533"/>
                  <a:pt x="211" y="16400"/>
                </a:cubicBezTo>
                <a:cubicBezTo>
                  <a:pt x="229" y="16400"/>
                  <a:pt x="248" y="16388"/>
                  <a:pt x="254" y="16370"/>
                </a:cubicBezTo>
                <a:cubicBezTo>
                  <a:pt x="406" y="16068"/>
                  <a:pt x="543" y="15765"/>
                  <a:pt x="688" y="15463"/>
                </a:cubicBezTo>
                <a:cubicBezTo>
                  <a:pt x="821" y="15179"/>
                  <a:pt x="953" y="14889"/>
                  <a:pt x="1072" y="14600"/>
                </a:cubicBezTo>
                <a:cubicBezTo>
                  <a:pt x="1186" y="14310"/>
                  <a:pt x="1269" y="14013"/>
                  <a:pt x="1337" y="13717"/>
                </a:cubicBezTo>
                <a:cubicBezTo>
                  <a:pt x="1400" y="13428"/>
                  <a:pt x="1458" y="13138"/>
                  <a:pt x="1558" y="12861"/>
                </a:cubicBezTo>
                <a:cubicBezTo>
                  <a:pt x="1911" y="11841"/>
                  <a:pt x="2837" y="11173"/>
                  <a:pt x="3340" y="10247"/>
                </a:cubicBezTo>
                <a:cubicBezTo>
                  <a:pt x="3624" y="9730"/>
                  <a:pt x="3732" y="9151"/>
                  <a:pt x="3901" y="8597"/>
                </a:cubicBezTo>
                <a:cubicBezTo>
                  <a:pt x="4072" y="8048"/>
                  <a:pt x="4323" y="7538"/>
                  <a:pt x="4639" y="7059"/>
                </a:cubicBezTo>
                <a:cubicBezTo>
                  <a:pt x="4953" y="6574"/>
                  <a:pt x="5319" y="6128"/>
                  <a:pt x="5703" y="5699"/>
                </a:cubicBezTo>
                <a:cubicBezTo>
                  <a:pt x="6093" y="5265"/>
                  <a:pt x="6540" y="4861"/>
                  <a:pt x="6825" y="4344"/>
                </a:cubicBezTo>
                <a:cubicBezTo>
                  <a:pt x="7089" y="3847"/>
                  <a:pt x="7171" y="3274"/>
                  <a:pt x="7189" y="2719"/>
                </a:cubicBezTo>
                <a:cubicBezTo>
                  <a:pt x="7209" y="2108"/>
                  <a:pt x="7203" y="1485"/>
                  <a:pt x="7070" y="887"/>
                </a:cubicBezTo>
                <a:cubicBezTo>
                  <a:pt x="7038" y="735"/>
                  <a:pt x="6994" y="584"/>
                  <a:pt x="6944" y="433"/>
                </a:cubicBezTo>
                <a:cubicBezTo>
                  <a:pt x="6900" y="320"/>
                  <a:pt x="6862" y="200"/>
                  <a:pt x="6773" y="111"/>
                </a:cubicBezTo>
                <a:cubicBezTo>
                  <a:pt x="6710" y="42"/>
                  <a:pt x="6620" y="1"/>
                  <a:pt x="65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1"/>
          <p:cNvSpPr/>
          <p:nvPr/>
        </p:nvSpPr>
        <p:spPr>
          <a:xfrm rot="10800000" flipH="1">
            <a:off x="343876" y="4404241"/>
            <a:ext cx="103094" cy="117953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"/>
          <p:cNvSpPr/>
          <p:nvPr/>
        </p:nvSpPr>
        <p:spPr>
          <a:xfrm rot="10800000" flipH="1">
            <a:off x="9011976" y="3604313"/>
            <a:ext cx="132033" cy="73942"/>
          </a:xfrm>
          <a:custGeom>
            <a:avLst/>
            <a:gdLst/>
            <a:ahLst/>
            <a:cxnLst/>
            <a:rect l="l" t="t" r="r" b="b"/>
            <a:pathLst>
              <a:path w="1866" h="1045" extrusionOk="0">
                <a:moveTo>
                  <a:pt x="985" y="0"/>
                </a:moveTo>
                <a:cubicBezTo>
                  <a:pt x="916" y="0"/>
                  <a:pt x="846" y="8"/>
                  <a:pt x="776" y="24"/>
                </a:cubicBezTo>
                <a:cubicBezTo>
                  <a:pt x="310" y="131"/>
                  <a:pt x="0" y="579"/>
                  <a:pt x="58" y="1044"/>
                </a:cubicBezTo>
                <a:lnTo>
                  <a:pt x="1866" y="629"/>
                </a:lnTo>
                <a:cubicBezTo>
                  <a:pt x="1737" y="248"/>
                  <a:pt x="1376" y="0"/>
                  <a:pt x="9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 rot="10800000" flipH="1">
            <a:off x="2572782" y="5121387"/>
            <a:ext cx="93612" cy="106702"/>
          </a:xfrm>
          <a:custGeom>
            <a:avLst/>
            <a:gdLst/>
            <a:ahLst/>
            <a:cxnLst/>
            <a:rect l="l" t="t" r="r" b="b"/>
            <a:pathLst>
              <a:path w="1323" h="1508" extrusionOk="0">
                <a:moveTo>
                  <a:pt x="955" y="1"/>
                </a:moveTo>
                <a:cubicBezTo>
                  <a:pt x="673" y="1"/>
                  <a:pt x="396" y="139"/>
                  <a:pt x="234" y="392"/>
                </a:cubicBezTo>
                <a:cubicBezTo>
                  <a:pt x="0" y="764"/>
                  <a:pt x="89" y="1243"/>
                  <a:pt x="423" y="1508"/>
                </a:cubicBezTo>
                <a:lnTo>
                  <a:pt x="1323" y="84"/>
                </a:lnTo>
                <a:cubicBezTo>
                  <a:pt x="1205" y="28"/>
                  <a:pt x="1080" y="1"/>
                  <a:pt x="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11"/>
          <p:cNvGrpSpPr/>
          <p:nvPr/>
        </p:nvGrpSpPr>
        <p:grpSpPr>
          <a:xfrm rot="9008569" flipH="1">
            <a:off x="149290" y="4000279"/>
            <a:ext cx="2538891" cy="1785728"/>
            <a:chOff x="3022548" y="6930206"/>
            <a:chExt cx="2539093" cy="1785870"/>
          </a:xfrm>
        </p:grpSpPr>
        <p:sp>
          <p:nvSpPr>
            <p:cNvPr id="545" name="Google Shape;545;p11"/>
            <p:cNvSpPr/>
            <p:nvPr/>
          </p:nvSpPr>
          <p:spPr>
            <a:xfrm rot="3968862">
              <a:off x="4030325" y="7234481"/>
              <a:ext cx="216574" cy="632724"/>
            </a:xfrm>
            <a:custGeom>
              <a:avLst/>
              <a:gdLst/>
              <a:ahLst/>
              <a:cxnLst/>
              <a:rect l="l" t="t" r="r" b="b"/>
              <a:pathLst>
                <a:path w="2967" h="8668" extrusionOk="0">
                  <a:moveTo>
                    <a:pt x="943" y="1"/>
                  </a:moveTo>
                  <a:cubicBezTo>
                    <a:pt x="927" y="1"/>
                    <a:pt x="911" y="8"/>
                    <a:pt x="902" y="23"/>
                  </a:cubicBezTo>
                  <a:cubicBezTo>
                    <a:pt x="214" y="1069"/>
                    <a:pt x="1" y="2366"/>
                    <a:pt x="196" y="3595"/>
                  </a:cubicBezTo>
                  <a:cubicBezTo>
                    <a:pt x="290" y="4174"/>
                    <a:pt x="473" y="4735"/>
                    <a:pt x="719" y="5264"/>
                  </a:cubicBezTo>
                  <a:cubicBezTo>
                    <a:pt x="970" y="5787"/>
                    <a:pt x="1292" y="6265"/>
                    <a:pt x="1644" y="6732"/>
                  </a:cubicBezTo>
                  <a:cubicBezTo>
                    <a:pt x="1990" y="7172"/>
                    <a:pt x="2376" y="7695"/>
                    <a:pt x="2262" y="8288"/>
                  </a:cubicBezTo>
                  <a:cubicBezTo>
                    <a:pt x="2258" y="8298"/>
                    <a:pt x="2267" y="8305"/>
                    <a:pt x="2276" y="8305"/>
                  </a:cubicBezTo>
                  <a:cubicBezTo>
                    <a:pt x="2283" y="8305"/>
                    <a:pt x="2290" y="8301"/>
                    <a:pt x="2293" y="8294"/>
                  </a:cubicBezTo>
                  <a:cubicBezTo>
                    <a:pt x="2306" y="8250"/>
                    <a:pt x="2312" y="8212"/>
                    <a:pt x="2324" y="8168"/>
                  </a:cubicBezTo>
                  <a:cubicBezTo>
                    <a:pt x="2330" y="8326"/>
                    <a:pt x="2350" y="8477"/>
                    <a:pt x="2368" y="8634"/>
                  </a:cubicBezTo>
                  <a:cubicBezTo>
                    <a:pt x="2368" y="8651"/>
                    <a:pt x="2388" y="8667"/>
                    <a:pt x="2407" y="8667"/>
                  </a:cubicBezTo>
                  <a:cubicBezTo>
                    <a:pt x="2416" y="8667"/>
                    <a:pt x="2426" y="8663"/>
                    <a:pt x="2432" y="8652"/>
                  </a:cubicBezTo>
                  <a:cubicBezTo>
                    <a:pt x="2659" y="8143"/>
                    <a:pt x="2848" y="7620"/>
                    <a:pt x="2905" y="7065"/>
                  </a:cubicBezTo>
                  <a:cubicBezTo>
                    <a:pt x="2967" y="6511"/>
                    <a:pt x="2885" y="5925"/>
                    <a:pt x="2702" y="5402"/>
                  </a:cubicBezTo>
                  <a:cubicBezTo>
                    <a:pt x="2495" y="4823"/>
                    <a:pt x="2149" y="4319"/>
                    <a:pt x="1839" y="3796"/>
                  </a:cubicBezTo>
                  <a:cubicBezTo>
                    <a:pt x="1676" y="3526"/>
                    <a:pt x="1531" y="3242"/>
                    <a:pt x="1417" y="2953"/>
                  </a:cubicBezTo>
                  <a:cubicBezTo>
                    <a:pt x="1318" y="2675"/>
                    <a:pt x="1234" y="2386"/>
                    <a:pt x="1179" y="2096"/>
                  </a:cubicBezTo>
                  <a:cubicBezTo>
                    <a:pt x="1039" y="1421"/>
                    <a:pt x="1021" y="735"/>
                    <a:pt x="990" y="49"/>
                  </a:cubicBezTo>
                  <a:cubicBezTo>
                    <a:pt x="990" y="18"/>
                    <a:pt x="966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 rot="3968862">
              <a:off x="3547468" y="7691119"/>
              <a:ext cx="471252" cy="509289"/>
            </a:xfrm>
            <a:custGeom>
              <a:avLst/>
              <a:gdLst/>
              <a:ahLst/>
              <a:cxnLst/>
              <a:rect l="l" t="t" r="r" b="b"/>
              <a:pathLst>
                <a:path w="6456" h="6977" extrusionOk="0">
                  <a:moveTo>
                    <a:pt x="6410" y="1"/>
                  </a:moveTo>
                  <a:cubicBezTo>
                    <a:pt x="6400" y="1"/>
                    <a:pt x="6390" y="4"/>
                    <a:pt x="6382" y="12"/>
                  </a:cubicBezTo>
                  <a:cubicBezTo>
                    <a:pt x="6143" y="257"/>
                    <a:pt x="5904" y="497"/>
                    <a:pt x="5651" y="730"/>
                  </a:cubicBezTo>
                  <a:cubicBezTo>
                    <a:pt x="5393" y="957"/>
                    <a:pt x="5128" y="1172"/>
                    <a:pt x="4852" y="1379"/>
                  </a:cubicBezTo>
                  <a:cubicBezTo>
                    <a:pt x="4317" y="1776"/>
                    <a:pt x="3736" y="2109"/>
                    <a:pt x="3157" y="2443"/>
                  </a:cubicBezTo>
                  <a:cubicBezTo>
                    <a:pt x="2590" y="2759"/>
                    <a:pt x="2023" y="3086"/>
                    <a:pt x="1520" y="3489"/>
                  </a:cubicBezTo>
                  <a:cubicBezTo>
                    <a:pt x="1059" y="3861"/>
                    <a:pt x="663" y="4315"/>
                    <a:pt x="398" y="4844"/>
                  </a:cubicBezTo>
                  <a:cubicBezTo>
                    <a:pt x="146" y="5341"/>
                    <a:pt x="0" y="5926"/>
                    <a:pt x="108" y="6481"/>
                  </a:cubicBezTo>
                  <a:cubicBezTo>
                    <a:pt x="70" y="6632"/>
                    <a:pt x="76" y="6789"/>
                    <a:pt x="114" y="6941"/>
                  </a:cubicBezTo>
                  <a:cubicBezTo>
                    <a:pt x="119" y="6964"/>
                    <a:pt x="142" y="6977"/>
                    <a:pt x="163" y="6977"/>
                  </a:cubicBezTo>
                  <a:cubicBezTo>
                    <a:pt x="170" y="6977"/>
                    <a:pt x="177" y="6976"/>
                    <a:pt x="183" y="6972"/>
                  </a:cubicBezTo>
                  <a:cubicBezTo>
                    <a:pt x="802" y="6601"/>
                    <a:pt x="1419" y="6229"/>
                    <a:pt x="2035" y="5864"/>
                  </a:cubicBezTo>
                  <a:cubicBezTo>
                    <a:pt x="2640" y="5504"/>
                    <a:pt x="3251" y="5158"/>
                    <a:pt x="3837" y="4768"/>
                  </a:cubicBezTo>
                  <a:cubicBezTo>
                    <a:pt x="4347" y="4428"/>
                    <a:pt x="4808" y="4018"/>
                    <a:pt x="5192" y="3533"/>
                  </a:cubicBezTo>
                  <a:cubicBezTo>
                    <a:pt x="5556" y="3074"/>
                    <a:pt x="5853" y="2550"/>
                    <a:pt x="6067" y="2003"/>
                  </a:cubicBezTo>
                  <a:cubicBezTo>
                    <a:pt x="6187" y="1687"/>
                    <a:pt x="6282" y="1367"/>
                    <a:pt x="6344" y="1033"/>
                  </a:cubicBezTo>
                  <a:cubicBezTo>
                    <a:pt x="6407" y="705"/>
                    <a:pt x="6439" y="378"/>
                    <a:pt x="6451" y="44"/>
                  </a:cubicBezTo>
                  <a:cubicBezTo>
                    <a:pt x="6455" y="18"/>
                    <a:pt x="6433" y="1"/>
                    <a:pt x="6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 rot="3968862">
              <a:off x="3992973" y="7711171"/>
              <a:ext cx="717316" cy="542721"/>
            </a:xfrm>
            <a:custGeom>
              <a:avLst/>
              <a:gdLst/>
              <a:ahLst/>
              <a:cxnLst/>
              <a:rect l="l" t="t" r="r" b="b"/>
              <a:pathLst>
                <a:path w="9827" h="7435" extrusionOk="0">
                  <a:moveTo>
                    <a:pt x="9779" y="1"/>
                  </a:moveTo>
                  <a:cubicBezTo>
                    <a:pt x="9773" y="1"/>
                    <a:pt x="9767" y="2"/>
                    <a:pt x="9761" y="6"/>
                  </a:cubicBezTo>
                  <a:cubicBezTo>
                    <a:pt x="9396" y="195"/>
                    <a:pt x="9018" y="370"/>
                    <a:pt x="8634" y="515"/>
                  </a:cubicBezTo>
                  <a:cubicBezTo>
                    <a:pt x="8250" y="661"/>
                    <a:pt x="7852" y="780"/>
                    <a:pt x="7456" y="899"/>
                  </a:cubicBezTo>
                  <a:cubicBezTo>
                    <a:pt x="6687" y="1120"/>
                    <a:pt x="5912" y="1321"/>
                    <a:pt x="5157" y="1599"/>
                  </a:cubicBezTo>
                  <a:cubicBezTo>
                    <a:pt x="4439" y="1870"/>
                    <a:pt x="3739" y="2210"/>
                    <a:pt x="3147" y="2695"/>
                  </a:cubicBezTo>
                  <a:cubicBezTo>
                    <a:pt x="2511" y="3211"/>
                    <a:pt x="2057" y="3891"/>
                    <a:pt x="1673" y="4603"/>
                  </a:cubicBezTo>
                  <a:cubicBezTo>
                    <a:pt x="1333" y="5246"/>
                    <a:pt x="1037" y="5908"/>
                    <a:pt x="665" y="6525"/>
                  </a:cubicBezTo>
                  <a:cubicBezTo>
                    <a:pt x="444" y="6801"/>
                    <a:pt x="237" y="7086"/>
                    <a:pt x="23" y="7368"/>
                  </a:cubicBezTo>
                  <a:cubicBezTo>
                    <a:pt x="0" y="7401"/>
                    <a:pt x="36" y="7434"/>
                    <a:pt x="71" y="7434"/>
                  </a:cubicBezTo>
                  <a:cubicBezTo>
                    <a:pt x="76" y="7434"/>
                    <a:pt x="81" y="7433"/>
                    <a:pt x="86" y="7432"/>
                  </a:cubicBezTo>
                  <a:cubicBezTo>
                    <a:pt x="797" y="7048"/>
                    <a:pt x="1439" y="6556"/>
                    <a:pt x="2070" y="6053"/>
                  </a:cubicBezTo>
                  <a:cubicBezTo>
                    <a:pt x="2706" y="5554"/>
                    <a:pt x="3336" y="5045"/>
                    <a:pt x="4041" y="4641"/>
                  </a:cubicBezTo>
                  <a:cubicBezTo>
                    <a:pt x="4395" y="4434"/>
                    <a:pt x="4773" y="4263"/>
                    <a:pt x="5163" y="4126"/>
                  </a:cubicBezTo>
                  <a:cubicBezTo>
                    <a:pt x="5566" y="3986"/>
                    <a:pt x="5974" y="3867"/>
                    <a:pt x="6378" y="3722"/>
                  </a:cubicBezTo>
                  <a:cubicBezTo>
                    <a:pt x="6768" y="3583"/>
                    <a:pt x="7146" y="3414"/>
                    <a:pt x="7486" y="3181"/>
                  </a:cubicBezTo>
                  <a:cubicBezTo>
                    <a:pt x="7814" y="2954"/>
                    <a:pt x="8105" y="2682"/>
                    <a:pt x="8363" y="2379"/>
                  </a:cubicBezTo>
                  <a:cubicBezTo>
                    <a:pt x="8628" y="2077"/>
                    <a:pt x="8860" y="1751"/>
                    <a:pt x="9068" y="1404"/>
                  </a:cubicBezTo>
                  <a:cubicBezTo>
                    <a:pt x="9282" y="1057"/>
                    <a:pt x="9471" y="692"/>
                    <a:pt x="9666" y="326"/>
                  </a:cubicBezTo>
                  <a:cubicBezTo>
                    <a:pt x="9710" y="239"/>
                    <a:pt x="9761" y="144"/>
                    <a:pt x="9811" y="56"/>
                  </a:cubicBezTo>
                  <a:cubicBezTo>
                    <a:pt x="9826" y="30"/>
                    <a:pt x="9804" y="1"/>
                    <a:pt x="9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 rot="3968862">
              <a:off x="4877366" y="6988865"/>
              <a:ext cx="318183" cy="816162"/>
            </a:xfrm>
            <a:custGeom>
              <a:avLst/>
              <a:gdLst/>
              <a:ahLst/>
              <a:cxnLst/>
              <a:rect l="l" t="t" r="r" b="b"/>
              <a:pathLst>
                <a:path w="4359" h="11181" extrusionOk="0">
                  <a:moveTo>
                    <a:pt x="4061" y="0"/>
                  </a:moveTo>
                  <a:cubicBezTo>
                    <a:pt x="4054" y="0"/>
                    <a:pt x="4048" y="3"/>
                    <a:pt x="4044" y="9"/>
                  </a:cubicBezTo>
                  <a:cubicBezTo>
                    <a:pt x="2960" y="1357"/>
                    <a:pt x="2003" y="2806"/>
                    <a:pt x="1166" y="4311"/>
                  </a:cubicBezTo>
                  <a:cubicBezTo>
                    <a:pt x="788" y="4998"/>
                    <a:pt x="396" y="5704"/>
                    <a:pt x="169" y="6466"/>
                  </a:cubicBezTo>
                  <a:cubicBezTo>
                    <a:pt x="64" y="6818"/>
                    <a:pt x="0" y="7190"/>
                    <a:pt x="0" y="7562"/>
                  </a:cubicBezTo>
                  <a:cubicBezTo>
                    <a:pt x="0" y="7921"/>
                    <a:pt x="70" y="8274"/>
                    <a:pt x="189" y="8614"/>
                  </a:cubicBezTo>
                  <a:cubicBezTo>
                    <a:pt x="315" y="8980"/>
                    <a:pt x="504" y="9320"/>
                    <a:pt x="712" y="9646"/>
                  </a:cubicBezTo>
                  <a:cubicBezTo>
                    <a:pt x="850" y="9867"/>
                    <a:pt x="995" y="10076"/>
                    <a:pt x="1152" y="10283"/>
                  </a:cubicBezTo>
                  <a:cubicBezTo>
                    <a:pt x="1160" y="10309"/>
                    <a:pt x="1166" y="10333"/>
                    <a:pt x="1172" y="10358"/>
                  </a:cubicBezTo>
                  <a:cubicBezTo>
                    <a:pt x="1210" y="10454"/>
                    <a:pt x="1247" y="10541"/>
                    <a:pt x="1285" y="10635"/>
                  </a:cubicBezTo>
                  <a:cubicBezTo>
                    <a:pt x="1373" y="10818"/>
                    <a:pt x="1474" y="10995"/>
                    <a:pt x="1588" y="11164"/>
                  </a:cubicBezTo>
                  <a:cubicBezTo>
                    <a:pt x="1596" y="11176"/>
                    <a:pt x="1607" y="11181"/>
                    <a:pt x="1619" y="11181"/>
                  </a:cubicBezTo>
                  <a:cubicBezTo>
                    <a:pt x="1633" y="11181"/>
                    <a:pt x="1647" y="11172"/>
                    <a:pt x="1651" y="11158"/>
                  </a:cubicBezTo>
                  <a:cubicBezTo>
                    <a:pt x="1757" y="10762"/>
                    <a:pt x="1826" y="10358"/>
                    <a:pt x="1902" y="9962"/>
                  </a:cubicBezTo>
                  <a:cubicBezTo>
                    <a:pt x="1972" y="9565"/>
                    <a:pt x="2059" y="9175"/>
                    <a:pt x="2173" y="8783"/>
                  </a:cubicBezTo>
                  <a:cubicBezTo>
                    <a:pt x="2399" y="8003"/>
                    <a:pt x="2702" y="7247"/>
                    <a:pt x="3012" y="6497"/>
                  </a:cubicBezTo>
                  <a:cubicBezTo>
                    <a:pt x="3565" y="5143"/>
                    <a:pt x="4138" y="3770"/>
                    <a:pt x="4283" y="2296"/>
                  </a:cubicBezTo>
                  <a:cubicBezTo>
                    <a:pt x="4359" y="1534"/>
                    <a:pt x="4315" y="765"/>
                    <a:pt x="4094" y="28"/>
                  </a:cubicBezTo>
                  <a:cubicBezTo>
                    <a:pt x="4090" y="11"/>
                    <a:pt x="4074" y="0"/>
                    <a:pt x="4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 rot="3968862">
              <a:off x="4448364" y="7054582"/>
              <a:ext cx="345117" cy="593526"/>
            </a:xfrm>
            <a:custGeom>
              <a:avLst/>
              <a:gdLst/>
              <a:ahLst/>
              <a:cxnLst/>
              <a:rect l="l" t="t" r="r" b="b"/>
              <a:pathLst>
                <a:path w="4728" h="8131" extrusionOk="0">
                  <a:moveTo>
                    <a:pt x="39" y="1"/>
                  </a:moveTo>
                  <a:cubicBezTo>
                    <a:pt x="19" y="1"/>
                    <a:pt x="1" y="18"/>
                    <a:pt x="9" y="44"/>
                  </a:cubicBezTo>
                  <a:cubicBezTo>
                    <a:pt x="230" y="711"/>
                    <a:pt x="419" y="1391"/>
                    <a:pt x="564" y="2077"/>
                  </a:cubicBezTo>
                  <a:cubicBezTo>
                    <a:pt x="703" y="2720"/>
                    <a:pt x="790" y="3376"/>
                    <a:pt x="898" y="4025"/>
                  </a:cubicBezTo>
                  <a:cubicBezTo>
                    <a:pt x="992" y="4610"/>
                    <a:pt x="1119" y="5196"/>
                    <a:pt x="1413" y="5719"/>
                  </a:cubicBezTo>
                  <a:cubicBezTo>
                    <a:pt x="1723" y="6248"/>
                    <a:pt x="2201" y="6644"/>
                    <a:pt x="2718" y="6960"/>
                  </a:cubicBezTo>
                  <a:cubicBezTo>
                    <a:pt x="3297" y="7319"/>
                    <a:pt x="3921" y="7603"/>
                    <a:pt x="4488" y="7987"/>
                  </a:cubicBezTo>
                  <a:cubicBezTo>
                    <a:pt x="4532" y="8031"/>
                    <a:pt x="4582" y="8075"/>
                    <a:pt x="4633" y="8118"/>
                  </a:cubicBezTo>
                  <a:cubicBezTo>
                    <a:pt x="4643" y="8126"/>
                    <a:pt x="4654" y="8130"/>
                    <a:pt x="4666" y="8130"/>
                  </a:cubicBezTo>
                  <a:cubicBezTo>
                    <a:pt x="4691" y="8130"/>
                    <a:pt x="4715" y="8113"/>
                    <a:pt x="4715" y="8087"/>
                  </a:cubicBezTo>
                  <a:cubicBezTo>
                    <a:pt x="4727" y="7533"/>
                    <a:pt x="4437" y="7048"/>
                    <a:pt x="4148" y="6595"/>
                  </a:cubicBezTo>
                  <a:cubicBezTo>
                    <a:pt x="3991" y="6342"/>
                    <a:pt x="3826" y="6091"/>
                    <a:pt x="3689" y="5819"/>
                  </a:cubicBezTo>
                  <a:cubicBezTo>
                    <a:pt x="3543" y="5524"/>
                    <a:pt x="3416" y="5222"/>
                    <a:pt x="3297" y="4912"/>
                  </a:cubicBezTo>
                  <a:cubicBezTo>
                    <a:pt x="3070" y="4307"/>
                    <a:pt x="2857" y="3690"/>
                    <a:pt x="2567" y="3111"/>
                  </a:cubicBezTo>
                  <a:cubicBezTo>
                    <a:pt x="2283" y="2551"/>
                    <a:pt x="1950" y="2021"/>
                    <a:pt x="1558" y="1530"/>
                  </a:cubicBezTo>
                  <a:cubicBezTo>
                    <a:pt x="1125" y="975"/>
                    <a:pt x="620" y="452"/>
                    <a:pt x="66" y="12"/>
                  </a:cubicBezTo>
                  <a:cubicBezTo>
                    <a:pt x="58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 rot="3968862">
              <a:off x="4652396" y="7346471"/>
              <a:ext cx="276284" cy="599365"/>
            </a:xfrm>
            <a:custGeom>
              <a:avLst/>
              <a:gdLst/>
              <a:ahLst/>
              <a:cxnLst/>
              <a:rect l="l" t="t" r="r" b="b"/>
              <a:pathLst>
                <a:path w="3785" h="8211" extrusionOk="0">
                  <a:moveTo>
                    <a:pt x="3737" y="1"/>
                  </a:moveTo>
                  <a:cubicBezTo>
                    <a:pt x="3735" y="1"/>
                    <a:pt x="3732" y="1"/>
                    <a:pt x="3730" y="2"/>
                  </a:cubicBezTo>
                  <a:cubicBezTo>
                    <a:pt x="3232" y="135"/>
                    <a:pt x="2892" y="606"/>
                    <a:pt x="2646" y="1022"/>
                  </a:cubicBezTo>
                  <a:cubicBezTo>
                    <a:pt x="2495" y="1281"/>
                    <a:pt x="2363" y="1551"/>
                    <a:pt x="2224" y="1823"/>
                  </a:cubicBezTo>
                  <a:cubicBezTo>
                    <a:pt x="2061" y="2132"/>
                    <a:pt x="1902" y="2440"/>
                    <a:pt x="1739" y="2755"/>
                  </a:cubicBezTo>
                  <a:cubicBezTo>
                    <a:pt x="1442" y="3321"/>
                    <a:pt x="1140" y="3894"/>
                    <a:pt x="857" y="4475"/>
                  </a:cubicBezTo>
                  <a:cubicBezTo>
                    <a:pt x="605" y="5004"/>
                    <a:pt x="378" y="5545"/>
                    <a:pt x="221" y="6112"/>
                  </a:cubicBezTo>
                  <a:cubicBezTo>
                    <a:pt x="88" y="6597"/>
                    <a:pt x="0" y="7121"/>
                    <a:pt x="38" y="7624"/>
                  </a:cubicBezTo>
                  <a:cubicBezTo>
                    <a:pt x="26" y="7813"/>
                    <a:pt x="32" y="7996"/>
                    <a:pt x="76" y="8179"/>
                  </a:cubicBezTo>
                  <a:cubicBezTo>
                    <a:pt x="79" y="8199"/>
                    <a:pt x="98" y="8211"/>
                    <a:pt x="118" y="8211"/>
                  </a:cubicBezTo>
                  <a:cubicBezTo>
                    <a:pt x="130" y="8211"/>
                    <a:pt x="142" y="8206"/>
                    <a:pt x="151" y="8197"/>
                  </a:cubicBezTo>
                  <a:cubicBezTo>
                    <a:pt x="844" y="7353"/>
                    <a:pt x="1916" y="6874"/>
                    <a:pt x="2476" y="5911"/>
                  </a:cubicBezTo>
                  <a:cubicBezTo>
                    <a:pt x="2791" y="5362"/>
                    <a:pt x="2916" y="4726"/>
                    <a:pt x="3005" y="4109"/>
                  </a:cubicBezTo>
                  <a:cubicBezTo>
                    <a:pt x="3099" y="3467"/>
                    <a:pt x="3175" y="2824"/>
                    <a:pt x="3294" y="2188"/>
                  </a:cubicBezTo>
                  <a:cubicBezTo>
                    <a:pt x="3358" y="1829"/>
                    <a:pt x="3427" y="1476"/>
                    <a:pt x="3509" y="1123"/>
                  </a:cubicBezTo>
                  <a:cubicBezTo>
                    <a:pt x="3584" y="765"/>
                    <a:pt x="3660" y="399"/>
                    <a:pt x="3773" y="53"/>
                  </a:cubicBezTo>
                  <a:cubicBezTo>
                    <a:pt x="3784" y="24"/>
                    <a:pt x="3760" y="1"/>
                    <a:pt x="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 rot="3968862">
              <a:off x="3841464" y="6634265"/>
              <a:ext cx="901262" cy="2377752"/>
            </a:xfrm>
            <a:custGeom>
              <a:avLst/>
              <a:gdLst/>
              <a:ahLst/>
              <a:cxnLst/>
              <a:rect l="l" t="t" r="r" b="b"/>
              <a:pathLst>
                <a:path w="12347" h="32574" extrusionOk="0">
                  <a:moveTo>
                    <a:pt x="6735" y="1"/>
                  </a:moveTo>
                  <a:cubicBezTo>
                    <a:pt x="6726" y="1"/>
                    <a:pt x="6716" y="5"/>
                    <a:pt x="6709" y="14"/>
                  </a:cubicBezTo>
                  <a:cubicBezTo>
                    <a:pt x="5449" y="1783"/>
                    <a:pt x="4648" y="3881"/>
                    <a:pt x="4296" y="6023"/>
                  </a:cubicBezTo>
                  <a:cubicBezTo>
                    <a:pt x="4119" y="7100"/>
                    <a:pt x="4051" y="8196"/>
                    <a:pt x="4107" y="9286"/>
                  </a:cubicBezTo>
                  <a:cubicBezTo>
                    <a:pt x="4164" y="10356"/>
                    <a:pt x="4346" y="11408"/>
                    <a:pt x="4511" y="12461"/>
                  </a:cubicBezTo>
                  <a:cubicBezTo>
                    <a:pt x="4598" y="13053"/>
                    <a:pt x="4680" y="13650"/>
                    <a:pt x="4718" y="14249"/>
                  </a:cubicBezTo>
                  <a:cubicBezTo>
                    <a:pt x="4694" y="14155"/>
                    <a:pt x="4662" y="14054"/>
                    <a:pt x="4624" y="13966"/>
                  </a:cubicBezTo>
                  <a:cubicBezTo>
                    <a:pt x="4447" y="13513"/>
                    <a:pt x="4195" y="13083"/>
                    <a:pt x="3918" y="12687"/>
                  </a:cubicBezTo>
                  <a:cubicBezTo>
                    <a:pt x="3351" y="11881"/>
                    <a:pt x="2659" y="11156"/>
                    <a:pt x="2154" y="10306"/>
                  </a:cubicBezTo>
                  <a:cubicBezTo>
                    <a:pt x="2010" y="10073"/>
                    <a:pt x="1883" y="9821"/>
                    <a:pt x="1783" y="9568"/>
                  </a:cubicBezTo>
                  <a:cubicBezTo>
                    <a:pt x="1676" y="9311"/>
                    <a:pt x="1613" y="9047"/>
                    <a:pt x="1543" y="8775"/>
                  </a:cubicBezTo>
                  <a:cubicBezTo>
                    <a:pt x="1538" y="8755"/>
                    <a:pt x="1519" y="8746"/>
                    <a:pt x="1501" y="8746"/>
                  </a:cubicBezTo>
                  <a:cubicBezTo>
                    <a:pt x="1478" y="8746"/>
                    <a:pt x="1455" y="8760"/>
                    <a:pt x="1455" y="8788"/>
                  </a:cubicBezTo>
                  <a:cubicBezTo>
                    <a:pt x="1455" y="9033"/>
                    <a:pt x="1519" y="9274"/>
                    <a:pt x="1594" y="9500"/>
                  </a:cubicBezTo>
                  <a:cubicBezTo>
                    <a:pt x="1670" y="9733"/>
                    <a:pt x="1770" y="9954"/>
                    <a:pt x="1883" y="10167"/>
                  </a:cubicBezTo>
                  <a:cubicBezTo>
                    <a:pt x="2116" y="10603"/>
                    <a:pt x="2412" y="11012"/>
                    <a:pt x="2715" y="11402"/>
                  </a:cubicBezTo>
                  <a:cubicBezTo>
                    <a:pt x="3313" y="12170"/>
                    <a:pt x="3982" y="12908"/>
                    <a:pt x="4397" y="13801"/>
                  </a:cubicBezTo>
                  <a:cubicBezTo>
                    <a:pt x="4511" y="14042"/>
                    <a:pt x="4598" y="14293"/>
                    <a:pt x="4662" y="14551"/>
                  </a:cubicBezTo>
                  <a:cubicBezTo>
                    <a:pt x="4686" y="14684"/>
                    <a:pt x="4712" y="14810"/>
                    <a:pt x="4724" y="14943"/>
                  </a:cubicBezTo>
                  <a:cubicBezTo>
                    <a:pt x="4731" y="15011"/>
                    <a:pt x="4737" y="15080"/>
                    <a:pt x="4743" y="15150"/>
                  </a:cubicBezTo>
                  <a:cubicBezTo>
                    <a:pt x="4743" y="15321"/>
                    <a:pt x="4737" y="15496"/>
                    <a:pt x="4724" y="15673"/>
                  </a:cubicBezTo>
                  <a:cubicBezTo>
                    <a:pt x="4636" y="16787"/>
                    <a:pt x="4270" y="17853"/>
                    <a:pt x="3799" y="18860"/>
                  </a:cubicBezTo>
                  <a:cubicBezTo>
                    <a:pt x="3502" y="19490"/>
                    <a:pt x="3168" y="20113"/>
                    <a:pt x="2842" y="20744"/>
                  </a:cubicBezTo>
                  <a:cubicBezTo>
                    <a:pt x="2898" y="20542"/>
                    <a:pt x="2935" y="20334"/>
                    <a:pt x="2961" y="20121"/>
                  </a:cubicBezTo>
                  <a:cubicBezTo>
                    <a:pt x="3037" y="19496"/>
                    <a:pt x="2941" y="18879"/>
                    <a:pt x="2715" y="18287"/>
                  </a:cubicBezTo>
                  <a:cubicBezTo>
                    <a:pt x="2281" y="17147"/>
                    <a:pt x="1473" y="16176"/>
                    <a:pt x="1133" y="14993"/>
                  </a:cubicBezTo>
                  <a:cubicBezTo>
                    <a:pt x="952" y="14356"/>
                    <a:pt x="907" y="13658"/>
                    <a:pt x="1159" y="13033"/>
                  </a:cubicBezTo>
                  <a:cubicBezTo>
                    <a:pt x="1167" y="13012"/>
                    <a:pt x="1150" y="12997"/>
                    <a:pt x="1132" y="12997"/>
                  </a:cubicBezTo>
                  <a:cubicBezTo>
                    <a:pt x="1123" y="12997"/>
                    <a:pt x="1115" y="13000"/>
                    <a:pt x="1109" y="13008"/>
                  </a:cubicBezTo>
                  <a:cubicBezTo>
                    <a:pt x="523" y="14092"/>
                    <a:pt x="1008" y="15383"/>
                    <a:pt x="1549" y="16391"/>
                  </a:cubicBezTo>
                  <a:cubicBezTo>
                    <a:pt x="1839" y="16932"/>
                    <a:pt x="2167" y="17455"/>
                    <a:pt x="2418" y="18022"/>
                  </a:cubicBezTo>
                  <a:cubicBezTo>
                    <a:pt x="2677" y="18583"/>
                    <a:pt x="2842" y="19182"/>
                    <a:pt x="2822" y="19799"/>
                  </a:cubicBezTo>
                  <a:cubicBezTo>
                    <a:pt x="2816" y="20158"/>
                    <a:pt x="2752" y="20511"/>
                    <a:pt x="2653" y="20857"/>
                  </a:cubicBezTo>
                  <a:cubicBezTo>
                    <a:pt x="2601" y="21028"/>
                    <a:pt x="2539" y="21197"/>
                    <a:pt x="2470" y="21360"/>
                  </a:cubicBezTo>
                  <a:cubicBezTo>
                    <a:pt x="2400" y="21531"/>
                    <a:pt x="2337" y="21714"/>
                    <a:pt x="2249" y="21877"/>
                  </a:cubicBezTo>
                  <a:cubicBezTo>
                    <a:pt x="2243" y="21897"/>
                    <a:pt x="2249" y="21909"/>
                    <a:pt x="2255" y="21915"/>
                  </a:cubicBezTo>
                  <a:cubicBezTo>
                    <a:pt x="1808" y="22860"/>
                    <a:pt x="1449" y="23831"/>
                    <a:pt x="1330" y="24875"/>
                  </a:cubicBezTo>
                  <a:cubicBezTo>
                    <a:pt x="1197" y="26017"/>
                    <a:pt x="1360" y="27169"/>
                    <a:pt x="1272" y="28308"/>
                  </a:cubicBezTo>
                  <a:cubicBezTo>
                    <a:pt x="1179" y="29486"/>
                    <a:pt x="869" y="30640"/>
                    <a:pt x="391" y="31716"/>
                  </a:cubicBezTo>
                  <a:cubicBezTo>
                    <a:pt x="272" y="31988"/>
                    <a:pt x="151" y="32253"/>
                    <a:pt x="19" y="32510"/>
                  </a:cubicBezTo>
                  <a:cubicBezTo>
                    <a:pt x="1" y="32542"/>
                    <a:pt x="31" y="32573"/>
                    <a:pt x="58" y="32573"/>
                  </a:cubicBezTo>
                  <a:cubicBezTo>
                    <a:pt x="70" y="32573"/>
                    <a:pt x="81" y="32568"/>
                    <a:pt x="89" y="32555"/>
                  </a:cubicBezTo>
                  <a:cubicBezTo>
                    <a:pt x="706" y="31590"/>
                    <a:pt x="1103" y="30501"/>
                    <a:pt x="1310" y="29380"/>
                  </a:cubicBezTo>
                  <a:cubicBezTo>
                    <a:pt x="1380" y="29014"/>
                    <a:pt x="1424" y="28643"/>
                    <a:pt x="1449" y="28271"/>
                  </a:cubicBezTo>
                  <a:cubicBezTo>
                    <a:pt x="1519" y="28038"/>
                    <a:pt x="1569" y="27799"/>
                    <a:pt x="1625" y="27559"/>
                  </a:cubicBezTo>
                  <a:cubicBezTo>
                    <a:pt x="1700" y="27256"/>
                    <a:pt x="1783" y="26948"/>
                    <a:pt x="1883" y="26652"/>
                  </a:cubicBezTo>
                  <a:cubicBezTo>
                    <a:pt x="2078" y="26079"/>
                    <a:pt x="2350" y="25525"/>
                    <a:pt x="2734" y="25052"/>
                  </a:cubicBezTo>
                  <a:cubicBezTo>
                    <a:pt x="3401" y="24227"/>
                    <a:pt x="4302" y="23642"/>
                    <a:pt x="5185" y="23061"/>
                  </a:cubicBezTo>
                  <a:cubicBezTo>
                    <a:pt x="5682" y="22735"/>
                    <a:pt x="6205" y="22406"/>
                    <a:pt x="6633" y="21991"/>
                  </a:cubicBezTo>
                  <a:cubicBezTo>
                    <a:pt x="6659" y="21965"/>
                    <a:pt x="6635" y="21919"/>
                    <a:pt x="6605" y="21919"/>
                  </a:cubicBezTo>
                  <a:cubicBezTo>
                    <a:pt x="6598" y="21919"/>
                    <a:pt x="6590" y="21922"/>
                    <a:pt x="6583" y="21927"/>
                  </a:cubicBezTo>
                  <a:cubicBezTo>
                    <a:pt x="6130" y="22224"/>
                    <a:pt x="5688" y="22540"/>
                    <a:pt x="5235" y="22834"/>
                  </a:cubicBezTo>
                  <a:cubicBezTo>
                    <a:pt x="4781" y="23137"/>
                    <a:pt x="4322" y="23433"/>
                    <a:pt x="3880" y="23761"/>
                  </a:cubicBezTo>
                  <a:cubicBezTo>
                    <a:pt x="3458" y="24075"/>
                    <a:pt x="3049" y="24422"/>
                    <a:pt x="2709" y="24831"/>
                  </a:cubicBezTo>
                  <a:cubicBezTo>
                    <a:pt x="2319" y="25291"/>
                    <a:pt x="2028" y="25814"/>
                    <a:pt x="1814" y="26375"/>
                  </a:cubicBezTo>
                  <a:cubicBezTo>
                    <a:pt x="1688" y="26715"/>
                    <a:pt x="1587" y="27061"/>
                    <a:pt x="1505" y="27421"/>
                  </a:cubicBezTo>
                  <a:cubicBezTo>
                    <a:pt x="1493" y="27453"/>
                    <a:pt x="1487" y="27483"/>
                    <a:pt x="1481" y="27515"/>
                  </a:cubicBezTo>
                  <a:cubicBezTo>
                    <a:pt x="1481" y="27005"/>
                    <a:pt x="1455" y="26488"/>
                    <a:pt x="1455" y="25979"/>
                  </a:cubicBezTo>
                  <a:cubicBezTo>
                    <a:pt x="1449" y="25398"/>
                    <a:pt x="1487" y="24825"/>
                    <a:pt x="1607" y="24258"/>
                  </a:cubicBezTo>
                  <a:cubicBezTo>
                    <a:pt x="1726" y="23717"/>
                    <a:pt x="1897" y="23194"/>
                    <a:pt x="2104" y="22683"/>
                  </a:cubicBezTo>
                  <a:cubicBezTo>
                    <a:pt x="2400" y="21959"/>
                    <a:pt x="2766" y="21261"/>
                    <a:pt x="3130" y="20567"/>
                  </a:cubicBezTo>
                  <a:cubicBezTo>
                    <a:pt x="3767" y="20258"/>
                    <a:pt x="4264" y="19673"/>
                    <a:pt x="4680" y="19118"/>
                  </a:cubicBezTo>
                  <a:cubicBezTo>
                    <a:pt x="5153" y="18476"/>
                    <a:pt x="5569" y="17796"/>
                    <a:pt x="6060" y="17173"/>
                  </a:cubicBezTo>
                  <a:cubicBezTo>
                    <a:pt x="6558" y="16536"/>
                    <a:pt x="7118" y="15938"/>
                    <a:pt x="7785" y="15478"/>
                  </a:cubicBezTo>
                  <a:cubicBezTo>
                    <a:pt x="8435" y="15024"/>
                    <a:pt x="9171" y="14754"/>
                    <a:pt x="9921" y="14513"/>
                  </a:cubicBezTo>
                  <a:cubicBezTo>
                    <a:pt x="10287" y="14394"/>
                    <a:pt x="10658" y="14281"/>
                    <a:pt x="11023" y="14149"/>
                  </a:cubicBezTo>
                  <a:cubicBezTo>
                    <a:pt x="11383" y="14022"/>
                    <a:pt x="11754" y="13885"/>
                    <a:pt x="12076" y="13676"/>
                  </a:cubicBezTo>
                  <a:cubicBezTo>
                    <a:pt x="12157" y="13626"/>
                    <a:pt x="12233" y="13575"/>
                    <a:pt x="12314" y="13519"/>
                  </a:cubicBezTo>
                  <a:cubicBezTo>
                    <a:pt x="12346" y="13497"/>
                    <a:pt x="12324" y="13450"/>
                    <a:pt x="12291" y="13450"/>
                  </a:cubicBezTo>
                  <a:cubicBezTo>
                    <a:pt x="12284" y="13450"/>
                    <a:pt x="12277" y="13451"/>
                    <a:pt x="12271" y="13455"/>
                  </a:cubicBezTo>
                  <a:cubicBezTo>
                    <a:pt x="11584" y="13815"/>
                    <a:pt x="10846" y="14054"/>
                    <a:pt x="10110" y="14287"/>
                  </a:cubicBezTo>
                  <a:cubicBezTo>
                    <a:pt x="9372" y="14520"/>
                    <a:pt x="8624" y="14766"/>
                    <a:pt x="7962" y="15176"/>
                  </a:cubicBezTo>
                  <a:cubicBezTo>
                    <a:pt x="7276" y="15597"/>
                    <a:pt x="6697" y="16158"/>
                    <a:pt x="6186" y="16769"/>
                  </a:cubicBezTo>
                  <a:cubicBezTo>
                    <a:pt x="5669" y="17380"/>
                    <a:pt x="5235" y="18054"/>
                    <a:pt x="4775" y="18709"/>
                  </a:cubicBezTo>
                  <a:cubicBezTo>
                    <a:pt x="4554" y="19031"/>
                    <a:pt x="4322" y="19345"/>
                    <a:pt x="4063" y="19635"/>
                  </a:cubicBezTo>
                  <a:cubicBezTo>
                    <a:pt x="3938" y="19781"/>
                    <a:pt x="3799" y="19918"/>
                    <a:pt x="3653" y="20045"/>
                  </a:cubicBezTo>
                  <a:cubicBezTo>
                    <a:pt x="3522" y="20171"/>
                    <a:pt x="3371" y="20278"/>
                    <a:pt x="3226" y="20385"/>
                  </a:cubicBezTo>
                  <a:cubicBezTo>
                    <a:pt x="3351" y="20145"/>
                    <a:pt x="3471" y="19912"/>
                    <a:pt x="3590" y="19673"/>
                  </a:cubicBezTo>
                  <a:cubicBezTo>
                    <a:pt x="4081" y="18709"/>
                    <a:pt x="4535" y="17702"/>
                    <a:pt x="4756" y="16636"/>
                  </a:cubicBezTo>
                  <a:cubicBezTo>
                    <a:pt x="4945" y="15711"/>
                    <a:pt x="4945" y="14766"/>
                    <a:pt x="4851" y="13827"/>
                  </a:cubicBezTo>
                  <a:cubicBezTo>
                    <a:pt x="4945" y="13380"/>
                    <a:pt x="5078" y="12946"/>
                    <a:pt x="5253" y="12516"/>
                  </a:cubicBezTo>
                  <a:cubicBezTo>
                    <a:pt x="5468" y="12013"/>
                    <a:pt x="5720" y="11522"/>
                    <a:pt x="5947" y="11018"/>
                  </a:cubicBezTo>
                  <a:cubicBezTo>
                    <a:pt x="6174" y="10527"/>
                    <a:pt x="6343" y="10030"/>
                    <a:pt x="6488" y="9507"/>
                  </a:cubicBezTo>
                  <a:cubicBezTo>
                    <a:pt x="6627" y="8996"/>
                    <a:pt x="6747" y="8480"/>
                    <a:pt x="6910" y="7969"/>
                  </a:cubicBezTo>
                  <a:cubicBezTo>
                    <a:pt x="6999" y="7692"/>
                    <a:pt x="7112" y="7422"/>
                    <a:pt x="7238" y="7163"/>
                  </a:cubicBezTo>
                  <a:cubicBezTo>
                    <a:pt x="7369" y="6899"/>
                    <a:pt x="7546" y="6652"/>
                    <a:pt x="7747" y="6432"/>
                  </a:cubicBezTo>
                  <a:cubicBezTo>
                    <a:pt x="7763" y="6413"/>
                    <a:pt x="7747" y="6386"/>
                    <a:pt x="7727" y="6386"/>
                  </a:cubicBezTo>
                  <a:cubicBezTo>
                    <a:pt x="7721" y="6386"/>
                    <a:pt x="7715" y="6388"/>
                    <a:pt x="7710" y="6394"/>
                  </a:cubicBezTo>
                  <a:cubicBezTo>
                    <a:pt x="6898" y="7106"/>
                    <a:pt x="6651" y="8221"/>
                    <a:pt x="6394" y="9216"/>
                  </a:cubicBezTo>
                  <a:cubicBezTo>
                    <a:pt x="6255" y="9745"/>
                    <a:pt x="6104" y="10268"/>
                    <a:pt x="5883" y="10778"/>
                  </a:cubicBezTo>
                  <a:cubicBezTo>
                    <a:pt x="5663" y="11283"/>
                    <a:pt x="5404" y="11780"/>
                    <a:pt x="5185" y="12284"/>
                  </a:cubicBezTo>
                  <a:cubicBezTo>
                    <a:pt x="5034" y="12637"/>
                    <a:pt x="4889" y="13002"/>
                    <a:pt x="4807" y="13380"/>
                  </a:cubicBezTo>
                  <a:cubicBezTo>
                    <a:pt x="4680" y="12353"/>
                    <a:pt x="4479" y="11333"/>
                    <a:pt x="4359" y="10306"/>
                  </a:cubicBezTo>
                  <a:cubicBezTo>
                    <a:pt x="4232" y="9216"/>
                    <a:pt x="4220" y="8120"/>
                    <a:pt x="4328" y="7036"/>
                  </a:cubicBezTo>
                  <a:cubicBezTo>
                    <a:pt x="4542" y="4826"/>
                    <a:pt x="5253" y="2684"/>
                    <a:pt x="6343" y="762"/>
                  </a:cubicBezTo>
                  <a:cubicBezTo>
                    <a:pt x="6482" y="524"/>
                    <a:pt x="6621" y="285"/>
                    <a:pt x="6765" y="44"/>
                  </a:cubicBezTo>
                  <a:cubicBezTo>
                    <a:pt x="6779" y="23"/>
                    <a:pt x="6758" y="1"/>
                    <a:pt x="6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11"/>
          <p:cNvSpPr/>
          <p:nvPr/>
        </p:nvSpPr>
        <p:spPr>
          <a:xfrm rot="-5013278" flipH="1">
            <a:off x="7123952" y="4469995"/>
            <a:ext cx="999202" cy="1235998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"/>
          <p:cNvSpPr/>
          <p:nvPr/>
        </p:nvSpPr>
        <p:spPr>
          <a:xfrm rot="10313980" flipH="1">
            <a:off x="6958382" y="4970306"/>
            <a:ext cx="117738" cy="79247"/>
          </a:xfrm>
          <a:custGeom>
            <a:avLst/>
            <a:gdLst/>
            <a:ahLst/>
            <a:cxnLst/>
            <a:rect l="l" t="t" r="r" b="b"/>
            <a:pathLst>
              <a:path w="1664" h="1120" extrusionOk="0">
                <a:moveTo>
                  <a:pt x="1524" y="0"/>
                </a:moveTo>
                <a:lnTo>
                  <a:pt x="1" y="713"/>
                </a:lnTo>
                <a:cubicBezTo>
                  <a:pt x="161" y="971"/>
                  <a:pt x="438" y="1120"/>
                  <a:pt x="726" y="1120"/>
                </a:cubicBezTo>
                <a:cubicBezTo>
                  <a:pt x="846" y="1120"/>
                  <a:pt x="967" y="1094"/>
                  <a:pt x="1083" y="1041"/>
                </a:cubicBezTo>
                <a:cubicBezTo>
                  <a:pt x="1481" y="858"/>
                  <a:pt x="1664" y="404"/>
                  <a:pt x="1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1"/>
          <p:cNvSpPr/>
          <p:nvPr/>
        </p:nvSpPr>
        <p:spPr>
          <a:xfrm rot="10313980" flipH="1">
            <a:off x="218291" y="3933049"/>
            <a:ext cx="119153" cy="63256"/>
          </a:xfrm>
          <a:custGeom>
            <a:avLst/>
            <a:gdLst/>
            <a:ahLst/>
            <a:cxnLst/>
            <a:rect l="l" t="t" r="r" b="b"/>
            <a:pathLst>
              <a:path w="1684" h="894" extrusionOk="0">
                <a:moveTo>
                  <a:pt x="869" y="1"/>
                </a:moveTo>
                <a:cubicBezTo>
                  <a:pt x="824" y="1"/>
                  <a:pt x="778" y="5"/>
                  <a:pt x="732" y="12"/>
                </a:cubicBezTo>
                <a:cubicBezTo>
                  <a:pt x="303" y="88"/>
                  <a:pt x="1" y="472"/>
                  <a:pt x="26" y="893"/>
                </a:cubicBezTo>
                <a:lnTo>
                  <a:pt x="1683" y="623"/>
                </a:lnTo>
                <a:cubicBezTo>
                  <a:pt x="1582" y="252"/>
                  <a:pt x="1245" y="1"/>
                  <a:pt x="8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 rot="10313980" flipH="1">
            <a:off x="8233946" y="4777723"/>
            <a:ext cx="66440" cy="66511"/>
          </a:xfrm>
          <a:custGeom>
            <a:avLst/>
            <a:gdLst/>
            <a:ahLst/>
            <a:cxnLst/>
            <a:rect l="l" t="t" r="r" b="b"/>
            <a:pathLst>
              <a:path w="939" h="940" extrusionOk="0">
                <a:moveTo>
                  <a:pt x="473" y="1"/>
                </a:moveTo>
                <a:cubicBezTo>
                  <a:pt x="215" y="1"/>
                  <a:pt x="0" y="209"/>
                  <a:pt x="0" y="468"/>
                </a:cubicBezTo>
                <a:cubicBezTo>
                  <a:pt x="0" y="725"/>
                  <a:pt x="215" y="940"/>
                  <a:pt x="473" y="940"/>
                </a:cubicBezTo>
                <a:cubicBezTo>
                  <a:pt x="732" y="940"/>
                  <a:pt x="939" y="725"/>
                  <a:pt x="939" y="468"/>
                </a:cubicBezTo>
                <a:cubicBezTo>
                  <a:pt x="939" y="209"/>
                  <a:pt x="73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 rot="8222243">
            <a:off x="-434625" y="308469"/>
            <a:ext cx="688690" cy="1147535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3"/>
          <p:cNvSpPr/>
          <p:nvPr/>
        </p:nvSpPr>
        <p:spPr>
          <a:xfrm rot="10800000" flipH="1">
            <a:off x="5969089" y="3506681"/>
            <a:ext cx="3517371" cy="2209850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3"/>
          <p:cNvSpPr/>
          <p:nvPr/>
        </p:nvSpPr>
        <p:spPr>
          <a:xfrm rot="-10799887">
            <a:off x="-577717" y="3457911"/>
            <a:ext cx="3648404" cy="2292174"/>
          </a:xfrm>
          <a:custGeom>
            <a:avLst/>
            <a:gdLst/>
            <a:ahLst/>
            <a:cxnLst/>
            <a:rect l="l" t="t" r="r" b="b"/>
            <a:pathLst>
              <a:path w="47779" h="30018" extrusionOk="0">
                <a:moveTo>
                  <a:pt x="29939" y="13589"/>
                </a:moveTo>
                <a:lnTo>
                  <a:pt x="29939" y="13589"/>
                </a:lnTo>
                <a:cubicBezTo>
                  <a:pt x="30941" y="14219"/>
                  <a:pt x="31892" y="14949"/>
                  <a:pt x="32863" y="15618"/>
                </a:cubicBezTo>
                <a:cubicBezTo>
                  <a:pt x="33700" y="16190"/>
                  <a:pt x="34564" y="16738"/>
                  <a:pt x="35501" y="17147"/>
                </a:cubicBezTo>
                <a:cubicBezTo>
                  <a:pt x="36491" y="17583"/>
                  <a:pt x="37524" y="17784"/>
                  <a:pt x="38594" y="17909"/>
                </a:cubicBezTo>
                <a:cubicBezTo>
                  <a:pt x="39710" y="18042"/>
                  <a:pt x="40856" y="18112"/>
                  <a:pt x="41926" y="18490"/>
                </a:cubicBezTo>
                <a:cubicBezTo>
                  <a:pt x="42682" y="18760"/>
                  <a:pt x="43324" y="19194"/>
                  <a:pt x="43847" y="19761"/>
                </a:cubicBezTo>
                <a:cubicBezTo>
                  <a:pt x="42216" y="18438"/>
                  <a:pt x="39974" y="18452"/>
                  <a:pt x="37977" y="18293"/>
                </a:cubicBezTo>
                <a:cubicBezTo>
                  <a:pt x="36824" y="18206"/>
                  <a:pt x="35678" y="18036"/>
                  <a:pt x="34639" y="17519"/>
                </a:cubicBezTo>
                <a:cubicBezTo>
                  <a:pt x="33820" y="17110"/>
                  <a:pt x="33127" y="16543"/>
                  <a:pt x="32447" y="15938"/>
                </a:cubicBezTo>
                <a:cubicBezTo>
                  <a:pt x="31602" y="15176"/>
                  <a:pt x="30802" y="14339"/>
                  <a:pt x="29939" y="13589"/>
                </a:cubicBezTo>
                <a:close/>
                <a:moveTo>
                  <a:pt x="0" y="1"/>
                </a:moveTo>
                <a:lnTo>
                  <a:pt x="0" y="4498"/>
                </a:lnTo>
                <a:cubicBezTo>
                  <a:pt x="1259" y="7062"/>
                  <a:pt x="3364" y="9211"/>
                  <a:pt x="5852" y="10635"/>
                </a:cubicBezTo>
                <a:cubicBezTo>
                  <a:pt x="8726" y="12289"/>
                  <a:pt x="11978" y="12960"/>
                  <a:pt x="15252" y="12960"/>
                </a:cubicBezTo>
                <a:cubicBezTo>
                  <a:pt x="15581" y="12960"/>
                  <a:pt x="15910" y="12953"/>
                  <a:pt x="16239" y="12940"/>
                </a:cubicBezTo>
                <a:lnTo>
                  <a:pt x="16239" y="12940"/>
                </a:lnTo>
                <a:cubicBezTo>
                  <a:pt x="15722" y="13040"/>
                  <a:pt x="15199" y="13129"/>
                  <a:pt x="14676" y="13199"/>
                </a:cubicBezTo>
                <a:cubicBezTo>
                  <a:pt x="13970" y="13293"/>
                  <a:pt x="13261" y="13342"/>
                  <a:pt x="12555" y="13342"/>
                </a:cubicBezTo>
                <a:cubicBezTo>
                  <a:pt x="10996" y="13342"/>
                  <a:pt x="9450" y="13101"/>
                  <a:pt x="7962" y="12568"/>
                </a:cubicBezTo>
                <a:cubicBezTo>
                  <a:pt x="5908" y="11831"/>
                  <a:pt x="4018" y="10635"/>
                  <a:pt x="2552" y="9022"/>
                </a:cubicBezTo>
                <a:cubicBezTo>
                  <a:pt x="1468" y="7832"/>
                  <a:pt x="605" y="6452"/>
                  <a:pt x="0" y="4960"/>
                </a:cubicBezTo>
                <a:lnTo>
                  <a:pt x="0" y="5362"/>
                </a:lnTo>
                <a:cubicBezTo>
                  <a:pt x="1178" y="8140"/>
                  <a:pt x="3294" y="10515"/>
                  <a:pt x="5953" y="11982"/>
                </a:cubicBezTo>
                <a:cubicBezTo>
                  <a:pt x="7836" y="13028"/>
                  <a:pt x="9990" y="13620"/>
                  <a:pt x="12152" y="13670"/>
                </a:cubicBezTo>
                <a:cubicBezTo>
                  <a:pt x="12271" y="13673"/>
                  <a:pt x="12389" y="13675"/>
                  <a:pt x="12508" y="13675"/>
                </a:cubicBezTo>
                <a:cubicBezTo>
                  <a:pt x="14652" y="13675"/>
                  <a:pt x="16751" y="13196"/>
                  <a:pt x="18834" y="12713"/>
                </a:cubicBezTo>
                <a:cubicBezTo>
                  <a:pt x="19162" y="12670"/>
                  <a:pt x="19490" y="12618"/>
                  <a:pt x="19816" y="12562"/>
                </a:cubicBezTo>
                <a:cubicBezTo>
                  <a:pt x="21402" y="12291"/>
                  <a:pt x="23035" y="11957"/>
                  <a:pt x="24651" y="11957"/>
                </a:cubicBezTo>
                <a:cubicBezTo>
                  <a:pt x="25590" y="11957"/>
                  <a:pt x="26524" y="12070"/>
                  <a:pt x="27439" y="12373"/>
                </a:cubicBezTo>
                <a:cubicBezTo>
                  <a:pt x="28901" y="13048"/>
                  <a:pt x="30072" y="14225"/>
                  <a:pt x="31224" y="15327"/>
                </a:cubicBezTo>
                <a:cubicBezTo>
                  <a:pt x="32585" y="16618"/>
                  <a:pt x="34065" y="17828"/>
                  <a:pt x="35936" y="18263"/>
                </a:cubicBezTo>
                <a:cubicBezTo>
                  <a:pt x="38140" y="18773"/>
                  <a:pt x="40515" y="18377"/>
                  <a:pt x="42626" y="19302"/>
                </a:cubicBezTo>
                <a:cubicBezTo>
                  <a:pt x="43640" y="19749"/>
                  <a:pt x="44402" y="20505"/>
                  <a:pt x="44862" y="21513"/>
                </a:cubicBezTo>
                <a:cubicBezTo>
                  <a:pt x="45321" y="22526"/>
                  <a:pt x="45479" y="23630"/>
                  <a:pt x="45624" y="24726"/>
                </a:cubicBezTo>
                <a:cubicBezTo>
                  <a:pt x="45864" y="26596"/>
                  <a:pt x="46191" y="28794"/>
                  <a:pt x="47778" y="30017"/>
                </a:cubicBezTo>
                <a:lnTo>
                  <a:pt x="47778" y="29727"/>
                </a:lnTo>
                <a:cubicBezTo>
                  <a:pt x="47495" y="29474"/>
                  <a:pt x="47255" y="29172"/>
                  <a:pt x="47048" y="28852"/>
                </a:cubicBezTo>
                <a:cubicBezTo>
                  <a:pt x="46423" y="27869"/>
                  <a:pt x="46210" y="26735"/>
                  <a:pt x="46059" y="25607"/>
                </a:cubicBezTo>
                <a:cubicBezTo>
                  <a:pt x="46027" y="25393"/>
                  <a:pt x="46002" y="25179"/>
                  <a:pt x="45970" y="24965"/>
                </a:cubicBezTo>
                <a:lnTo>
                  <a:pt x="45970" y="24965"/>
                </a:lnTo>
                <a:cubicBezTo>
                  <a:pt x="46135" y="25613"/>
                  <a:pt x="46310" y="26256"/>
                  <a:pt x="46544" y="26873"/>
                </a:cubicBezTo>
                <a:cubicBezTo>
                  <a:pt x="46839" y="27648"/>
                  <a:pt x="47231" y="28384"/>
                  <a:pt x="47778" y="28997"/>
                </a:cubicBezTo>
                <a:lnTo>
                  <a:pt x="477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3"/>
          <p:cNvSpPr/>
          <p:nvPr/>
        </p:nvSpPr>
        <p:spPr>
          <a:xfrm rot="10676150" flipH="1">
            <a:off x="-955651" y="-953942"/>
            <a:ext cx="3998662" cy="1610143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3"/>
          <p:cNvSpPr/>
          <p:nvPr/>
        </p:nvSpPr>
        <p:spPr>
          <a:xfrm rot="10800000">
            <a:off x="5994713" y="-796055"/>
            <a:ext cx="3418224" cy="1376418"/>
          </a:xfrm>
          <a:custGeom>
            <a:avLst/>
            <a:gdLst/>
            <a:ahLst/>
            <a:cxnLst/>
            <a:rect l="l" t="t" r="r" b="b"/>
            <a:pathLst>
              <a:path w="49579" h="19964" extrusionOk="0">
                <a:moveTo>
                  <a:pt x="25069" y="1529"/>
                </a:moveTo>
                <a:cubicBezTo>
                  <a:pt x="26349" y="1529"/>
                  <a:pt x="27608" y="1799"/>
                  <a:pt x="28754" y="2503"/>
                </a:cubicBezTo>
                <a:cubicBezTo>
                  <a:pt x="30097" y="3314"/>
                  <a:pt x="31286" y="4436"/>
                  <a:pt x="32458" y="5469"/>
                </a:cubicBezTo>
                <a:cubicBezTo>
                  <a:pt x="33146" y="6073"/>
                  <a:pt x="33826" y="6690"/>
                  <a:pt x="34506" y="7309"/>
                </a:cubicBezTo>
                <a:cubicBezTo>
                  <a:pt x="33743" y="6785"/>
                  <a:pt x="32987" y="6262"/>
                  <a:pt x="32219" y="5753"/>
                </a:cubicBezTo>
                <a:cubicBezTo>
                  <a:pt x="30538" y="4619"/>
                  <a:pt x="28799" y="3396"/>
                  <a:pt x="26846" y="2767"/>
                </a:cubicBezTo>
                <a:cubicBezTo>
                  <a:pt x="25891" y="2464"/>
                  <a:pt x="24911" y="2348"/>
                  <a:pt x="23926" y="2348"/>
                </a:cubicBezTo>
                <a:cubicBezTo>
                  <a:pt x="22844" y="2348"/>
                  <a:pt x="21757" y="2488"/>
                  <a:pt x="20692" y="2672"/>
                </a:cubicBezTo>
                <a:cubicBezTo>
                  <a:pt x="20043" y="2785"/>
                  <a:pt x="19401" y="2918"/>
                  <a:pt x="18758" y="3056"/>
                </a:cubicBezTo>
                <a:cubicBezTo>
                  <a:pt x="19395" y="2811"/>
                  <a:pt x="20031" y="2571"/>
                  <a:pt x="20674" y="2357"/>
                </a:cubicBezTo>
                <a:cubicBezTo>
                  <a:pt x="22073" y="1891"/>
                  <a:pt x="23585" y="1529"/>
                  <a:pt x="25069" y="1529"/>
                </a:cubicBezTo>
                <a:close/>
                <a:moveTo>
                  <a:pt x="0" y="1"/>
                </a:moveTo>
                <a:lnTo>
                  <a:pt x="0" y="279"/>
                </a:lnTo>
                <a:cubicBezTo>
                  <a:pt x="1858" y="468"/>
                  <a:pt x="3628" y="1463"/>
                  <a:pt x="5228" y="2457"/>
                </a:cubicBezTo>
                <a:cubicBezTo>
                  <a:pt x="6336" y="3151"/>
                  <a:pt x="7458" y="3863"/>
                  <a:pt x="8685" y="4335"/>
                </a:cubicBezTo>
                <a:cubicBezTo>
                  <a:pt x="8844" y="4392"/>
                  <a:pt x="9001" y="4448"/>
                  <a:pt x="9165" y="4498"/>
                </a:cubicBezTo>
                <a:cubicBezTo>
                  <a:pt x="8723" y="4480"/>
                  <a:pt x="8277" y="4442"/>
                  <a:pt x="7836" y="4385"/>
                </a:cubicBezTo>
                <a:cubicBezTo>
                  <a:pt x="5480" y="4076"/>
                  <a:pt x="3231" y="3189"/>
                  <a:pt x="850" y="3018"/>
                </a:cubicBezTo>
                <a:cubicBezTo>
                  <a:pt x="573" y="2994"/>
                  <a:pt x="283" y="2986"/>
                  <a:pt x="0" y="2986"/>
                </a:cubicBezTo>
                <a:lnTo>
                  <a:pt x="0" y="19964"/>
                </a:lnTo>
                <a:lnTo>
                  <a:pt x="49579" y="19964"/>
                </a:lnTo>
                <a:lnTo>
                  <a:pt x="49579" y="14174"/>
                </a:lnTo>
                <a:cubicBezTo>
                  <a:pt x="47319" y="13979"/>
                  <a:pt x="45075" y="13324"/>
                  <a:pt x="43003" y="12411"/>
                </a:cubicBezTo>
                <a:cubicBezTo>
                  <a:pt x="40433" y="11277"/>
                  <a:pt x="38077" y="9759"/>
                  <a:pt x="35766" y="8178"/>
                </a:cubicBezTo>
                <a:cubicBezTo>
                  <a:pt x="33876" y="6250"/>
                  <a:pt x="31905" y="4361"/>
                  <a:pt x="29731" y="2741"/>
                </a:cubicBezTo>
                <a:cubicBezTo>
                  <a:pt x="28666" y="1942"/>
                  <a:pt x="27477" y="1393"/>
                  <a:pt x="26140" y="1224"/>
                </a:cubicBezTo>
                <a:cubicBezTo>
                  <a:pt x="25782" y="1178"/>
                  <a:pt x="25422" y="1157"/>
                  <a:pt x="25061" y="1157"/>
                </a:cubicBezTo>
                <a:cubicBezTo>
                  <a:pt x="24073" y="1157"/>
                  <a:pt x="23084" y="1314"/>
                  <a:pt x="22128" y="1544"/>
                </a:cubicBezTo>
                <a:cubicBezTo>
                  <a:pt x="20099" y="2049"/>
                  <a:pt x="18197" y="2930"/>
                  <a:pt x="16226" y="3623"/>
                </a:cubicBezTo>
                <a:cubicBezTo>
                  <a:pt x="14311" y="4052"/>
                  <a:pt x="12383" y="4430"/>
                  <a:pt x="10438" y="4498"/>
                </a:cubicBezTo>
                <a:cubicBezTo>
                  <a:pt x="10072" y="4448"/>
                  <a:pt x="9713" y="4373"/>
                  <a:pt x="9354" y="4271"/>
                </a:cubicBezTo>
                <a:cubicBezTo>
                  <a:pt x="8019" y="3875"/>
                  <a:pt x="6815" y="3138"/>
                  <a:pt x="5644" y="2413"/>
                </a:cubicBezTo>
                <a:cubicBezTo>
                  <a:pt x="4031" y="1407"/>
                  <a:pt x="2009" y="159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1"/>
          </p:nvPr>
        </p:nvSpPr>
        <p:spPr>
          <a:xfrm>
            <a:off x="720000" y="2182693"/>
            <a:ext cx="24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2"/>
          </p:nvPr>
        </p:nvSpPr>
        <p:spPr>
          <a:xfrm>
            <a:off x="3344550" y="2182693"/>
            <a:ext cx="24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3"/>
          </p:nvPr>
        </p:nvSpPr>
        <p:spPr>
          <a:xfrm>
            <a:off x="720000" y="3839672"/>
            <a:ext cx="24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4"/>
          </p:nvPr>
        </p:nvSpPr>
        <p:spPr>
          <a:xfrm>
            <a:off x="3344550" y="3839672"/>
            <a:ext cx="24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5" hasCustomPrompt="1"/>
          </p:nvPr>
        </p:nvSpPr>
        <p:spPr>
          <a:xfrm>
            <a:off x="1556250" y="1381721"/>
            <a:ext cx="782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9" name="Google Shape;569;p13"/>
          <p:cNvSpPr txBox="1">
            <a:spLocks noGrp="1"/>
          </p:cNvSpPr>
          <p:nvPr>
            <p:ph type="title" idx="6" hasCustomPrompt="1"/>
          </p:nvPr>
        </p:nvSpPr>
        <p:spPr>
          <a:xfrm>
            <a:off x="1556250" y="3038114"/>
            <a:ext cx="782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0" name="Google Shape;570;p13"/>
          <p:cNvSpPr txBox="1">
            <a:spLocks noGrp="1"/>
          </p:cNvSpPr>
          <p:nvPr>
            <p:ph type="title" idx="7" hasCustomPrompt="1"/>
          </p:nvPr>
        </p:nvSpPr>
        <p:spPr>
          <a:xfrm>
            <a:off x="4180800" y="1381721"/>
            <a:ext cx="782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8" hasCustomPrompt="1"/>
          </p:nvPr>
        </p:nvSpPr>
        <p:spPr>
          <a:xfrm>
            <a:off x="4180800" y="3038114"/>
            <a:ext cx="782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subTitle" idx="9"/>
          </p:nvPr>
        </p:nvSpPr>
        <p:spPr>
          <a:xfrm>
            <a:off x="720000" y="1850812"/>
            <a:ext cx="2454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13"/>
          </p:nvPr>
        </p:nvSpPr>
        <p:spPr>
          <a:xfrm>
            <a:off x="3344550" y="1850812"/>
            <a:ext cx="2454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subTitle" idx="14"/>
          </p:nvPr>
        </p:nvSpPr>
        <p:spPr>
          <a:xfrm>
            <a:off x="720000" y="3507272"/>
            <a:ext cx="2454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5" name="Google Shape;575;p13"/>
          <p:cNvSpPr txBox="1">
            <a:spLocks noGrp="1"/>
          </p:cNvSpPr>
          <p:nvPr>
            <p:ph type="subTitle" idx="15"/>
          </p:nvPr>
        </p:nvSpPr>
        <p:spPr>
          <a:xfrm>
            <a:off x="3344550" y="3507272"/>
            <a:ext cx="2454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6"/>
          </p:nvPr>
        </p:nvSpPr>
        <p:spPr>
          <a:xfrm>
            <a:off x="5969346" y="2182693"/>
            <a:ext cx="24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17"/>
          </p:nvPr>
        </p:nvSpPr>
        <p:spPr>
          <a:xfrm>
            <a:off x="5969346" y="3839672"/>
            <a:ext cx="245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title" idx="18" hasCustomPrompt="1"/>
          </p:nvPr>
        </p:nvSpPr>
        <p:spPr>
          <a:xfrm>
            <a:off x="6805346" y="1381721"/>
            <a:ext cx="782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19" hasCustomPrompt="1"/>
          </p:nvPr>
        </p:nvSpPr>
        <p:spPr>
          <a:xfrm>
            <a:off x="6805346" y="3038114"/>
            <a:ext cx="7824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20"/>
          </p:nvPr>
        </p:nvSpPr>
        <p:spPr>
          <a:xfrm>
            <a:off x="5969346" y="1850812"/>
            <a:ext cx="2454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subTitle" idx="21"/>
          </p:nvPr>
        </p:nvSpPr>
        <p:spPr>
          <a:xfrm>
            <a:off x="5969346" y="3507272"/>
            <a:ext cx="2454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82" name="Google Shape;582;p13"/>
          <p:cNvGrpSpPr/>
          <p:nvPr/>
        </p:nvGrpSpPr>
        <p:grpSpPr>
          <a:xfrm>
            <a:off x="-737164" y="3644585"/>
            <a:ext cx="3856818" cy="2349183"/>
            <a:chOff x="-681927" y="3719460"/>
            <a:chExt cx="3856818" cy="2349183"/>
          </a:xfrm>
        </p:grpSpPr>
        <p:grpSp>
          <p:nvGrpSpPr>
            <p:cNvPr id="583" name="Google Shape;583;p13"/>
            <p:cNvGrpSpPr/>
            <p:nvPr/>
          </p:nvGrpSpPr>
          <p:grpSpPr>
            <a:xfrm rot="4439404">
              <a:off x="8991" y="4357968"/>
              <a:ext cx="731416" cy="1792764"/>
              <a:chOff x="-4033830" y="4343583"/>
              <a:chExt cx="731426" cy="1792789"/>
            </a:xfrm>
          </p:grpSpPr>
          <p:sp>
            <p:nvSpPr>
              <p:cNvPr id="584" name="Google Shape;584;p13"/>
              <p:cNvSpPr/>
              <p:nvPr/>
            </p:nvSpPr>
            <p:spPr>
              <a:xfrm>
                <a:off x="-3996014" y="5057106"/>
                <a:ext cx="158475" cy="46298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8668" extrusionOk="0">
                    <a:moveTo>
                      <a:pt x="943" y="1"/>
                    </a:moveTo>
                    <a:cubicBezTo>
                      <a:pt x="927" y="1"/>
                      <a:pt x="911" y="8"/>
                      <a:pt x="902" y="23"/>
                    </a:cubicBezTo>
                    <a:cubicBezTo>
                      <a:pt x="214" y="1069"/>
                      <a:pt x="1" y="2366"/>
                      <a:pt x="196" y="3595"/>
                    </a:cubicBezTo>
                    <a:cubicBezTo>
                      <a:pt x="290" y="4174"/>
                      <a:pt x="473" y="4735"/>
                      <a:pt x="719" y="5264"/>
                    </a:cubicBezTo>
                    <a:cubicBezTo>
                      <a:pt x="970" y="5787"/>
                      <a:pt x="1292" y="6265"/>
                      <a:pt x="1644" y="6732"/>
                    </a:cubicBezTo>
                    <a:cubicBezTo>
                      <a:pt x="1990" y="7172"/>
                      <a:pt x="2376" y="7695"/>
                      <a:pt x="2262" y="8288"/>
                    </a:cubicBezTo>
                    <a:cubicBezTo>
                      <a:pt x="2258" y="8298"/>
                      <a:pt x="2267" y="8305"/>
                      <a:pt x="2276" y="8305"/>
                    </a:cubicBezTo>
                    <a:cubicBezTo>
                      <a:pt x="2283" y="8305"/>
                      <a:pt x="2290" y="8301"/>
                      <a:pt x="2293" y="8294"/>
                    </a:cubicBezTo>
                    <a:cubicBezTo>
                      <a:pt x="2306" y="8250"/>
                      <a:pt x="2312" y="8212"/>
                      <a:pt x="2324" y="8168"/>
                    </a:cubicBezTo>
                    <a:cubicBezTo>
                      <a:pt x="2330" y="8326"/>
                      <a:pt x="2350" y="8477"/>
                      <a:pt x="2368" y="8634"/>
                    </a:cubicBezTo>
                    <a:cubicBezTo>
                      <a:pt x="2368" y="8651"/>
                      <a:pt x="2388" y="8667"/>
                      <a:pt x="2407" y="8667"/>
                    </a:cubicBezTo>
                    <a:cubicBezTo>
                      <a:pt x="2416" y="8667"/>
                      <a:pt x="2426" y="8663"/>
                      <a:pt x="2432" y="8652"/>
                    </a:cubicBezTo>
                    <a:cubicBezTo>
                      <a:pt x="2659" y="8143"/>
                      <a:pt x="2848" y="7620"/>
                      <a:pt x="2905" y="7065"/>
                    </a:cubicBezTo>
                    <a:cubicBezTo>
                      <a:pt x="2967" y="6511"/>
                      <a:pt x="2885" y="5925"/>
                      <a:pt x="2702" y="5402"/>
                    </a:cubicBezTo>
                    <a:cubicBezTo>
                      <a:pt x="2495" y="4823"/>
                      <a:pt x="2149" y="4319"/>
                      <a:pt x="1839" y="3796"/>
                    </a:cubicBezTo>
                    <a:cubicBezTo>
                      <a:pt x="1676" y="3526"/>
                      <a:pt x="1531" y="3242"/>
                      <a:pt x="1417" y="2953"/>
                    </a:cubicBezTo>
                    <a:cubicBezTo>
                      <a:pt x="1318" y="2675"/>
                      <a:pt x="1234" y="2386"/>
                      <a:pt x="1179" y="2096"/>
                    </a:cubicBezTo>
                    <a:cubicBezTo>
                      <a:pt x="1039" y="1421"/>
                      <a:pt x="1021" y="735"/>
                      <a:pt x="990" y="49"/>
                    </a:cubicBezTo>
                    <a:cubicBezTo>
                      <a:pt x="990" y="18"/>
                      <a:pt x="966" y="1"/>
                      <a:pt x="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-3930105" y="5457051"/>
                <a:ext cx="344831" cy="372659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77" extrusionOk="0">
                    <a:moveTo>
                      <a:pt x="6410" y="1"/>
                    </a:moveTo>
                    <a:cubicBezTo>
                      <a:pt x="6400" y="1"/>
                      <a:pt x="6390" y="4"/>
                      <a:pt x="6382" y="12"/>
                    </a:cubicBezTo>
                    <a:cubicBezTo>
                      <a:pt x="6143" y="257"/>
                      <a:pt x="5904" y="497"/>
                      <a:pt x="5651" y="730"/>
                    </a:cubicBezTo>
                    <a:cubicBezTo>
                      <a:pt x="5393" y="957"/>
                      <a:pt x="5128" y="1172"/>
                      <a:pt x="4852" y="1379"/>
                    </a:cubicBezTo>
                    <a:cubicBezTo>
                      <a:pt x="4317" y="1776"/>
                      <a:pt x="3736" y="2109"/>
                      <a:pt x="3157" y="2443"/>
                    </a:cubicBezTo>
                    <a:cubicBezTo>
                      <a:pt x="2590" y="2759"/>
                      <a:pt x="2023" y="3086"/>
                      <a:pt x="1520" y="3489"/>
                    </a:cubicBezTo>
                    <a:cubicBezTo>
                      <a:pt x="1059" y="3861"/>
                      <a:pt x="663" y="4315"/>
                      <a:pt x="398" y="4844"/>
                    </a:cubicBezTo>
                    <a:cubicBezTo>
                      <a:pt x="146" y="5341"/>
                      <a:pt x="0" y="5926"/>
                      <a:pt x="108" y="6481"/>
                    </a:cubicBezTo>
                    <a:cubicBezTo>
                      <a:pt x="70" y="6632"/>
                      <a:pt x="76" y="6789"/>
                      <a:pt x="114" y="6941"/>
                    </a:cubicBezTo>
                    <a:cubicBezTo>
                      <a:pt x="119" y="6964"/>
                      <a:pt x="142" y="6977"/>
                      <a:pt x="163" y="6977"/>
                    </a:cubicBezTo>
                    <a:cubicBezTo>
                      <a:pt x="170" y="6977"/>
                      <a:pt x="177" y="6976"/>
                      <a:pt x="183" y="6972"/>
                    </a:cubicBezTo>
                    <a:cubicBezTo>
                      <a:pt x="802" y="6601"/>
                      <a:pt x="1419" y="6229"/>
                      <a:pt x="2035" y="5864"/>
                    </a:cubicBezTo>
                    <a:cubicBezTo>
                      <a:pt x="2640" y="5504"/>
                      <a:pt x="3251" y="5158"/>
                      <a:pt x="3837" y="4768"/>
                    </a:cubicBezTo>
                    <a:cubicBezTo>
                      <a:pt x="4347" y="4428"/>
                      <a:pt x="4808" y="4018"/>
                      <a:pt x="5192" y="3533"/>
                    </a:cubicBezTo>
                    <a:cubicBezTo>
                      <a:pt x="5556" y="3074"/>
                      <a:pt x="5853" y="2550"/>
                      <a:pt x="6067" y="2003"/>
                    </a:cubicBezTo>
                    <a:cubicBezTo>
                      <a:pt x="6187" y="1687"/>
                      <a:pt x="6282" y="1367"/>
                      <a:pt x="6344" y="1033"/>
                    </a:cubicBezTo>
                    <a:cubicBezTo>
                      <a:pt x="6407" y="705"/>
                      <a:pt x="6439" y="378"/>
                      <a:pt x="6451" y="44"/>
                    </a:cubicBezTo>
                    <a:cubicBezTo>
                      <a:pt x="6455" y="18"/>
                      <a:pt x="6433" y="1"/>
                      <a:pt x="6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>
                <a:off x="-3827288" y="5075213"/>
                <a:ext cx="524885" cy="397122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7435" extrusionOk="0">
                    <a:moveTo>
                      <a:pt x="9779" y="1"/>
                    </a:moveTo>
                    <a:cubicBezTo>
                      <a:pt x="9773" y="1"/>
                      <a:pt x="9767" y="2"/>
                      <a:pt x="9761" y="6"/>
                    </a:cubicBezTo>
                    <a:cubicBezTo>
                      <a:pt x="9396" y="195"/>
                      <a:pt x="9018" y="370"/>
                      <a:pt x="8634" y="515"/>
                    </a:cubicBezTo>
                    <a:cubicBezTo>
                      <a:pt x="8250" y="661"/>
                      <a:pt x="7852" y="780"/>
                      <a:pt x="7456" y="899"/>
                    </a:cubicBezTo>
                    <a:cubicBezTo>
                      <a:pt x="6687" y="1120"/>
                      <a:pt x="5912" y="1321"/>
                      <a:pt x="5157" y="1599"/>
                    </a:cubicBezTo>
                    <a:cubicBezTo>
                      <a:pt x="4439" y="1870"/>
                      <a:pt x="3739" y="2210"/>
                      <a:pt x="3147" y="2695"/>
                    </a:cubicBezTo>
                    <a:cubicBezTo>
                      <a:pt x="2511" y="3211"/>
                      <a:pt x="2057" y="3891"/>
                      <a:pt x="1673" y="4603"/>
                    </a:cubicBezTo>
                    <a:cubicBezTo>
                      <a:pt x="1333" y="5246"/>
                      <a:pt x="1037" y="5908"/>
                      <a:pt x="665" y="6525"/>
                    </a:cubicBezTo>
                    <a:cubicBezTo>
                      <a:pt x="444" y="6801"/>
                      <a:pt x="237" y="7086"/>
                      <a:pt x="23" y="7368"/>
                    </a:cubicBezTo>
                    <a:cubicBezTo>
                      <a:pt x="0" y="7401"/>
                      <a:pt x="36" y="7434"/>
                      <a:pt x="71" y="7434"/>
                    </a:cubicBezTo>
                    <a:cubicBezTo>
                      <a:pt x="76" y="7434"/>
                      <a:pt x="81" y="7433"/>
                      <a:pt x="86" y="7432"/>
                    </a:cubicBezTo>
                    <a:cubicBezTo>
                      <a:pt x="797" y="7048"/>
                      <a:pt x="1439" y="6556"/>
                      <a:pt x="2070" y="6053"/>
                    </a:cubicBezTo>
                    <a:cubicBezTo>
                      <a:pt x="2706" y="5554"/>
                      <a:pt x="3336" y="5045"/>
                      <a:pt x="4041" y="4641"/>
                    </a:cubicBezTo>
                    <a:cubicBezTo>
                      <a:pt x="4395" y="4434"/>
                      <a:pt x="4773" y="4263"/>
                      <a:pt x="5163" y="4126"/>
                    </a:cubicBezTo>
                    <a:cubicBezTo>
                      <a:pt x="5566" y="3986"/>
                      <a:pt x="5974" y="3867"/>
                      <a:pt x="6378" y="3722"/>
                    </a:cubicBezTo>
                    <a:cubicBezTo>
                      <a:pt x="6768" y="3583"/>
                      <a:pt x="7146" y="3414"/>
                      <a:pt x="7486" y="3181"/>
                    </a:cubicBezTo>
                    <a:cubicBezTo>
                      <a:pt x="7814" y="2954"/>
                      <a:pt x="8105" y="2682"/>
                      <a:pt x="8363" y="2379"/>
                    </a:cubicBezTo>
                    <a:cubicBezTo>
                      <a:pt x="8628" y="2077"/>
                      <a:pt x="8860" y="1751"/>
                      <a:pt x="9068" y="1404"/>
                    </a:cubicBezTo>
                    <a:cubicBezTo>
                      <a:pt x="9282" y="1057"/>
                      <a:pt x="9471" y="692"/>
                      <a:pt x="9666" y="326"/>
                    </a:cubicBezTo>
                    <a:cubicBezTo>
                      <a:pt x="9710" y="239"/>
                      <a:pt x="9761" y="144"/>
                      <a:pt x="9811" y="56"/>
                    </a:cubicBezTo>
                    <a:cubicBezTo>
                      <a:pt x="9826" y="30"/>
                      <a:pt x="9804" y="1"/>
                      <a:pt x="97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3870498" y="4343583"/>
                <a:ext cx="232825" cy="59720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1181" extrusionOk="0">
                    <a:moveTo>
                      <a:pt x="4061" y="0"/>
                    </a:moveTo>
                    <a:cubicBezTo>
                      <a:pt x="4054" y="0"/>
                      <a:pt x="4048" y="3"/>
                      <a:pt x="4044" y="9"/>
                    </a:cubicBezTo>
                    <a:cubicBezTo>
                      <a:pt x="2960" y="1357"/>
                      <a:pt x="2003" y="2806"/>
                      <a:pt x="1166" y="4311"/>
                    </a:cubicBezTo>
                    <a:cubicBezTo>
                      <a:pt x="788" y="4998"/>
                      <a:pt x="396" y="5704"/>
                      <a:pt x="169" y="6466"/>
                    </a:cubicBezTo>
                    <a:cubicBezTo>
                      <a:pt x="64" y="6818"/>
                      <a:pt x="0" y="7190"/>
                      <a:pt x="0" y="7562"/>
                    </a:cubicBezTo>
                    <a:cubicBezTo>
                      <a:pt x="0" y="7921"/>
                      <a:pt x="70" y="8274"/>
                      <a:pt x="189" y="8614"/>
                    </a:cubicBezTo>
                    <a:cubicBezTo>
                      <a:pt x="315" y="8980"/>
                      <a:pt x="504" y="9320"/>
                      <a:pt x="712" y="9646"/>
                    </a:cubicBezTo>
                    <a:cubicBezTo>
                      <a:pt x="850" y="9867"/>
                      <a:pt x="995" y="10076"/>
                      <a:pt x="1152" y="10283"/>
                    </a:cubicBezTo>
                    <a:cubicBezTo>
                      <a:pt x="1160" y="10309"/>
                      <a:pt x="1166" y="10333"/>
                      <a:pt x="1172" y="10358"/>
                    </a:cubicBezTo>
                    <a:cubicBezTo>
                      <a:pt x="1210" y="10454"/>
                      <a:pt x="1247" y="10541"/>
                      <a:pt x="1285" y="10635"/>
                    </a:cubicBezTo>
                    <a:cubicBezTo>
                      <a:pt x="1373" y="10818"/>
                      <a:pt x="1474" y="10995"/>
                      <a:pt x="1588" y="11164"/>
                    </a:cubicBezTo>
                    <a:cubicBezTo>
                      <a:pt x="1596" y="11176"/>
                      <a:pt x="1607" y="11181"/>
                      <a:pt x="1619" y="11181"/>
                    </a:cubicBezTo>
                    <a:cubicBezTo>
                      <a:pt x="1633" y="11181"/>
                      <a:pt x="1647" y="11172"/>
                      <a:pt x="1651" y="11158"/>
                    </a:cubicBezTo>
                    <a:cubicBezTo>
                      <a:pt x="1757" y="10762"/>
                      <a:pt x="1826" y="10358"/>
                      <a:pt x="1902" y="9962"/>
                    </a:cubicBezTo>
                    <a:cubicBezTo>
                      <a:pt x="1972" y="9565"/>
                      <a:pt x="2059" y="9175"/>
                      <a:pt x="2173" y="8783"/>
                    </a:cubicBezTo>
                    <a:cubicBezTo>
                      <a:pt x="2399" y="8003"/>
                      <a:pt x="2702" y="7247"/>
                      <a:pt x="3012" y="6497"/>
                    </a:cubicBezTo>
                    <a:cubicBezTo>
                      <a:pt x="3565" y="5143"/>
                      <a:pt x="4138" y="3770"/>
                      <a:pt x="4283" y="2296"/>
                    </a:cubicBezTo>
                    <a:cubicBezTo>
                      <a:pt x="4359" y="1534"/>
                      <a:pt x="4315" y="765"/>
                      <a:pt x="4094" y="28"/>
                    </a:cubicBezTo>
                    <a:cubicBezTo>
                      <a:pt x="4090" y="11"/>
                      <a:pt x="4074" y="0"/>
                      <a:pt x="4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4033830" y="4689636"/>
                <a:ext cx="252534" cy="434297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8131" extrusionOk="0">
                    <a:moveTo>
                      <a:pt x="39" y="1"/>
                    </a:moveTo>
                    <a:cubicBezTo>
                      <a:pt x="19" y="1"/>
                      <a:pt x="1" y="18"/>
                      <a:pt x="9" y="44"/>
                    </a:cubicBezTo>
                    <a:cubicBezTo>
                      <a:pt x="230" y="711"/>
                      <a:pt x="419" y="1391"/>
                      <a:pt x="564" y="2077"/>
                    </a:cubicBezTo>
                    <a:cubicBezTo>
                      <a:pt x="703" y="2720"/>
                      <a:pt x="790" y="3376"/>
                      <a:pt x="898" y="4025"/>
                    </a:cubicBezTo>
                    <a:cubicBezTo>
                      <a:pt x="992" y="4610"/>
                      <a:pt x="1119" y="5196"/>
                      <a:pt x="1413" y="5719"/>
                    </a:cubicBezTo>
                    <a:cubicBezTo>
                      <a:pt x="1723" y="6248"/>
                      <a:pt x="2201" y="6644"/>
                      <a:pt x="2718" y="6960"/>
                    </a:cubicBezTo>
                    <a:cubicBezTo>
                      <a:pt x="3297" y="7319"/>
                      <a:pt x="3921" y="7603"/>
                      <a:pt x="4488" y="7987"/>
                    </a:cubicBezTo>
                    <a:cubicBezTo>
                      <a:pt x="4532" y="8031"/>
                      <a:pt x="4582" y="8075"/>
                      <a:pt x="4633" y="8118"/>
                    </a:cubicBezTo>
                    <a:cubicBezTo>
                      <a:pt x="4643" y="8126"/>
                      <a:pt x="4654" y="8130"/>
                      <a:pt x="4666" y="8130"/>
                    </a:cubicBezTo>
                    <a:cubicBezTo>
                      <a:pt x="4691" y="8130"/>
                      <a:pt x="4715" y="8113"/>
                      <a:pt x="4715" y="8087"/>
                    </a:cubicBezTo>
                    <a:cubicBezTo>
                      <a:pt x="4727" y="7533"/>
                      <a:pt x="4437" y="7048"/>
                      <a:pt x="4148" y="6595"/>
                    </a:cubicBezTo>
                    <a:cubicBezTo>
                      <a:pt x="3991" y="6342"/>
                      <a:pt x="3826" y="6091"/>
                      <a:pt x="3689" y="5819"/>
                    </a:cubicBezTo>
                    <a:cubicBezTo>
                      <a:pt x="3543" y="5524"/>
                      <a:pt x="3416" y="5222"/>
                      <a:pt x="3297" y="4912"/>
                    </a:cubicBezTo>
                    <a:cubicBezTo>
                      <a:pt x="3070" y="4307"/>
                      <a:pt x="2857" y="3690"/>
                      <a:pt x="2567" y="3111"/>
                    </a:cubicBezTo>
                    <a:cubicBezTo>
                      <a:pt x="2283" y="2551"/>
                      <a:pt x="1950" y="2021"/>
                      <a:pt x="1558" y="1530"/>
                    </a:cubicBezTo>
                    <a:cubicBezTo>
                      <a:pt x="1125" y="975"/>
                      <a:pt x="620" y="452"/>
                      <a:pt x="66" y="12"/>
                    </a:cubicBezTo>
                    <a:cubicBezTo>
                      <a:pt x="58" y="4"/>
                      <a:pt x="49" y="1"/>
                      <a:pt x="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-3761165" y="4661221"/>
                <a:ext cx="202166" cy="43857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211" extrusionOk="0">
                    <a:moveTo>
                      <a:pt x="3737" y="1"/>
                    </a:moveTo>
                    <a:cubicBezTo>
                      <a:pt x="3735" y="1"/>
                      <a:pt x="3732" y="1"/>
                      <a:pt x="3730" y="2"/>
                    </a:cubicBezTo>
                    <a:cubicBezTo>
                      <a:pt x="3232" y="135"/>
                      <a:pt x="2892" y="606"/>
                      <a:pt x="2646" y="1022"/>
                    </a:cubicBezTo>
                    <a:cubicBezTo>
                      <a:pt x="2495" y="1281"/>
                      <a:pt x="2363" y="1551"/>
                      <a:pt x="2224" y="1823"/>
                    </a:cubicBezTo>
                    <a:cubicBezTo>
                      <a:pt x="2061" y="2132"/>
                      <a:pt x="1902" y="2440"/>
                      <a:pt x="1739" y="2755"/>
                    </a:cubicBezTo>
                    <a:cubicBezTo>
                      <a:pt x="1442" y="3321"/>
                      <a:pt x="1140" y="3894"/>
                      <a:pt x="857" y="4475"/>
                    </a:cubicBezTo>
                    <a:cubicBezTo>
                      <a:pt x="605" y="5004"/>
                      <a:pt x="378" y="5545"/>
                      <a:pt x="221" y="6112"/>
                    </a:cubicBezTo>
                    <a:cubicBezTo>
                      <a:pt x="88" y="6597"/>
                      <a:pt x="0" y="7121"/>
                      <a:pt x="38" y="7624"/>
                    </a:cubicBezTo>
                    <a:cubicBezTo>
                      <a:pt x="26" y="7813"/>
                      <a:pt x="32" y="7996"/>
                      <a:pt x="76" y="8179"/>
                    </a:cubicBezTo>
                    <a:cubicBezTo>
                      <a:pt x="79" y="8199"/>
                      <a:pt x="98" y="8211"/>
                      <a:pt x="118" y="8211"/>
                    </a:cubicBezTo>
                    <a:cubicBezTo>
                      <a:pt x="130" y="8211"/>
                      <a:pt x="142" y="8206"/>
                      <a:pt x="151" y="8197"/>
                    </a:cubicBezTo>
                    <a:cubicBezTo>
                      <a:pt x="844" y="7353"/>
                      <a:pt x="1916" y="6874"/>
                      <a:pt x="2476" y="5911"/>
                    </a:cubicBezTo>
                    <a:cubicBezTo>
                      <a:pt x="2791" y="5362"/>
                      <a:pt x="2916" y="4726"/>
                      <a:pt x="3005" y="4109"/>
                    </a:cubicBezTo>
                    <a:cubicBezTo>
                      <a:pt x="3099" y="3467"/>
                      <a:pt x="3175" y="2824"/>
                      <a:pt x="3294" y="2188"/>
                    </a:cubicBezTo>
                    <a:cubicBezTo>
                      <a:pt x="3358" y="1829"/>
                      <a:pt x="3427" y="1476"/>
                      <a:pt x="3509" y="1123"/>
                    </a:cubicBezTo>
                    <a:cubicBezTo>
                      <a:pt x="3584" y="765"/>
                      <a:pt x="3660" y="399"/>
                      <a:pt x="3773" y="53"/>
                    </a:cubicBezTo>
                    <a:cubicBezTo>
                      <a:pt x="3784" y="24"/>
                      <a:pt x="3760" y="1"/>
                      <a:pt x="3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-4018874" y="4396514"/>
                <a:ext cx="659484" cy="1739859"/>
              </a:xfrm>
              <a:custGeom>
                <a:avLst/>
                <a:gdLst/>
                <a:ahLst/>
                <a:cxnLst/>
                <a:rect l="l" t="t" r="r" b="b"/>
                <a:pathLst>
                  <a:path w="12347" h="32574" extrusionOk="0">
                    <a:moveTo>
                      <a:pt x="6735" y="1"/>
                    </a:moveTo>
                    <a:cubicBezTo>
                      <a:pt x="6726" y="1"/>
                      <a:pt x="6716" y="5"/>
                      <a:pt x="6709" y="14"/>
                    </a:cubicBezTo>
                    <a:cubicBezTo>
                      <a:pt x="5449" y="1783"/>
                      <a:pt x="4648" y="3881"/>
                      <a:pt x="4296" y="6023"/>
                    </a:cubicBezTo>
                    <a:cubicBezTo>
                      <a:pt x="4119" y="7100"/>
                      <a:pt x="4051" y="8196"/>
                      <a:pt x="4107" y="9286"/>
                    </a:cubicBezTo>
                    <a:cubicBezTo>
                      <a:pt x="4164" y="10356"/>
                      <a:pt x="4346" y="11408"/>
                      <a:pt x="4511" y="12461"/>
                    </a:cubicBezTo>
                    <a:cubicBezTo>
                      <a:pt x="4598" y="13053"/>
                      <a:pt x="4680" y="13650"/>
                      <a:pt x="4718" y="14249"/>
                    </a:cubicBezTo>
                    <a:cubicBezTo>
                      <a:pt x="4694" y="14155"/>
                      <a:pt x="4662" y="14054"/>
                      <a:pt x="4624" y="13966"/>
                    </a:cubicBezTo>
                    <a:cubicBezTo>
                      <a:pt x="4447" y="13513"/>
                      <a:pt x="4195" y="13083"/>
                      <a:pt x="3918" y="12687"/>
                    </a:cubicBezTo>
                    <a:cubicBezTo>
                      <a:pt x="3351" y="11881"/>
                      <a:pt x="2659" y="11156"/>
                      <a:pt x="2154" y="10306"/>
                    </a:cubicBezTo>
                    <a:cubicBezTo>
                      <a:pt x="2010" y="10073"/>
                      <a:pt x="1883" y="9821"/>
                      <a:pt x="1783" y="9568"/>
                    </a:cubicBezTo>
                    <a:cubicBezTo>
                      <a:pt x="1676" y="9311"/>
                      <a:pt x="1613" y="9047"/>
                      <a:pt x="1543" y="8775"/>
                    </a:cubicBezTo>
                    <a:cubicBezTo>
                      <a:pt x="1538" y="8755"/>
                      <a:pt x="1519" y="8746"/>
                      <a:pt x="1501" y="8746"/>
                    </a:cubicBezTo>
                    <a:cubicBezTo>
                      <a:pt x="1478" y="8746"/>
                      <a:pt x="1455" y="8760"/>
                      <a:pt x="1455" y="8788"/>
                    </a:cubicBezTo>
                    <a:cubicBezTo>
                      <a:pt x="1455" y="9033"/>
                      <a:pt x="1519" y="9274"/>
                      <a:pt x="1594" y="9500"/>
                    </a:cubicBezTo>
                    <a:cubicBezTo>
                      <a:pt x="1670" y="9733"/>
                      <a:pt x="1770" y="9954"/>
                      <a:pt x="1883" y="10167"/>
                    </a:cubicBezTo>
                    <a:cubicBezTo>
                      <a:pt x="2116" y="10603"/>
                      <a:pt x="2412" y="11012"/>
                      <a:pt x="2715" y="11402"/>
                    </a:cubicBezTo>
                    <a:cubicBezTo>
                      <a:pt x="3313" y="12170"/>
                      <a:pt x="3982" y="12908"/>
                      <a:pt x="4397" y="13801"/>
                    </a:cubicBezTo>
                    <a:cubicBezTo>
                      <a:pt x="4511" y="14042"/>
                      <a:pt x="4598" y="14293"/>
                      <a:pt x="4662" y="14551"/>
                    </a:cubicBezTo>
                    <a:cubicBezTo>
                      <a:pt x="4686" y="14684"/>
                      <a:pt x="4712" y="14810"/>
                      <a:pt x="4724" y="14943"/>
                    </a:cubicBezTo>
                    <a:cubicBezTo>
                      <a:pt x="4731" y="15011"/>
                      <a:pt x="4737" y="15080"/>
                      <a:pt x="4743" y="15150"/>
                    </a:cubicBezTo>
                    <a:cubicBezTo>
                      <a:pt x="4743" y="15321"/>
                      <a:pt x="4737" y="15496"/>
                      <a:pt x="4724" y="15673"/>
                    </a:cubicBezTo>
                    <a:cubicBezTo>
                      <a:pt x="4636" y="16787"/>
                      <a:pt x="4270" y="17853"/>
                      <a:pt x="3799" y="18860"/>
                    </a:cubicBezTo>
                    <a:cubicBezTo>
                      <a:pt x="3502" y="19490"/>
                      <a:pt x="3168" y="20113"/>
                      <a:pt x="2842" y="20744"/>
                    </a:cubicBezTo>
                    <a:cubicBezTo>
                      <a:pt x="2898" y="20542"/>
                      <a:pt x="2935" y="20334"/>
                      <a:pt x="2961" y="20121"/>
                    </a:cubicBezTo>
                    <a:cubicBezTo>
                      <a:pt x="3037" y="19496"/>
                      <a:pt x="2941" y="18879"/>
                      <a:pt x="2715" y="18287"/>
                    </a:cubicBezTo>
                    <a:cubicBezTo>
                      <a:pt x="2281" y="17147"/>
                      <a:pt x="1473" y="16176"/>
                      <a:pt x="1133" y="14993"/>
                    </a:cubicBezTo>
                    <a:cubicBezTo>
                      <a:pt x="952" y="14356"/>
                      <a:pt x="907" y="13658"/>
                      <a:pt x="1159" y="13033"/>
                    </a:cubicBezTo>
                    <a:cubicBezTo>
                      <a:pt x="1167" y="13012"/>
                      <a:pt x="1150" y="12997"/>
                      <a:pt x="1132" y="12997"/>
                    </a:cubicBezTo>
                    <a:cubicBezTo>
                      <a:pt x="1123" y="12997"/>
                      <a:pt x="1115" y="13000"/>
                      <a:pt x="1109" y="13008"/>
                    </a:cubicBezTo>
                    <a:cubicBezTo>
                      <a:pt x="523" y="14092"/>
                      <a:pt x="1008" y="15383"/>
                      <a:pt x="1549" y="16391"/>
                    </a:cubicBezTo>
                    <a:cubicBezTo>
                      <a:pt x="1839" y="16932"/>
                      <a:pt x="2167" y="17455"/>
                      <a:pt x="2418" y="18022"/>
                    </a:cubicBezTo>
                    <a:cubicBezTo>
                      <a:pt x="2677" y="18583"/>
                      <a:pt x="2842" y="19182"/>
                      <a:pt x="2822" y="19799"/>
                    </a:cubicBezTo>
                    <a:cubicBezTo>
                      <a:pt x="2816" y="20158"/>
                      <a:pt x="2752" y="20511"/>
                      <a:pt x="2653" y="20857"/>
                    </a:cubicBezTo>
                    <a:cubicBezTo>
                      <a:pt x="2601" y="21028"/>
                      <a:pt x="2539" y="21197"/>
                      <a:pt x="2470" y="21360"/>
                    </a:cubicBezTo>
                    <a:cubicBezTo>
                      <a:pt x="2400" y="21531"/>
                      <a:pt x="2337" y="21714"/>
                      <a:pt x="2249" y="21877"/>
                    </a:cubicBezTo>
                    <a:cubicBezTo>
                      <a:pt x="2243" y="21897"/>
                      <a:pt x="2249" y="21909"/>
                      <a:pt x="2255" y="21915"/>
                    </a:cubicBezTo>
                    <a:cubicBezTo>
                      <a:pt x="1808" y="22860"/>
                      <a:pt x="1449" y="23831"/>
                      <a:pt x="1330" y="24875"/>
                    </a:cubicBezTo>
                    <a:cubicBezTo>
                      <a:pt x="1197" y="26017"/>
                      <a:pt x="1360" y="27169"/>
                      <a:pt x="1272" y="28308"/>
                    </a:cubicBezTo>
                    <a:cubicBezTo>
                      <a:pt x="1179" y="29486"/>
                      <a:pt x="869" y="30640"/>
                      <a:pt x="391" y="31716"/>
                    </a:cubicBezTo>
                    <a:cubicBezTo>
                      <a:pt x="272" y="31988"/>
                      <a:pt x="151" y="32253"/>
                      <a:pt x="19" y="32510"/>
                    </a:cubicBezTo>
                    <a:cubicBezTo>
                      <a:pt x="1" y="32542"/>
                      <a:pt x="31" y="32573"/>
                      <a:pt x="58" y="32573"/>
                    </a:cubicBezTo>
                    <a:cubicBezTo>
                      <a:pt x="70" y="32573"/>
                      <a:pt x="81" y="32568"/>
                      <a:pt x="89" y="32555"/>
                    </a:cubicBezTo>
                    <a:cubicBezTo>
                      <a:pt x="706" y="31590"/>
                      <a:pt x="1103" y="30501"/>
                      <a:pt x="1310" y="29380"/>
                    </a:cubicBezTo>
                    <a:cubicBezTo>
                      <a:pt x="1380" y="29014"/>
                      <a:pt x="1424" y="28643"/>
                      <a:pt x="1449" y="28271"/>
                    </a:cubicBezTo>
                    <a:cubicBezTo>
                      <a:pt x="1519" y="28038"/>
                      <a:pt x="1569" y="27799"/>
                      <a:pt x="1625" y="27559"/>
                    </a:cubicBezTo>
                    <a:cubicBezTo>
                      <a:pt x="1700" y="27256"/>
                      <a:pt x="1783" y="26948"/>
                      <a:pt x="1883" y="26652"/>
                    </a:cubicBezTo>
                    <a:cubicBezTo>
                      <a:pt x="2078" y="26079"/>
                      <a:pt x="2350" y="25525"/>
                      <a:pt x="2734" y="25052"/>
                    </a:cubicBezTo>
                    <a:cubicBezTo>
                      <a:pt x="3401" y="24227"/>
                      <a:pt x="4302" y="23642"/>
                      <a:pt x="5185" y="23061"/>
                    </a:cubicBezTo>
                    <a:cubicBezTo>
                      <a:pt x="5682" y="22735"/>
                      <a:pt x="6205" y="22406"/>
                      <a:pt x="6633" y="21991"/>
                    </a:cubicBezTo>
                    <a:cubicBezTo>
                      <a:pt x="6659" y="21965"/>
                      <a:pt x="6635" y="21919"/>
                      <a:pt x="6605" y="21919"/>
                    </a:cubicBezTo>
                    <a:cubicBezTo>
                      <a:pt x="6598" y="21919"/>
                      <a:pt x="6590" y="21922"/>
                      <a:pt x="6583" y="21927"/>
                    </a:cubicBezTo>
                    <a:cubicBezTo>
                      <a:pt x="6130" y="22224"/>
                      <a:pt x="5688" y="22540"/>
                      <a:pt x="5235" y="22834"/>
                    </a:cubicBezTo>
                    <a:cubicBezTo>
                      <a:pt x="4781" y="23137"/>
                      <a:pt x="4322" y="23433"/>
                      <a:pt x="3880" y="23761"/>
                    </a:cubicBezTo>
                    <a:cubicBezTo>
                      <a:pt x="3458" y="24075"/>
                      <a:pt x="3049" y="24422"/>
                      <a:pt x="2709" y="24831"/>
                    </a:cubicBezTo>
                    <a:cubicBezTo>
                      <a:pt x="2319" y="25291"/>
                      <a:pt x="2028" y="25814"/>
                      <a:pt x="1814" y="26375"/>
                    </a:cubicBezTo>
                    <a:cubicBezTo>
                      <a:pt x="1688" y="26715"/>
                      <a:pt x="1587" y="27061"/>
                      <a:pt x="1505" y="27421"/>
                    </a:cubicBezTo>
                    <a:cubicBezTo>
                      <a:pt x="1493" y="27453"/>
                      <a:pt x="1487" y="27483"/>
                      <a:pt x="1481" y="27515"/>
                    </a:cubicBezTo>
                    <a:cubicBezTo>
                      <a:pt x="1481" y="27005"/>
                      <a:pt x="1455" y="26488"/>
                      <a:pt x="1455" y="25979"/>
                    </a:cubicBezTo>
                    <a:cubicBezTo>
                      <a:pt x="1449" y="25398"/>
                      <a:pt x="1487" y="24825"/>
                      <a:pt x="1607" y="24258"/>
                    </a:cubicBezTo>
                    <a:cubicBezTo>
                      <a:pt x="1726" y="23717"/>
                      <a:pt x="1897" y="23194"/>
                      <a:pt x="2104" y="22683"/>
                    </a:cubicBezTo>
                    <a:cubicBezTo>
                      <a:pt x="2400" y="21959"/>
                      <a:pt x="2766" y="21261"/>
                      <a:pt x="3130" y="20567"/>
                    </a:cubicBezTo>
                    <a:cubicBezTo>
                      <a:pt x="3767" y="20258"/>
                      <a:pt x="4264" y="19673"/>
                      <a:pt x="4680" y="19118"/>
                    </a:cubicBezTo>
                    <a:cubicBezTo>
                      <a:pt x="5153" y="18476"/>
                      <a:pt x="5569" y="17796"/>
                      <a:pt x="6060" y="17173"/>
                    </a:cubicBezTo>
                    <a:cubicBezTo>
                      <a:pt x="6558" y="16536"/>
                      <a:pt x="7118" y="15938"/>
                      <a:pt x="7785" y="15478"/>
                    </a:cubicBezTo>
                    <a:cubicBezTo>
                      <a:pt x="8435" y="15024"/>
                      <a:pt x="9171" y="14754"/>
                      <a:pt x="9921" y="14513"/>
                    </a:cubicBezTo>
                    <a:cubicBezTo>
                      <a:pt x="10287" y="14394"/>
                      <a:pt x="10658" y="14281"/>
                      <a:pt x="11023" y="14149"/>
                    </a:cubicBezTo>
                    <a:cubicBezTo>
                      <a:pt x="11383" y="14022"/>
                      <a:pt x="11754" y="13885"/>
                      <a:pt x="12076" y="13676"/>
                    </a:cubicBezTo>
                    <a:cubicBezTo>
                      <a:pt x="12157" y="13626"/>
                      <a:pt x="12233" y="13575"/>
                      <a:pt x="12314" y="13519"/>
                    </a:cubicBezTo>
                    <a:cubicBezTo>
                      <a:pt x="12346" y="13497"/>
                      <a:pt x="12324" y="13450"/>
                      <a:pt x="12291" y="13450"/>
                    </a:cubicBezTo>
                    <a:cubicBezTo>
                      <a:pt x="12284" y="13450"/>
                      <a:pt x="12277" y="13451"/>
                      <a:pt x="12271" y="13455"/>
                    </a:cubicBezTo>
                    <a:cubicBezTo>
                      <a:pt x="11584" y="13815"/>
                      <a:pt x="10846" y="14054"/>
                      <a:pt x="10110" y="14287"/>
                    </a:cubicBezTo>
                    <a:cubicBezTo>
                      <a:pt x="9372" y="14520"/>
                      <a:pt x="8624" y="14766"/>
                      <a:pt x="7962" y="15176"/>
                    </a:cubicBezTo>
                    <a:cubicBezTo>
                      <a:pt x="7276" y="15597"/>
                      <a:pt x="6697" y="16158"/>
                      <a:pt x="6186" y="16769"/>
                    </a:cubicBezTo>
                    <a:cubicBezTo>
                      <a:pt x="5669" y="17380"/>
                      <a:pt x="5235" y="18054"/>
                      <a:pt x="4775" y="18709"/>
                    </a:cubicBezTo>
                    <a:cubicBezTo>
                      <a:pt x="4554" y="19031"/>
                      <a:pt x="4322" y="19345"/>
                      <a:pt x="4063" y="19635"/>
                    </a:cubicBezTo>
                    <a:cubicBezTo>
                      <a:pt x="3938" y="19781"/>
                      <a:pt x="3799" y="19918"/>
                      <a:pt x="3653" y="20045"/>
                    </a:cubicBezTo>
                    <a:cubicBezTo>
                      <a:pt x="3522" y="20171"/>
                      <a:pt x="3371" y="20278"/>
                      <a:pt x="3226" y="20385"/>
                    </a:cubicBezTo>
                    <a:cubicBezTo>
                      <a:pt x="3351" y="20145"/>
                      <a:pt x="3471" y="19912"/>
                      <a:pt x="3590" y="19673"/>
                    </a:cubicBezTo>
                    <a:cubicBezTo>
                      <a:pt x="4081" y="18709"/>
                      <a:pt x="4535" y="17702"/>
                      <a:pt x="4756" y="16636"/>
                    </a:cubicBezTo>
                    <a:cubicBezTo>
                      <a:pt x="4945" y="15711"/>
                      <a:pt x="4945" y="14766"/>
                      <a:pt x="4851" y="13827"/>
                    </a:cubicBezTo>
                    <a:cubicBezTo>
                      <a:pt x="4945" y="13380"/>
                      <a:pt x="5078" y="12946"/>
                      <a:pt x="5253" y="12516"/>
                    </a:cubicBezTo>
                    <a:cubicBezTo>
                      <a:pt x="5468" y="12013"/>
                      <a:pt x="5720" y="11522"/>
                      <a:pt x="5947" y="11018"/>
                    </a:cubicBezTo>
                    <a:cubicBezTo>
                      <a:pt x="6174" y="10527"/>
                      <a:pt x="6343" y="10030"/>
                      <a:pt x="6488" y="9507"/>
                    </a:cubicBezTo>
                    <a:cubicBezTo>
                      <a:pt x="6627" y="8996"/>
                      <a:pt x="6747" y="8480"/>
                      <a:pt x="6910" y="7969"/>
                    </a:cubicBezTo>
                    <a:cubicBezTo>
                      <a:pt x="6999" y="7692"/>
                      <a:pt x="7112" y="7422"/>
                      <a:pt x="7238" y="7163"/>
                    </a:cubicBezTo>
                    <a:cubicBezTo>
                      <a:pt x="7369" y="6899"/>
                      <a:pt x="7546" y="6652"/>
                      <a:pt x="7747" y="6432"/>
                    </a:cubicBezTo>
                    <a:cubicBezTo>
                      <a:pt x="7763" y="6413"/>
                      <a:pt x="7747" y="6386"/>
                      <a:pt x="7727" y="6386"/>
                    </a:cubicBezTo>
                    <a:cubicBezTo>
                      <a:pt x="7721" y="6386"/>
                      <a:pt x="7715" y="6388"/>
                      <a:pt x="7710" y="6394"/>
                    </a:cubicBezTo>
                    <a:cubicBezTo>
                      <a:pt x="6898" y="7106"/>
                      <a:pt x="6651" y="8221"/>
                      <a:pt x="6394" y="9216"/>
                    </a:cubicBezTo>
                    <a:cubicBezTo>
                      <a:pt x="6255" y="9745"/>
                      <a:pt x="6104" y="10268"/>
                      <a:pt x="5883" y="10778"/>
                    </a:cubicBezTo>
                    <a:cubicBezTo>
                      <a:pt x="5663" y="11283"/>
                      <a:pt x="5404" y="11780"/>
                      <a:pt x="5185" y="12284"/>
                    </a:cubicBezTo>
                    <a:cubicBezTo>
                      <a:pt x="5034" y="12637"/>
                      <a:pt x="4889" y="13002"/>
                      <a:pt x="4807" y="13380"/>
                    </a:cubicBezTo>
                    <a:cubicBezTo>
                      <a:pt x="4680" y="12353"/>
                      <a:pt x="4479" y="11333"/>
                      <a:pt x="4359" y="10306"/>
                    </a:cubicBezTo>
                    <a:cubicBezTo>
                      <a:pt x="4232" y="9216"/>
                      <a:pt x="4220" y="8120"/>
                      <a:pt x="4328" y="7036"/>
                    </a:cubicBezTo>
                    <a:cubicBezTo>
                      <a:pt x="4542" y="4826"/>
                      <a:pt x="5253" y="2684"/>
                      <a:pt x="6343" y="762"/>
                    </a:cubicBezTo>
                    <a:cubicBezTo>
                      <a:pt x="6482" y="524"/>
                      <a:pt x="6621" y="285"/>
                      <a:pt x="6765" y="44"/>
                    </a:cubicBezTo>
                    <a:cubicBezTo>
                      <a:pt x="6779" y="23"/>
                      <a:pt x="6758" y="1"/>
                      <a:pt x="67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1" name="Google Shape;591;p13"/>
            <p:cNvSpPr/>
            <p:nvPr/>
          </p:nvSpPr>
          <p:spPr>
            <a:xfrm rot="1727851">
              <a:off x="-306048" y="3750785"/>
              <a:ext cx="568157" cy="1706446"/>
            </a:xfrm>
            <a:custGeom>
              <a:avLst/>
              <a:gdLst/>
              <a:ahLst/>
              <a:cxnLst/>
              <a:rect l="l" t="t" r="r" b="b"/>
              <a:pathLst>
                <a:path w="10637" h="31948" extrusionOk="0">
                  <a:moveTo>
                    <a:pt x="5865" y="854"/>
                  </a:moveTo>
                  <a:lnTo>
                    <a:pt x="5865" y="854"/>
                  </a:lnTo>
                  <a:cubicBezTo>
                    <a:pt x="6066" y="1427"/>
                    <a:pt x="6394" y="1956"/>
                    <a:pt x="6746" y="2448"/>
                  </a:cubicBezTo>
                  <a:cubicBezTo>
                    <a:pt x="7263" y="3172"/>
                    <a:pt x="7868" y="3840"/>
                    <a:pt x="8303" y="4620"/>
                  </a:cubicBezTo>
                  <a:cubicBezTo>
                    <a:pt x="8517" y="5006"/>
                    <a:pt x="8693" y="5414"/>
                    <a:pt x="8781" y="5843"/>
                  </a:cubicBezTo>
                  <a:cubicBezTo>
                    <a:pt x="8863" y="6253"/>
                    <a:pt x="8863" y="6669"/>
                    <a:pt x="8763" y="7071"/>
                  </a:cubicBezTo>
                  <a:cubicBezTo>
                    <a:pt x="8592" y="7783"/>
                    <a:pt x="8139" y="8381"/>
                    <a:pt x="7685" y="8929"/>
                  </a:cubicBezTo>
                  <a:cubicBezTo>
                    <a:pt x="7510" y="9143"/>
                    <a:pt x="7327" y="9352"/>
                    <a:pt x="7150" y="9565"/>
                  </a:cubicBezTo>
                  <a:cubicBezTo>
                    <a:pt x="7472" y="8690"/>
                    <a:pt x="7653" y="7777"/>
                    <a:pt x="7534" y="6800"/>
                  </a:cubicBezTo>
                  <a:cubicBezTo>
                    <a:pt x="7283" y="4809"/>
                    <a:pt x="6016" y="3084"/>
                    <a:pt x="5877" y="1067"/>
                  </a:cubicBezTo>
                  <a:cubicBezTo>
                    <a:pt x="5871" y="999"/>
                    <a:pt x="5871" y="924"/>
                    <a:pt x="5865" y="854"/>
                  </a:cubicBezTo>
                  <a:close/>
                  <a:moveTo>
                    <a:pt x="5758" y="482"/>
                  </a:moveTo>
                  <a:cubicBezTo>
                    <a:pt x="5771" y="532"/>
                    <a:pt x="5783" y="576"/>
                    <a:pt x="5795" y="628"/>
                  </a:cubicBezTo>
                  <a:cubicBezTo>
                    <a:pt x="5696" y="1483"/>
                    <a:pt x="5897" y="2346"/>
                    <a:pt x="6155" y="3160"/>
                  </a:cubicBezTo>
                  <a:cubicBezTo>
                    <a:pt x="6470" y="4136"/>
                    <a:pt x="6897" y="5081"/>
                    <a:pt x="7144" y="6082"/>
                  </a:cubicBezTo>
                  <a:cubicBezTo>
                    <a:pt x="7383" y="7077"/>
                    <a:pt x="7365" y="8073"/>
                    <a:pt x="7062" y="9056"/>
                  </a:cubicBezTo>
                  <a:cubicBezTo>
                    <a:pt x="6923" y="9490"/>
                    <a:pt x="6746" y="9905"/>
                    <a:pt x="6551" y="10321"/>
                  </a:cubicBezTo>
                  <a:cubicBezTo>
                    <a:pt x="6595" y="10152"/>
                    <a:pt x="6627" y="9981"/>
                    <a:pt x="6653" y="9805"/>
                  </a:cubicBezTo>
                  <a:cubicBezTo>
                    <a:pt x="6702" y="9452"/>
                    <a:pt x="6716" y="9087"/>
                    <a:pt x="6690" y="8734"/>
                  </a:cubicBezTo>
                  <a:cubicBezTo>
                    <a:pt x="6653" y="8010"/>
                    <a:pt x="6444" y="7304"/>
                    <a:pt x="6135" y="6643"/>
                  </a:cubicBezTo>
                  <a:cubicBezTo>
                    <a:pt x="5827" y="5988"/>
                    <a:pt x="5455" y="5358"/>
                    <a:pt x="5286" y="4646"/>
                  </a:cubicBezTo>
                  <a:cubicBezTo>
                    <a:pt x="5121" y="3947"/>
                    <a:pt x="5121" y="3222"/>
                    <a:pt x="5222" y="2517"/>
                  </a:cubicBezTo>
                  <a:cubicBezTo>
                    <a:pt x="5324" y="1817"/>
                    <a:pt x="5519" y="1137"/>
                    <a:pt x="5758" y="482"/>
                  </a:cubicBezTo>
                  <a:close/>
                  <a:moveTo>
                    <a:pt x="2048" y="7884"/>
                  </a:moveTo>
                  <a:lnTo>
                    <a:pt x="2048" y="7884"/>
                  </a:lnTo>
                  <a:cubicBezTo>
                    <a:pt x="2545" y="8716"/>
                    <a:pt x="3327" y="9352"/>
                    <a:pt x="3768" y="10227"/>
                  </a:cubicBezTo>
                  <a:cubicBezTo>
                    <a:pt x="4259" y="11196"/>
                    <a:pt x="4379" y="12306"/>
                    <a:pt x="4359" y="13376"/>
                  </a:cubicBezTo>
                  <a:cubicBezTo>
                    <a:pt x="4353" y="13736"/>
                    <a:pt x="4327" y="14100"/>
                    <a:pt x="4297" y="14460"/>
                  </a:cubicBezTo>
                  <a:cubicBezTo>
                    <a:pt x="4234" y="14220"/>
                    <a:pt x="4132" y="13981"/>
                    <a:pt x="4007" y="13766"/>
                  </a:cubicBezTo>
                  <a:cubicBezTo>
                    <a:pt x="3717" y="13263"/>
                    <a:pt x="3327" y="12835"/>
                    <a:pt x="3012" y="12356"/>
                  </a:cubicBezTo>
                  <a:cubicBezTo>
                    <a:pt x="2420" y="11474"/>
                    <a:pt x="2155" y="10428"/>
                    <a:pt x="2067" y="9382"/>
                  </a:cubicBezTo>
                  <a:cubicBezTo>
                    <a:pt x="2022" y="8885"/>
                    <a:pt x="2022" y="8381"/>
                    <a:pt x="2048" y="7884"/>
                  </a:cubicBezTo>
                  <a:close/>
                  <a:moveTo>
                    <a:pt x="10400" y="9925"/>
                  </a:moveTo>
                  <a:lnTo>
                    <a:pt x="10400" y="9925"/>
                  </a:lnTo>
                  <a:cubicBezTo>
                    <a:pt x="10243" y="10422"/>
                    <a:pt x="10010" y="10902"/>
                    <a:pt x="9726" y="11335"/>
                  </a:cubicBezTo>
                  <a:cubicBezTo>
                    <a:pt x="9418" y="11827"/>
                    <a:pt x="9040" y="12274"/>
                    <a:pt x="8612" y="12670"/>
                  </a:cubicBezTo>
                  <a:cubicBezTo>
                    <a:pt x="8182" y="13056"/>
                    <a:pt x="7711" y="13396"/>
                    <a:pt x="7200" y="13661"/>
                  </a:cubicBezTo>
                  <a:cubicBezTo>
                    <a:pt x="6935" y="13792"/>
                    <a:pt x="6665" y="13911"/>
                    <a:pt x="6388" y="14007"/>
                  </a:cubicBezTo>
                  <a:cubicBezTo>
                    <a:pt x="6129" y="14100"/>
                    <a:pt x="5859" y="14170"/>
                    <a:pt x="5594" y="14252"/>
                  </a:cubicBezTo>
                  <a:cubicBezTo>
                    <a:pt x="5298" y="14347"/>
                    <a:pt x="4990" y="14460"/>
                    <a:pt x="4725" y="14630"/>
                  </a:cubicBezTo>
                  <a:cubicBezTo>
                    <a:pt x="4894" y="14106"/>
                    <a:pt x="5115" y="13609"/>
                    <a:pt x="5361" y="13112"/>
                  </a:cubicBezTo>
                  <a:cubicBezTo>
                    <a:pt x="5519" y="12917"/>
                    <a:pt x="5682" y="12728"/>
                    <a:pt x="5853" y="12545"/>
                  </a:cubicBezTo>
                  <a:cubicBezTo>
                    <a:pt x="6653" y="11719"/>
                    <a:pt x="7661" y="11134"/>
                    <a:pt x="8693" y="10649"/>
                  </a:cubicBezTo>
                  <a:cubicBezTo>
                    <a:pt x="9254" y="10391"/>
                    <a:pt x="9827" y="10164"/>
                    <a:pt x="10400" y="9925"/>
                  </a:cubicBezTo>
                  <a:close/>
                  <a:moveTo>
                    <a:pt x="202" y="12179"/>
                  </a:moveTo>
                  <a:lnTo>
                    <a:pt x="202" y="12179"/>
                  </a:lnTo>
                  <a:cubicBezTo>
                    <a:pt x="731" y="13207"/>
                    <a:pt x="1330" y="14202"/>
                    <a:pt x="1922" y="15190"/>
                  </a:cubicBezTo>
                  <a:cubicBezTo>
                    <a:pt x="2571" y="16274"/>
                    <a:pt x="3213" y="17364"/>
                    <a:pt x="3742" y="18510"/>
                  </a:cubicBezTo>
                  <a:cubicBezTo>
                    <a:pt x="3868" y="18775"/>
                    <a:pt x="3981" y="19045"/>
                    <a:pt x="4095" y="19322"/>
                  </a:cubicBezTo>
                  <a:cubicBezTo>
                    <a:pt x="4039" y="19254"/>
                    <a:pt x="3987" y="19185"/>
                    <a:pt x="3937" y="19115"/>
                  </a:cubicBezTo>
                  <a:cubicBezTo>
                    <a:pt x="3516" y="18592"/>
                    <a:pt x="3024" y="18126"/>
                    <a:pt x="2589" y="17615"/>
                  </a:cubicBezTo>
                  <a:cubicBezTo>
                    <a:pt x="2135" y="17092"/>
                    <a:pt x="1727" y="16539"/>
                    <a:pt x="1367" y="15946"/>
                  </a:cubicBezTo>
                  <a:cubicBezTo>
                    <a:pt x="1015" y="15367"/>
                    <a:pt x="713" y="14743"/>
                    <a:pt x="504" y="14094"/>
                  </a:cubicBezTo>
                  <a:cubicBezTo>
                    <a:pt x="309" y="13478"/>
                    <a:pt x="196" y="12829"/>
                    <a:pt x="202" y="12179"/>
                  </a:cubicBezTo>
                  <a:close/>
                  <a:moveTo>
                    <a:pt x="9354" y="13396"/>
                  </a:moveTo>
                  <a:cubicBezTo>
                    <a:pt x="9354" y="13969"/>
                    <a:pt x="9248" y="14542"/>
                    <a:pt x="9046" y="15077"/>
                  </a:cubicBezTo>
                  <a:cubicBezTo>
                    <a:pt x="8819" y="15676"/>
                    <a:pt x="8479" y="16205"/>
                    <a:pt x="8057" y="16677"/>
                  </a:cubicBezTo>
                  <a:cubicBezTo>
                    <a:pt x="7238" y="17603"/>
                    <a:pt x="6199" y="18309"/>
                    <a:pt x="5437" y="19292"/>
                  </a:cubicBezTo>
                  <a:cubicBezTo>
                    <a:pt x="5228" y="19556"/>
                    <a:pt x="5046" y="19833"/>
                    <a:pt x="4894" y="20135"/>
                  </a:cubicBezTo>
                  <a:cubicBezTo>
                    <a:pt x="4870" y="20185"/>
                    <a:pt x="4850" y="20237"/>
                    <a:pt x="4826" y="20287"/>
                  </a:cubicBezTo>
                  <a:cubicBezTo>
                    <a:pt x="4789" y="20060"/>
                    <a:pt x="4743" y="19833"/>
                    <a:pt x="4693" y="19600"/>
                  </a:cubicBezTo>
                  <a:cubicBezTo>
                    <a:pt x="4789" y="18743"/>
                    <a:pt x="5109" y="17918"/>
                    <a:pt x="5550" y="17181"/>
                  </a:cubicBezTo>
                  <a:cubicBezTo>
                    <a:pt x="6161" y="16155"/>
                    <a:pt x="7011" y="15304"/>
                    <a:pt x="7912" y="14536"/>
                  </a:cubicBezTo>
                  <a:cubicBezTo>
                    <a:pt x="8385" y="14138"/>
                    <a:pt x="8863" y="13766"/>
                    <a:pt x="9354" y="13396"/>
                  </a:cubicBezTo>
                  <a:close/>
                  <a:moveTo>
                    <a:pt x="373" y="17106"/>
                  </a:moveTo>
                  <a:cubicBezTo>
                    <a:pt x="832" y="18240"/>
                    <a:pt x="1576" y="19234"/>
                    <a:pt x="2143" y="20312"/>
                  </a:cubicBezTo>
                  <a:cubicBezTo>
                    <a:pt x="2766" y="21508"/>
                    <a:pt x="3163" y="22813"/>
                    <a:pt x="3466" y="24122"/>
                  </a:cubicBezTo>
                  <a:cubicBezTo>
                    <a:pt x="3510" y="24325"/>
                    <a:pt x="3553" y="24526"/>
                    <a:pt x="3597" y="24727"/>
                  </a:cubicBezTo>
                  <a:cubicBezTo>
                    <a:pt x="3528" y="24601"/>
                    <a:pt x="3458" y="24476"/>
                    <a:pt x="3383" y="24356"/>
                  </a:cubicBezTo>
                  <a:cubicBezTo>
                    <a:pt x="3030" y="23801"/>
                    <a:pt x="2589" y="23310"/>
                    <a:pt x="2167" y="22813"/>
                  </a:cubicBezTo>
                  <a:cubicBezTo>
                    <a:pt x="1733" y="22290"/>
                    <a:pt x="1311" y="21767"/>
                    <a:pt x="989" y="21168"/>
                  </a:cubicBezTo>
                  <a:cubicBezTo>
                    <a:pt x="655" y="20545"/>
                    <a:pt x="416" y="19871"/>
                    <a:pt x="303" y="19171"/>
                  </a:cubicBezTo>
                  <a:cubicBezTo>
                    <a:pt x="190" y="18491"/>
                    <a:pt x="202" y="17786"/>
                    <a:pt x="373" y="17112"/>
                  </a:cubicBezTo>
                  <a:lnTo>
                    <a:pt x="373" y="17106"/>
                  </a:lnTo>
                  <a:close/>
                  <a:moveTo>
                    <a:pt x="10337" y="20293"/>
                  </a:moveTo>
                  <a:lnTo>
                    <a:pt x="10337" y="20293"/>
                  </a:lnTo>
                  <a:cubicBezTo>
                    <a:pt x="10179" y="20810"/>
                    <a:pt x="9921" y="21301"/>
                    <a:pt x="9600" y="21735"/>
                  </a:cubicBezTo>
                  <a:cubicBezTo>
                    <a:pt x="9229" y="22246"/>
                    <a:pt x="8781" y="22686"/>
                    <a:pt x="8296" y="23077"/>
                  </a:cubicBezTo>
                  <a:cubicBezTo>
                    <a:pt x="7798" y="23479"/>
                    <a:pt x="7257" y="23827"/>
                    <a:pt x="6702" y="24136"/>
                  </a:cubicBezTo>
                  <a:cubicBezTo>
                    <a:pt x="6167" y="24432"/>
                    <a:pt x="5612" y="24677"/>
                    <a:pt x="5103" y="25011"/>
                  </a:cubicBezTo>
                  <a:cubicBezTo>
                    <a:pt x="4813" y="25206"/>
                    <a:pt x="4524" y="25439"/>
                    <a:pt x="4309" y="25723"/>
                  </a:cubicBezTo>
                  <a:lnTo>
                    <a:pt x="4309" y="25709"/>
                  </a:lnTo>
                  <a:cubicBezTo>
                    <a:pt x="4315" y="25666"/>
                    <a:pt x="4321" y="25622"/>
                    <a:pt x="4321" y="25578"/>
                  </a:cubicBezTo>
                  <a:cubicBezTo>
                    <a:pt x="4612" y="24816"/>
                    <a:pt x="5046" y="24104"/>
                    <a:pt x="5600" y="23505"/>
                  </a:cubicBezTo>
                  <a:cubicBezTo>
                    <a:pt x="6004" y="23071"/>
                    <a:pt x="6470" y="22705"/>
                    <a:pt x="6961" y="22383"/>
                  </a:cubicBezTo>
                  <a:cubicBezTo>
                    <a:pt x="7496" y="22025"/>
                    <a:pt x="8057" y="21691"/>
                    <a:pt x="8612" y="21357"/>
                  </a:cubicBezTo>
                  <a:cubicBezTo>
                    <a:pt x="9185" y="20999"/>
                    <a:pt x="9764" y="20645"/>
                    <a:pt x="10337" y="20293"/>
                  </a:cubicBezTo>
                  <a:close/>
                  <a:moveTo>
                    <a:pt x="5792" y="1"/>
                  </a:moveTo>
                  <a:cubicBezTo>
                    <a:pt x="5755" y="1"/>
                    <a:pt x="5718" y="19"/>
                    <a:pt x="5702" y="61"/>
                  </a:cubicBezTo>
                  <a:cubicBezTo>
                    <a:pt x="5431" y="741"/>
                    <a:pt x="5204" y="1453"/>
                    <a:pt x="5065" y="2177"/>
                  </a:cubicBezTo>
                  <a:cubicBezTo>
                    <a:pt x="4940" y="2882"/>
                    <a:pt x="4894" y="3619"/>
                    <a:pt x="5015" y="4337"/>
                  </a:cubicBezTo>
                  <a:cubicBezTo>
                    <a:pt x="5071" y="4690"/>
                    <a:pt x="5172" y="5043"/>
                    <a:pt x="5304" y="5376"/>
                  </a:cubicBezTo>
                  <a:cubicBezTo>
                    <a:pt x="5443" y="5716"/>
                    <a:pt x="5612" y="6044"/>
                    <a:pt x="5777" y="6372"/>
                  </a:cubicBezTo>
                  <a:cubicBezTo>
                    <a:pt x="5934" y="6699"/>
                    <a:pt x="6098" y="7027"/>
                    <a:pt x="6217" y="7373"/>
                  </a:cubicBezTo>
                  <a:cubicBezTo>
                    <a:pt x="6331" y="7713"/>
                    <a:pt x="6414" y="8059"/>
                    <a:pt x="6464" y="8413"/>
                  </a:cubicBezTo>
                  <a:cubicBezTo>
                    <a:pt x="6557" y="9131"/>
                    <a:pt x="6513" y="9855"/>
                    <a:pt x="6356" y="10561"/>
                  </a:cubicBezTo>
                  <a:cubicBezTo>
                    <a:pt x="6344" y="10623"/>
                    <a:pt x="6324" y="10687"/>
                    <a:pt x="6312" y="10750"/>
                  </a:cubicBezTo>
                  <a:cubicBezTo>
                    <a:pt x="6275" y="10826"/>
                    <a:pt x="6249" y="10908"/>
                    <a:pt x="6211" y="10983"/>
                  </a:cubicBezTo>
                  <a:cubicBezTo>
                    <a:pt x="6205" y="10989"/>
                    <a:pt x="6205" y="10995"/>
                    <a:pt x="6205" y="11001"/>
                  </a:cubicBezTo>
                  <a:cubicBezTo>
                    <a:pt x="6066" y="11260"/>
                    <a:pt x="5928" y="11512"/>
                    <a:pt x="5783" y="11763"/>
                  </a:cubicBezTo>
                  <a:cubicBezTo>
                    <a:pt x="5475" y="12330"/>
                    <a:pt x="5159" y="12897"/>
                    <a:pt x="4888" y="13478"/>
                  </a:cubicBezTo>
                  <a:cubicBezTo>
                    <a:pt x="4876" y="13509"/>
                    <a:pt x="4857" y="13534"/>
                    <a:pt x="4838" y="13565"/>
                  </a:cubicBezTo>
                  <a:cubicBezTo>
                    <a:pt x="4705" y="13792"/>
                    <a:pt x="4592" y="14025"/>
                    <a:pt x="4492" y="14271"/>
                  </a:cubicBezTo>
                  <a:cubicBezTo>
                    <a:pt x="4548" y="13490"/>
                    <a:pt x="4568" y="12702"/>
                    <a:pt x="4460" y="11928"/>
                  </a:cubicBezTo>
                  <a:cubicBezTo>
                    <a:pt x="4385" y="11399"/>
                    <a:pt x="4252" y="10870"/>
                    <a:pt x="4033" y="10372"/>
                  </a:cubicBezTo>
                  <a:cubicBezTo>
                    <a:pt x="3812" y="9874"/>
                    <a:pt x="3490" y="9434"/>
                    <a:pt x="3138" y="9012"/>
                  </a:cubicBezTo>
                  <a:cubicBezTo>
                    <a:pt x="2748" y="8545"/>
                    <a:pt x="2324" y="8085"/>
                    <a:pt x="2060" y="7530"/>
                  </a:cubicBezTo>
                  <a:cubicBezTo>
                    <a:pt x="2042" y="7495"/>
                    <a:pt x="2003" y="7476"/>
                    <a:pt x="1967" y="7476"/>
                  </a:cubicBezTo>
                  <a:cubicBezTo>
                    <a:pt x="1926" y="7476"/>
                    <a:pt x="1888" y="7500"/>
                    <a:pt x="1884" y="7550"/>
                  </a:cubicBezTo>
                  <a:cubicBezTo>
                    <a:pt x="1809" y="8614"/>
                    <a:pt x="1841" y="9704"/>
                    <a:pt x="2105" y="10743"/>
                  </a:cubicBezTo>
                  <a:cubicBezTo>
                    <a:pt x="2237" y="11248"/>
                    <a:pt x="2432" y="11739"/>
                    <a:pt x="2696" y="12193"/>
                  </a:cubicBezTo>
                  <a:cubicBezTo>
                    <a:pt x="2980" y="12690"/>
                    <a:pt x="3358" y="13112"/>
                    <a:pt x="3679" y="13585"/>
                  </a:cubicBezTo>
                  <a:cubicBezTo>
                    <a:pt x="3969" y="14001"/>
                    <a:pt x="4214" y="14484"/>
                    <a:pt x="4246" y="14995"/>
                  </a:cubicBezTo>
                  <a:cubicBezTo>
                    <a:pt x="4246" y="15033"/>
                    <a:pt x="4240" y="15071"/>
                    <a:pt x="4234" y="15109"/>
                  </a:cubicBezTo>
                  <a:cubicBezTo>
                    <a:pt x="4208" y="15153"/>
                    <a:pt x="4184" y="15203"/>
                    <a:pt x="4158" y="15248"/>
                  </a:cubicBezTo>
                  <a:cubicBezTo>
                    <a:pt x="4128" y="15312"/>
                    <a:pt x="4183" y="15362"/>
                    <a:pt x="4237" y="15362"/>
                  </a:cubicBezTo>
                  <a:cubicBezTo>
                    <a:pt x="4240" y="15362"/>
                    <a:pt x="4243" y="15362"/>
                    <a:pt x="4246" y="15361"/>
                  </a:cubicBezTo>
                  <a:lnTo>
                    <a:pt x="4252" y="15367"/>
                  </a:lnTo>
                  <a:cubicBezTo>
                    <a:pt x="4070" y="16237"/>
                    <a:pt x="4033" y="17144"/>
                    <a:pt x="4138" y="18025"/>
                  </a:cubicBezTo>
                  <a:cubicBezTo>
                    <a:pt x="4214" y="18636"/>
                    <a:pt x="4353" y="19234"/>
                    <a:pt x="4479" y="19839"/>
                  </a:cubicBezTo>
                  <a:cubicBezTo>
                    <a:pt x="4126" y="18844"/>
                    <a:pt x="3667" y="17893"/>
                    <a:pt x="3156" y="16973"/>
                  </a:cubicBezTo>
                  <a:cubicBezTo>
                    <a:pt x="2545" y="15859"/>
                    <a:pt x="1865" y="14787"/>
                    <a:pt x="1228" y="13691"/>
                  </a:cubicBezTo>
                  <a:cubicBezTo>
                    <a:pt x="870" y="13074"/>
                    <a:pt x="524" y="12457"/>
                    <a:pt x="202" y="11815"/>
                  </a:cubicBezTo>
                  <a:cubicBezTo>
                    <a:pt x="187" y="11784"/>
                    <a:pt x="150" y="11767"/>
                    <a:pt x="115" y="11767"/>
                  </a:cubicBezTo>
                  <a:cubicBezTo>
                    <a:pt x="77" y="11767"/>
                    <a:pt x="42" y="11787"/>
                    <a:pt x="39" y="11833"/>
                  </a:cubicBezTo>
                  <a:cubicBezTo>
                    <a:pt x="1" y="12519"/>
                    <a:pt x="82" y="13199"/>
                    <a:pt x="265" y="13856"/>
                  </a:cubicBezTo>
                  <a:cubicBezTo>
                    <a:pt x="442" y="14510"/>
                    <a:pt x="719" y="15141"/>
                    <a:pt x="1053" y="15739"/>
                  </a:cubicBezTo>
                  <a:cubicBezTo>
                    <a:pt x="1393" y="16344"/>
                    <a:pt x="1795" y="16917"/>
                    <a:pt x="2237" y="17452"/>
                  </a:cubicBezTo>
                  <a:cubicBezTo>
                    <a:pt x="2672" y="17975"/>
                    <a:pt x="3150" y="18453"/>
                    <a:pt x="3597" y="18958"/>
                  </a:cubicBezTo>
                  <a:cubicBezTo>
                    <a:pt x="3818" y="19209"/>
                    <a:pt x="4033" y="19467"/>
                    <a:pt x="4214" y="19745"/>
                  </a:cubicBezTo>
                  <a:cubicBezTo>
                    <a:pt x="4246" y="19801"/>
                    <a:pt x="4284" y="19859"/>
                    <a:pt x="4315" y="19915"/>
                  </a:cubicBezTo>
                  <a:cubicBezTo>
                    <a:pt x="4385" y="20104"/>
                    <a:pt x="4448" y="20299"/>
                    <a:pt x="4504" y="20488"/>
                  </a:cubicBezTo>
                  <a:cubicBezTo>
                    <a:pt x="4513" y="20529"/>
                    <a:pt x="4542" y="20547"/>
                    <a:pt x="4572" y="20547"/>
                  </a:cubicBezTo>
                  <a:cubicBezTo>
                    <a:pt x="4583" y="20547"/>
                    <a:pt x="4595" y="20544"/>
                    <a:pt x="4606" y="20539"/>
                  </a:cubicBezTo>
                  <a:cubicBezTo>
                    <a:pt x="4618" y="20633"/>
                    <a:pt x="4637" y="20728"/>
                    <a:pt x="4649" y="20816"/>
                  </a:cubicBezTo>
                  <a:cubicBezTo>
                    <a:pt x="4624" y="20909"/>
                    <a:pt x="4606" y="20999"/>
                    <a:pt x="4586" y="21092"/>
                  </a:cubicBezTo>
                  <a:cubicBezTo>
                    <a:pt x="4574" y="21162"/>
                    <a:pt x="4630" y="21200"/>
                    <a:pt x="4687" y="21200"/>
                  </a:cubicBezTo>
                  <a:cubicBezTo>
                    <a:pt x="4693" y="21313"/>
                    <a:pt x="4705" y="21426"/>
                    <a:pt x="4705" y="21540"/>
                  </a:cubicBezTo>
                  <a:cubicBezTo>
                    <a:pt x="4743" y="22761"/>
                    <a:pt x="4290" y="23921"/>
                    <a:pt x="4114" y="25118"/>
                  </a:cubicBezTo>
                  <a:cubicBezTo>
                    <a:pt x="4083" y="25369"/>
                    <a:pt x="4057" y="25616"/>
                    <a:pt x="4039" y="25868"/>
                  </a:cubicBezTo>
                  <a:cubicBezTo>
                    <a:pt x="4033" y="25892"/>
                    <a:pt x="4025" y="25918"/>
                    <a:pt x="4019" y="25944"/>
                  </a:cubicBezTo>
                  <a:cubicBezTo>
                    <a:pt x="3786" y="24734"/>
                    <a:pt x="3541" y="23525"/>
                    <a:pt x="3169" y="22353"/>
                  </a:cubicBezTo>
                  <a:cubicBezTo>
                    <a:pt x="2961" y="21711"/>
                    <a:pt x="2722" y="21080"/>
                    <a:pt x="2420" y="20482"/>
                  </a:cubicBezTo>
                  <a:cubicBezTo>
                    <a:pt x="2129" y="19889"/>
                    <a:pt x="1783" y="19330"/>
                    <a:pt x="1443" y="18763"/>
                  </a:cubicBezTo>
                  <a:cubicBezTo>
                    <a:pt x="1059" y="18132"/>
                    <a:pt x="693" y="17490"/>
                    <a:pt x="442" y="16797"/>
                  </a:cubicBezTo>
                  <a:cubicBezTo>
                    <a:pt x="429" y="16761"/>
                    <a:pt x="391" y="16742"/>
                    <a:pt x="355" y="16742"/>
                  </a:cubicBezTo>
                  <a:cubicBezTo>
                    <a:pt x="322" y="16742"/>
                    <a:pt x="290" y="16758"/>
                    <a:pt x="277" y="16790"/>
                  </a:cubicBezTo>
                  <a:cubicBezTo>
                    <a:pt x="64" y="17464"/>
                    <a:pt x="7" y="18176"/>
                    <a:pt x="76" y="18876"/>
                  </a:cubicBezTo>
                  <a:cubicBezTo>
                    <a:pt x="152" y="19581"/>
                    <a:pt x="359" y="20275"/>
                    <a:pt x="655" y="20917"/>
                  </a:cubicBezTo>
                  <a:cubicBezTo>
                    <a:pt x="958" y="21552"/>
                    <a:pt x="1349" y="22119"/>
                    <a:pt x="1795" y="22656"/>
                  </a:cubicBezTo>
                  <a:cubicBezTo>
                    <a:pt x="2218" y="23165"/>
                    <a:pt x="2672" y="23656"/>
                    <a:pt x="3062" y="24192"/>
                  </a:cubicBezTo>
                  <a:cubicBezTo>
                    <a:pt x="3333" y="24557"/>
                    <a:pt x="3572" y="24961"/>
                    <a:pt x="3730" y="25389"/>
                  </a:cubicBezTo>
                  <a:cubicBezTo>
                    <a:pt x="3792" y="25703"/>
                    <a:pt x="3856" y="26025"/>
                    <a:pt x="3919" y="26346"/>
                  </a:cubicBezTo>
                  <a:cubicBezTo>
                    <a:pt x="3925" y="26384"/>
                    <a:pt x="3943" y="26403"/>
                    <a:pt x="3969" y="26415"/>
                  </a:cubicBezTo>
                  <a:cubicBezTo>
                    <a:pt x="3963" y="26441"/>
                    <a:pt x="3957" y="26465"/>
                    <a:pt x="3949" y="26491"/>
                  </a:cubicBezTo>
                  <a:cubicBezTo>
                    <a:pt x="3937" y="26548"/>
                    <a:pt x="3975" y="26586"/>
                    <a:pt x="4019" y="26592"/>
                  </a:cubicBezTo>
                  <a:cubicBezTo>
                    <a:pt x="4045" y="28229"/>
                    <a:pt x="4479" y="29867"/>
                    <a:pt x="5318" y="31273"/>
                  </a:cubicBezTo>
                  <a:cubicBezTo>
                    <a:pt x="5449" y="31499"/>
                    <a:pt x="5606" y="31707"/>
                    <a:pt x="5771" y="31915"/>
                  </a:cubicBezTo>
                  <a:cubicBezTo>
                    <a:pt x="5787" y="31938"/>
                    <a:pt x="5806" y="31947"/>
                    <a:pt x="5826" y="31947"/>
                  </a:cubicBezTo>
                  <a:cubicBezTo>
                    <a:pt x="5875" y="31947"/>
                    <a:pt x="5920" y="31885"/>
                    <a:pt x="5885" y="31826"/>
                  </a:cubicBezTo>
                  <a:cubicBezTo>
                    <a:pt x="4813" y="30107"/>
                    <a:pt x="4202" y="28110"/>
                    <a:pt x="4290" y="26081"/>
                  </a:cubicBezTo>
                  <a:cubicBezTo>
                    <a:pt x="4479" y="25735"/>
                    <a:pt x="4781" y="25452"/>
                    <a:pt x="5109" y="25218"/>
                  </a:cubicBezTo>
                  <a:cubicBezTo>
                    <a:pt x="5606" y="24872"/>
                    <a:pt x="6161" y="24633"/>
                    <a:pt x="6684" y="24343"/>
                  </a:cubicBezTo>
                  <a:cubicBezTo>
                    <a:pt x="7251" y="24040"/>
                    <a:pt x="7798" y="23700"/>
                    <a:pt x="8303" y="23304"/>
                  </a:cubicBezTo>
                  <a:cubicBezTo>
                    <a:pt x="8801" y="22920"/>
                    <a:pt x="9260" y="22479"/>
                    <a:pt x="9644" y="21975"/>
                  </a:cubicBezTo>
                  <a:cubicBezTo>
                    <a:pt x="10022" y="21484"/>
                    <a:pt x="10325" y="20935"/>
                    <a:pt x="10508" y="20343"/>
                  </a:cubicBezTo>
                  <a:cubicBezTo>
                    <a:pt x="10533" y="20267"/>
                    <a:pt x="10551" y="20191"/>
                    <a:pt x="10571" y="20110"/>
                  </a:cubicBezTo>
                  <a:cubicBezTo>
                    <a:pt x="10589" y="20050"/>
                    <a:pt x="10535" y="20013"/>
                    <a:pt x="10484" y="20013"/>
                  </a:cubicBezTo>
                  <a:cubicBezTo>
                    <a:pt x="10465" y="20013"/>
                    <a:pt x="10447" y="20018"/>
                    <a:pt x="10432" y="20028"/>
                  </a:cubicBezTo>
                  <a:cubicBezTo>
                    <a:pt x="9853" y="20388"/>
                    <a:pt x="9266" y="20746"/>
                    <a:pt x="8687" y="21098"/>
                  </a:cubicBezTo>
                  <a:cubicBezTo>
                    <a:pt x="8126" y="21446"/>
                    <a:pt x="7554" y="21786"/>
                    <a:pt x="6999" y="22145"/>
                  </a:cubicBezTo>
                  <a:cubicBezTo>
                    <a:pt x="6489" y="22473"/>
                    <a:pt x="6004" y="22831"/>
                    <a:pt x="5582" y="23266"/>
                  </a:cubicBezTo>
                  <a:cubicBezTo>
                    <a:pt x="5191" y="23668"/>
                    <a:pt x="4857" y="24116"/>
                    <a:pt x="4586" y="24601"/>
                  </a:cubicBezTo>
                  <a:cubicBezTo>
                    <a:pt x="4530" y="24703"/>
                    <a:pt x="4473" y="24802"/>
                    <a:pt x="4423" y="24910"/>
                  </a:cubicBezTo>
                  <a:cubicBezTo>
                    <a:pt x="4586" y="24022"/>
                    <a:pt x="4850" y="23153"/>
                    <a:pt x="4940" y="22252"/>
                  </a:cubicBezTo>
                  <a:cubicBezTo>
                    <a:pt x="4996" y="21729"/>
                    <a:pt x="4964" y="21212"/>
                    <a:pt x="4888" y="20696"/>
                  </a:cubicBezTo>
                  <a:cubicBezTo>
                    <a:pt x="5027" y="20275"/>
                    <a:pt x="5254" y="19877"/>
                    <a:pt x="5513" y="19525"/>
                  </a:cubicBezTo>
                  <a:cubicBezTo>
                    <a:pt x="5877" y="19039"/>
                    <a:pt x="6312" y="18612"/>
                    <a:pt x="6766" y="18202"/>
                  </a:cubicBezTo>
                  <a:cubicBezTo>
                    <a:pt x="7232" y="17773"/>
                    <a:pt x="7711" y="17357"/>
                    <a:pt x="8139" y="16891"/>
                  </a:cubicBezTo>
                  <a:cubicBezTo>
                    <a:pt x="8568" y="16426"/>
                    <a:pt x="8926" y="15896"/>
                    <a:pt x="9165" y="15310"/>
                  </a:cubicBezTo>
                  <a:cubicBezTo>
                    <a:pt x="9443" y="14636"/>
                    <a:pt x="9569" y="13911"/>
                    <a:pt x="9543" y="13187"/>
                  </a:cubicBezTo>
                  <a:cubicBezTo>
                    <a:pt x="9539" y="13135"/>
                    <a:pt x="9493" y="13104"/>
                    <a:pt x="9446" y="13104"/>
                  </a:cubicBezTo>
                  <a:cubicBezTo>
                    <a:pt x="9425" y="13104"/>
                    <a:pt x="9404" y="13110"/>
                    <a:pt x="9386" y="13124"/>
                  </a:cubicBezTo>
                  <a:cubicBezTo>
                    <a:pt x="8409" y="13874"/>
                    <a:pt x="7434" y="14630"/>
                    <a:pt x="6589" y="15525"/>
                  </a:cubicBezTo>
                  <a:cubicBezTo>
                    <a:pt x="5777" y="16388"/>
                    <a:pt x="5097" y="17389"/>
                    <a:pt x="4737" y="18528"/>
                  </a:cubicBezTo>
                  <a:cubicBezTo>
                    <a:pt x="4681" y="18717"/>
                    <a:pt x="4630" y="18906"/>
                    <a:pt x="4592" y="19103"/>
                  </a:cubicBezTo>
                  <a:cubicBezTo>
                    <a:pt x="4574" y="18996"/>
                    <a:pt x="4548" y="18888"/>
                    <a:pt x="4530" y="18781"/>
                  </a:cubicBezTo>
                  <a:cubicBezTo>
                    <a:pt x="4303" y="17603"/>
                    <a:pt x="4278" y="16420"/>
                    <a:pt x="4548" y="15240"/>
                  </a:cubicBezTo>
                  <a:cubicBezTo>
                    <a:pt x="4580" y="15127"/>
                    <a:pt x="4612" y="15008"/>
                    <a:pt x="4643" y="14894"/>
                  </a:cubicBezTo>
                  <a:cubicBezTo>
                    <a:pt x="4902" y="14673"/>
                    <a:pt x="5242" y="14542"/>
                    <a:pt x="5563" y="14441"/>
                  </a:cubicBezTo>
                  <a:cubicBezTo>
                    <a:pt x="5827" y="14353"/>
                    <a:pt x="6098" y="14283"/>
                    <a:pt x="6368" y="14196"/>
                  </a:cubicBezTo>
                  <a:cubicBezTo>
                    <a:pt x="6640" y="14100"/>
                    <a:pt x="6911" y="13993"/>
                    <a:pt x="7170" y="13862"/>
                  </a:cubicBezTo>
                  <a:cubicBezTo>
                    <a:pt x="8214" y="13345"/>
                    <a:pt x="9127" y="12551"/>
                    <a:pt x="9777" y="11574"/>
                  </a:cubicBezTo>
                  <a:cubicBezTo>
                    <a:pt x="10148" y="11027"/>
                    <a:pt x="10420" y="10434"/>
                    <a:pt x="10621" y="9805"/>
                  </a:cubicBezTo>
                  <a:cubicBezTo>
                    <a:pt x="10636" y="9747"/>
                    <a:pt x="10599" y="9685"/>
                    <a:pt x="10542" y="9685"/>
                  </a:cubicBezTo>
                  <a:cubicBezTo>
                    <a:pt x="10531" y="9685"/>
                    <a:pt x="10520" y="9687"/>
                    <a:pt x="10508" y="9692"/>
                  </a:cubicBezTo>
                  <a:cubicBezTo>
                    <a:pt x="9929" y="9905"/>
                    <a:pt x="9362" y="10146"/>
                    <a:pt x="8801" y="10397"/>
                  </a:cubicBezTo>
                  <a:cubicBezTo>
                    <a:pt x="8246" y="10655"/>
                    <a:pt x="7699" y="10932"/>
                    <a:pt x="7182" y="11254"/>
                  </a:cubicBezTo>
                  <a:cubicBezTo>
                    <a:pt x="6659" y="11588"/>
                    <a:pt x="6167" y="11972"/>
                    <a:pt x="5733" y="12413"/>
                  </a:cubicBezTo>
                  <a:cubicBezTo>
                    <a:pt x="5745" y="12388"/>
                    <a:pt x="5758" y="12362"/>
                    <a:pt x="5771" y="12338"/>
                  </a:cubicBezTo>
                  <a:cubicBezTo>
                    <a:pt x="6129" y="11676"/>
                    <a:pt x="6513" y="11007"/>
                    <a:pt x="6829" y="10321"/>
                  </a:cubicBezTo>
                  <a:cubicBezTo>
                    <a:pt x="6879" y="10251"/>
                    <a:pt x="6929" y="10183"/>
                    <a:pt x="6981" y="10120"/>
                  </a:cubicBezTo>
                  <a:cubicBezTo>
                    <a:pt x="7213" y="9818"/>
                    <a:pt x="7464" y="9527"/>
                    <a:pt x="7711" y="9231"/>
                  </a:cubicBezTo>
                  <a:cubicBezTo>
                    <a:pt x="8182" y="8672"/>
                    <a:pt x="8656" y="8079"/>
                    <a:pt x="8894" y="7373"/>
                  </a:cubicBezTo>
                  <a:cubicBezTo>
                    <a:pt x="9028" y="6989"/>
                    <a:pt x="9077" y="6579"/>
                    <a:pt x="9040" y="6177"/>
                  </a:cubicBezTo>
                  <a:cubicBezTo>
                    <a:pt x="9002" y="5736"/>
                    <a:pt x="8863" y="5308"/>
                    <a:pt x="8681" y="4910"/>
                  </a:cubicBezTo>
                  <a:cubicBezTo>
                    <a:pt x="8290" y="4085"/>
                    <a:pt x="7705" y="3386"/>
                    <a:pt x="7156" y="2668"/>
                  </a:cubicBezTo>
                  <a:cubicBezTo>
                    <a:pt x="6640" y="1988"/>
                    <a:pt x="6129" y="1250"/>
                    <a:pt x="5947" y="401"/>
                  </a:cubicBezTo>
                  <a:cubicBezTo>
                    <a:pt x="5928" y="293"/>
                    <a:pt x="5909" y="192"/>
                    <a:pt x="5897" y="85"/>
                  </a:cubicBezTo>
                  <a:cubicBezTo>
                    <a:pt x="5890" y="32"/>
                    <a:pt x="584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3878709">
              <a:off x="1154582" y="4752360"/>
              <a:ext cx="985782" cy="1219516"/>
            </a:xfrm>
            <a:custGeom>
              <a:avLst/>
              <a:gdLst/>
              <a:ahLst/>
              <a:cxnLst/>
              <a:rect l="l" t="t" r="r" b="b"/>
              <a:pathLst>
                <a:path w="18456" h="22832" extrusionOk="0">
                  <a:moveTo>
                    <a:pt x="2007" y="126"/>
                  </a:moveTo>
                  <a:cubicBezTo>
                    <a:pt x="2908" y="693"/>
                    <a:pt x="3865" y="1147"/>
                    <a:pt x="4886" y="1487"/>
                  </a:cubicBezTo>
                  <a:cubicBezTo>
                    <a:pt x="5912" y="1833"/>
                    <a:pt x="6984" y="2072"/>
                    <a:pt x="8011" y="2438"/>
                  </a:cubicBezTo>
                  <a:cubicBezTo>
                    <a:pt x="8942" y="2772"/>
                    <a:pt x="9849" y="3218"/>
                    <a:pt x="10575" y="3898"/>
                  </a:cubicBezTo>
                  <a:cubicBezTo>
                    <a:pt x="10933" y="4226"/>
                    <a:pt x="11241" y="4616"/>
                    <a:pt x="11474" y="5052"/>
                  </a:cubicBezTo>
                  <a:cubicBezTo>
                    <a:pt x="11715" y="5505"/>
                    <a:pt x="11866" y="6009"/>
                    <a:pt x="11959" y="6526"/>
                  </a:cubicBezTo>
                  <a:cubicBezTo>
                    <a:pt x="12154" y="7558"/>
                    <a:pt x="12186" y="8636"/>
                    <a:pt x="12086" y="9712"/>
                  </a:cubicBezTo>
                  <a:cubicBezTo>
                    <a:pt x="12086" y="9756"/>
                    <a:pt x="12079" y="9802"/>
                    <a:pt x="12073" y="9845"/>
                  </a:cubicBezTo>
                  <a:cubicBezTo>
                    <a:pt x="11973" y="9613"/>
                    <a:pt x="11866" y="9378"/>
                    <a:pt x="11752" y="9152"/>
                  </a:cubicBezTo>
                  <a:cubicBezTo>
                    <a:pt x="11393" y="8378"/>
                    <a:pt x="10990" y="7634"/>
                    <a:pt x="10492" y="6953"/>
                  </a:cubicBezTo>
                  <a:cubicBezTo>
                    <a:pt x="10008" y="6299"/>
                    <a:pt x="9453" y="5706"/>
                    <a:pt x="8848" y="5171"/>
                  </a:cubicBezTo>
                  <a:cubicBezTo>
                    <a:pt x="8231" y="4624"/>
                    <a:pt x="7569" y="4133"/>
                    <a:pt x="6883" y="3679"/>
                  </a:cubicBezTo>
                  <a:cubicBezTo>
                    <a:pt x="6203" y="3218"/>
                    <a:pt x="5503" y="2790"/>
                    <a:pt x="4773" y="2400"/>
                  </a:cubicBezTo>
                  <a:cubicBezTo>
                    <a:pt x="4596" y="2305"/>
                    <a:pt x="4414" y="2211"/>
                    <a:pt x="4237" y="2110"/>
                  </a:cubicBezTo>
                  <a:cubicBezTo>
                    <a:pt x="4230" y="2106"/>
                    <a:pt x="4223" y="2105"/>
                    <a:pt x="4217" y="2105"/>
                  </a:cubicBezTo>
                  <a:cubicBezTo>
                    <a:pt x="4176" y="2105"/>
                    <a:pt x="4148" y="2164"/>
                    <a:pt x="4187" y="2191"/>
                  </a:cubicBezTo>
                  <a:cubicBezTo>
                    <a:pt x="5578" y="3061"/>
                    <a:pt x="7002" y="3892"/>
                    <a:pt x="8269" y="4932"/>
                  </a:cubicBezTo>
                  <a:cubicBezTo>
                    <a:pt x="8892" y="5442"/>
                    <a:pt x="9479" y="6003"/>
                    <a:pt x="9994" y="6627"/>
                  </a:cubicBezTo>
                  <a:cubicBezTo>
                    <a:pt x="10523" y="7269"/>
                    <a:pt x="10965" y="7980"/>
                    <a:pt x="11343" y="8736"/>
                  </a:cubicBezTo>
                  <a:cubicBezTo>
                    <a:pt x="11456" y="8963"/>
                    <a:pt x="11569" y="9197"/>
                    <a:pt x="11677" y="9430"/>
                  </a:cubicBezTo>
                  <a:cubicBezTo>
                    <a:pt x="11210" y="8831"/>
                    <a:pt x="10637" y="8334"/>
                    <a:pt x="9988" y="7956"/>
                  </a:cubicBezTo>
                  <a:cubicBezTo>
                    <a:pt x="9541" y="7697"/>
                    <a:pt x="9055" y="7502"/>
                    <a:pt x="8572" y="7319"/>
                  </a:cubicBezTo>
                  <a:cubicBezTo>
                    <a:pt x="8080" y="7130"/>
                    <a:pt x="7595" y="6941"/>
                    <a:pt x="7116" y="6715"/>
                  </a:cubicBezTo>
                  <a:cubicBezTo>
                    <a:pt x="6630" y="6494"/>
                    <a:pt x="6165" y="6241"/>
                    <a:pt x="5705" y="5971"/>
                  </a:cubicBezTo>
                  <a:cubicBezTo>
                    <a:pt x="5246" y="5700"/>
                    <a:pt x="4804" y="5398"/>
                    <a:pt x="4395" y="5052"/>
                  </a:cubicBezTo>
                  <a:cubicBezTo>
                    <a:pt x="3740" y="4479"/>
                    <a:pt x="3205" y="3773"/>
                    <a:pt x="2801" y="2979"/>
                  </a:cubicBezTo>
                  <a:cubicBezTo>
                    <a:pt x="2398" y="2191"/>
                    <a:pt x="2133" y="1316"/>
                    <a:pt x="2033" y="403"/>
                  </a:cubicBezTo>
                  <a:cubicBezTo>
                    <a:pt x="2026" y="308"/>
                    <a:pt x="2014" y="214"/>
                    <a:pt x="2007" y="126"/>
                  </a:cubicBezTo>
                  <a:close/>
                  <a:moveTo>
                    <a:pt x="15814" y="769"/>
                  </a:moveTo>
                  <a:cubicBezTo>
                    <a:pt x="16501" y="2160"/>
                    <a:pt x="17093" y="3653"/>
                    <a:pt x="17264" y="5272"/>
                  </a:cubicBezTo>
                  <a:cubicBezTo>
                    <a:pt x="17346" y="6078"/>
                    <a:pt x="17326" y="6922"/>
                    <a:pt x="17068" y="7735"/>
                  </a:cubicBezTo>
                  <a:cubicBezTo>
                    <a:pt x="16803" y="8592"/>
                    <a:pt x="16300" y="9366"/>
                    <a:pt x="15683" y="10021"/>
                  </a:cubicBezTo>
                  <a:cubicBezTo>
                    <a:pt x="15343" y="10381"/>
                    <a:pt x="14965" y="10701"/>
                    <a:pt x="14567" y="10979"/>
                  </a:cubicBezTo>
                  <a:cubicBezTo>
                    <a:pt x="14366" y="11124"/>
                    <a:pt x="14158" y="11256"/>
                    <a:pt x="13950" y="11375"/>
                  </a:cubicBezTo>
                  <a:cubicBezTo>
                    <a:pt x="13787" y="11477"/>
                    <a:pt x="13616" y="11570"/>
                    <a:pt x="13453" y="11666"/>
                  </a:cubicBezTo>
                  <a:cubicBezTo>
                    <a:pt x="13560" y="11338"/>
                    <a:pt x="13698" y="11023"/>
                    <a:pt x="13869" y="10709"/>
                  </a:cubicBezTo>
                  <a:cubicBezTo>
                    <a:pt x="14171" y="10134"/>
                    <a:pt x="14536" y="9587"/>
                    <a:pt x="14845" y="9014"/>
                  </a:cubicBezTo>
                  <a:cubicBezTo>
                    <a:pt x="15140" y="8453"/>
                    <a:pt x="15405" y="7874"/>
                    <a:pt x="15632" y="7282"/>
                  </a:cubicBezTo>
                  <a:cubicBezTo>
                    <a:pt x="15753" y="6960"/>
                    <a:pt x="15866" y="6627"/>
                    <a:pt x="15960" y="6293"/>
                  </a:cubicBezTo>
                  <a:cubicBezTo>
                    <a:pt x="16010" y="6122"/>
                    <a:pt x="16061" y="5947"/>
                    <a:pt x="16093" y="5776"/>
                  </a:cubicBezTo>
                  <a:cubicBezTo>
                    <a:pt x="16130" y="5606"/>
                    <a:pt x="16161" y="5436"/>
                    <a:pt x="16180" y="5266"/>
                  </a:cubicBezTo>
                  <a:cubicBezTo>
                    <a:pt x="16183" y="5250"/>
                    <a:pt x="16172" y="5243"/>
                    <a:pt x="16159" y="5243"/>
                  </a:cubicBezTo>
                  <a:cubicBezTo>
                    <a:pt x="16146" y="5243"/>
                    <a:pt x="16130" y="5250"/>
                    <a:pt x="16123" y="5266"/>
                  </a:cubicBezTo>
                  <a:cubicBezTo>
                    <a:pt x="16073" y="5418"/>
                    <a:pt x="16035" y="5575"/>
                    <a:pt x="15985" y="5726"/>
                  </a:cubicBezTo>
                  <a:cubicBezTo>
                    <a:pt x="15934" y="5877"/>
                    <a:pt x="15890" y="6028"/>
                    <a:pt x="15846" y="6185"/>
                  </a:cubicBezTo>
                  <a:cubicBezTo>
                    <a:pt x="15753" y="6482"/>
                    <a:pt x="15651" y="6778"/>
                    <a:pt x="15544" y="7067"/>
                  </a:cubicBezTo>
                  <a:cubicBezTo>
                    <a:pt x="15323" y="7666"/>
                    <a:pt x="15065" y="8245"/>
                    <a:pt x="14770" y="8811"/>
                  </a:cubicBezTo>
                  <a:cubicBezTo>
                    <a:pt x="14460" y="9398"/>
                    <a:pt x="14096" y="9953"/>
                    <a:pt x="13780" y="10532"/>
                  </a:cubicBezTo>
                  <a:cubicBezTo>
                    <a:pt x="13579" y="10898"/>
                    <a:pt x="13409" y="11282"/>
                    <a:pt x="13282" y="11672"/>
                  </a:cubicBezTo>
                  <a:cubicBezTo>
                    <a:pt x="13302" y="11338"/>
                    <a:pt x="13302" y="11004"/>
                    <a:pt x="13282" y="10671"/>
                  </a:cubicBezTo>
                  <a:cubicBezTo>
                    <a:pt x="13258" y="10305"/>
                    <a:pt x="13232" y="9945"/>
                    <a:pt x="13251" y="9575"/>
                  </a:cubicBezTo>
                  <a:cubicBezTo>
                    <a:pt x="13288" y="8887"/>
                    <a:pt x="13447" y="8195"/>
                    <a:pt x="13648" y="7520"/>
                  </a:cubicBezTo>
                  <a:cubicBezTo>
                    <a:pt x="13875" y="6790"/>
                    <a:pt x="14158" y="6084"/>
                    <a:pt x="14442" y="5372"/>
                  </a:cubicBezTo>
                  <a:cubicBezTo>
                    <a:pt x="14732" y="4630"/>
                    <a:pt x="15003" y="3886"/>
                    <a:pt x="15223" y="3130"/>
                  </a:cubicBezTo>
                  <a:cubicBezTo>
                    <a:pt x="15450" y="2349"/>
                    <a:pt x="15639" y="1555"/>
                    <a:pt x="15814" y="769"/>
                  </a:cubicBezTo>
                  <a:close/>
                  <a:moveTo>
                    <a:pt x="187" y="8314"/>
                  </a:moveTo>
                  <a:lnTo>
                    <a:pt x="187" y="8314"/>
                  </a:lnTo>
                  <a:cubicBezTo>
                    <a:pt x="1025" y="8529"/>
                    <a:pt x="1874" y="8686"/>
                    <a:pt x="2744" y="8793"/>
                  </a:cubicBezTo>
                  <a:cubicBezTo>
                    <a:pt x="3205" y="8849"/>
                    <a:pt x="3664" y="8895"/>
                    <a:pt x="4130" y="8919"/>
                  </a:cubicBezTo>
                  <a:cubicBezTo>
                    <a:pt x="4590" y="8951"/>
                    <a:pt x="5057" y="8957"/>
                    <a:pt x="5522" y="8982"/>
                  </a:cubicBezTo>
                  <a:cubicBezTo>
                    <a:pt x="6386" y="9032"/>
                    <a:pt x="7211" y="9203"/>
                    <a:pt x="7985" y="9549"/>
                  </a:cubicBezTo>
                  <a:cubicBezTo>
                    <a:pt x="8735" y="9877"/>
                    <a:pt x="9415" y="10343"/>
                    <a:pt x="10008" y="10910"/>
                  </a:cubicBezTo>
                  <a:cubicBezTo>
                    <a:pt x="10593" y="11477"/>
                    <a:pt x="11096" y="12145"/>
                    <a:pt x="11488" y="12875"/>
                  </a:cubicBezTo>
                  <a:cubicBezTo>
                    <a:pt x="11500" y="12913"/>
                    <a:pt x="11520" y="12945"/>
                    <a:pt x="11544" y="12982"/>
                  </a:cubicBezTo>
                  <a:cubicBezTo>
                    <a:pt x="11393" y="12901"/>
                    <a:pt x="11247" y="12825"/>
                    <a:pt x="11096" y="12756"/>
                  </a:cubicBezTo>
                  <a:cubicBezTo>
                    <a:pt x="9988" y="12245"/>
                    <a:pt x="8747" y="12113"/>
                    <a:pt x="7551" y="11861"/>
                  </a:cubicBezTo>
                  <a:cubicBezTo>
                    <a:pt x="7203" y="11785"/>
                    <a:pt x="6863" y="11703"/>
                    <a:pt x="6531" y="11602"/>
                  </a:cubicBezTo>
                  <a:cubicBezTo>
                    <a:pt x="6183" y="11495"/>
                    <a:pt x="5850" y="11363"/>
                    <a:pt x="5516" y="11230"/>
                  </a:cubicBezTo>
                  <a:cubicBezTo>
                    <a:pt x="5511" y="11228"/>
                    <a:pt x="5505" y="11227"/>
                    <a:pt x="5499" y="11227"/>
                  </a:cubicBezTo>
                  <a:cubicBezTo>
                    <a:pt x="5456" y="11227"/>
                    <a:pt x="5427" y="11285"/>
                    <a:pt x="5472" y="11313"/>
                  </a:cubicBezTo>
                  <a:cubicBezTo>
                    <a:pt x="5723" y="11483"/>
                    <a:pt x="6014" y="11602"/>
                    <a:pt x="6304" y="11703"/>
                  </a:cubicBezTo>
                  <a:cubicBezTo>
                    <a:pt x="6599" y="11805"/>
                    <a:pt x="6901" y="11886"/>
                    <a:pt x="7211" y="11962"/>
                  </a:cubicBezTo>
                  <a:cubicBezTo>
                    <a:pt x="7822" y="12100"/>
                    <a:pt x="8445" y="12201"/>
                    <a:pt x="9063" y="12326"/>
                  </a:cubicBezTo>
                  <a:cubicBezTo>
                    <a:pt x="9819" y="12477"/>
                    <a:pt x="10581" y="12680"/>
                    <a:pt x="11267" y="13020"/>
                  </a:cubicBezTo>
                  <a:cubicBezTo>
                    <a:pt x="10883" y="13052"/>
                    <a:pt x="10492" y="13082"/>
                    <a:pt x="10108" y="13120"/>
                  </a:cubicBezTo>
                  <a:cubicBezTo>
                    <a:pt x="9680" y="13165"/>
                    <a:pt x="9244" y="13215"/>
                    <a:pt x="8810" y="13247"/>
                  </a:cubicBezTo>
                  <a:cubicBezTo>
                    <a:pt x="8458" y="13273"/>
                    <a:pt x="8105" y="13289"/>
                    <a:pt x="7755" y="13289"/>
                  </a:cubicBezTo>
                  <a:cubicBezTo>
                    <a:pt x="7259" y="13289"/>
                    <a:pt x="6768" y="13256"/>
                    <a:pt x="6284" y="13171"/>
                  </a:cubicBezTo>
                  <a:cubicBezTo>
                    <a:pt x="5435" y="13020"/>
                    <a:pt x="4633" y="12698"/>
                    <a:pt x="3903" y="12258"/>
                  </a:cubicBezTo>
                  <a:cubicBezTo>
                    <a:pt x="3167" y="11811"/>
                    <a:pt x="2511" y="11244"/>
                    <a:pt x="1920" y="10607"/>
                  </a:cubicBezTo>
                  <a:cubicBezTo>
                    <a:pt x="1321" y="9953"/>
                    <a:pt x="792" y="9227"/>
                    <a:pt x="295" y="8485"/>
                  </a:cubicBezTo>
                  <a:cubicBezTo>
                    <a:pt x="257" y="8427"/>
                    <a:pt x="225" y="8372"/>
                    <a:pt x="187" y="8314"/>
                  </a:cubicBezTo>
                  <a:close/>
                  <a:moveTo>
                    <a:pt x="1560" y="14003"/>
                  </a:moveTo>
                  <a:cubicBezTo>
                    <a:pt x="1749" y="14021"/>
                    <a:pt x="1920" y="14116"/>
                    <a:pt x="2077" y="14216"/>
                  </a:cubicBezTo>
                  <a:cubicBezTo>
                    <a:pt x="2252" y="14323"/>
                    <a:pt x="2423" y="14437"/>
                    <a:pt x="2606" y="14538"/>
                  </a:cubicBezTo>
                  <a:cubicBezTo>
                    <a:pt x="2964" y="14753"/>
                    <a:pt x="3330" y="14948"/>
                    <a:pt x="3714" y="15111"/>
                  </a:cubicBezTo>
                  <a:cubicBezTo>
                    <a:pt x="4454" y="15435"/>
                    <a:pt x="5253" y="15646"/>
                    <a:pt x="6092" y="15646"/>
                  </a:cubicBezTo>
                  <a:cubicBezTo>
                    <a:pt x="6104" y="15646"/>
                    <a:pt x="6115" y="15646"/>
                    <a:pt x="6127" y="15646"/>
                  </a:cubicBezTo>
                  <a:cubicBezTo>
                    <a:pt x="6593" y="15640"/>
                    <a:pt x="7060" y="15571"/>
                    <a:pt x="7519" y="15539"/>
                  </a:cubicBezTo>
                  <a:cubicBezTo>
                    <a:pt x="7657" y="15531"/>
                    <a:pt x="7795" y="15527"/>
                    <a:pt x="7932" y="15527"/>
                  </a:cubicBezTo>
                  <a:cubicBezTo>
                    <a:pt x="8234" y="15527"/>
                    <a:pt x="8535" y="15547"/>
                    <a:pt x="8829" y="15590"/>
                  </a:cubicBezTo>
                  <a:cubicBezTo>
                    <a:pt x="9660" y="15722"/>
                    <a:pt x="10454" y="16050"/>
                    <a:pt x="11078" y="16597"/>
                  </a:cubicBezTo>
                  <a:cubicBezTo>
                    <a:pt x="11601" y="17058"/>
                    <a:pt x="12011" y="17663"/>
                    <a:pt x="12224" y="18361"/>
                  </a:cubicBezTo>
                  <a:cubicBezTo>
                    <a:pt x="11922" y="17882"/>
                    <a:pt x="11557" y="17460"/>
                    <a:pt x="11110" y="17126"/>
                  </a:cubicBezTo>
                  <a:cubicBezTo>
                    <a:pt x="10492" y="16680"/>
                    <a:pt x="9755" y="16478"/>
                    <a:pt x="8987" y="16408"/>
                  </a:cubicBezTo>
                  <a:cubicBezTo>
                    <a:pt x="8212" y="16333"/>
                    <a:pt x="7424" y="16378"/>
                    <a:pt x="6650" y="16308"/>
                  </a:cubicBezTo>
                  <a:cubicBezTo>
                    <a:pt x="5761" y="16233"/>
                    <a:pt x="4854" y="16018"/>
                    <a:pt x="4206" y="15413"/>
                  </a:cubicBezTo>
                  <a:cubicBezTo>
                    <a:pt x="4200" y="15408"/>
                    <a:pt x="4194" y="15406"/>
                    <a:pt x="4187" y="15406"/>
                  </a:cubicBezTo>
                  <a:cubicBezTo>
                    <a:pt x="4163" y="15406"/>
                    <a:pt x="4137" y="15439"/>
                    <a:pt x="4162" y="15463"/>
                  </a:cubicBezTo>
                  <a:cubicBezTo>
                    <a:pt x="4665" y="16062"/>
                    <a:pt x="5421" y="16320"/>
                    <a:pt x="6191" y="16440"/>
                  </a:cubicBezTo>
                  <a:cubicBezTo>
                    <a:pt x="6952" y="16553"/>
                    <a:pt x="7740" y="16521"/>
                    <a:pt x="8514" y="16567"/>
                  </a:cubicBezTo>
                  <a:cubicBezTo>
                    <a:pt x="9276" y="16605"/>
                    <a:pt x="10046" y="16718"/>
                    <a:pt x="10694" y="17096"/>
                  </a:cubicBezTo>
                  <a:cubicBezTo>
                    <a:pt x="11279" y="17436"/>
                    <a:pt x="11746" y="17946"/>
                    <a:pt x="12105" y="18525"/>
                  </a:cubicBezTo>
                  <a:cubicBezTo>
                    <a:pt x="11796" y="18431"/>
                    <a:pt x="11474" y="18393"/>
                    <a:pt x="11142" y="18393"/>
                  </a:cubicBezTo>
                  <a:cubicBezTo>
                    <a:pt x="10750" y="18399"/>
                    <a:pt x="10348" y="18469"/>
                    <a:pt x="9956" y="18550"/>
                  </a:cubicBezTo>
                  <a:cubicBezTo>
                    <a:pt x="9554" y="18632"/>
                    <a:pt x="9151" y="18727"/>
                    <a:pt x="8741" y="18777"/>
                  </a:cubicBezTo>
                  <a:cubicBezTo>
                    <a:pt x="8369" y="18828"/>
                    <a:pt x="7997" y="18850"/>
                    <a:pt x="7629" y="18850"/>
                  </a:cubicBezTo>
                  <a:cubicBezTo>
                    <a:pt x="7542" y="18850"/>
                    <a:pt x="7455" y="18849"/>
                    <a:pt x="7368" y="18847"/>
                  </a:cubicBezTo>
                  <a:cubicBezTo>
                    <a:pt x="6455" y="18821"/>
                    <a:pt x="5534" y="18676"/>
                    <a:pt x="4717" y="18324"/>
                  </a:cubicBezTo>
                  <a:cubicBezTo>
                    <a:pt x="3915" y="17977"/>
                    <a:pt x="3267" y="17379"/>
                    <a:pt x="2775" y="16661"/>
                  </a:cubicBezTo>
                  <a:cubicBezTo>
                    <a:pt x="2278" y="15936"/>
                    <a:pt x="1912" y="15105"/>
                    <a:pt x="1636" y="14248"/>
                  </a:cubicBezTo>
                  <a:cubicBezTo>
                    <a:pt x="1610" y="14166"/>
                    <a:pt x="1586" y="14085"/>
                    <a:pt x="1560" y="14003"/>
                  </a:cubicBezTo>
                  <a:close/>
                  <a:moveTo>
                    <a:pt x="1968" y="0"/>
                  </a:moveTo>
                  <a:cubicBezTo>
                    <a:pt x="1948" y="0"/>
                    <a:pt x="1921" y="25"/>
                    <a:pt x="1926" y="51"/>
                  </a:cubicBezTo>
                  <a:cubicBezTo>
                    <a:pt x="1964" y="976"/>
                    <a:pt x="2159" y="1871"/>
                    <a:pt x="2505" y="2696"/>
                  </a:cubicBezTo>
                  <a:cubicBezTo>
                    <a:pt x="2851" y="3528"/>
                    <a:pt x="3342" y="4270"/>
                    <a:pt x="3961" y="4888"/>
                  </a:cubicBezTo>
                  <a:cubicBezTo>
                    <a:pt x="4697" y="5625"/>
                    <a:pt x="5604" y="6166"/>
                    <a:pt x="6531" y="6639"/>
                  </a:cubicBezTo>
                  <a:cubicBezTo>
                    <a:pt x="7002" y="6878"/>
                    <a:pt x="7488" y="7099"/>
                    <a:pt x="7985" y="7288"/>
                  </a:cubicBezTo>
                  <a:cubicBezTo>
                    <a:pt x="8476" y="7483"/>
                    <a:pt x="8980" y="7647"/>
                    <a:pt x="9459" y="7854"/>
                  </a:cubicBezTo>
                  <a:cubicBezTo>
                    <a:pt x="10392" y="8270"/>
                    <a:pt x="11204" y="8919"/>
                    <a:pt x="11790" y="9764"/>
                  </a:cubicBezTo>
                  <a:cubicBezTo>
                    <a:pt x="11834" y="9820"/>
                    <a:pt x="11872" y="9883"/>
                    <a:pt x="11916" y="9945"/>
                  </a:cubicBezTo>
                  <a:cubicBezTo>
                    <a:pt x="12079" y="10317"/>
                    <a:pt x="12230" y="10695"/>
                    <a:pt x="12375" y="11079"/>
                  </a:cubicBezTo>
                  <a:cubicBezTo>
                    <a:pt x="12646" y="11797"/>
                    <a:pt x="12848" y="12541"/>
                    <a:pt x="12968" y="13309"/>
                  </a:cubicBezTo>
                  <a:cubicBezTo>
                    <a:pt x="13037" y="13732"/>
                    <a:pt x="13081" y="14160"/>
                    <a:pt x="13113" y="14588"/>
                  </a:cubicBezTo>
                  <a:cubicBezTo>
                    <a:pt x="12962" y="14236"/>
                    <a:pt x="12715" y="13921"/>
                    <a:pt x="12464" y="13669"/>
                  </a:cubicBezTo>
                  <a:cubicBezTo>
                    <a:pt x="12218" y="13422"/>
                    <a:pt x="11941" y="13221"/>
                    <a:pt x="11651" y="13044"/>
                  </a:cubicBezTo>
                  <a:cubicBezTo>
                    <a:pt x="11311" y="12308"/>
                    <a:pt x="10832" y="11640"/>
                    <a:pt x="10284" y="11073"/>
                  </a:cubicBezTo>
                  <a:cubicBezTo>
                    <a:pt x="9724" y="10482"/>
                    <a:pt x="9063" y="9983"/>
                    <a:pt x="8331" y="9613"/>
                  </a:cubicBezTo>
                  <a:cubicBezTo>
                    <a:pt x="7601" y="9241"/>
                    <a:pt x="6801" y="9008"/>
                    <a:pt x="5964" y="8925"/>
                  </a:cubicBezTo>
                  <a:cubicBezTo>
                    <a:pt x="5497" y="8875"/>
                    <a:pt x="5025" y="8869"/>
                    <a:pt x="4558" y="8849"/>
                  </a:cubicBezTo>
                  <a:cubicBezTo>
                    <a:pt x="4086" y="8825"/>
                    <a:pt x="3613" y="8793"/>
                    <a:pt x="3147" y="8736"/>
                  </a:cubicBezTo>
                  <a:cubicBezTo>
                    <a:pt x="2222" y="8636"/>
                    <a:pt x="1308" y="8479"/>
                    <a:pt x="414" y="8264"/>
                  </a:cubicBezTo>
                  <a:cubicBezTo>
                    <a:pt x="301" y="8238"/>
                    <a:pt x="193" y="8207"/>
                    <a:pt x="80" y="8183"/>
                  </a:cubicBezTo>
                  <a:cubicBezTo>
                    <a:pt x="76" y="8181"/>
                    <a:pt x="72" y="8181"/>
                    <a:pt x="68" y="8181"/>
                  </a:cubicBezTo>
                  <a:cubicBezTo>
                    <a:pt x="34" y="8181"/>
                    <a:pt x="1" y="8230"/>
                    <a:pt x="23" y="8264"/>
                  </a:cubicBezTo>
                  <a:cubicBezTo>
                    <a:pt x="514" y="9020"/>
                    <a:pt x="1031" y="9756"/>
                    <a:pt x="1617" y="10431"/>
                  </a:cubicBezTo>
                  <a:cubicBezTo>
                    <a:pt x="2190" y="11099"/>
                    <a:pt x="2827" y="11703"/>
                    <a:pt x="3537" y="12201"/>
                  </a:cubicBezTo>
                  <a:cubicBezTo>
                    <a:pt x="4249" y="12698"/>
                    <a:pt x="5031" y="13090"/>
                    <a:pt x="5888" y="13291"/>
                  </a:cubicBezTo>
                  <a:cubicBezTo>
                    <a:pt x="6482" y="13436"/>
                    <a:pt x="7100" y="13490"/>
                    <a:pt x="7725" y="13490"/>
                  </a:cubicBezTo>
                  <a:cubicBezTo>
                    <a:pt x="7966" y="13490"/>
                    <a:pt x="8208" y="13482"/>
                    <a:pt x="8451" y="13468"/>
                  </a:cubicBezTo>
                  <a:cubicBezTo>
                    <a:pt x="9358" y="13416"/>
                    <a:pt x="10265" y="13297"/>
                    <a:pt x="11166" y="13171"/>
                  </a:cubicBezTo>
                  <a:cubicBezTo>
                    <a:pt x="11267" y="13158"/>
                    <a:pt x="11368" y="13146"/>
                    <a:pt x="11468" y="13134"/>
                  </a:cubicBezTo>
                  <a:cubicBezTo>
                    <a:pt x="11721" y="13271"/>
                    <a:pt x="11953" y="13436"/>
                    <a:pt x="12174" y="13625"/>
                  </a:cubicBezTo>
                  <a:cubicBezTo>
                    <a:pt x="12401" y="13820"/>
                    <a:pt x="12608" y="14047"/>
                    <a:pt x="12779" y="14299"/>
                  </a:cubicBezTo>
                  <a:cubicBezTo>
                    <a:pt x="12924" y="14512"/>
                    <a:pt x="13037" y="14753"/>
                    <a:pt x="13145" y="14998"/>
                  </a:cubicBezTo>
                  <a:cubicBezTo>
                    <a:pt x="13189" y="15917"/>
                    <a:pt x="13175" y="16850"/>
                    <a:pt x="13157" y="17782"/>
                  </a:cubicBezTo>
                  <a:cubicBezTo>
                    <a:pt x="13145" y="18689"/>
                    <a:pt x="13113" y="19596"/>
                    <a:pt x="13131" y="20497"/>
                  </a:cubicBezTo>
                  <a:cubicBezTo>
                    <a:pt x="13087" y="20346"/>
                    <a:pt x="13043" y="20201"/>
                    <a:pt x="12994" y="20056"/>
                  </a:cubicBezTo>
                  <a:cubicBezTo>
                    <a:pt x="12867" y="19678"/>
                    <a:pt x="12729" y="19306"/>
                    <a:pt x="12558" y="18954"/>
                  </a:cubicBezTo>
                  <a:cubicBezTo>
                    <a:pt x="12495" y="18835"/>
                    <a:pt x="12433" y="18714"/>
                    <a:pt x="12369" y="18600"/>
                  </a:cubicBezTo>
                  <a:cubicBezTo>
                    <a:pt x="12218" y="17890"/>
                    <a:pt x="11872" y="17253"/>
                    <a:pt x="11393" y="16748"/>
                  </a:cubicBezTo>
                  <a:cubicBezTo>
                    <a:pt x="10826" y="16151"/>
                    <a:pt x="10076" y="15754"/>
                    <a:pt x="9264" y="15565"/>
                  </a:cubicBezTo>
                  <a:cubicBezTo>
                    <a:pt x="8848" y="15463"/>
                    <a:pt x="8420" y="15413"/>
                    <a:pt x="7985" y="15413"/>
                  </a:cubicBezTo>
                  <a:cubicBezTo>
                    <a:pt x="7519" y="15413"/>
                    <a:pt x="7052" y="15477"/>
                    <a:pt x="6587" y="15515"/>
                  </a:cubicBezTo>
                  <a:cubicBezTo>
                    <a:pt x="6437" y="15525"/>
                    <a:pt x="6288" y="15531"/>
                    <a:pt x="6140" y="15531"/>
                  </a:cubicBezTo>
                  <a:cubicBezTo>
                    <a:pt x="5839" y="15531"/>
                    <a:pt x="5540" y="15508"/>
                    <a:pt x="5246" y="15457"/>
                  </a:cubicBezTo>
                  <a:cubicBezTo>
                    <a:pt x="4822" y="15388"/>
                    <a:pt x="4407" y="15268"/>
                    <a:pt x="4017" y="15111"/>
                  </a:cubicBezTo>
                  <a:cubicBezTo>
                    <a:pt x="3621" y="14960"/>
                    <a:pt x="3235" y="14771"/>
                    <a:pt x="2865" y="14570"/>
                  </a:cubicBezTo>
                  <a:cubicBezTo>
                    <a:pt x="2682" y="14462"/>
                    <a:pt x="2499" y="14355"/>
                    <a:pt x="2316" y="14248"/>
                  </a:cubicBezTo>
                  <a:cubicBezTo>
                    <a:pt x="2139" y="14140"/>
                    <a:pt x="1976" y="14027"/>
                    <a:pt x="1781" y="13959"/>
                  </a:cubicBezTo>
                  <a:cubicBezTo>
                    <a:pt x="1685" y="13927"/>
                    <a:pt x="1598" y="13908"/>
                    <a:pt x="1496" y="13908"/>
                  </a:cubicBezTo>
                  <a:cubicBezTo>
                    <a:pt x="1466" y="13908"/>
                    <a:pt x="1447" y="13939"/>
                    <a:pt x="1453" y="13965"/>
                  </a:cubicBezTo>
                  <a:cubicBezTo>
                    <a:pt x="1723" y="14834"/>
                    <a:pt x="2045" y="15684"/>
                    <a:pt x="2499" y="16446"/>
                  </a:cubicBezTo>
                  <a:cubicBezTo>
                    <a:pt x="2946" y="17190"/>
                    <a:pt x="3531" y="17844"/>
                    <a:pt x="4281" y="18274"/>
                  </a:cubicBezTo>
                  <a:cubicBezTo>
                    <a:pt x="5063" y="18727"/>
                    <a:pt x="5976" y="18928"/>
                    <a:pt x="6895" y="19016"/>
                  </a:cubicBezTo>
                  <a:cubicBezTo>
                    <a:pt x="7174" y="19039"/>
                    <a:pt x="7456" y="19053"/>
                    <a:pt x="7740" y="19053"/>
                  </a:cubicBezTo>
                  <a:cubicBezTo>
                    <a:pt x="7917" y="19053"/>
                    <a:pt x="8096" y="19048"/>
                    <a:pt x="8275" y="19036"/>
                  </a:cubicBezTo>
                  <a:cubicBezTo>
                    <a:pt x="8709" y="19010"/>
                    <a:pt x="9139" y="18934"/>
                    <a:pt x="9572" y="18847"/>
                  </a:cubicBezTo>
                  <a:cubicBezTo>
                    <a:pt x="9970" y="18759"/>
                    <a:pt x="10372" y="18658"/>
                    <a:pt x="10770" y="18600"/>
                  </a:cubicBezTo>
                  <a:cubicBezTo>
                    <a:pt x="11023" y="18560"/>
                    <a:pt x="11278" y="18531"/>
                    <a:pt x="11530" y="18531"/>
                  </a:cubicBezTo>
                  <a:cubicBezTo>
                    <a:pt x="11672" y="18531"/>
                    <a:pt x="11813" y="18540"/>
                    <a:pt x="11953" y="18562"/>
                  </a:cubicBezTo>
                  <a:cubicBezTo>
                    <a:pt x="12023" y="18576"/>
                    <a:pt x="12093" y="18588"/>
                    <a:pt x="12162" y="18608"/>
                  </a:cubicBezTo>
                  <a:cubicBezTo>
                    <a:pt x="12192" y="18670"/>
                    <a:pt x="12224" y="18727"/>
                    <a:pt x="12262" y="18783"/>
                  </a:cubicBezTo>
                  <a:cubicBezTo>
                    <a:pt x="12476" y="19175"/>
                    <a:pt x="12653" y="19590"/>
                    <a:pt x="12805" y="20018"/>
                  </a:cubicBezTo>
                  <a:cubicBezTo>
                    <a:pt x="12924" y="20358"/>
                    <a:pt x="13024" y="20711"/>
                    <a:pt x="13145" y="21057"/>
                  </a:cubicBezTo>
                  <a:cubicBezTo>
                    <a:pt x="13163" y="21460"/>
                    <a:pt x="13189" y="21864"/>
                    <a:pt x="13232" y="22266"/>
                  </a:cubicBezTo>
                  <a:cubicBezTo>
                    <a:pt x="13251" y="22449"/>
                    <a:pt x="13288" y="22632"/>
                    <a:pt x="13320" y="22809"/>
                  </a:cubicBezTo>
                  <a:cubicBezTo>
                    <a:pt x="13323" y="22825"/>
                    <a:pt x="13334" y="22831"/>
                    <a:pt x="13346" y="22831"/>
                  </a:cubicBezTo>
                  <a:cubicBezTo>
                    <a:pt x="13364" y="22831"/>
                    <a:pt x="13384" y="22818"/>
                    <a:pt x="13384" y="22795"/>
                  </a:cubicBezTo>
                  <a:cubicBezTo>
                    <a:pt x="13314" y="21850"/>
                    <a:pt x="13296" y="20894"/>
                    <a:pt x="13302" y="19937"/>
                  </a:cubicBezTo>
                  <a:cubicBezTo>
                    <a:pt x="13314" y="19931"/>
                    <a:pt x="13326" y="19911"/>
                    <a:pt x="13326" y="19893"/>
                  </a:cubicBezTo>
                  <a:cubicBezTo>
                    <a:pt x="13340" y="19609"/>
                    <a:pt x="13364" y="19318"/>
                    <a:pt x="13433" y="19036"/>
                  </a:cubicBezTo>
                  <a:cubicBezTo>
                    <a:pt x="13497" y="18759"/>
                    <a:pt x="13585" y="18487"/>
                    <a:pt x="13698" y="18230"/>
                  </a:cubicBezTo>
                  <a:cubicBezTo>
                    <a:pt x="13938" y="17675"/>
                    <a:pt x="14271" y="17164"/>
                    <a:pt x="14637" y="16692"/>
                  </a:cubicBezTo>
                  <a:cubicBezTo>
                    <a:pt x="15468" y="15622"/>
                    <a:pt x="16501" y="14745"/>
                    <a:pt x="17346" y="13681"/>
                  </a:cubicBezTo>
                  <a:cubicBezTo>
                    <a:pt x="17585" y="13379"/>
                    <a:pt x="17812" y="13058"/>
                    <a:pt x="18001" y="12724"/>
                  </a:cubicBezTo>
                  <a:cubicBezTo>
                    <a:pt x="18189" y="12390"/>
                    <a:pt x="18378" y="12012"/>
                    <a:pt x="18448" y="11640"/>
                  </a:cubicBezTo>
                  <a:cubicBezTo>
                    <a:pt x="18456" y="11600"/>
                    <a:pt x="18422" y="11564"/>
                    <a:pt x="18389" y="11564"/>
                  </a:cubicBezTo>
                  <a:cubicBezTo>
                    <a:pt x="18370" y="11564"/>
                    <a:pt x="18352" y="11575"/>
                    <a:pt x="18341" y="11602"/>
                  </a:cubicBezTo>
                  <a:cubicBezTo>
                    <a:pt x="18271" y="11759"/>
                    <a:pt x="18209" y="11924"/>
                    <a:pt x="18134" y="12087"/>
                  </a:cubicBezTo>
                  <a:cubicBezTo>
                    <a:pt x="18064" y="12245"/>
                    <a:pt x="17982" y="12402"/>
                    <a:pt x="17893" y="12561"/>
                  </a:cubicBezTo>
                  <a:cubicBezTo>
                    <a:pt x="17724" y="12869"/>
                    <a:pt x="17521" y="13165"/>
                    <a:pt x="17308" y="13448"/>
                  </a:cubicBezTo>
                  <a:cubicBezTo>
                    <a:pt x="16867" y="14021"/>
                    <a:pt x="16363" y="14538"/>
                    <a:pt x="15872" y="15061"/>
                  </a:cubicBezTo>
                  <a:cubicBezTo>
                    <a:pt x="15009" y="15962"/>
                    <a:pt x="14133" y="16899"/>
                    <a:pt x="13610" y="18047"/>
                  </a:cubicBezTo>
                  <a:cubicBezTo>
                    <a:pt x="13491" y="18317"/>
                    <a:pt x="13384" y="18608"/>
                    <a:pt x="13314" y="18903"/>
                  </a:cubicBezTo>
                  <a:cubicBezTo>
                    <a:pt x="13314" y="18683"/>
                    <a:pt x="13320" y="18457"/>
                    <a:pt x="13326" y="18236"/>
                  </a:cubicBezTo>
                  <a:cubicBezTo>
                    <a:pt x="13364" y="16812"/>
                    <a:pt x="13396" y="15382"/>
                    <a:pt x="13244" y="13989"/>
                  </a:cubicBezTo>
                  <a:cubicBezTo>
                    <a:pt x="13226" y="13725"/>
                    <a:pt x="13195" y="13460"/>
                    <a:pt x="13195" y="13190"/>
                  </a:cubicBezTo>
                  <a:cubicBezTo>
                    <a:pt x="13201" y="12919"/>
                    <a:pt x="13220" y="12648"/>
                    <a:pt x="13270" y="12372"/>
                  </a:cubicBezTo>
                  <a:cubicBezTo>
                    <a:pt x="13302" y="12213"/>
                    <a:pt x="13340" y="12056"/>
                    <a:pt x="13384" y="11898"/>
                  </a:cubicBezTo>
                  <a:cubicBezTo>
                    <a:pt x="13566" y="11811"/>
                    <a:pt x="13755" y="11729"/>
                    <a:pt x="13931" y="11628"/>
                  </a:cubicBezTo>
                  <a:cubicBezTo>
                    <a:pt x="14127" y="11514"/>
                    <a:pt x="14316" y="11395"/>
                    <a:pt x="14505" y="11268"/>
                  </a:cubicBezTo>
                  <a:cubicBezTo>
                    <a:pt x="14883" y="11017"/>
                    <a:pt x="15242" y="10727"/>
                    <a:pt x="15570" y="10412"/>
                  </a:cubicBezTo>
                  <a:cubicBezTo>
                    <a:pt x="16236" y="9776"/>
                    <a:pt x="16785" y="8994"/>
                    <a:pt x="17119" y="8131"/>
                  </a:cubicBezTo>
                  <a:cubicBezTo>
                    <a:pt x="17440" y="7313"/>
                    <a:pt x="17521" y="6444"/>
                    <a:pt x="17459" y="5606"/>
                  </a:cubicBezTo>
                  <a:cubicBezTo>
                    <a:pt x="17396" y="4755"/>
                    <a:pt x="17201" y="3924"/>
                    <a:pt x="16936" y="3136"/>
                  </a:cubicBezTo>
                  <a:cubicBezTo>
                    <a:pt x="16640" y="2243"/>
                    <a:pt x="16256" y="1392"/>
                    <a:pt x="15852" y="554"/>
                  </a:cubicBezTo>
                  <a:cubicBezTo>
                    <a:pt x="15843" y="539"/>
                    <a:pt x="15826" y="532"/>
                    <a:pt x="15809" y="532"/>
                  </a:cubicBezTo>
                  <a:cubicBezTo>
                    <a:pt x="15782" y="532"/>
                    <a:pt x="15753" y="549"/>
                    <a:pt x="15745" y="580"/>
                  </a:cubicBezTo>
                  <a:cubicBezTo>
                    <a:pt x="15570" y="1342"/>
                    <a:pt x="15399" y="2098"/>
                    <a:pt x="15186" y="2854"/>
                  </a:cubicBezTo>
                  <a:cubicBezTo>
                    <a:pt x="14977" y="3615"/>
                    <a:pt x="14718" y="4359"/>
                    <a:pt x="14430" y="5096"/>
                  </a:cubicBezTo>
                  <a:cubicBezTo>
                    <a:pt x="13881" y="6476"/>
                    <a:pt x="13282" y="7867"/>
                    <a:pt x="13151" y="9328"/>
                  </a:cubicBezTo>
                  <a:cubicBezTo>
                    <a:pt x="13113" y="9738"/>
                    <a:pt x="13131" y="10142"/>
                    <a:pt x="13157" y="10544"/>
                  </a:cubicBezTo>
                  <a:cubicBezTo>
                    <a:pt x="13189" y="10960"/>
                    <a:pt x="13207" y="11375"/>
                    <a:pt x="13201" y="11797"/>
                  </a:cubicBezTo>
                  <a:cubicBezTo>
                    <a:pt x="13201" y="11823"/>
                    <a:pt x="13213" y="11835"/>
                    <a:pt x="13232" y="11835"/>
                  </a:cubicBezTo>
                  <a:cubicBezTo>
                    <a:pt x="13226" y="11843"/>
                    <a:pt x="13226" y="11855"/>
                    <a:pt x="13226" y="11861"/>
                  </a:cubicBezTo>
                  <a:cubicBezTo>
                    <a:pt x="13195" y="11974"/>
                    <a:pt x="13169" y="12094"/>
                    <a:pt x="13145" y="12213"/>
                  </a:cubicBezTo>
                  <a:cubicBezTo>
                    <a:pt x="13107" y="12409"/>
                    <a:pt x="13081" y="12604"/>
                    <a:pt x="13069" y="12800"/>
                  </a:cubicBezTo>
                  <a:cubicBezTo>
                    <a:pt x="12980" y="12364"/>
                    <a:pt x="12867" y="11930"/>
                    <a:pt x="12729" y="11514"/>
                  </a:cubicBezTo>
                  <a:cubicBezTo>
                    <a:pt x="12558" y="10997"/>
                    <a:pt x="12363" y="10500"/>
                    <a:pt x="12148" y="10009"/>
                  </a:cubicBezTo>
                  <a:cubicBezTo>
                    <a:pt x="12288" y="8957"/>
                    <a:pt x="12275" y="7898"/>
                    <a:pt x="12124" y="6878"/>
                  </a:cubicBezTo>
                  <a:cubicBezTo>
                    <a:pt x="12049" y="6362"/>
                    <a:pt x="11928" y="5851"/>
                    <a:pt x="11739" y="5372"/>
                  </a:cubicBezTo>
                  <a:cubicBezTo>
                    <a:pt x="11544" y="4907"/>
                    <a:pt x="11273" y="4491"/>
                    <a:pt x="10945" y="4125"/>
                  </a:cubicBezTo>
                  <a:cubicBezTo>
                    <a:pt x="10278" y="3395"/>
                    <a:pt x="9409" y="2891"/>
                    <a:pt x="8502" y="2525"/>
                  </a:cubicBezTo>
                  <a:cubicBezTo>
                    <a:pt x="7494" y="2122"/>
                    <a:pt x="6429" y="1871"/>
                    <a:pt x="5383" y="1555"/>
                  </a:cubicBezTo>
                  <a:cubicBezTo>
                    <a:pt x="4313" y="1240"/>
                    <a:pt x="3273" y="819"/>
                    <a:pt x="2328" y="232"/>
                  </a:cubicBezTo>
                  <a:cubicBezTo>
                    <a:pt x="2215" y="157"/>
                    <a:pt x="2095" y="81"/>
                    <a:pt x="1982" y="5"/>
                  </a:cubicBezTo>
                  <a:cubicBezTo>
                    <a:pt x="1978" y="2"/>
                    <a:pt x="1973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397847" y="4684289"/>
              <a:ext cx="86684" cy="99178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2313171" y="4931373"/>
              <a:ext cx="96382" cy="89897"/>
            </a:xfrm>
            <a:custGeom>
              <a:avLst/>
              <a:gdLst/>
              <a:ahLst/>
              <a:cxnLst/>
              <a:rect l="l" t="t" r="r" b="b"/>
              <a:pathLst>
                <a:path w="1620" h="1511" extrusionOk="0">
                  <a:moveTo>
                    <a:pt x="289" y="1"/>
                  </a:moveTo>
                  <a:lnTo>
                    <a:pt x="289" y="1"/>
                  </a:lnTo>
                  <a:cubicBezTo>
                    <a:pt x="1" y="367"/>
                    <a:pt x="25" y="908"/>
                    <a:pt x="373" y="1242"/>
                  </a:cubicBezTo>
                  <a:cubicBezTo>
                    <a:pt x="552" y="1421"/>
                    <a:pt x="788" y="1510"/>
                    <a:pt x="1024" y="1510"/>
                  </a:cubicBezTo>
                  <a:cubicBezTo>
                    <a:pt x="1235" y="1510"/>
                    <a:pt x="1447" y="1439"/>
                    <a:pt x="1620" y="1299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3063874" y="4945234"/>
              <a:ext cx="111018" cy="62172"/>
            </a:xfrm>
            <a:custGeom>
              <a:avLst/>
              <a:gdLst/>
              <a:ahLst/>
              <a:cxnLst/>
              <a:rect l="l" t="t" r="r" b="b"/>
              <a:pathLst>
                <a:path w="1866" h="1045" extrusionOk="0">
                  <a:moveTo>
                    <a:pt x="985" y="0"/>
                  </a:moveTo>
                  <a:cubicBezTo>
                    <a:pt x="916" y="0"/>
                    <a:pt x="846" y="8"/>
                    <a:pt x="776" y="24"/>
                  </a:cubicBezTo>
                  <a:cubicBezTo>
                    <a:pt x="310" y="131"/>
                    <a:pt x="0" y="579"/>
                    <a:pt x="58" y="1044"/>
                  </a:cubicBezTo>
                  <a:lnTo>
                    <a:pt x="1866" y="629"/>
                  </a:lnTo>
                  <a:cubicBezTo>
                    <a:pt x="1737" y="248"/>
                    <a:pt x="1376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1176141" y="4783473"/>
              <a:ext cx="61934" cy="61815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13"/>
          <p:cNvGrpSpPr/>
          <p:nvPr/>
        </p:nvGrpSpPr>
        <p:grpSpPr>
          <a:xfrm>
            <a:off x="5703071" y="-791207"/>
            <a:ext cx="4001494" cy="2123226"/>
            <a:chOff x="5703071" y="-791207"/>
            <a:chExt cx="4001494" cy="2123226"/>
          </a:xfrm>
        </p:grpSpPr>
        <p:sp>
          <p:nvSpPr>
            <p:cNvPr id="598" name="Google Shape;598;p13"/>
            <p:cNvSpPr/>
            <p:nvPr/>
          </p:nvSpPr>
          <p:spPr>
            <a:xfrm rot="-9040454">
              <a:off x="8483308" y="-230241"/>
              <a:ext cx="985778" cy="1219510"/>
            </a:xfrm>
            <a:custGeom>
              <a:avLst/>
              <a:gdLst/>
              <a:ahLst/>
              <a:cxnLst/>
              <a:rect l="l" t="t" r="r" b="b"/>
              <a:pathLst>
                <a:path w="18456" h="22832" extrusionOk="0">
                  <a:moveTo>
                    <a:pt x="2007" y="126"/>
                  </a:moveTo>
                  <a:cubicBezTo>
                    <a:pt x="2908" y="693"/>
                    <a:pt x="3865" y="1147"/>
                    <a:pt x="4886" y="1487"/>
                  </a:cubicBezTo>
                  <a:cubicBezTo>
                    <a:pt x="5912" y="1833"/>
                    <a:pt x="6984" y="2072"/>
                    <a:pt x="8011" y="2438"/>
                  </a:cubicBezTo>
                  <a:cubicBezTo>
                    <a:pt x="8942" y="2772"/>
                    <a:pt x="9849" y="3218"/>
                    <a:pt x="10575" y="3898"/>
                  </a:cubicBezTo>
                  <a:cubicBezTo>
                    <a:pt x="10933" y="4226"/>
                    <a:pt x="11241" y="4616"/>
                    <a:pt x="11474" y="5052"/>
                  </a:cubicBezTo>
                  <a:cubicBezTo>
                    <a:pt x="11715" y="5505"/>
                    <a:pt x="11866" y="6009"/>
                    <a:pt x="11959" y="6526"/>
                  </a:cubicBezTo>
                  <a:cubicBezTo>
                    <a:pt x="12154" y="7558"/>
                    <a:pt x="12186" y="8636"/>
                    <a:pt x="12086" y="9712"/>
                  </a:cubicBezTo>
                  <a:cubicBezTo>
                    <a:pt x="12086" y="9756"/>
                    <a:pt x="12079" y="9802"/>
                    <a:pt x="12073" y="9845"/>
                  </a:cubicBezTo>
                  <a:cubicBezTo>
                    <a:pt x="11973" y="9613"/>
                    <a:pt x="11866" y="9378"/>
                    <a:pt x="11752" y="9152"/>
                  </a:cubicBezTo>
                  <a:cubicBezTo>
                    <a:pt x="11393" y="8378"/>
                    <a:pt x="10990" y="7634"/>
                    <a:pt x="10492" y="6953"/>
                  </a:cubicBezTo>
                  <a:cubicBezTo>
                    <a:pt x="10008" y="6299"/>
                    <a:pt x="9453" y="5706"/>
                    <a:pt x="8848" y="5171"/>
                  </a:cubicBezTo>
                  <a:cubicBezTo>
                    <a:pt x="8231" y="4624"/>
                    <a:pt x="7569" y="4133"/>
                    <a:pt x="6883" y="3679"/>
                  </a:cubicBezTo>
                  <a:cubicBezTo>
                    <a:pt x="6203" y="3218"/>
                    <a:pt x="5503" y="2790"/>
                    <a:pt x="4773" y="2400"/>
                  </a:cubicBezTo>
                  <a:cubicBezTo>
                    <a:pt x="4596" y="2305"/>
                    <a:pt x="4414" y="2211"/>
                    <a:pt x="4237" y="2110"/>
                  </a:cubicBezTo>
                  <a:cubicBezTo>
                    <a:pt x="4230" y="2106"/>
                    <a:pt x="4223" y="2105"/>
                    <a:pt x="4217" y="2105"/>
                  </a:cubicBezTo>
                  <a:cubicBezTo>
                    <a:pt x="4176" y="2105"/>
                    <a:pt x="4148" y="2164"/>
                    <a:pt x="4187" y="2191"/>
                  </a:cubicBezTo>
                  <a:cubicBezTo>
                    <a:pt x="5578" y="3061"/>
                    <a:pt x="7002" y="3892"/>
                    <a:pt x="8269" y="4932"/>
                  </a:cubicBezTo>
                  <a:cubicBezTo>
                    <a:pt x="8892" y="5442"/>
                    <a:pt x="9479" y="6003"/>
                    <a:pt x="9994" y="6627"/>
                  </a:cubicBezTo>
                  <a:cubicBezTo>
                    <a:pt x="10523" y="7269"/>
                    <a:pt x="10965" y="7980"/>
                    <a:pt x="11343" y="8736"/>
                  </a:cubicBezTo>
                  <a:cubicBezTo>
                    <a:pt x="11456" y="8963"/>
                    <a:pt x="11569" y="9197"/>
                    <a:pt x="11677" y="9430"/>
                  </a:cubicBezTo>
                  <a:cubicBezTo>
                    <a:pt x="11210" y="8831"/>
                    <a:pt x="10637" y="8334"/>
                    <a:pt x="9988" y="7956"/>
                  </a:cubicBezTo>
                  <a:cubicBezTo>
                    <a:pt x="9541" y="7697"/>
                    <a:pt x="9055" y="7502"/>
                    <a:pt x="8572" y="7319"/>
                  </a:cubicBezTo>
                  <a:cubicBezTo>
                    <a:pt x="8080" y="7130"/>
                    <a:pt x="7595" y="6941"/>
                    <a:pt x="7116" y="6715"/>
                  </a:cubicBezTo>
                  <a:cubicBezTo>
                    <a:pt x="6630" y="6494"/>
                    <a:pt x="6165" y="6241"/>
                    <a:pt x="5705" y="5971"/>
                  </a:cubicBezTo>
                  <a:cubicBezTo>
                    <a:pt x="5246" y="5700"/>
                    <a:pt x="4804" y="5398"/>
                    <a:pt x="4395" y="5052"/>
                  </a:cubicBezTo>
                  <a:cubicBezTo>
                    <a:pt x="3740" y="4479"/>
                    <a:pt x="3205" y="3773"/>
                    <a:pt x="2801" y="2979"/>
                  </a:cubicBezTo>
                  <a:cubicBezTo>
                    <a:pt x="2398" y="2191"/>
                    <a:pt x="2133" y="1316"/>
                    <a:pt x="2033" y="403"/>
                  </a:cubicBezTo>
                  <a:cubicBezTo>
                    <a:pt x="2026" y="308"/>
                    <a:pt x="2014" y="214"/>
                    <a:pt x="2007" y="126"/>
                  </a:cubicBezTo>
                  <a:close/>
                  <a:moveTo>
                    <a:pt x="15814" y="769"/>
                  </a:moveTo>
                  <a:cubicBezTo>
                    <a:pt x="16501" y="2160"/>
                    <a:pt x="17093" y="3653"/>
                    <a:pt x="17264" y="5272"/>
                  </a:cubicBezTo>
                  <a:cubicBezTo>
                    <a:pt x="17346" y="6078"/>
                    <a:pt x="17326" y="6922"/>
                    <a:pt x="17068" y="7735"/>
                  </a:cubicBezTo>
                  <a:cubicBezTo>
                    <a:pt x="16803" y="8592"/>
                    <a:pt x="16300" y="9366"/>
                    <a:pt x="15683" y="10021"/>
                  </a:cubicBezTo>
                  <a:cubicBezTo>
                    <a:pt x="15343" y="10381"/>
                    <a:pt x="14965" y="10701"/>
                    <a:pt x="14567" y="10979"/>
                  </a:cubicBezTo>
                  <a:cubicBezTo>
                    <a:pt x="14366" y="11124"/>
                    <a:pt x="14158" y="11256"/>
                    <a:pt x="13950" y="11375"/>
                  </a:cubicBezTo>
                  <a:cubicBezTo>
                    <a:pt x="13787" y="11477"/>
                    <a:pt x="13616" y="11570"/>
                    <a:pt x="13453" y="11666"/>
                  </a:cubicBezTo>
                  <a:cubicBezTo>
                    <a:pt x="13560" y="11338"/>
                    <a:pt x="13698" y="11023"/>
                    <a:pt x="13869" y="10709"/>
                  </a:cubicBezTo>
                  <a:cubicBezTo>
                    <a:pt x="14171" y="10134"/>
                    <a:pt x="14536" y="9587"/>
                    <a:pt x="14845" y="9014"/>
                  </a:cubicBezTo>
                  <a:cubicBezTo>
                    <a:pt x="15140" y="8453"/>
                    <a:pt x="15405" y="7874"/>
                    <a:pt x="15632" y="7282"/>
                  </a:cubicBezTo>
                  <a:cubicBezTo>
                    <a:pt x="15753" y="6960"/>
                    <a:pt x="15866" y="6627"/>
                    <a:pt x="15960" y="6293"/>
                  </a:cubicBezTo>
                  <a:cubicBezTo>
                    <a:pt x="16010" y="6122"/>
                    <a:pt x="16061" y="5947"/>
                    <a:pt x="16093" y="5776"/>
                  </a:cubicBezTo>
                  <a:cubicBezTo>
                    <a:pt x="16130" y="5606"/>
                    <a:pt x="16161" y="5436"/>
                    <a:pt x="16180" y="5266"/>
                  </a:cubicBezTo>
                  <a:cubicBezTo>
                    <a:pt x="16183" y="5250"/>
                    <a:pt x="16172" y="5243"/>
                    <a:pt x="16159" y="5243"/>
                  </a:cubicBezTo>
                  <a:cubicBezTo>
                    <a:pt x="16146" y="5243"/>
                    <a:pt x="16130" y="5250"/>
                    <a:pt x="16123" y="5266"/>
                  </a:cubicBezTo>
                  <a:cubicBezTo>
                    <a:pt x="16073" y="5418"/>
                    <a:pt x="16035" y="5575"/>
                    <a:pt x="15985" y="5726"/>
                  </a:cubicBezTo>
                  <a:cubicBezTo>
                    <a:pt x="15934" y="5877"/>
                    <a:pt x="15890" y="6028"/>
                    <a:pt x="15846" y="6185"/>
                  </a:cubicBezTo>
                  <a:cubicBezTo>
                    <a:pt x="15753" y="6482"/>
                    <a:pt x="15651" y="6778"/>
                    <a:pt x="15544" y="7067"/>
                  </a:cubicBezTo>
                  <a:cubicBezTo>
                    <a:pt x="15323" y="7666"/>
                    <a:pt x="15065" y="8245"/>
                    <a:pt x="14770" y="8811"/>
                  </a:cubicBezTo>
                  <a:cubicBezTo>
                    <a:pt x="14460" y="9398"/>
                    <a:pt x="14096" y="9953"/>
                    <a:pt x="13780" y="10532"/>
                  </a:cubicBezTo>
                  <a:cubicBezTo>
                    <a:pt x="13579" y="10898"/>
                    <a:pt x="13409" y="11282"/>
                    <a:pt x="13282" y="11672"/>
                  </a:cubicBezTo>
                  <a:cubicBezTo>
                    <a:pt x="13302" y="11338"/>
                    <a:pt x="13302" y="11004"/>
                    <a:pt x="13282" y="10671"/>
                  </a:cubicBezTo>
                  <a:cubicBezTo>
                    <a:pt x="13258" y="10305"/>
                    <a:pt x="13232" y="9945"/>
                    <a:pt x="13251" y="9575"/>
                  </a:cubicBezTo>
                  <a:cubicBezTo>
                    <a:pt x="13288" y="8887"/>
                    <a:pt x="13447" y="8195"/>
                    <a:pt x="13648" y="7520"/>
                  </a:cubicBezTo>
                  <a:cubicBezTo>
                    <a:pt x="13875" y="6790"/>
                    <a:pt x="14158" y="6084"/>
                    <a:pt x="14442" y="5372"/>
                  </a:cubicBezTo>
                  <a:cubicBezTo>
                    <a:pt x="14732" y="4630"/>
                    <a:pt x="15003" y="3886"/>
                    <a:pt x="15223" y="3130"/>
                  </a:cubicBezTo>
                  <a:cubicBezTo>
                    <a:pt x="15450" y="2349"/>
                    <a:pt x="15639" y="1555"/>
                    <a:pt x="15814" y="769"/>
                  </a:cubicBezTo>
                  <a:close/>
                  <a:moveTo>
                    <a:pt x="187" y="8314"/>
                  </a:moveTo>
                  <a:lnTo>
                    <a:pt x="187" y="8314"/>
                  </a:lnTo>
                  <a:cubicBezTo>
                    <a:pt x="1025" y="8529"/>
                    <a:pt x="1874" y="8686"/>
                    <a:pt x="2744" y="8793"/>
                  </a:cubicBezTo>
                  <a:cubicBezTo>
                    <a:pt x="3205" y="8849"/>
                    <a:pt x="3664" y="8895"/>
                    <a:pt x="4130" y="8919"/>
                  </a:cubicBezTo>
                  <a:cubicBezTo>
                    <a:pt x="4590" y="8951"/>
                    <a:pt x="5057" y="8957"/>
                    <a:pt x="5522" y="8982"/>
                  </a:cubicBezTo>
                  <a:cubicBezTo>
                    <a:pt x="6386" y="9032"/>
                    <a:pt x="7211" y="9203"/>
                    <a:pt x="7985" y="9549"/>
                  </a:cubicBezTo>
                  <a:cubicBezTo>
                    <a:pt x="8735" y="9877"/>
                    <a:pt x="9415" y="10343"/>
                    <a:pt x="10008" y="10910"/>
                  </a:cubicBezTo>
                  <a:cubicBezTo>
                    <a:pt x="10593" y="11477"/>
                    <a:pt x="11096" y="12145"/>
                    <a:pt x="11488" y="12875"/>
                  </a:cubicBezTo>
                  <a:cubicBezTo>
                    <a:pt x="11500" y="12913"/>
                    <a:pt x="11520" y="12945"/>
                    <a:pt x="11544" y="12982"/>
                  </a:cubicBezTo>
                  <a:cubicBezTo>
                    <a:pt x="11393" y="12901"/>
                    <a:pt x="11247" y="12825"/>
                    <a:pt x="11096" y="12756"/>
                  </a:cubicBezTo>
                  <a:cubicBezTo>
                    <a:pt x="9988" y="12245"/>
                    <a:pt x="8747" y="12113"/>
                    <a:pt x="7551" y="11861"/>
                  </a:cubicBezTo>
                  <a:cubicBezTo>
                    <a:pt x="7203" y="11785"/>
                    <a:pt x="6863" y="11703"/>
                    <a:pt x="6531" y="11602"/>
                  </a:cubicBezTo>
                  <a:cubicBezTo>
                    <a:pt x="6183" y="11495"/>
                    <a:pt x="5850" y="11363"/>
                    <a:pt x="5516" y="11230"/>
                  </a:cubicBezTo>
                  <a:cubicBezTo>
                    <a:pt x="5511" y="11228"/>
                    <a:pt x="5505" y="11227"/>
                    <a:pt x="5499" y="11227"/>
                  </a:cubicBezTo>
                  <a:cubicBezTo>
                    <a:pt x="5456" y="11227"/>
                    <a:pt x="5427" y="11285"/>
                    <a:pt x="5472" y="11313"/>
                  </a:cubicBezTo>
                  <a:cubicBezTo>
                    <a:pt x="5723" y="11483"/>
                    <a:pt x="6014" y="11602"/>
                    <a:pt x="6304" y="11703"/>
                  </a:cubicBezTo>
                  <a:cubicBezTo>
                    <a:pt x="6599" y="11805"/>
                    <a:pt x="6901" y="11886"/>
                    <a:pt x="7211" y="11962"/>
                  </a:cubicBezTo>
                  <a:cubicBezTo>
                    <a:pt x="7822" y="12100"/>
                    <a:pt x="8445" y="12201"/>
                    <a:pt x="9063" y="12326"/>
                  </a:cubicBezTo>
                  <a:cubicBezTo>
                    <a:pt x="9819" y="12477"/>
                    <a:pt x="10581" y="12680"/>
                    <a:pt x="11267" y="13020"/>
                  </a:cubicBezTo>
                  <a:cubicBezTo>
                    <a:pt x="10883" y="13052"/>
                    <a:pt x="10492" y="13082"/>
                    <a:pt x="10108" y="13120"/>
                  </a:cubicBezTo>
                  <a:cubicBezTo>
                    <a:pt x="9680" y="13165"/>
                    <a:pt x="9244" y="13215"/>
                    <a:pt x="8810" y="13247"/>
                  </a:cubicBezTo>
                  <a:cubicBezTo>
                    <a:pt x="8458" y="13273"/>
                    <a:pt x="8105" y="13289"/>
                    <a:pt x="7755" y="13289"/>
                  </a:cubicBezTo>
                  <a:cubicBezTo>
                    <a:pt x="7259" y="13289"/>
                    <a:pt x="6768" y="13256"/>
                    <a:pt x="6284" y="13171"/>
                  </a:cubicBezTo>
                  <a:cubicBezTo>
                    <a:pt x="5435" y="13020"/>
                    <a:pt x="4633" y="12698"/>
                    <a:pt x="3903" y="12258"/>
                  </a:cubicBezTo>
                  <a:cubicBezTo>
                    <a:pt x="3167" y="11811"/>
                    <a:pt x="2511" y="11244"/>
                    <a:pt x="1920" y="10607"/>
                  </a:cubicBezTo>
                  <a:cubicBezTo>
                    <a:pt x="1321" y="9953"/>
                    <a:pt x="792" y="9227"/>
                    <a:pt x="295" y="8485"/>
                  </a:cubicBezTo>
                  <a:cubicBezTo>
                    <a:pt x="257" y="8427"/>
                    <a:pt x="225" y="8372"/>
                    <a:pt x="187" y="8314"/>
                  </a:cubicBezTo>
                  <a:close/>
                  <a:moveTo>
                    <a:pt x="1560" y="14003"/>
                  </a:moveTo>
                  <a:cubicBezTo>
                    <a:pt x="1749" y="14021"/>
                    <a:pt x="1920" y="14116"/>
                    <a:pt x="2077" y="14216"/>
                  </a:cubicBezTo>
                  <a:cubicBezTo>
                    <a:pt x="2252" y="14323"/>
                    <a:pt x="2423" y="14437"/>
                    <a:pt x="2606" y="14538"/>
                  </a:cubicBezTo>
                  <a:cubicBezTo>
                    <a:pt x="2964" y="14753"/>
                    <a:pt x="3330" y="14948"/>
                    <a:pt x="3714" y="15111"/>
                  </a:cubicBezTo>
                  <a:cubicBezTo>
                    <a:pt x="4454" y="15435"/>
                    <a:pt x="5253" y="15646"/>
                    <a:pt x="6092" y="15646"/>
                  </a:cubicBezTo>
                  <a:cubicBezTo>
                    <a:pt x="6104" y="15646"/>
                    <a:pt x="6115" y="15646"/>
                    <a:pt x="6127" y="15646"/>
                  </a:cubicBezTo>
                  <a:cubicBezTo>
                    <a:pt x="6593" y="15640"/>
                    <a:pt x="7060" y="15571"/>
                    <a:pt x="7519" y="15539"/>
                  </a:cubicBezTo>
                  <a:cubicBezTo>
                    <a:pt x="7657" y="15531"/>
                    <a:pt x="7795" y="15527"/>
                    <a:pt x="7932" y="15527"/>
                  </a:cubicBezTo>
                  <a:cubicBezTo>
                    <a:pt x="8234" y="15527"/>
                    <a:pt x="8535" y="15547"/>
                    <a:pt x="8829" y="15590"/>
                  </a:cubicBezTo>
                  <a:cubicBezTo>
                    <a:pt x="9660" y="15722"/>
                    <a:pt x="10454" y="16050"/>
                    <a:pt x="11078" y="16597"/>
                  </a:cubicBezTo>
                  <a:cubicBezTo>
                    <a:pt x="11601" y="17058"/>
                    <a:pt x="12011" y="17663"/>
                    <a:pt x="12224" y="18361"/>
                  </a:cubicBezTo>
                  <a:cubicBezTo>
                    <a:pt x="11922" y="17882"/>
                    <a:pt x="11557" y="17460"/>
                    <a:pt x="11110" y="17126"/>
                  </a:cubicBezTo>
                  <a:cubicBezTo>
                    <a:pt x="10492" y="16680"/>
                    <a:pt x="9755" y="16478"/>
                    <a:pt x="8987" y="16408"/>
                  </a:cubicBezTo>
                  <a:cubicBezTo>
                    <a:pt x="8212" y="16333"/>
                    <a:pt x="7424" y="16378"/>
                    <a:pt x="6650" y="16308"/>
                  </a:cubicBezTo>
                  <a:cubicBezTo>
                    <a:pt x="5761" y="16233"/>
                    <a:pt x="4854" y="16018"/>
                    <a:pt x="4206" y="15413"/>
                  </a:cubicBezTo>
                  <a:cubicBezTo>
                    <a:pt x="4200" y="15408"/>
                    <a:pt x="4194" y="15406"/>
                    <a:pt x="4187" y="15406"/>
                  </a:cubicBezTo>
                  <a:cubicBezTo>
                    <a:pt x="4163" y="15406"/>
                    <a:pt x="4137" y="15439"/>
                    <a:pt x="4162" y="15463"/>
                  </a:cubicBezTo>
                  <a:cubicBezTo>
                    <a:pt x="4665" y="16062"/>
                    <a:pt x="5421" y="16320"/>
                    <a:pt x="6191" y="16440"/>
                  </a:cubicBezTo>
                  <a:cubicBezTo>
                    <a:pt x="6952" y="16553"/>
                    <a:pt x="7740" y="16521"/>
                    <a:pt x="8514" y="16567"/>
                  </a:cubicBezTo>
                  <a:cubicBezTo>
                    <a:pt x="9276" y="16605"/>
                    <a:pt x="10046" y="16718"/>
                    <a:pt x="10694" y="17096"/>
                  </a:cubicBezTo>
                  <a:cubicBezTo>
                    <a:pt x="11279" y="17436"/>
                    <a:pt x="11746" y="17946"/>
                    <a:pt x="12105" y="18525"/>
                  </a:cubicBezTo>
                  <a:cubicBezTo>
                    <a:pt x="11796" y="18431"/>
                    <a:pt x="11474" y="18393"/>
                    <a:pt x="11142" y="18393"/>
                  </a:cubicBezTo>
                  <a:cubicBezTo>
                    <a:pt x="10750" y="18399"/>
                    <a:pt x="10348" y="18469"/>
                    <a:pt x="9956" y="18550"/>
                  </a:cubicBezTo>
                  <a:cubicBezTo>
                    <a:pt x="9554" y="18632"/>
                    <a:pt x="9151" y="18727"/>
                    <a:pt x="8741" y="18777"/>
                  </a:cubicBezTo>
                  <a:cubicBezTo>
                    <a:pt x="8369" y="18828"/>
                    <a:pt x="7997" y="18850"/>
                    <a:pt x="7629" y="18850"/>
                  </a:cubicBezTo>
                  <a:cubicBezTo>
                    <a:pt x="7542" y="18850"/>
                    <a:pt x="7455" y="18849"/>
                    <a:pt x="7368" y="18847"/>
                  </a:cubicBezTo>
                  <a:cubicBezTo>
                    <a:pt x="6455" y="18821"/>
                    <a:pt x="5534" y="18676"/>
                    <a:pt x="4717" y="18324"/>
                  </a:cubicBezTo>
                  <a:cubicBezTo>
                    <a:pt x="3915" y="17977"/>
                    <a:pt x="3267" y="17379"/>
                    <a:pt x="2775" y="16661"/>
                  </a:cubicBezTo>
                  <a:cubicBezTo>
                    <a:pt x="2278" y="15936"/>
                    <a:pt x="1912" y="15105"/>
                    <a:pt x="1636" y="14248"/>
                  </a:cubicBezTo>
                  <a:cubicBezTo>
                    <a:pt x="1610" y="14166"/>
                    <a:pt x="1586" y="14085"/>
                    <a:pt x="1560" y="14003"/>
                  </a:cubicBezTo>
                  <a:close/>
                  <a:moveTo>
                    <a:pt x="1968" y="0"/>
                  </a:moveTo>
                  <a:cubicBezTo>
                    <a:pt x="1948" y="0"/>
                    <a:pt x="1921" y="25"/>
                    <a:pt x="1926" y="51"/>
                  </a:cubicBezTo>
                  <a:cubicBezTo>
                    <a:pt x="1964" y="976"/>
                    <a:pt x="2159" y="1871"/>
                    <a:pt x="2505" y="2696"/>
                  </a:cubicBezTo>
                  <a:cubicBezTo>
                    <a:pt x="2851" y="3528"/>
                    <a:pt x="3342" y="4270"/>
                    <a:pt x="3961" y="4888"/>
                  </a:cubicBezTo>
                  <a:cubicBezTo>
                    <a:pt x="4697" y="5625"/>
                    <a:pt x="5604" y="6166"/>
                    <a:pt x="6531" y="6639"/>
                  </a:cubicBezTo>
                  <a:cubicBezTo>
                    <a:pt x="7002" y="6878"/>
                    <a:pt x="7488" y="7099"/>
                    <a:pt x="7985" y="7288"/>
                  </a:cubicBezTo>
                  <a:cubicBezTo>
                    <a:pt x="8476" y="7483"/>
                    <a:pt x="8980" y="7647"/>
                    <a:pt x="9459" y="7854"/>
                  </a:cubicBezTo>
                  <a:cubicBezTo>
                    <a:pt x="10392" y="8270"/>
                    <a:pt x="11204" y="8919"/>
                    <a:pt x="11790" y="9764"/>
                  </a:cubicBezTo>
                  <a:cubicBezTo>
                    <a:pt x="11834" y="9820"/>
                    <a:pt x="11872" y="9883"/>
                    <a:pt x="11916" y="9945"/>
                  </a:cubicBezTo>
                  <a:cubicBezTo>
                    <a:pt x="12079" y="10317"/>
                    <a:pt x="12230" y="10695"/>
                    <a:pt x="12375" y="11079"/>
                  </a:cubicBezTo>
                  <a:cubicBezTo>
                    <a:pt x="12646" y="11797"/>
                    <a:pt x="12848" y="12541"/>
                    <a:pt x="12968" y="13309"/>
                  </a:cubicBezTo>
                  <a:cubicBezTo>
                    <a:pt x="13037" y="13732"/>
                    <a:pt x="13081" y="14160"/>
                    <a:pt x="13113" y="14588"/>
                  </a:cubicBezTo>
                  <a:cubicBezTo>
                    <a:pt x="12962" y="14236"/>
                    <a:pt x="12715" y="13921"/>
                    <a:pt x="12464" y="13669"/>
                  </a:cubicBezTo>
                  <a:cubicBezTo>
                    <a:pt x="12218" y="13422"/>
                    <a:pt x="11941" y="13221"/>
                    <a:pt x="11651" y="13044"/>
                  </a:cubicBezTo>
                  <a:cubicBezTo>
                    <a:pt x="11311" y="12308"/>
                    <a:pt x="10832" y="11640"/>
                    <a:pt x="10284" y="11073"/>
                  </a:cubicBezTo>
                  <a:cubicBezTo>
                    <a:pt x="9724" y="10482"/>
                    <a:pt x="9063" y="9983"/>
                    <a:pt x="8331" y="9613"/>
                  </a:cubicBezTo>
                  <a:cubicBezTo>
                    <a:pt x="7601" y="9241"/>
                    <a:pt x="6801" y="9008"/>
                    <a:pt x="5964" y="8925"/>
                  </a:cubicBezTo>
                  <a:cubicBezTo>
                    <a:pt x="5497" y="8875"/>
                    <a:pt x="5025" y="8869"/>
                    <a:pt x="4558" y="8849"/>
                  </a:cubicBezTo>
                  <a:cubicBezTo>
                    <a:pt x="4086" y="8825"/>
                    <a:pt x="3613" y="8793"/>
                    <a:pt x="3147" y="8736"/>
                  </a:cubicBezTo>
                  <a:cubicBezTo>
                    <a:pt x="2222" y="8636"/>
                    <a:pt x="1308" y="8479"/>
                    <a:pt x="414" y="8264"/>
                  </a:cubicBezTo>
                  <a:cubicBezTo>
                    <a:pt x="301" y="8238"/>
                    <a:pt x="193" y="8207"/>
                    <a:pt x="80" y="8183"/>
                  </a:cubicBezTo>
                  <a:cubicBezTo>
                    <a:pt x="76" y="8181"/>
                    <a:pt x="72" y="8181"/>
                    <a:pt x="68" y="8181"/>
                  </a:cubicBezTo>
                  <a:cubicBezTo>
                    <a:pt x="34" y="8181"/>
                    <a:pt x="1" y="8230"/>
                    <a:pt x="23" y="8264"/>
                  </a:cubicBezTo>
                  <a:cubicBezTo>
                    <a:pt x="514" y="9020"/>
                    <a:pt x="1031" y="9756"/>
                    <a:pt x="1617" y="10431"/>
                  </a:cubicBezTo>
                  <a:cubicBezTo>
                    <a:pt x="2190" y="11099"/>
                    <a:pt x="2827" y="11703"/>
                    <a:pt x="3537" y="12201"/>
                  </a:cubicBezTo>
                  <a:cubicBezTo>
                    <a:pt x="4249" y="12698"/>
                    <a:pt x="5031" y="13090"/>
                    <a:pt x="5888" y="13291"/>
                  </a:cubicBezTo>
                  <a:cubicBezTo>
                    <a:pt x="6482" y="13436"/>
                    <a:pt x="7100" y="13490"/>
                    <a:pt x="7725" y="13490"/>
                  </a:cubicBezTo>
                  <a:cubicBezTo>
                    <a:pt x="7966" y="13490"/>
                    <a:pt x="8208" y="13482"/>
                    <a:pt x="8451" y="13468"/>
                  </a:cubicBezTo>
                  <a:cubicBezTo>
                    <a:pt x="9358" y="13416"/>
                    <a:pt x="10265" y="13297"/>
                    <a:pt x="11166" y="13171"/>
                  </a:cubicBezTo>
                  <a:cubicBezTo>
                    <a:pt x="11267" y="13158"/>
                    <a:pt x="11368" y="13146"/>
                    <a:pt x="11468" y="13134"/>
                  </a:cubicBezTo>
                  <a:cubicBezTo>
                    <a:pt x="11721" y="13271"/>
                    <a:pt x="11953" y="13436"/>
                    <a:pt x="12174" y="13625"/>
                  </a:cubicBezTo>
                  <a:cubicBezTo>
                    <a:pt x="12401" y="13820"/>
                    <a:pt x="12608" y="14047"/>
                    <a:pt x="12779" y="14299"/>
                  </a:cubicBezTo>
                  <a:cubicBezTo>
                    <a:pt x="12924" y="14512"/>
                    <a:pt x="13037" y="14753"/>
                    <a:pt x="13145" y="14998"/>
                  </a:cubicBezTo>
                  <a:cubicBezTo>
                    <a:pt x="13189" y="15917"/>
                    <a:pt x="13175" y="16850"/>
                    <a:pt x="13157" y="17782"/>
                  </a:cubicBezTo>
                  <a:cubicBezTo>
                    <a:pt x="13145" y="18689"/>
                    <a:pt x="13113" y="19596"/>
                    <a:pt x="13131" y="20497"/>
                  </a:cubicBezTo>
                  <a:cubicBezTo>
                    <a:pt x="13087" y="20346"/>
                    <a:pt x="13043" y="20201"/>
                    <a:pt x="12994" y="20056"/>
                  </a:cubicBezTo>
                  <a:cubicBezTo>
                    <a:pt x="12867" y="19678"/>
                    <a:pt x="12729" y="19306"/>
                    <a:pt x="12558" y="18954"/>
                  </a:cubicBezTo>
                  <a:cubicBezTo>
                    <a:pt x="12495" y="18835"/>
                    <a:pt x="12433" y="18714"/>
                    <a:pt x="12369" y="18600"/>
                  </a:cubicBezTo>
                  <a:cubicBezTo>
                    <a:pt x="12218" y="17890"/>
                    <a:pt x="11872" y="17253"/>
                    <a:pt x="11393" y="16748"/>
                  </a:cubicBezTo>
                  <a:cubicBezTo>
                    <a:pt x="10826" y="16151"/>
                    <a:pt x="10076" y="15754"/>
                    <a:pt x="9264" y="15565"/>
                  </a:cubicBezTo>
                  <a:cubicBezTo>
                    <a:pt x="8848" y="15463"/>
                    <a:pt x="8420" y="15413"/>
                    <a:pt x="7985" y="15413"/>
                  </a:cubicBezTo>
                  <a:cubicBezTo>
                    <a:pt x="7519" y="15413"/>
                    <a:pt x="7052" y="15477"/>
                    <a:pt x="6587" y="15515"/>
                  </a:cubicBezTo>
                  <a:cubicBezTo>
                    <a:pt x="6437" y="15525"/>
                    <a:pt x="6288" y="15531"/>
                    <a:pt x="6140" y="15531"/>
                  </a:cubicBezTo>
                  <a:cubicBezTo>
                    <a:pt x="5839" y="15531"/>
                    <a:pt x="5540" y="15508"/>
                    <a:pt x="5246" y="15457"/>
                  </a:cubicBezTo>
                  <a:cubicBezTo>
                    <a:pt x="4822" y="15388"/>
                    <a:pt x="4407" y="15268"/>
                    <a:pt x="4017" y="15111"/>
                  </a:cubicBezTo>
                  <a:cubicBezTo>
                    <a:pt x="3621" y="14960"/>
                    <a:pt x="3235" y="14771"/>
                    <a:pt x="2865" y="14570"/>
                  </a:cubicBezTo>
                  <a:cubicBezTo>
                    <a:pt x="2682" y="14462"/>
                    <a:pt x="2499" y="14355"/>
                    <a:pt x="2316" y="14248"/>
                  </a:cubicBezTo>
                  <a:cubicBezTo>
                    <a:pt x="2139" y="14140"/>
                    <a:pt x="1976" y="14027"/>
                    <a:pt x="1781" y="13959"/>
                  </a:cubicBezTo>
                  <a:cubicBezTo>
                    <a:pt x="1685" y="13927"/>
                    <a:pt x="1598" y="13908"/>
                    <a:pt x="1496" y="13908"/>
                  </a:cubicBezTo>
                  <a:cubicBezTo>
                    <a:pt x="1466" y="13908"/>
                    <a:pt x="1447" y="13939"/>
                    <a:pt x="1453" y="13965"/>
                  </a:cubicBezTo>
                  <a:cubicBezTo>
                    <a:pt x="1723" y="14834"/>
                    <a:pt x="2045" y="15684"/>
                    <a:pt x="2499" y="16446"/>
                  </a:cubicBezTo>
                  <a:cubicBezTo>
                    <a:pt x="2946" y="17190"/>
                    <a:pt x="3531" y="17844"/>
                    <a:pt x="4281" y="18274"/>
                  </a:cubicBezTo>
                  <a:cubicBezTo>
                    <a:pt x="5063" y="18727"/>
                    <a:pt x="5976" y="18928"/>
                    <a:pt x="6895" y="19016"/>
                  </a:cubicBezTo>
                  <a:cubicBezTo>
                    <a:pt x="7174" y="19039"/>
                    <a:pt x="7456" y="19053"/>
                    <a:pt x="7740" y="19053"/>
                  </a:cubicBezTo>
                  <a:cubicBezTo>
                    <a:pt x="7917" y="19053"/>
                    <a:pt x="8096" y="19048"/>
                    <a:pt x="8275" y="19036"/>
                  </a:cubicBezTo>
                  <a:cubicBezTo>
                    <a:pt x="8709" y="19010"/>
                    <a:pt x="9139" y="18934"/>
                    <a:pt x="9572" y="18847"/>
                  </a:cubicBezTo>
                  <a:cubicBezTo>
                    <a:pt x="9970" y="18759"/>
                    <a:pt x="10372" y="18658"/>
                    <a:pt x="10770" y="18600"/>
                  </a:cubicBezTo>
                  <a:cubicBezTo>
                    <a:pt x="11023" y="18560"/>
                    <a:pt x="11278" y="18531"/>
                    <a:pt x="11530" y="18531"/>
                  </a:cubicBezTo>
                  <a:cubicBezTo>
                    <a:pt x="11672" y="18531"/>
                    <a:pt x="11813" y="18540"/>
                    <a:pt x="11953" y="18562"/>
                  </a:cubicBezTo>
                  <a:cubicBezTo>
                    <a:pt x="12023" y="18576"/>
                    <a:pt x="12093" y="18588"/>
                    <a:pt x="12162" y="18608"/>
                  </a:cubicBezTo>
                  <a:cubicBezTo>
                    <a:pt x="12192" y="18670"/>
                    <a:pt x="12224" y="18727"/>
                    <a:pt x="12262" y="18783"/>
                  </a:cubicBezTo>
                  <a:cubicBezTo>
                    <a:pt x="12476" y="19175"/>
                    <a:pt x="12653" y="19590"/>
                    <a:pt x="12805" y="20018"/>
                  </a:cubicBezTo>
                  <a:cubicBezTo>
                    <a:pt x="12924" y="20358"/>
                    <a:pt x="13024" y="20711"/>
                    <a:pt x="13145" y="21057"/>
                  </a:cubicBezTo>
                  <a:cubicBezTo>
                    <a:pt x="13163" y="21460"/>
                    <a:pt x="13189" y="21864"/>
                    <a:pt x="13232" y="22266"/>
                  </a:cubicBezTo>
                  <a:cubicBezTo>
                    <a:pt x="13251" y="22449"/>
                    <a:pt x="13288" y="22632"/>
                    <a:pt x="13320" y="22809"/>
                  </a:cubicBezTo>
                  <a:cubicBezTo>
                    <a:pt x="13323" y="22825"/>
                    <a:pt x="13334" y="22831"/>
                    <a:pt x="13346" y="22831"/>
                  </a:cubicBezTo>
                  <a:cubicBezTo>
                    <a:pt x="13364" y="22831"/>
                    <a:pt x="13384" y="22818"/>
                    <a:pt x="13384" y="22795"/>
                  </a:cubicBezTo>
                  <a:cubicBezTo>
                    <a:pt x="13314" y="21850"/>
                    <a:pt x="13296" y="20894"/>
                    <a:pt x="13302" y="19937"/>
                  </a:cubicBezTo>
                  <a:cubicBezTo>
                    <a:pt x="13314" y="19931"/>
                    <a:pt x="13326" y="19911"/>
                    <a:pt x="13326" y="19893"/>
                  </a:cubicBezTo>
                  <a:cubicBezTo>
                    <a:pt x="13340" y="19609"/>
                    <a:pt x="13364" y="19318"/>
                    <a:pt x="13433" y="19036"/>
                  </a:cubicBezTo>
                  <a:cubicBezTo>
                    <a:pt x="13497" y="18759"/>
                    <a:pt x="13585" y="18487"/>
                    <a:pt x="13698" y="18230"/>
                  </a:cubicBezTo>
                  <a:cubicBezTo>
                    <a:pt x="13938" y="17675"/>
                    <a:pt x="14271" y="17164"/>
                    <a:pt x="14637" y="16692"/>
                  </a:cubicBezTo>
                  <a:cubicBezTo>
                    <a:pt x="15468" y="15622"/>
                    <a:pt x="16501" y="14745"/>
                    <a:pt x="17346" y="13681"/>
                  </a:cubicBezTo>
                  <a:cubicBezTo>
                    <a:pt x="17585" y="13379"/>
                    <a:pt x="17812" y="13058"/>
                    <a:pt x="18001" y="12724"/>
                  </a:cubicBezTo>
                  <a:cubicBezTo>
                    <a:pt x="18189" y="12390"/>
                    <a:pt x="18378" y="12012"/>
                    <a:pt x="18448" y="11640"/>
                  </a:cubicBezTo>
                  <a:cubicBezTo>
                    <a:pt x="18456" y="11600"/>
                    <a:pt x="18422" y="11564"/>
                    <a:pt x="18389" y="11564"/>
                  </a:cubicBezTo>
                  <a:cubicBezTo>
                    <a:pt x="18370" y="11564"/>
                    <a:pt x="18352" y="11575"/>
                    <a:pt x="18341" y="11602"/>
                  </a:cubicBezTo>
                  <a:cubicBezTo>
                    <a:pt x="18271" y="11759"/>
                    <a:pt x="18209" y="11924"/>
                    <a:pt x="18134" y="12087"/>
                  </a:cubicBezTo>
                  <a:cubicBezTo>
                    <a:pt x="18064" y="12245"/>
                    <a:pt x="17982" y="12402"/>
                    <a:pt x="17893" y="12561"/>
                  </a:cubicBezTo>
                  <a:cubicBezTo>
                    <a:pt x="17724" y="12869"/>
                    <a:pt x="17521" y="13165"/>
                    <a:pt x="17308" y="13448"/>
                  </a:cubicBezTo>
                  <a:cubicBezTo>
                    <a:pt x="16867" y="14021"/>
                    <a:pt x="16363" y="14538"/>
                    <a:pt x="15872" y="15061"/>
                  </a:cubicBezTo>
                  <a:cubicBezTo>
                    <a:pt x="15009" y="15962"/>
                    <a:pt x="14133" y="16899"/>
                    <a:pt x="13610" y="18047"/>
                  </a:cubicBezTo>
                  <a:cubicBezTo>
                    <a:pt x="13491" y="18317"/>
                    <a:pt x="13384" y="18608"/>
                    <a:pt x="13314" y="18903"/>
                  </a:cubicBezTo>
                  <a:cubicBezTo>
                    <a:pt x="13314" y="18683"/>
                    <a:pt x="13320" y="18457"/>
                    <a:pt x="13326" y="18236"/>
                  </a:cubicBezTo>
                  <a:cubicBezTo>
                    <a:pt x="13364" y="16812"/>
                    <a:pt x="13396" y="15382"/>
                    <a:pt x="13244" y="13989"/>
                  </a:cubicBezTo>
                  <a:cubicBezTo>
                    <a:pt x="13226" y="13725"/>
                    <a:pt x="13195" y="13460"/>
                    <a:pt x="13195" y="13190"/>
                  </a:cubicBezTo>
                  <a:cubicBezTo>
                    <a:pt x="13201" y="12919"/>
                    <a:pt x="13220" y="12648"/>
                    <a:pt x="13270" y="12372"/>
                  </a:cubicBezTo>
                  <a:cubicBezTo>
                    <a:pt x="13302" y="12213"/>
                    <a:pt x="13340" y="12056"/>
                    <a:pt x="13384" y="11898"/>
                  </a:cubicBezTo>
                  <a:cubicBezTo>
                    <a:pt x="13566" y="11811"/>
                    <a:pt x="13755" y="11729"/>
                    <a:pt x="13931" y="11628"/>
                  </a:cubicBezTo>
                  <a:cubicBezTo>
                    <a:pt x="14127" y="11514"/>
                    <a:pt x="14316" y="11395"/>
                    <a:pt x="14505" y="11268"/>
                  </a:cubicBezTo>
                  <a:cubicBezTo>
                    <a:pt x="14883" y="11017"/>
                    <a:pt x="15242" y="10727"/>
                    <a:pt x="15570" y="10412"/>
                  </a:cubicBezTo>
                  <a:cubicBezTo>
                    <a:pt x="16236" y="9776"/>
                    <a:pt x="16785" y="8994"/>
                    <a:pt x="17119" y="8131"/>
                  </a:cubicBezTo>
                  <a:cubicBezTo>
                    <a:pt x="17440" y="7313"/>
                    <a:pt x="17521" y="6444"/>
                    <a:pt x="17459" y="5606"/>
                  </a:cubicBezTo>
                  <a:cubicBezTo>
                    <a:pt x="17396" y="4755"/>
                    <a:pt x="17201" y="3924"/>
                    <a:pt x="16936" y="3136"/>
                  </a:cubicBezTo>
                  <a:cubicBezTo>
                    <a:pt x="16640" y="2243"/>
                    <a:pt x="16256" y="1392"/>
                    <a:pt x="15852" y="554"/>
                  </a:cubicBezTo>
                  <a:cubicBezTo>
                    <a:pt x="15843" y="539"/>
                    <a:pt x="15826" y="532"/>
                    <a:pt x="15809" y="532"/>
                  </a:cubicBezTo>
                  <a:cubicBezTo>
                    <a:pt x="15782" y="532"/>
                    <a:pt x="15753" y="549"/>
                    <a:pt x="15745" y="580"/>
                  </a:cubicBezTo>
                  <a:cubicBezTo>
                    <a:pt x="15570" y="1342"/>
                    <a:pt x="15399" y="2098"/>
                    <a:pt x="15186" y="2854"/>
                  </a:cubicBezTo>
                  <a:cubicBezTo>
                    <a:pt x="14977" y="3615"/>
                    <a:pt x="14718" y="4359"/>
                    <a:pt x="14430" y="5096"/>
                  </a:cubicBezTo>
                  <a:cubicBezTo>
                    <a:pt x="13881" y="6476"/>
                    <a:pt x="13282" y="7867"/>
                    <a:pt x="13151" y="9328"/>
                  </a:cubicBezTo>
                  <a:cubicBezTo>
                    <a:pt x="13113" y="9738"/>
                    <a:pt x="13131" y="10142"/>
                    <a:pt x="13157" y="10544"/>
                  </a:cubicBezTo>
                  <a:cubicBezTo>
                    <a:pt x="13189" y="10960"/>
                    <a:pt x="13207" y="11375"/>
                    <a:pt x="13201" y="11797"/>
                  </a:cubicBezTo>
                  <a:cubicBezTo>
                    <a:pt x="13201" y="11823"/>
                    <a:pt x="13213" y="11835"/>
                    <a:pt x="13232" y="11835"/>
                  </a:cubicBezTo>
                  <a:cubicBezTo>
                    <a:pt x="13226" y="11843"/>
                    <a:pt x="13226" y="11855"/>
                    <a:pt x="13226" y="11861"/>
                  </a:cubicBezTo>
                  <a:cubicBezTo>
                    <a:pt x="13195" y="11974"/>
                    <a:pt x="13169" y="12094"/>
                    <a:pt x="13145" y="12213"/>
                  </a:cubicBezTo>
                  <a:cubicBezTo>
                    <a:pt x="13107" y="12409"/>
                    <a:pt x="13081" y="12604"/>
                    <a:pt x="13069" y="12800"/>
                  </a:cubicBezTo>
                  <a:cubicBezTo>
                    <a:pt x="12980" y="12364"/>
                    <a:pt x="12867" y="11930"/>
                    <a:pt x="12729" y="11514"/>
                  </a:cubicBezTo>
                  <a:cubicBezTo>
                    <a:pt x="12558" y="10997"/>
                    <a:pt x="12363" y="10500"/>
                    <a:pt x="12148" y="10009"/>
                  </a:cubicBezTo>
                  <a:cubicBezTo>
                    <a:pt x="12288" y="8957"/>
                    <a:pt x="12275" y="7898"/>
                    <a:pt x="12124" y="6878"/>
                  </a:cubicBezTo>
                  <a:cubicBezTo>
                    <a:pt x="12049" y="6362"/>
                    <a:pt x="11928" y="5851"/>
                    <a:pt x="11739" y="5372"/>
                  </a:cubicBezTo>
                  <a:cubicBezTo>
                    <a:pt x="11544" y="4907"/>
                    <a:pt x="11273" y="4491"/>
                    <a:pt x="10945" y="4125"/>
                  </a:cubicBezTo>
                  <a:cubicBezTo>
                    <a:pt x="10278" y="3395"/>
                    <a:pt x="9409" y="2891"/>
                    <a:pt x="8502" y="2525"/>
                  </a:cubicBezTo>
                  <a:cubicBezTo>
                    <a:pt x="7494" y="2122"/>
                    <a:pt x="6429" y="1871"/>
                    <a:pt x="5383" y="1555"/>
                  </a:cubicBezTo>
                  <a:cubicBezTo>
                    <a:pt x="4313" y="1240"/>
                    <a:pt x="3273" y="819"/>
                    <a:pt x="2328" y="232"/>
                  </a:cubicBezTo>
                  <a:cubicBezTo>
                    <a:pt x="2215" y="157"/>
                    <a:pt x="2095" y="81"/>
                    <a:pt x="1982" y="5"/>
                  </a:cubicBezTo>
                  <a:cubicBezTo>
                    <a:pt x="1978" y="2"/>
                    <a:pt x="1973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9" name="Google Shape;599;p13"/>
            <p:cNvGrpSpPr/>
            <p:nvPr/>
          </p:nvGrpSpPr>
          <p:grpSpPr>
            <a:xfrm rot="-7828918">
              <a:off x="7488230" y="-658445"/>
              <a:ext cx="1123073" cy="1678197"/>
              <a:chOff x="-3909162" y="4738357"/>
              <a:chExt cx="1123088" cy="1678220"/>
            </a:xfrm>
          </p:grpSpPr>
          <p:sp>
            <p:nvSpPr>
              <p:cNvPr id="600" name="Google Shape;600;p13"/>
              <p:cNvSpPr/>
              <p:nvPr/>
            </p:nvSpPr>
            <p:spPr>
              <a:xfrm>
                <a:off x="-3248837" y="5537605"/>
                <a:ext cx="406255" cy="129151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2418" extrusionOk="0">
                    <a:moveTo>
                      <a:pt x="4762" y="0"/>
                    </a:moveTo>
                    <a:cubicBezTo>
                      <a:pt x="2955" y="0"/>
                      <a:pt x="1113" y="684"/>
                      <a:pt x="116" y="2252"/>
                    </a:cubicBezTo>
                    <a:cubicBezTo>
                      <a:pt x="66" y="2291"/>
                      <a:pt x="1" y="2417"/>
                      <a:pt x="73" y="2417"/>
                    </a:cubicBezTo>
                    <a:cubicBezTo>
                      <a:pt x="82" y="2417"/>
                      <a:pt x="95" y="2415"/>
                      <a:pt x="110" y="2410"/>
                    </a:cubicBezTo>
                    <a:cubicBezTo>
                      <a:pt x="735" y="1818"/>
                      <a:pt x="1496" y="1693"/>
                      <a:pt x="2292" y="1693"/>
                    </a:cubicBezTo>
                    <a:cubicBezTo>
                      <a:pt x="2881" y="1693"/>
                      <a:pt x="3490" y="1762"/>
                      <a:pt x="4075" y="1762"/>
                    </a:cubicBezTo>
                    <a:cubicBezTo>
                      <a:pt x="4301" y="1762"/>
                      <a:pt x="4523" y="1751"/>
                      <a:pt x="4739" y="1723"/>
                    </a:cubicBezTo>
                    <a:cubicBezTo>
                      <a:pt x="5829" y="1584"/>
                      <a:pt x="6856" y="1043"/>
                      <a:pt x="7593" y="224"/>
                    </a:cubicBezTo>
                    <a:cubicBezTo>
                      <a:pt x="7605" y="204"/>
                      <a:pt x="7593" y="174"/>
                      <a:pt x="7568" y="174"/>
                    </a:cubicBezTo>
                    <a:cubicBezTo>
                      <a:pt x="6957" y="122"/>
                      <a:pt x="6346" y="98"/>
                      <a:pt x="5734" y="66"/>
                    </a:cubicBezTo>
                    <a:cubicBezTo>
                      <a:pt x="5415" y="23"/>
                      <a:pt x="5089" y="0"/>
                      <a:pt x="4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-3399777" y="5784259"/>
                <a:ext cx="516819" cy="129632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2427" extrusionOk="0">
                    <a:moveTo>
                      <a:pt x="4977" y="0"/>
                    </a:moveTo>
                    <a:cubicBezTo>
                      <a:pt x="3430" y="0"/>
                      <a:pt x="1887" y="474"/>
                      <a:pt x="736" y="1545"/>
                    </a:cubicBezTo>
                    <a:cubicBezTo>
                      <a:pt x="535" y="1647"/>
                      <a:pt x="0" y="2251"/>
                      <a:pt x="132" y="2427"/>
                    </a:cubicBezTo>
                    <a:cubicBezTo>
                      <a:pt x="1284" y="1857"/>
                      <a:pt x="2543" y="1769"/>
                      <a:pt x="3806" y="1769"/>
                    </a:cubicBezTo>
                    <a:cubicBezTo>
                      <a:pt x="4378" y="1769"/>
                      <a:pt x="4951" y="1787"/>
                      <a:pt x="5515" y="1787"/>
                    </a:cubicBezTo>
                    <a:cubicBezTo>
                      <a:pt x="5634" y="1787"/>
                      <a:pt x="5752" y="1786"/>
                      <a:pt x="5870" y="1784"/>
                    </a:cubicBezTo>
                    <a:cubicBezTo>
                      <a:pt x="7237" y="1766"/>
                      <a:pt x="8794" y="1571"/>
                      <a:pt x="9676" y="411"/>
                    </a:cubicBezTo>
                    <a:cubicBezTo>
                      <a:pt x="8542" y="292"/>
                      <a:pt x="7106" y="229"/>
                      <a:pt x="5876" y="53"/>
                    </a:cubicBezTo>
                    <a:cubicBezTo>
                      <a:pt x="5578" y="18"/>
                      <a:pt x="5277" y="0"/>
                      <a:pt x="4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-3909162" y="5981828"/>
                <a:ext cx="389270" cy="352416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6598" extrusionOk="0">
                    <a:moveTo>
                      <a:pt x="1" y="1"/>
                    </a:moveTo>
                    <a:cubicBezTo>
                      <a:pt x="164" y="1059"/>
                      <a:pt x="1368" y="2300"/>
                      <a:pt x="2299" y="2998"/>
                    </a:cubicBezTo>
                    <a:cubicBezTo>
                      <a:pt x="3345" y="3748"/>
                      <a:pt x="4674" y="4070"/>
                      <a:pt x="5607" y="4995"/>
                    </a:cubicBezTo>
                    <a:cubicBezTo>
                      <a:pt x="5865" y="5260"/>
                      <a:pt x="6066" y="5582"/>
                      <a:pt x="6350" y="5827"/>
                    </a:cubicBezTo>
                    <a:cubicBezTo>
                      <a:pt x="6633" y="6073"/>
                      <a:pt x="7005" y="6225"/>
                      <a:pt x="7194" y="6571"/>
                    </a:cubicBezTo>
                    <a:cubicBezTo>
                      <a:pt x="7204" y="6589"/>
                      <a:pt x="7220" y="6598"/>
                      <a:pt x="7236" y="6598"/>
                    </a:cubicBezTo>
                    <a:cubicBezTo>
                      <a:pt x="7263" y="6598"/>
                      <a:pt x="7288" y="6575"/>
                      <a:pt x="7276" y="6539"/>
                    </a:cubicBezTo>
                    <a:cubicBezTo>
                      <a:pt x="6985" y="5909"/>
                      <a:pt x="6759" y="5236"/>
                      <a:pt x="6412" y="4637"/>
                    </a:cubicBezTo>
                    <a:cubicBezTo>
                      <a:pt x="5827" y="3422"/>
                      <a:pt x="4580" y="2911"/>
                      <a:pt x="3427" y="2376"/>
                    </a:cubicBezTo>
                    <a:cubicBezTo>
                      <a:pt x="2848" y="2054"/>
                      <a:pt x="2325" y="1645"/>
                      <a:pt x="1808" y="1236"/>
                    </a:cubicBezTo>
                    <a:cubicBezTo>
                      <a:pt x="1235" y="788"/>
                      <a:pt x="656" y="32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-3486357" y="5940915"/>
                <a:ext cx="497377" cy="141917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2657" extrusionOk="0">
                    <a:moveTo>
                      <a:pt x="9114" y="1"/>
                    </a:moveTo>
                    <a:cubicBezTo>
                      <a:pt x="8886" y="1"/>
                      <a:pt x="8528" y="84"/>
                      <a:pt x="8398" y="92"/>
                    </a:cubicBezTo>
                    <a:cubicBezTo>
                      <a:pt x="7491" y="269"/>
                      <a:pt x="6622" y="597"/>
                      <a:pt x="5691" y="665"/>
                    </a:cubicBezTo>
                    <a:cubicBezTo>
                      <a:pt x="5448" y="684"/>
                      <a:pt x="5205" y="687"/>
                      <a:pt x="4962" y="687"/>
                    </a:cubicBezTo>
                    <a:cubicBezTo>
                      <a:pt x="4876" y="687"/>
                      <a:pt x="4790" y="686"/>
                      <a:pt x="4704" y="686"/>
                    </a:cubicBezTo>
                    <a:cubicBezTo>
                      <a:pt x="4374" y="686"/>
                      <a:pt x="4043" y="691"/>
                      <a:pt x="3712" y="735"/>
                    </a:cubicBezTo>
                    <a:cubicBezTo>
                      <a:pt x="2447" y="930"/>
                      <a:pt x="1029" y="1327"/>
                      <a:pt x="211" y="2380"/>
                    </a:cubicBezTo>
                    <a:cubicBezTo>
                      <a:pt x="185" y="2435"/>
                      <a:pt x="1" y="2656"/>
                      <a:pt x="136" y="2656"/>
                    </a:cubicBezTo>
                    <a:cubicBezTo>
                      <a:pt x="137" y="2656"/>
                      <a:pt x="139" y="2656"/>
                      <a:pt x="141" y="2656"/>
                    </a:cubicBezTo>
                    <a:cubicBezTo>
                      <a:pt x="794" y="2347"/>
                      <a:pt x="1490" y="2259"/>
                      <a:pt x="2203" y="2259"/>
                    </a:cubicBezTo>
                    <a:cubicBezTo>
                      <a:pt x="3141" y="2259"/>
                      <a:pt x="4108" y="2411"/>
                      <a:pt x="5045" y="2411"/>
                    </a:cubicBezTo>
                    <a:cubicBezTo>
                      <a:pt x="5917" y="2411"/>
                      <a:pt x="6764" y="2279"/>
                      <a:pt x="7535" y="1769"/>
                    </a:cubicBezTo>
                    <a:cubicBezTo>
                      <a:pt x="8229" y="1321"/>
                      <a:pt x="8770" y="685"/>
                      <a:pt x="9312" y="68"/>
                    </a:cubicBezTo>
                    <a:cubicBezTo>
                      <a:pt x="9296" y="18"/>
                      <a:pt x="9219" y="1"/>
                      <a:pt x="9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-3098057" y="4738357"/>
                <a:ext cx="124558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500" extrusionOk="0">
                    <a:moveTo>
                      <a:pt x="864" y="0"/>
                    </a:moveTo>
                    <a:cubicBezTo>
                      <a:pt x="1" y="1442"/>
                      <a:pt x="329" y="3288"/>
                      <a:pt x="852" y="4794"/>
                    </a:cubicBezTo>
                    <a:cubicBezTo>
                      <a:pt x="1073" y="5349"/>
                      <a:pt x="1369" y="5852"/>
                      <a:pt x="1431" y="6457"/>
                    </a:cubicBezTo>
                    <a:cubicBezTo>
                      <a:pt x="1439" y="6480"/>
                      <a:pt x="1464" y="6499"/>
                      <a:pt x="1488" y="6499"/>
                    </a:cubicBezTo>
                    <a:cubicBezTo>
                      <a:pt x="1502" y="6499"/>
                      <a:pt x="1516" y="6492"/>
                      <a:pt x="1526" y="6475"/>
                    </a:cubicBezTo>
                    <a:cubicBezTo>
                      <a:pt x="2029" y="5757"/>
                      <a:pt x="2282" y="4882"/>
                      <a:pt x="2306" y="4000"/>
                    </a:cubicBezTo>
                    <a:cubicBezTo>
                      <a:pt x="2332" y="2771"/>
                      <a:pt x="1828" y="744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-3203010" y="4913974"/>
                <a:ext cx="170653" cy="276196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171" extrusionOk="0">
                    <a:moveTo>
                      <a:pt x="221" y="0"/>
                    </a:moveTo>
                    <a:lnTo>
                      <a:pt x="221" y="0"/>
                    </a:lnTo>
                    <a:cubicBezTo>
                      <a:pt x="0" y="201"/>
                      <a:pt x="177" y="724"/>
                      <a:pt x="272" y="995"/>
                    </a:cubicBezTo>
                    <a:cubicBezTo>
                      <a:pt x="907" y="2545"/>
                      <a:pt x="2319" y="3616"/>
                      <a:pt x="2968" y="5152"/>
                    </a:cubicBezTo>
                    <a:cubicBezTo>
                      <a:pt x="2983" y="5165"/>
                      <a:pt x="2996" y="5170"/>
                      <a:pt x="3006" y="5170"/>
                    </a:cubicBezTo>
                    <a:cubicBezTo>
                      <a:pt x="3082" y="5170"/>
                      <a:pt x="3046" y="4879"/>
                      <a:pt x="3062" y="4812"/>
                    </a:cubicBezTo>
                    <a:cubicBezTo>
                      <a:pt x="3195" y="3402"/>
                      <a:pt x="2401" y="1751"/>
                      <a:pt x="1361" y="731"/>
                    </a:cubicBezTo>
                    <a:cubicBezTo>
                      <a:pt x="1034" y="416"/>
                      <a:pt x="650" y="158"/>
                      <a:pt x="2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-3282700" y="5042855"/>
                <a:ext cx="203288" cy="287413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381" extrusionOk="0">
                    <a:moveTo>
                      <a:pt x="183" y="0"/>
                    </a:moveTo>
                    <a:lnTo>
                      <a:pt x="183" y="0"/>
                    </a:lnTo>
                    <a:cubicBezTo>
                      <a:pt x="0" y="290"/>
                      <a:pt x="183" y="782"/>
                      <a:pt x="315" y="1090"/>
                    </a:cubicBezTo>
                    <a:cubicBezTo>
                      <a:pt x="913" y="2306"/>
                      <a:pt x="2111" y="3061"/>
                      <a:pt x="2948" y="4094"/>
                    </a:cubicBezTo>
                    <a:cubicBezTo>
                      <a:pt x="3257" y="4472"/>
                      <a:pt x="3515" y="4894"/>
                      <a:pt x="3672" y="5361"/>
                    </a:cubicBezTo>
                    <a:cubicBezTo>
                      <a:pt x="3687" y="5374"/>
                      <a:pt x="3699" y="5380"/>
                      <a:pt x="3708" y="5380"/>
                    </a:cubicBezTo>
                    <a:cubicBezTo>
                      <a:pt x="3757" y="5380"/>
                      <a:pt x="3749" y="5232"/>
                      <a:pt x="3754" y="5184"/>
                    </a:cubicBezTo>
                    <a:cubicBezTo>
                      <a:pt x="3805" y="3578"/>
                      <a:pt x="2690" y="1733"/>
                      <a:pt x="1486" y="706"/>
                    </a:cubicBezTo>
                    <a:cubicBezTo>
                      <a:pt x="1096" y="404"/>
                      <a:pt x="649" y="163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-3446139" y="5334001"/>
                <a:ext cx="234481" cy="272884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5109" extrusionOk="0">
                    <a:moveTo>
                      <a:pt x="138" y="0"/>
                    </a:moveTo>
                    <a:cubicBezTo>
                      <a:pt x="4" y="0"/>
                      <a:pt x="1" y="152"/>
                      <a:pt x="220" y="584"/>
                    </a:cubicBezTo>
                    <a:cubicBezTo>
                      <a:pt x="944" y="1963"/>
                      <a:pt x="2229" y="2902"/>
                      <a:pt x="3343" y="3948"/>
                    </a:cubicBezTo>
                    <a:cubicBezTo>
                      <a:pt x="3683" y="4280"/>
                      <a:pt x="4081" y="4621"/>
                      <a:pt x="4226" y="5094"/>
                    </a:cubicBezTo>
                    <a:cubicBezTo>
                      <a:pt x="4236" y="5104"/>
                      <a:pt x="4246" y="5109"/>
                      <a:pt x="4255" y="5109"/>
                    </a:cubicBezTo>
                    <a:cubicBezTo>
                      <a:pt x="4353" y="5109"/>
                      <a:pt x="4389" y="4583"/>
                      <a:pt x="4326" y="4501"/>
                    </a:cubicBezTo>
                    <a:cubicBezTo>
                      <a:pt x="4106" y="3859"/>
                      <a:pt x="3848" y="3216"/>
                      <a:pt x="3502" y="2637"/>
                    </a:cubicBezTo>
                    <a:cubicBezTo>
                      <a:pt x="2852" y="1579"/>
                      <a:pt x="1787" y="905"/>
                      <a:pt x="749" y="274"/>
                    </a:cubicBezTo>
                    <a:cubicBezTo>
                      <a:pt x="484" y="123"/>
                      <a:pt x="258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-3084971" y="5183114"/>
                <a:ext cx="284101" cy="14416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2699" extrusionOk="0">
                    <a:moveTo>
                      <a:pt x="5262" y="0"/>
                    </a:moveTo>
                    <a:cubicBezTo>
                      <a:pt x="3473" y="8"/>
                      <a:pt x="1325" y="1046"/>
                      <a:pt x="235" y="2470"/>
                    </a:cubicBezTo>
                    <a:cubicBezTo>
                      <a:pt x="193" y="2518"/>
                      <a:pt x="1" y="2698"/>
                      <a:pt x="133" y="2698"/>
                    </a:cubicBezTo>
                    <a:cubicBezTo>
                      <a:pt x="139" y="2698"/>
                      <a:pt x="146" y="2698"/>
                      <a:pt x="153" y="2697"/>
                    </a:cubicBezTo>
                    <a:cubicBezTo>
                      <a:pt x="708" y="2186"/>
                      <a:pt x="1494" y="2086"/>
                      <a:pt x="2194" y="1935"/>
                    </a:cubicBezTo>
                    <a:cubicBezTo>
                      <a:pt x="3404" y="1683"/>
                      <a:pt x="4525" y="1046"/>
                      <a:pt x="5299" y="83"/>
                    </a:cubicBezTo>
                    <a:cubicBezTo>
                      <a:pt x="5319" y="51"/>
                      <a:pt x="5299" y="0"/>
                      <a:pt x="52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-3617803" y="5499042"/>
                <a:ext cx="280629" cy="343122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6424" extrusionOk="0">
                    <a:moveTo>
                      <a:pt x="384" y="1"/>
                    </a:moveTo>
                    <a:cubicBezTo>
                      <a:pt x="0" y="850"/>
                      <a:pt x="712" y="2048"/>
                      <a:pt x="1379" y="2678"/>
                    </a:cubicBezTo>
                    <a:cubicBezTo>
                      <a:pt x="2835" y="3862"/>
                      <a:pt x="4303" y="4252"/>
                      <a:pt x="4844" y="6318"/>
                    </a:cubicBezTo>
                    <a:cubicBezTo>
                      <a:pt x="4828" y="6352"/>
                      <a:pt x="4811" y="6424"/>
                      <a:pt x="4855" y="6424"/>
                    </a:cubicBezTo>
                    <a:cubicBezTo>
                      <a:pt x="4861" y="6424"/>
                      <a:pt x="4868" y="6422"/>
                      <a:pt x="4876" y="6420"/>
                    </a:cubicBezTo>
                    <a:cubicBezTo>
                      <a:pt x="5254" y="5612"/>
                      <a:pt x="4888" y="4271"/>
                      <a:pt x="4448" y="3522"/>
                    </a:cubicBezTo>
                    <a:cubicBezTo>
                      <a:pt x="3919" y="2513"/>
                      <a:pt x="2835" y="2105"/>
                      <a:pt x="1984" y="1443"/>
                    </a:cubicBezTo>
                    <a:cubicBezTo>
                      <a:pt x="1437" y="977"/>
                      <a:pt x="920" y="480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-3053245" y="5036125"/>
                <a:ext cx="239555" cy="171240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206" extrusionOk="0">
                    <a:moveTo>
                      <a:pt x="4296" y="1"/>
                    </a:moveTo>
                    <a:lnTo>
                      <a:pt x="4296" y="1"/>
                    </a:lnTo>
                    <a:cubicBezTo>
                      <a:pt x="3011" y="341"/>
                      <a:pt x="1714" y="876"/>
                      <a:pt x="856" y="1928"/>
                    </a:cubicBezTo>
                    <a:cubicBezTo>
                      <a:pt x="725" y="2072"/>
                      <a:pt x="1" y="3162"/>
                      <a:pt x="240" y="3206"/>
                    </a:cubicBezTo>
                    <a:cubicBezTo>
                      <a:pt x="687" y="2714"/>
                      <a:pt x="1556" y="2368"/>
                      <a:pt x="2060" y="2066"/>
                    </a:cubicBezTo>
                    <a:cubicBezTo>
                      <a:pt x="2211" y="1940"/>
                      <a:pt x="4485" y="769"/>
                      <a:pt x="42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-3380656" y="5158544"/>
                <a:ext cx="260867" cy="279401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5231" extrusionOk="0">
                    <a:moveTo>
                      <a:pt x="480" y="0"/>
                    </a:moveTo>
                    <a:lnTo>
                      <a:pt x="480" y="0"/>
                    </a:lnTo>
                    <a:cubicBezTo>
                      <a:pt x="0" y="587"/>
                      <a:pt x="852" y="1639"/>
                      <a:pt x="1273" y="2117"/>
                    </a:cubicBezTo>
                    <a:cubicBezTo>
                      <a:pt x="1922" y="2886"/>
                      <a:pt x="2729" y="3491"/>
                      <a:pt x="3567" y="4038"/>
                    </a:cubicBezTo>
                    <a:cubicBezTo>
                      <a:pt x="4007" y="4347"/>
                      <a:pt x="4436" y="4707"/>
                      <a:pt x="4675" y="5210"/>
                    </a:cubicBezTo>
                    <a:cubicBezTo>
                      <a:pt x="4680" y="5224"/>
                      <a:pt x="4693" y="5231"/>
                      <a:pt x="4706" y="5231"/>
                    </a:cubicBezTo>
                    <a:cubicBezTo>
                      <a:pt x="4723" y="5231"/>
                      <a:pt x="4741" y="5219"/>
                      <a:pt x="4744" y="5198"/>
                    </a:cubicBezTo>
                    <a:cubicBezTo>
                      <a:pt x="4883" y="4366"/>
                      <a:pt x="4707" y="3497"/>
                      <a:pt x="4196" y="2811"/>
                    </a:cubicBezTo>
                    <a:cubicBezTo>
                      <a:pt x="3270" y="1518"/>
                      <a:pt x="1721" y="933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-3727136" y="5672469"/>
                <a:ext cx="266849" cy="390232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7306" extrusionOk="0">
                    <a:moveTo>
                      <a:pt x="148" y="1"/>
                    </a:moveTo>
                    <a:cubicBezTo>
                      <a:pt x="129" y="1"/>
                      <a:pt x="111" y="12"/>
                      <a:pt x="108" y="36"/>
                    </a:cubicBezTo>
                    <a:cubicBezTo>
                      <a:pt x="0" y="1126"/>
                      <a:pt x="365" y="2176"/>
                      <a:pt x="1021" y="3040"/>
                    </a:cubicBezTo>
                    <a:cubicBezTo>
                      <a:pt x="1739" y="4086"/>
                      <a:pt x="2992" y="4589"/>
                      <a:pt x="3698" y="5635"/>
                    </a:cubicBezTo>
                    <a:cubicBezTo>
                      <a:pt x="3836" y="5784"/>
                      <a:pt x="4398" y="7306"/>
                      <a:pt x="4596" y="7306"/>
                    </a:cubicBezTo>
                    <a:cubicBezTo>
                      <a:pt x="4616" y="7306"/>
                      <a:pt x="4631" y="7292"/>
                      <a:pt x="4643" y="7260"/>
                    </a:cubicBezTo>
                    <a:cubicBezTo>
                      <a:pt x="4995" y="3960"/>
                      <a:pt x="1423" y="2675"/>
                      <a:pt x="189" y="22"/>
                    </a:cubicBezTo>
                    <a:cubicBezTo>
                      <a:pt x="181" y="8"/>
                      <a:pt x="164" y="1"/>
                      <a:pt x="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-3141747" y="5355579"/>
                <a:ext cx="355674" cy="106077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986" extrusionOk="0">
                    <a:moveTo>
                      <a:pt x="4334" y="0"/>
                    </a:moveTo>
                    <a:cubicBezTo>
                      <a:pt x="3295" y="0"/>
                      <a:pt x="2255" y="276"/>
                      <a:pt x="1361" y="809"/>
                    </a:cubicBezTo>
                    <a:cubicBezTo>
                      <a:pt x="856" y="1093"/>
                      <a:pt x="448" y="1503"/>
                      <a:pt x="33" y="1899"/>
                    </a:cubicBezTo>
                    <a:cubicBezTo>
                      <a:pt x="1" y="1925"/>
                      <a:pt x="25" y="1975"/>
                      <a:pt x="63" y="1975"/>
                    </a:cubicBezTo>
                    <a:cubicBezTo>
                      <a:pt x="237" y="1982"/>
                      <a:pt x="412" y="1986"/>
                      <a:pt x="586" y="1986"/>
                    </a:cubicBezTo>
                    <a:cubicBezTo>
                      <a:pt x="2145" y="1986"/>
                      <a:pt x="3702" y="1684"/>
                      <a:pt x="5153" y="1117"/>
                    </a:cubicBezTo>
                    <a:cubicBezTo>
                      <a:pt x="5316" y="1024"/>
                      <a:pt x="6659" y="576"/>
                      <a:pt x="6495" y="425"/>
                    </a:cubicBezTo>
                    <a:cubicBezTo>
                      <a:pt x="5811" y="140"/>
                      <a:pt x="5073" y="0"/>
                      <a:pt x="4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-3685315" y="4788564"/>
                <a:ext cx="731003" cy="1628013"/>
              </a:xfrm>
              <a:custGeom>
                <a:avLst/>
                <a:gdLst/>
                <a:ahLst/>
                <a:cxnLst/>
                <a:rect l="l" t="t" r="r" b="b"/>
                <a:pathLst>
                  <a:path w="13686" h="30480" extrusionOk="0">
                    <a:moveTo>
                      <a:pt x="12060" y="0"/>
                    </a:moveTo>
                    <a:cubicBezTo>
                      <a:pt x="12043" y="0"/>
                      <a:pt x="12026" y="14"/>
                      <a:pt x="12030" y="37"/>
                    </a:cubicBezTo>
                    <a:cubicBezTo>
                      <a:pt x="12237" y="1101"/>
                      <a:pt x="12420" y="2171"/>
                      <a:pt x="12445" y="3261"/>
                    </a:cubicBezTo>
                    <a:cubicBezTo>
                      <a:pt x="12464" y="4351"/>
                      <a:pt x="12370" y="5435"/>
                      <a:pt x="12175" y="6500"/>
                    </a:cubicBezTo>
                    <a:cubicBezTo>
                      <a:pt x="12143" y="6683"/>
                      <a:pt x="12105" y="6858"/>
                      <a:pt x="12068" y="7035"/>
                    </a:cubicBezTo>
                    <a:cubicBezTo>
                      <a:pt x="12061" y="7023"/>
                      <a:pt x="12061" y="7003"/>
                      <a:pt x="12054" y="6991"/>
                    </a:cubicBezTo>
                    <a:cubicBezTo>
                      <a:pt x="11998" y="6782"/>
                      <a:pt x="11916" y="6587"/>
                      <a:pt x="11821" y="6398"/>
                    </a:cubicBezTo>
                    <a:cubicBezTo>
                      <a:pt x="11632" y="6020"/>
                      <a:pt x="11387" y="5674"/>
                      <a:pt x="11079" y="5378"/>
                    </a:cubicBezTo>
                    <a:cubicBezTo>
                      <a:pt x="10908" y="5215"/>
                      <a:pt x="10707" y="5082"/>
                      <a:pt x="10498" y="4976"/>
                    </a:cubicBezTo>
                    <a:cubicBezTo>
                      <a:pt x="10491" y="4972"/>
                      <a:pt x="10484" y="4970"/>
                      <a:pt x="10477" y="4970"/>
                    </a:cubicBezTo>
                    <a:cubicBezTo>
                      <a:pt x="10440" y="4970"/>
                      <a:pt x="10422" y="5024"/>
                      <a:pt x="10454" y="5051"/>
                    </a:cubicBezTo>
                    <a:cubicBezTo>
                      <a:pt x="10745" y="5322"/>
                      <a:pt x="11033" y="5605"/>
                      <a:pt x="11280" y="5927"/>
                    </a:cubicBezTo>
                    <a:cubicBezTo>
                      <a:pt x="11519" y="6247"/>
                      <a:pt x="11702" y="6601"/>
                      <a:pt x="11841" y="6979"/>
                    </a:cubicBezTo>
                    <a:cubicBezTo>
                      <a:pt x="11879" y="7079"/>
                      <a:pt x="11910" y="7186"/>
                      <a:pt x="11941" y="7293"/>
                    </a:cubicBezTo>
                    <a:cubicBezTo>
                      <a:pt x="11954" y="7331"/>
                      <a:pt x="11966" y="7375"/>
                      <a:pt x="11978" y="7419"/>
                    </a:cubicBezTo>
                    <a:cubicBezTo>
                      <a:pt x="11783" y="8264"/>
                      <a:pt x="11532" y="9101"/>
                      <a:pt x="11236" y="9919"/>
                    </a:cubicBezTo>
                    <a:cubicBezTo>
                      <a:pt x="11230" y="9875"/>
                      <a:pt x="11216" y="9832"/>
                      <a:pt x="11210" y="9794"/>
                    </a:cubicBezTo>
                    <a:cubicBezTo>
                      <a:pt x="11185" y="9668"/>
                      <a:pt x="11154" y="9535"/>
                      <a:pt x="11109" y="9410"/>
                    </a:cubicBezTo>
                    <a:cubicBezTo>
                      <a:pt x="11027" y="9163"/>
                      <a:pt x="10928" y="8918"/>
                      <a:pt x="10795" y="8686"/>
                    </a:cubicBezTo>
                    <a:cubicBezTo>
                      <a:pt x="10542" y="8232"/>
                      <a:pt x="10210" y="7810"/>
                      <a:pt x="9812" y="7470"/>
                    </a:cubicBezTo>
                    <a:cubicBezTo>
                      <a:pt x="9699" y="7369"/>
                      <a:pt x="9585" y="7274"/>
                      <a:pt x="9454" y="7206"/>
                    </a:cubicBezTo>
                    <a:cubicBezTo>
                      <a:pt x="9321" y="7136"/>
                      <a:pt x="9195" y="7061"/>
                      <a:pt x="9050" y="7009"/>
                    </a:cubicBezTo>
                    <a:cubicBezTo>
                      <a:pt x="9045" y="7008"/>
                      <a:pt x="9041" y="7007"/>
                      <a:pt x="9037" y="7007"/>
                    </a:cubicBezTo>
                    <a:cubicBezTo>
                      <a:pt x="9000" y="7007"/>
                      <a:pt x="8978" y="7050"/>
                      <a:pt x="9012" y="7079"/>
                    </a:cubicBezTo>
                    <a:cubicBezTo>
                      <a:pt x="9106" y="7160"/>
                      <a:pt x="9207" y="7236"/>
                      <a:pt x="9309" y="7319"/>
                    </a:cubicBezTo>
                    <a:cubicBezTo>
                      <a:pt x="9408" y="7395"/>
                      <a:pt x="9504" y="7476"/>
                      <a:pt x="9597" y="7558"/>
                    </a:cubicBezTo>
                    <a:cubicBezTo>
                      <a:pt x="9786" y="7715"/>
                      <a:pt x="9963" y="7892"/>
                      <a:pt x="10126" y="8087"/>
                    </a:cubicBezTo>
                    <a:cubicBezTo>
                      <a:pt x="10454" y="8471"/>
                      <a:pt x="10713" y="8906"/>
                      <a:pt x="10890" y="9378"/>
                    </a:cubicBezTo>
                    <a:cubicBezTo>
                      <a:pt x="10940" y="9511"/>
                      <a:pt x="10984" y="9643"/>
                      <a:pt x="11021" y="9776"/>
                    </a:cubicBezTo>
                    <a:cubicBezTo>
                      <a:pt x="11059" y="9901"/>
                      <a:pt x="11085" y="10046"/>
                      <a:pt x="11147" y="10160"/>
                    </a:cubicBezTo>
                    <a:cubicBezTo>
                      <a:pt x="10914" y="10770"/>
                      <a:pt x="10663" y="11375"/>
                      <a:pt x="10391" y="11968"/>
                    </a:cubicBezTo>
                    <a:cubicBezTo>
                      <a:pt x="10367" y="11526"/>
                      <a:pt x="10210" y="11085"/>
                      <a:pt x="10007" y="10695"/>
                    </a:cubicBezTo>
                    <a:cubicBezTo>
                      <a:pt x="9780" y="10241"/>
                      <a:pt x="9466" y="9826"/>
                      <a:pt x="9082" y="9491"/>
                    </a:cubicBezTo>
                    <a:cubicBezTo>
                      <a:pt x="8974" y="9398"/>
                      <a:pt x="8861" y="9315"/>
                      <a:pt x="8748" y="9239"/>
                    </a:cubicBezTo>
                    <a:cubicBezTo>
                      <a:pt x="8628" y="9157"/>
                      <a:pt x="8495" y="9088"/>
                      <a:pt x="8364" y="9044"/>
                    </a:cubicBezTo>
                    <a:cubicBezTo>
                      <a:pt x="8359" y="9043"/>
                      <a:pt x="8354" y="9042"/>
                      <a:pt x="8350" y="9042"/>
                    </a:cubicBezTo>
                    <a:cubicBezTo>
                      <a:pt x="8307" y="9042"/>
                      <a:pt x="8286" y="9091"/>
                      <a:pt x="8320" y="9120"/>
                    </a:cubicBezTo>
                    <a:cubicBezTo>
                      <a:pt x="8408" y="9201"/>
                      <a:pt x="8509" y="9277"/>
                      <a:pt x="8603" y="9346"/>
                    </a:cubicBezTo>
                    <a:cubicBezTo>
                      <a:pt x="8698" y="9416"/>
                      <a:pt x="8785" y="9498"/>
                      <a:pt x="8873" y="9573"/>
                    </a:cubicBezTo>
                    <a:cubicBezTo>
                      <a:pt x="9056" y="9730"/>
                      <a:pt x="9227" y="9901"/>
                      <a:pt x="9378" y="10090"/>
                    </a:cubicBezTo>
                    <a:cubicBezTo>
                      <a:pt x="9680" y="10462"/>
                      <a:pt x="9913" y="10884"/>
                      <a:pt x="10070" y="11337"/>
                    </a:cubicBezTo>
                    <a:cubicBezTo>
                      <a:pt x="10158" y="11596"/>
                      <a:pt x="10216" y="11866"/>
                      <a:pt x="10278" y="12131"/>
                    </a:cubicBezTo>
                    <a:cubicBezTo>
                      <a:pt x="10285" y="12149"/>
                      <a:pt x="10291" y="12157"/>
                      <a:pt x="10303" y="12169"/>
                    </a:cubicBezTo>
                    <a:cubicBezTo>
                      <a:pt x="10202" y="12376"/>
                      <a:pt x="10102" y="12585"/>
                      <a:pt x="10001" y="12792"/>
                    </a:cubicBezTo>
                    <a:cubicBezTo>
                      <a:pt x="9643" y="13523"/>
                      <a:pt x="9265" y="14241"/>
                      <a:pt x="8867" y="14946"/>
                    </a:cubicBezTo>
                    <a:cubicBezTo>
                      <a:pt x="8835" y="14884"/>
                      <a:pt x="8811" y="14820"/>
                      <a:pt x="8779" y="14757"/>
                    </a:cubicBezTo>
                    <a:cubicBezTo>
                      <a:pt x="8698" y="14588"/>
                      <a:pt x="8609" y="14424"/>
                      <a:pt x="8509" y="14260"/>
                    </a:cubicBezTo>
                    <a:cubicBezTo>
                      <a:pt x="8408" y="14102"/>
                      <a:pt x="8300" y="13951"/>
                      <a:pt x="8181" y="13812"/>
                    </a:cubicBezTo>
                    <a:cubicBezTo>
                      <a:pt x="8061" y="13675"/>
                      <a:pt x="7934" y="13517"/>
                      <a:pt x="7783" y="13416"/>
                    </a:cubicBezTo>
                    <a:cubicBezTo>
                      <a:pt x="7777" y="13411"/>
                      <a:pt x="7770" y="13409"/>
                      <a:pt x="7762" y="13409"/>
                    </a:cubicBezTo>
                    <a:cubicBezTo>
                      <a:pt x="7736" y="13409"/>
                      <a:pt x="7708" y="13431"/>
                      <a:pt x="7727" y="13460"/>
                    </a:cubicBezTo>
                    <a:cubicBezTo>
                      <a:pt x="7809" y="13617"/>
                      <a:pt x="7928" y="13756"/>
                      <a:pt x="8030" y="13907"/>
                    </a:cubicBezTo>
                    <a:cubicBezTo>
                      <a:pt x="8131" y="14059"/>
                      <a:pt x="8225" y="14216"/>
                      <a:pt x="8320" y="14373"/>
                    </a:cubicBezTo>
                    <a:cubicBezTo>
                      <a:pt x="8408" y="14524"/>
                      <a:pt x="8489" y="14689"/>
                      <a:pt x="8565" y="14852"/>
                    </a:cubicBezTo>
                    <a:cubicBezTo>
                      <a:pt x="8603" y="14928"/>
                      <a:pt x="8640" y="15009"/>
                      <a:pt x="8672" y="15091"/>
                    </a:cubicBezTo>
                    <a:cubicBezTo>
                      <a:pt x="8690" y="15135"/>
                      <a:pt x="8704" y="15173"/>
                      <a:pt x="8722" y="15204"/>
                    </a:cubicBezTo>
                    <a:cubicBezTo>
                      <a:pt x="7916" y="16622"/>
                      <a:pt x="7065" y="18001"/>
                      <a:pt x="6234" y="19400"/>
                    </a:cubicBezTo>
                    <a:cubicBezTo>
                      <a:pt x="6203" y="18946"/>
                      <a:pt x="6070" y="18487"/>
                      <a:pt x="5919" y="18065"/>
                    </a:cubicBezTo>
                    <a:cubicBezTo>
                      <a:pt x="5736" y="17561"/>
                      <a:pt x="5503" y="17056"/>
                      <a:pt x="5195" y="16622"/>
                    </a:cubicBezTo>
                    <a:cubicBezTo>
                      <a:pt x="5018" y="16370"/>
                      <a:pt x="4823" y="16137"/>
                      <a:pt x="4602" y="15923"/>
                    </a:cubicBezTo>
                    <a:cubicBezTo>
                      <a:pt x="4596" y="15916"/>
                      <a:pt x="4589" y="15913"/>
                      <a:pt x="4582" y="15913"/>
                    </a:cubicBezTo>
                    <a:cubicBezTo>
                      <a:pt x="4556" y="15913"/>
                      <a:pt x="4532" y="15955"/>
                      <a:pt x="4553" y="15980"/>
                    </a:cubicBezTo>
                    <a:cubicBezTo>
                      <a:pt x="5145" y="16843"/>
                      <a:pt x="5667" y="17762"/>
                      <a:pt x="5925" y="18783"/>
                    </a:cubicBezTo>
                    <a:cubicBezTo>
                      <a:pt x="5995" y="19053"/>
                      <a:pt x="6052" y="19324"/>
                      <a:pt x="6120" y="19595"/>
                    </a:cubicBezTo>
                    <a:cubicBezTo>
                      <a:pt x="6076" y="19664"/>
                      <a:pt x="6033" y="19734"/>
                      <a:pt x="5995" y="19809"/>
                    </a:cubicBezTo>
                    <a:cubicBezTo>
                      <a:pt x="5320" y="20949"/>
                      <a:pt x="4654" y="22109"/>
                      <a:pt x="4061" y="23292"/>
                    </a:cubicBezTo>
                    <a:cubicBezTo>
                      <a:pt x="3986" y="23432"/>
                      <a:pt x="3916" y="23571"/>
                      <a:pt x="3853" y="23708"/>
                    </a:cubicBezTo>
                    <a:cubicBezTo>
                      <a:pt x="3834" y="23652"/>
                      <a:pt x="3815" y="23601"/>
                      <a:pt x="3803" y="23545"/>
                    </a:cubicBezTo>
                    <a:cubicBezTo>
                      <a:pt x="3777" y="23406"/>
                      <a:pt x="3753" y="23268"/>
                      <a:pt x="3739" y="23129"/>
                    </a:cubicBezTo>
                    <a:cubicBezTo>
                      <a:pt x="3709" y="22839"/>
                      <a:pt x="3677" y="22550"/>
                      <a:pt x="3602" y="22266"/>
                    </a:cubicBezTo>
                    <a:cubicBezTo>
                      <a:pt x="3450" y="21693"/>
                      <a:pt x="3180" y="21158"/>
                      <a:pt x="2808" y="20704"/>
                    </a:cubicBezTo>
                    <a:cubicBezTo>
                      <a:pt x="2587" y="20440"/>
                      <a:pt x="2341" y="20225"/>
                      <a:pt x="2046" y="20056"/>
                    </a:cubicBezTo>
                    <a:cubicBezTo>
                      <a:pt x="2036" y="20050"/>
                      <a:pt x="2026" y="20047"/>
                      <a:pt x="2017" y="20047"/>
                    </a:cubicBezTo>
                    <a:cubicBezTo>
                      <a:pt x="1979" y="20047"/>
                      <a:pt x="1953" y="20095"/>
                      <a:pt x="1989" y="20131"/>
                    </a:cubicBezTo>
                    <a:cubicBezTo>
                      <a:pt x="2410" y="20515"/>
                      <a:pt x="2808" y="20955"/>
                      <a:pt x="3079" y="21466"/>
                    </a:cubicBezTo>
                    <a:cubicBezTo>
                      <a:pt x="3210" y="21719"/>
                      <a:pt x="3323" y="21989"/>
                      <a:pt x="3399" y="22272"/>
                    </a:cubicBezTo>
                    <a:cubicBezTo>
                      <a:pt x="3475" y="22543"/>
                      <a:pt x="3506" y="22827"/>
                      <a:pt x="3544" y="23110"/>
                    </a:cubicBezTo>
                    <a:cubicBezTo>
                      <a:pt x="3564" y="23261"/>
                      <a:pt x="3588" y="23419"/>
                      <a:pt x="3633" y="23571"/>
                    </a:cubicBezTo>
                    <a:cubicBezTo>
                      <a:pt x="3651" y="23646"/>
                      <a:pt x="3677" y="23722"/>
                      <a:pt x="3715" y="23790"/>
                    </a:cubicBezTo>
                    <a:cubicBezTo>
                      <a:pt x="3727" y="23822"/>
                      <a:pt x="3747" y="23853"/>
                      <a:pt x="3765" y="23885"/>
                    </a:cubicBezTo>
                    <a:cubicBezTo>
                      <a:pt x="3331" y="24792"/>
                      <a:pt x="2939" y="25737"/>
                      <a:pt x="2808" y="26738"/>
                    </a:cubicBezTo>
                    <a:cubicBezTo>
                      <a:pt x="2744" y="27249"/>
                      <a:pt x="2757" y="27766"/>
                      <a:pt x="2814" y="28269"/>
                    </a:cubicBezTo>
                    <a:cubicBezTo>
                      <a:pt x="2750" y="28174"/>
                      <a:pt x="2688" y="28086"/>
                      <a:pt x="2625" y="27993"/>
                    </a:cubicBezTo>
                    <a:cubicBezTo>
                      <a:pt x="2454" y="27752"/>
                      <a:pt x="2279" y="27525"/>
                      <a:pt x="2090" y="27299"/>
                    </a:cubicBezTo>
                    <a:cubicBezTo>
                      <a:pt x="1724" y="26845"/>
                      <a:pt x="1328" y="26417"/>
                      <a:pt x="899" y="26020"/>
                    </a:cubicBezTo>
                    <a:cubicBezTo>
                      <a:pt x="779" y="25906"/>
                      <a:pt x="654" y="25793"/>
                      <a:pt x="527" y="25693"/>
                    </a:cubicBezTo>
                    <a:cubicBezTo>
                      <a:pt x="395" y="25586"/>
                      <a:pt x="256" y="25498"/>
                      <a:pt x="111" y="25409"/>
                    </a:cubicBezTo>
                    <a:cubicBezTo>
                      <a:pt x="102" y="25403"/>
                      <a:pt x="92" y="25400"/>
                      <a:pt x="82" y="25400"/>
                    </a:cubicBezTo>
                    <a:cubicBezTo>
                      <a:pt x="42" y="25400"/>
                      <a:pt x="0" y="25445"/>
                      <a:pt x="35" y="25485"/>
                    </a:cubicBezTo>
                    <a:cubicBezTo>
                      <a:pt x="232" y="25693"/>
                      <a:pt x="433" y="25888"/>
                      <a:pt x="640" y="26083"/>
                    </a:cubicBezTo>
                    <a:cubicBezTo>
                      <a:pt x="849" y="26284"/>
                      <a:pt x="1056" y="26487"/>
                      <a:pt x="1264" y="26700"/>
                    </a:cubicBezTo>
                    <a:cubicBezTo>
                      <a:pt x="1660" y="27110"/>
                      <a:pt x="2032" y="27551"/>
                      <a:pt x="2379" y="28005"/>
                    </a:cubicBezTo>
                    <a:cubicBezTo>
                      <a:pt x="2543" y="28225"/>
                      <a:pt x="2695" y="28446"/>
                      <a:pt x="2864" y="28659"/>
                    </a:cubicBezTo>
                    <a:cubicBezTo>
                      <a:pt x="2927" y="29057"/>
                      <a:pt x="3009" y="29447"/>
                      <a:pt x="3097" y="29837"/>
                    </a:cubicBezTo>
                    <a:cubicBezTo>
                      <a:pt x="3128" y="29982"/>
                      <a:pt x="3160" y="30127"/>
                      <a:pt x="3192" y="30272"/>
                    </a:cubicBezTo>
                    <a:lnTo>
                      <a:pt x="3500" y="30479"/>
                    </a:lnTo>
                    <a:cubicBezTo>
                      <a:pt x="3437" y="30177"/>
                      <a:pt x="3361" y="29875"/>
                      <a:pt x="3299" y="29572"/>
                    </a:cubicBezTo>
                    <a:cubicBezTo>
                      <a:pt x="3355" y="29522"/>
                      <a:pt x="3413" y="29459"/>
                      <a:pt x="3469" y="29409"/>
                    </a:cubicBezTo>
                    <a:cubicBezTo>
                      <a:pt x="3558" y="29321"/>
                      <a:pt x="3651" y="29232"/>
                      <a:pt x="3739" y="29145"/>
                    </a:cubicBezTo>
                    <a:cubicBezTo>
                      <a:pt x="3928" y="28968"/>
                      <a:pt x="4125" y="28798"/>
                      <a:pt x="4326" y="28641"/>
                    </a:cubicBezTo>
                    <a:cubicBezTo>
                      <a:pt x="4735" y="28319"/>
                      <a:pt x="5175" y="28048"/>
                      <a:pt x="5629" y="27790"/>
                    </a:cubicBezTo>
                    <a:cubicBezTo>
                      <a:pt x="5887" y="27645"/>
                      <a:pt x="6146" y="27513"/>
                      <a:pt x="6410" y="27394"/>
                    </a:cubicBezTo>
                    <a:cubicBezTo>
                      <a:pt x="6456" y="27370"/>
                      <a:pt x="6435" y="27311"/>
                      <a:pt x="6392" y="27311"/>
                    </a:cubicBezTo>
                    <a:cubicBezTo>
                      <a:pt x="6388" y="27311"/>
                      <a:pt x="6383" y="27311"/>
                      <a:pt x="6379" y="27312"/>
                    </a:cubicBezTo>
                    <a:cubicBezTo>
                      <a:pt x="5378" y="27621"/>
                      <a:pt x="4445" y="28200"/>
                      <a:pt x="3695" y="28930"/>
                    </a:cubicBezTo>
                    <a:cubicBezTo>
                      <a:pt x="3588" y="29031"/>
                      <a:pt x="3488" y="29132"/>
                      <a:pt x="3393" y="29240"/>
                    </a:cubicBezTo>
                    <a:cubicBezTo>
                      <a:pt x="3349" y="29290"/>
                      <a:pt x="3305" y="29340"/>
                      <a:pt x="3261" y="29391"/>
                    </a:cubicBezTo>
                    <a:cubicBezTo>
                      <a:pt x="3128" y="28779"/>
                      <a:pt x="3029" y="28162"/>
                      <a:pt x="3021" y="27539"/>
                    </a:cubicBezTo>
                    <a:cubicBezTo>
                      <a:pt x="3009" y="26316"/>
                      <a:pt x="3444" y="25170"/>
                      <a:pt x="3960" y="24086"/>
                    </a:cubicBezTo>
                    <a:cubicBezTo>
                      <a:pt x="3960" y="24074"/>
                      <a:pt x="3966" y="24062"/>
                      <a:pt x="3973" y="24048"/>
                    </a:cubicBezTo>
                    <a:cubicBezTo>
                      <a:pt x="3992" y="24036"/>
                      <a:pt x="4011" y="24030"/>
                      <a:pt x="4023" y="24024"/>
                    </a:cubicBezTo>
                    <a:cubicBezTo>
                      <a:pt x="4143" y="23961"/>
                      <a:pt x="4256" y="23897"/>
                      <a:pt x="4370" y="23841"/>
                    </a:cubicBezTo>
                    <a:cubicBezTo>
                      <a:pt x="4602" y="23728"/>
                      <a:pt x="4835" y="23620"/>
                      <a:pt x="5082" y="23533"/>
                    </a:cubicBezTo>
                    <a:cubicBezTo>
                      <a:pt x="5567" y="23356"/>
                      <a:pt x="6076" y="23249"/>
                      <a:pt x="6593" y="23199"/>
                    </a:cubicBezTo>
                    <a:cubicBezTo>
                      <a:pt x="6732" y="23185"/>
                      <a:pt x="6876" y="23179"/>
                      <a:pt x="7015" y="23167"/>
                    </a:cubicBezTo>
                    <a:cubicBezTo>
                      <a:pt x="7160" y="23147"/>
                      <a:pt x="7311" y="23147"/>
                      <a:pt x="7457" y="23123"/>
                    </a:cubicBezTo>
                    <a:cubicBezTo>
                      <a:pt x="7500" y="23117"/>
                      <a:pt x="7513" y="23048"/>
                      <a:pt x="7469" y="23034"/>
                    </a:cubicBezTo>
                    <a:cubicBezTo>
                      <a:pt x="7349" y="22996"/>
                      <a:pt x="7210" y="22978"/>
                      <a:pt x="7085" y="22972"/>
                    </a:cubicBezTo>
                    <a:cubicBezTo>
                      <a:pt x="6987" y="22968"/>
                      <a:pt x="6894" y="22963"/>
                      <a:pt x="6798" y="22963"/>
                    </a:cubicBezTo>
                    <a:cubicBezTo>
                      <a:pt x="6758" y="22963"/>
                      <a:pt x="6717" y="22964"/>
                      <a:pt x="6675" y="22966"/>
                    </a:cubicBezTo>
                    <a:cubicBezTo>
                      <a:pt x="6404" y="22978"/>
                      <a:pt x="6140" y="23016"/>
                      <a:pt x="5875" y="23072"/>
                    </a:cubicBezTo>
                    <a:cubicBezTo>
                      <a:pt x="5352" y="23179"/>
                      <a:pt x="4829" y="23350"/>
                      <a:pt x="4357" y="23601"/>
                    </a:cubicBezTo>
                    <a:cubicBezTo>
                      <a:pt x="4282" y="23646"/>
                      <a:pt x="4206" y="23684"/>
                      <a:pt x="4131" y="23728"/>
                    </a:cubicBezTo>
                    <a:cubicBezTo>
                      <a:pt x="4622" y="22726"/>
                      <a:pt x="5157" y="21737"/>
                      <a:pt x="5712" y="20766"/>
                    </a:cubicBezTo>
                    <a:cubicBezTo>
                      <a:pt x="5768" y="20742"/>
                      <a:pt x="5818" y="20710"/>
                      <a:pt x="5869" y="20685"/>
                    </a:cubicBezTo>
                    <a:cubicBezTo>
                      <a:pt x="6001" y="20615"/>
                      <a:pt x="6128" y="20540"/>
                      <a:pt x="6253" y="20471"/>
                    </a:cubicBezTo>
                    <a:cubicBezTo>
                      <a:pt x="6518" y="20332"/>
                      <a:pt x="6782" y="20213"/>
                      <a:pt x="7059" y="20106"/>
                    </a:cubicBezTo>
                    <a:cubicBezTo>
                      <a:pt x="7602" y="19891"/>
                      <a:pt x="8169" y="19759"/>
                      <a:pt x="8742" y="19684"/>
                    </a:cubicBezTo>
                    <a:cubicBezTo>
                      <a:pt x="8905" y="19664"/>
                      <a:pt x="9068" y="19646"/>
                      <a:pt x="9227" y="19626"/>
                    </a:cubicBezTo>
                    <a:cubicBezTo>
                      <a:pt x="9396" y="19602"/>
                      <a:pt x="9567" y="19602"/>
                      <a:pt x="9730" y="19570"/>
                    </a:cubicBezTo>
                    <a:cubicBezTo>
                      <a:pt x="9786" y="19564"/>
                      <a:pt x="9780" y="19495"/>
                      <a:pt x="9730" y="19481"/>
                    </a:cubicBezTo>
                    <a:cubicBezTo>
                      <a:pt x="9585" y="19451"/>
                      <a:pt x="9422" y="19437"/>
                      <a:pt x="9271" y="19437"/>
                    </a:cubicBezTo>
                    <a:cubicBezTo>
                      <a:pt x="9211" y="19435"/>
                      <a:pt x="9149" y="19433"/>
                      <a:pt x="9088" y="19433"/>
                    </a:cubicBezTo>
                    <a:cubicBezTo>
                      <a:pt x="9001" y="19433"/>
                      <a:pt x="8914" y="19436"/>
                      <a:pt x="8829" y="19443"/>
                    </a:cubicBezTo>
                    <a:cubicBezTo>
                      <a:pt x="8527" y="19469"/>
                      <a:pt x="8225" y="19519"/>
                      <a:pt x="7934" y="19595"/>
                    </a:cubicBezTo>
                    <a:cubicBezTo>
                      <a:pt x="7349" y="19734"/>
                      <a:pt x="6782" y="19948"/>
                      <a:pt x="6259" y="20237"/>
                    </a:cubicBezTo>
                    <a:cubicBezTo>
                      <a:pt x="6134" y="20313"/>
                      <a:pt x="6007" y="20388"/>
                      <a:pt x="5887" y="20471"/>
                    </a:cubicBezTo>
                    <a:cubicBezTo>
                      <a:pt x="6745" y="18997"/>
                      <a:pt x="7640" y="17536"/>
                      <a:pt x="8495" y="16056"/>
                    </a:cubicBezTo>
                    <a:cubicBezTo>
                      <a:pt x="8590" y="15974"/>
                      <a:pt x="8684" y="15891"/>
                      <a:pt x="8785" y="15815"/>
                    </a:cubicBezTo>
                    <a:cubicBezTo>
                      <a:pt x="9012" y="15626"/>
                      <a:pt x="9257" y="15457"/>
                      <a:pt x="9510" y="15306"/>
                    </a:cubicBezTo>
                    <a:cubicBezTo>
                      <a:pt x="10013" y="15003"/>
                      <a:pt x="10568" y="14795"/>
                      <a:pt x="11141" y="14675"/>
                    </a:cubicBezTo>
                    <a:cubicBezTo>
                      <a:pt x="11469" y="14606"/>
                      <a:pt x="11803" y="14562"/>
                      <a:pt x="12130" y="14518"/>
                    </a:cubicBezTo>
                    <a:cubicBezTo>
                      <a:pt x="12193" y="14512"/>
                      <a:pt x="12193" y="14411"/>
                      <a:pt x="12130" y="14405"/>
                    </a:cubicBezTo>
                    <a:cubicBezTo>
                      <a:pt x="12022" y="14392"/>
                      <a:pt x="11913" y="14387"/>
                      <a:pt x="11805" y="14387"/>
                    </a:cubicBezTo>
                    <a:cubicBezTo>
                      <a:pt x="11300" y="14387"/>
                      <a:pt x="10795" y="14512"/>
                      <a:pt x="10323" y="14689"/>
                    </a:cubicBezTo>
                    <a:cubicBezTo>
                      <a:pt x="9762" y="14890"/>
                      <a:pt x="9245" y="15180"/>
                      <a:pt x="8785" y="15558"/>
                    </a:cubicBezTo>
                    <a:cubicBezTo>
                      <a:pt x="9151" y="14908"/>
                      <a:pt x="9510" y="14254"/>
                      <a:pt x="9850" y="13593"/>
                    </a:cubicBezTo>
                    <a:cubicBezTo>
                      <a:pt x="10448" y="12433"/>
                      <a:pt x="10984" y="11250"/>
                      <a:pt x="11425" y="10027"/>
                    </a:cubicBezTo>
                    <a:cubicBezTo>
                      <a:pt x="11759" y="9768"/>
                      <a:pt x="12068" y="9479"/>
                      <a:pt x="12420" y="9239"/>
                    </a:cubicBezTo>
                    <a:cubicBezTo>
                      <a:pt x="12615" y="9107"/>
                      <a:pt x="12823" y="8982"/>
                      <a:pt x="13031" y="8861"/>
                    </a:cubicBezTo>
                    <a:cubicBezTo>
                      <a:pt x="13233" y="8736"/>
                      <a:pt x="13452" y="8634"/>
                      <a:pt x="13655" y="8515"/>
                    </a:cubicBezTo>
                    <a:cubicBezTo>
                      <a:pt x="13685" y="8492"/>
                      <a:pt x="13663" y="8439"/>
                      <a:pt x="13629" y="8439"/>
                    </a:cubicBezTo>
                    <a:cubicBezTo>
                      <a:pt x="13627" y="8439"/>
                      <a:pt x="13625" y="8439"/>
                      <a:pt x="13623" y="8439"/>
                    </a:cubicBezTo>
                    <a:cubicBezTo>
                      <a:pt x="13390" y="8503"/>
                      <a:pt x="13164" y="8610"/>
                      <a:pt x="12949" y="8717"/>
                    </a:cubicBezTo>
                    <a:cubicBezTo>
                      <a:pt x="12728" y="8823"/>
                      <a:pt x="12521" y="8956"/>
                      <a:pt x="12326" y="9095"/>
                    </a:cubicBezTo>
                    <a:cubicBezTo>
                      <a:pt x="12042" y="9290"/>
                      <a:pt x="11752" y="9511"/>
                      <a:pt x="11519" y="9768"/>
                    </a:cubicBezTo>
                    <a:cubicBezTo>
                      <a:pt x="11759" y="9064"/>
                      <a:pt x="11972" y="8352"/>
                      <a:pt x="12149" y="7627"/>
                    </a:cubicBezTo>
                    <a:cubicBezTo>
                      <a:pt x="12161" y="7627"/>
                      <a:pt x="12167" y="7627"/>
                      <a:pt x="12181" y="7614"/>
                    </a:cubicBezTo>
                    <a:cubicBezTo>
                      <a:pt x="12420" y="7395"/>
                      <a:pt x="12615" y="7123"/>
                      <a:pt x="12836" y="6878"/>
                    </a:cubicBezTo>
                    <a:cubicBezTo>
                      <a:pt x="13056" y="6631"/>
                      <a:pt x="13283" y="6386"/>
                      <a:pt x="13490" y="6128"/>
                    </a:cubicBezTo>
                    <a:cubicBezTo>
                      <a:pt x="13516" y="6098"/>
                      <a:pt x="13485" y="6056"/>
                      <a:pt x="13452" y="6056"/>
                    </a:cubicBezTo>
                    <a:cubicBezTo>
                      <a:pt x="13444" y="6056"/>
                      <a:pt x="13436" y="6058"/>
                      <a:pt x="13428" y="6064"/>
                    </a:cubicBezTo>
                    <a:cubicBezTo>
                      <a:pt x="13164" y="6273"/>
                      <a:pt x="12923" y="6506"/>
                      <a:pt x="12696" y="6758"/>
                    </a:cubicBezTo>
                    <a:cubicBezTo>
                      <a:pt x="12539" y="6934"/>
                      <a:pt x="12370" y="7116"/>
                      <a:pt x="12225" y="7319"/>
                    </a:cubicBezTo>
                    <a:cubicBezTo>
                      <a:pt x="12231" y="7281"/>
                      <a:pt x="12237" y="7243"/>
                      <a:pt x="12243" y="7212"/>
                    </a:cubicBezTo>
                    <a:cubicBezTo>
                      <a:pt x="12704" y="5113"/>
                      <a:pt x="12855" y="2859"/>
                      <a:pt x="12318" y="761"/>
                    </a:cubicBezTo>
                    <a:cubicBezTo>
                      <a:pt x="12256" y="502"/>
                      <a:pt x="12181" y="264"/>
                      <a:pt x="12086" y="17"/>
                    </a:cubicBezTo>
                    <a:cubicBezTo>
                      <a:pt x="12081" y="5"/>
                      <a:pt x="12071" y="0"/>
                      <a:pt x="1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13"/>
            <p:cNvSpPr/>
            <p:nvPr/>
          </p:nvSpPr>
          <p:spPr>
            <a:xfrm rot="-6779619">
              <a:off x="6647823" y="-915115"/>
              <a:ext cx="568163" cy="1706465"/>
            </a:xfrm>
            <a:custGeom>
              <a:avLst/>
              <a:gdLst/>
              <a:ahLst/>
              <a:cxnLst/>
              <a:rect l="l" t="t" r="r" b="b"/>
              <a:pathLst>
                <a:path w="10637" h="31948" extrusionOk="0">
                  <a:moveTo>
                    <a:pt x="5865" y="854"/>
                  </a:moveTo>
                  <a:lnTo>
                    <a:pt x="5865" y="854"/>
                  </a:lnTo>
                  <a:cubicBezTo>
                    <a:pt x="6066" y="1427"/>
                    <a:pt x="6394" y="1956"/>
                    <a:pt x="6746" y="2448"/>
                  </a:cubicBezTo>
                  <a:cubicBezTo>
                    <a:pt x="7263" y="3172"/>
                    <a:pt x="7868" y="3840"/>
                    <a:pt x="8303" y="4620"/>
                  </a:cubicBezTo>
                  <a:cubicBezTo>
                    <a:pt x="8517" y="5006"/>
                    <a:pt x="8693" y="5414"/>
                    <a:pt x="8781" y="5843"/>
                  </a:cubicBezTo>
                  <a:cubicBezTo>
                    <a:pt x="8863" y="6253"/>
                    <a:pt x="8863" y="6669"/>
                    <a:pt x="8763" y="7071"/>
                  </a:cubicBezTo>
                  <a:cubicBezTo>
                    <a:pt x="8592" y="7783"/>
                    <a:pt x="8139" y="8381"/>
                    <a:pt x="7685" y="8929"/>
                  </a:cubicBezTo>
                  <a:cubicBezTo>
                    <a:pt x="7510" y="9143"/>
                    <a:pt x="7327" y="9352"/>
                    <a:pt x="7150" y="9565"/>
                  </a:cubicBezTo>
                  <a:cubicBezTo>
                    <a:pt x="7472" y="8690"/>
                    <a:pt x="7653" y="7777"/>
                    <a:pt x="7534" y="6800"/>
                  </a:cubicBezTo>
                  <a:cubicBezTo>
                    <a:pt x="7283" y="4809"/>
                    <a:pt x="6016" y="3084"/>
                    <a:pt x="5877" y="1067"/>
                  </a:cubicBezTo>
                  <a:cubicBezTo>
                    <a:pt x="5871" y="999"/>
                    <a:pt x="5871" y="924"/>
                    <a:pt x="5865" y="854"/>
                  </a:cubicBezTo>
                  <a:close/>
                  <a:moveTo>
                    <a:pt x="5758" y="482"/>
                  </a:moveTo>
                  <a:cubicBezTo>
                    <a:pt x="5771" y="532"/>
                    <a:pt x="5783" y="576"/>
                    <a:pt x="5795" y="628"/>
                  </a:cubicBezTo>
                  <a:cubicBezTo>
                    <a:pt x="5696" y="1483"/>
                    <a:pt x="5897" y="2346"/>
                    <a:pt x="6155" y="3160"/>
                  </a:cubicBezTo>
                  <a:cubicBezTo>
                    <a:pt x="6470" y="4136"/>
                    <a:pt x="6897" y="5081"/>
                    <a:pt x="7144" y="6082"/>
                  </a:cubicBezTo>
                  <a:cubicBezTo>
                    <a:pt x="7383" y="7077"/>
                    <a:pt x="7365" y="8073"/>
                    <a:pt x="7062" y="9056"/>
                  </a:cubicBezTo>
                  <a:cubicBezTo>
                    <a:pt x="6923" y="9490"/>
                    <a:pt x="6746" y="9905"/>
                    <a:pt x="6551" y="10321"/>
                  </a:cubicBezTo>
                  <a:cubicBezTo>
                    <a:pt x="6595" y="10152"/>
                    <a:pt x="6627" y="9981"/>
                    <a:pt x="6653" y="9805"/>
                  </a:cubicBezTo>
                  <a:cubicBezTo>
                    <a:pt x="6702" y="9452"/>
                    <a:pt x="6716" y="9087"/>
                    <a:pt x="6690" y="8734"/>
                  </a:cubicBezTo>
                  <a:cubicBezTo>
                    <a:pt x="6653" y="8010"/>
                    <a:pt x="6444" y="7304"/>
                    <a:pt x="6135" y="6643"/>
                  </a:cubicBezTo>
                  <a:cubicBezTo>
                    <a:pt x="5827" y="5988"/>
                    <a:pt x="5455" y="5358"/>
                    <a:pt x="5286" y="4646"/>
                  </a:cubicBezTo>
                  <a:cubicBezTo>
                    <a:pt x="5121" y="3947"/>
                    <a:pt x="5121" y="3222"/>
                    <a:pt x="5222" y="2517"/>
                  </a:cubicBezTo>
                  <a:cubicBezTo>
                    <a:pt x="5324" y="1817"/>
                    <a:pt x="5519" y="1137"/>
                    <a:pt x="5758" y="482"/>
                  </a:cubicBezTo>
                  <a:close/>
                  <a:moveTo>
                    <a:pt x="2048" y="7884"/>
                  </a:moveTo>
                  <a:lnTo>
                    <a:pt x="2048" y="7884"/>
                  </a:lnTo>
                  <a:cubicBezTo>
                    <a:pt x="2545" y="8716"/>
                    <a:pt x="3327" y="9352"/>
                    <a:pt x="3768" y="10227"/>
                  </a:cubicBezTo>
                  <a:cubicBezTo>
                    <a:pt x="4259" y="11196"/>
                    <a:pt x="4379" y="12306"/>
                    <a:pt x="4359" y="13376"/>
                  </a:cubicBezTo>
                  <a:cubicBezTo>
                    <a:pt x="4353" y="13736"/>
                    <a:pt x="4327" y="14100"/>
                    <a:pt x="4297" y="14460"/>
                  </a:cubicBezTo>
                  <a:cubicBezTo>
                    <a:pt x="4234" y="14220"/>
                    <a:pt x="4132" y="13981"/>
                    <a:pt x="4007" y="13766"/>
                  </a:cubicBezTo>
                  <a:cubicBezTo>
                    <a:pt x="3717" y="13263"/>
                    <a:pt x="3327" y="12835"/>
                    <a:pt x="3012" y="12356"/>
                  </a:cubicBezTo>
                  <a:cubicBezTo>
                    <a:pt x="2420" y="11474"/>
                    <a:pt x="2155" y="10428"/>
                    <a:pt x="2067" y="9382"/>
                  </a:cubicBezTo>
                  <a:cubicBezTo>
                    <a:pt x="2022" y="8885"/>
                    <a:pt x="2022" y="8381"/>
                    <a:pt x="2048" y="7884"/>
                  </a:cubicBezTo>
                  <a:close/>
                  <a:moveTo>
                    <a:pt x="10400" y="9925"/>
                  </a:moveTo>
                  <a:lnTo>
                    <a:pt x="10400" y="9925"/>
                  </a:lnTo>
                  <a:cubicBezTo>
                    <a:pt x="10243" y="10422"/>
                    <a:pt x="10010" y="10902"/>
                    <a:pt x="9726" y="11335"/>
                  </a:cubicBezTo>
                  <a:cubicBezTo>
                    <a:pt x="9418" y="11827"/>
                    <a:pt x="9040" y="12274"/>
                    <a:pt x="8612" y="12670"/>
                  </a:cubicBezTo>
                  <a:cubicBezTo>
                    <a:pt x="8182" y="13056"/>
                    <a:pt x="7711" y="13396"/>
                    <a:pt x="7200" y="13661"/>
                  </a:cubicBezTo>
                  <a:cubicBezTo>
                    <a:pt x="6935" y="13792"/>
                    <a:pt x="6665" y="13911"/>
                    <a:pt x="6388" y="14007"/>
                  </a:cubicBezTo>
                  <a:cubicBezTo>
                    <a:pt x="6129" y="14100"/>
                    <a:pt x="5859" y="14170"/>
                    <a:pt x="5594" y="14252"/>
                  </a:cubicBezTo>
                  <a:cubicBezTo>
                    <a:pt x="5298" y="14347"/>
                    <a:pt x="4990" y="14460"/>
                    <a:pt x="4725" y="14630"/>
                  </a:cubicBezTo>
                  <a:cubicBezTo>
                    <a:pt x="4894" y="14106"/>
                    <a:pt x="5115" y="13609"/>
                    <a:pt x="5361" y="13112"/>
                  </a:cubicBezTo>
                  <a:cubicBezTo>
                    <a:pt x="5519" y="12917"/>
                    <a:pt x="5682" y="12728"/>
                    <a:pt x="5853" y="12545"/>
                  </a:cubicBezTo>
                  <a:cubicBezTo>
                    <a:pt x="6653" y="11719"/>
                    <a:pt x="7661" y="11134"/>
                    <a:pt x="8693" y="10649"/>
                  </a:cubicBezTo>
                  <a:cubicBezTo>
                    <a:pt x="9254" y="10391"/>
                    <a:pt x="9827" y="10164"/>
                    <a:pt x="10400" y="9925"/>
                  </a:cubicBezTo>
                  <a:close/>
                  <a:moveTo>
                    <a:pt x="202" y="12179"/>
                  </a:moveTo>
                  <a:lnTo>
                    <a:pt x="202" y="12179"/>
                  </a:lnTo>
                  <a:cubicBezTo>
                    <a:pt x="731" y="13207"/>
                    <a:pt x="1330" y="14202"/>
                    <a:pt x="1922" y="15190"/>
                  </a:cubicBezTo>
                  <a:cubicBezTo>
                    <a:pt x="2571" y="16274"/>
                    <a:pt x="3213" y="17364"/>
                    <a:pt x="3742" y="18510"/>
                  </a:cubicBezTo>
                  <a:cubicBezTo>
                    <a:pt x="3868" y="18775"/>
                    <a:pt x="3981" y="19045"/>
                    <a:pt x="4095" y="19322"/>
                  </a:cubicBezTo>
                  <a:cubicBezTo>
                    <a:pt x="4039" y="19254"/>
                    <a:pt x="3987" y="19185"/>
                    <a:pt x="3937" y="19115"/>
                  </a:cubicBezTo>
                  <a:cubicBezTo>
                    <a:pt x="3516" y="18592"/>
                    <a:pt x="3024" y="18126"/>
                    <a:pt x="2589" y="17615"/>
                  </a:cubicBezTo>
                  <a:cubicBezTo>
                    <a:pt x="2135" y="17092"/>
                    <a:pt x="1727" y="16539"/>
                    <a:pt x="1367" y="15946"/>
                  </a:cubicBezTo>
                  <a:cubicBezTo>
                    <a:pt x="1015" y="15367"/>
                    <a:pt x="713" y="14743"/>
                    <a:pt x="504" y="14094"/>
                  </a:cubicBezTo>
                  <a:cubicBezTo>
                    <a:pt x="309" y="13478"/>
                    <a:pt x="196" y="12829"/>
                    <a:pt x="202" y="12179"/>
                  </a:cubicBezTo>
                  <a:close/>
                  <a:moveTo>
                    <a:pt x="9354" y="13396"/>
                  </a:moveTo>
                  <a:cubicBezTo>
                    <a:pt x="9354" y="13969"/>
                    <a:pt x="9248" y="14542"/>
                    <a:pt x="9046" y="15077"/>
                  </a:cubicBezTo>
                  <a:cubicBezTo>
                    <a:pt x="8819" y="15676"/>
                    <a:pt x="8479" y="16205"/>
                    <a:pt x="8057" y="16677"/>
                  </a:cubicBezTo>
                  <a:cubicBezTo>
                    <a:pt x="7238" y="17603"/>
                    <a:pt x="6199" y="18309"/>
                    <a:pt x="5437" y="19292"/>
                  </a:cubicBezTo>
                  <a:cubicBezTo>
                    <a:pt x="5228" y="19556"/>
                    <a:pt x="5046" y="19833"/>
                    <a:pt x="4894" y="20135"/>
                  </a:cubicBezTo>
                  <a:cubicBezTo>
                    <a:pt x="4870" y="20185"/>
                    <a:pt x="4850" y="20237"/>
                    <a:pt x="4826" y="20287"/>
                  </a:cubicBezTo>
                  <a:cubicBezTo>
                    <a:pt x="4789" y="20060"/>
                    <a:pt x="4743" y="19833"/>
                    <a:pt x="4693" y="19600"/>
                  </a:cubicBezTo>
                  <a:cubicBezTo>
                    <a:pt x="4789" y="18743"/>
                    <a:pt x="5109" y="17918"/>
                    <a:pt x="5550" y="17181"/>
                  </a:cubicBezTo>
                  <a:cubicBezTo>
                    <a:pt x="6161" y="16155"/>
                    <a:pt x="7011" y="15304"/>
                    <a:pt x="7912" y="14536"/>
                  </a:cubicBezTo>
                  <a:cubicBezTo>
                    <a:pt x="8385" y="14138"/>
                    <a:pt x="8863" y="13766"/>
                    <a:pt x="9354" y="13396"/>
                  </a:cubicBezTo>
                  <a:close/>
                  <a:moveTo>
                    <a:pt x="373" y="17106"/>
                  </a:moveTo>
                  <a:cubicBezTo>
                    <a:pt x="832" y="18240"/>
                    <a:pt x="1576" y="19234"/>
                    <a:pt x="2143" y="20312"/>
                  </a:cubicBezTo>
                  <a:cubicBezTo>
                    <a:pt x="2766" y="21508"/>
                    <a:pt x="3163" y="22813"/>
                    <a:pt x="3466" y="24122"/>
                  </a:cubicBezTo>
                  <a:cubicBezTo>
                    <a:pt x="3510" y="24325"/>
                    <a:pt x="3553" y="24526"/>
                    <a:pt x="3597" y="24727"/>
                  </a:cubicBezTo>
                  <a:cubicBezTo>
                    <a:pt x="3528" y="24601"/>
                    <a:pt x="3458" y="24476"/>
                    <a:pt x="3383" y="24356"/>
                  </a:cubicBezTo>
                  <a:cubicBezTo>
                    <a:pt x="3030" y="23801"/>
                    <a:pt x="2589" y="23310"/>
                    <a:pt x="2167" y="22813"/>
                  </a:cubicBezTo>
                  <a:cubicBezTo>
                    <a:pt x="1733" y="22290"/>
                    <a:pt x="1311" y="21767"/>
                    <a:pt x="989" y="21168"/>
                  </a:cubicBezTo>
                  <a:cubicBezTo>
                    <a:pt x="655" y="20545"/>
                    <a:pt x="416" y="19871"/>
                    <a:pt x="303" y="19171"/>
                  </a:cubicBezTo>
                  <a:cubicBezTo>
                    <a:pt x="190" y="18491"/>
                    <a:pt x="202" y="17786"/>
                    <a:pt x="373" y="17112"/>
                  </a:cubicBezTo>
                  <a:lnTo>
                    <a:pt x="373" y="17106"/>
                  </a:lnTo>
                  <a:close/>
                  <a:moveTo>
                    <a:pt x="10337" y="20293"/>
                  </a:moveTo>
                  <a:lnTo>
                    <a:pt x="10337" y="20293"/>
                  </a:lnTo>
                  <a:cubicBezTo>
                    <a:pt x="10179" y="20810"/>
                    <a:pt x="9921" y="21301"/>
                    <a:pt x="9600" y="21735"/>
                  </a:cubicBezTo>
                  <a:cubicBezTo>
                    <a:pt x="9229" y="22246"/>
                    <a:pt x="8781" y="22686"/>
                    <a:pt x="8296" y="23077"/>
                  </a:cubicBezTo>
                  <a:cubicBezTo>
                    <a:pt x="7798" y="23479"/>
                    <a:pt x="7257" y="23827"/>
                    <a:pt x="6702" y="24136"/>
                  </a:cubicBezTo>
                  <a:cubicBezTo>
                    <a:pt x="6167" y="24432"/>
                    <a:pt x="5612" y="24677"/>
                    <a:pt x="5103" y="25011"/>
                  </a:cubicBezTo>
                  <a:cubicBezTo>
                    <a:pt x="4813" y="25206"/>
                    <a:pt x="4524" y="25439"/>
                    <a:pt x="4309" y="25723"/>
                  </a:cubicBezTo>
                  <a:lnTo>
                    <a:pt x="4309" y="25709"/>
                  </a:lnTo>
                  <a:cubicBezTo>
                    <a:pt x="4315" y="25666"/>
                    <a:pt x="4321" y="25622"/>
                    <a:pt x="4321" y="25578"/>
                  </a:cubicBezTo>
                  <a:cubicBezTo>
                    <a:pt x="4612" y="24816"/>
                    <a:pt x="5046" y="24104"/>
                    <a:pt x="5600" y="23505"/>
                  </a:cubicBezTo>
                  <a:cubicBezTo>
                    <a:pt x="6004" y="23071"/>
                    <a:pt x="6470" y="22705"/>
                    <a:pt x="6961" y="22383"/>
                  </a:cubicBezTo>
                  <a:cubicBezTo>
                    <a:pt x="7496" y="22025"/>
                    <a:pt x="8057" y="21691"/>
                    <a:pt x="8612" y="21357"/>
                  </a:cubicBezTo>
                  <a:cubicBezTo>
                    <a:pt x="9185" y="20999"/>
                    <a:pt x="9764" y="20645"/>
                    <a:pt x="10337" y="20293"/>
                  </a:cubicBezTo>
                  <a:close/>
                  <a:moveTo>
                    <a:pt x="5792" y="1"/>
                  </a:moveTo>
                  <a:cubicBezTo>
                    <a:pt x="5755" y="1"/>
                    <a:pt x="5718" y="19"/>
                    <a:pt x="5702" y="61"/>
                  </a:cubicBezTo>
                  <a:cubicBezTo>
                    <a:pt x="5431" y="741"/>
                    <a:pt x="5204" y="1453"/>
                    <a:pt x="5065" y="2177"/>
                  </a:cubicBezTo>
                  <a:cubicBezTo>
                    <a:pt x="4940" y="2882"/>
                    <a:pt x="4894" y="3619"/>
                    <a:pt x="5015" y="4337"/>
                  </a:cubicBezTo>
                  <a:cubicBezTo>
                    <a:pt x="5071" y="4690"/>
                    <a:pt x="5172" y="5043"/>
                    <a:pt x="5304" y="5376"/>
                  </a:cubicBezTo>
                  <a:cubicBezTo>
                    <a:pt x="5443" y="5716"/>
                    <a:pt x="5612" y="6044"/>
                    <a:pt x="5777" y="6372"/>
                  </a:cubicBezTo>
                  <a:cubicBezTo>
                    <a:pt x="5934" y="6699"/>
                    <a:pt x="6098" y="7027"/>
                    <a:pt x="6217" y="7373"/>
                  </a:cubicBezTo>
                  <a:cubicBezTo>
                    <a:pt x="6331" y="7713"/>
                    <a:pt x="6414" y="8059"/>
                    <a:pt x="6464" y="8413"/>
                  </a:cubicBezTo>
                  <a:cubicBezTo>
                    <a:pt x="6557" y="9131"/>
                    <a:pt x="6513" y="9855"/>
                    <a:pt x="6356" y="10561"/>
                  </a:cubicBezTo>
                  <a:cubicBezTo>
                    <a:pt x="6344" y="10623"/>
                    <a:pt x="6324" y="10687"/>
                    <a:pt x="6312" y="10750"/>
                  </a:cubicBezTo>
                  <a:cubicBezTo>
                    <a:pt x="6275" y="10826"/>
                    <a:pt x="6249" y="10908"/>
                    <a:pt x="6211" y="10983"/>
                  </a:cubicBezTo>
                  <a:cubicBezTo>
                    <a:pt x="6205" y="10989"/>
                    <a:pt x="6205" y="10995"/>
                    <a:pt x="6205" y="11001"/>
                  </a:cubicBezTo>
                  <a:cubicBezTo>
                    <a:pt x="6066" y="11260"/>
                    <a:pt x="5928" y="11512"/>
                    <a:pt x="5783" y="11763"/>
                  </a:cubicBezTo>
                  <a:cubicBezTo>
                    <a:pt x="5475" y="12330"/>
                    <a:pt x="5159" y="12897"/>
                    <a:pt x="4888" y="13478"/>
                  </a:cubicBezTo>
                  <a:cubicBezTo>
                    <a:pt x="4876" y="13509"/>
                    <a:pt x="4857" y="13534"/>
                    <a:pt x="4838" y="13565"/>
                  </a:cubicBezTo>
                  <a:cubicBezTo>
                    <a:pt x="4705" y="13792"/>
                    <a:pt x="4592" y="14025"/>
                    <a:pt x="4492" y="14271"/>
                  </a:cubicBezTo>
                  <a:cubicBezTo>
                    <a:pt x="4548" y="13490"/>
                    <a:pt x="4568" y="12702"/>
                    <a:pt x="4460" y="11928"/>
                  </a:cubicBezTo>
                  <a:cubicBezTo>
                    <a:pt x="4385" y="11399"/>
                    <a:pt x="4252" y="10870"/>
                    <a:pt x="4033" y="10372"/>
                  </a:cubicBezTo>
                  <a:cubicBezTo>
                    <a:pt x="3812" y="9874"/>
                    <a:pt x="3490" y="9434"/>
                    <a:pt x="3138" y="9012"/>
                  </a:cubicBezTo>
                  <a:cubicBezTo>
                    <a:pt x="2748" y="8545"/>
                    <a:pt x="2324" y="8085"/>
                    <a:pt x="2060" y="7530"/>
                  </a:cubicBezTo>
                  <a:cubicBezTo>
                    <a:pt x="2042" y="7495"/>
                    <a:pt x="2003" y="7476"/>
                    <a:pt x="1967" y="7476"/>
                  </a:cubicBezTo>
                  <a:cubicBezTo>
                    <a:pt x="1926" y="7476"/>
                    <a:pt x="1888" y="7500"/>
                    <a:pt x="1884" y="7550"/>
                  </a:cubicBezTo>
                  <a:cubicBezTo>
                    <a:pt x="1809" y="8614"/>
                    <a:pt x="1841" y="9704"/>
                    <a:pt x="2105" y="10743"/>
                  </a:cubicBezTo>
                  <a:cubicBezTo>
                    <a:pt x="2237" y="11248"/>
                    <a:pt x="2432" y="11739"/>
                    <a:pt x="2696" y="12193"/>
                  </a:cubicBezTo>
                  <a:cubicBezTo>
                    <a:pt x="2980" y="12690"/>
                    <a:pt x="3358" y="13112"/>
                    <a:pt x="3679" y="13585"/>
                  </a:cubicBezTo>
                  <a:cubicBezTo>
                    <a:pt x="3969" y="14001"/>
                    <a:pt x="4214" y="14484"/>
                    <a:pt x="4246" y="14995"/>
                  </a:cubicBezTo>
                  <a:cubicBezTo>
                    <a:pt x="4246" y="15033"/>
                    <a:pt x="4240" y="15071"/>
                    <a:pt x="4234" y="15109"/>
                  </a:cubicBezTo>
                  <a:cubicBezTo>
                    <a:pt x="4208" y="15153"/>
                    <a:pt x="4184" y="15203"/>
                    <a:pt x="4158" y="15248"/>
                  </a:cubicBezTo>
                  <a:cubicBezTo>
                    <a:pt x="4128" y="15312"/>
                    <a:pt x="4183" y="15362"/>
                    <a:pt x="4237" y="15362"/>
                  </a:cubicBezTo>
                  <a:cubicBezTo>
                    <a:pt x="4240" y="15362"/>
                    <a:pt x="4243" y="15362"/>
                    <a:pt x="4246" y="15361"/>
                  </a:cubicBezTo>
                  <a:lnTo>
                    <a:pt x="4252" y="15367"/>
                  </a:lnTo>
                  <a:cubicBezTo>
                    <a:pt x="4070" y="16237"/>
                    <a:pt x="4033" y="17144"/>
                    <a:pt x="4138" y="18025"/>
                  </a:cubicBezTo>
                  <a:cubicBezTo>
                    <a:pt x="4214" y="18636"/>
                    <a:pt x="4353" y="19234"/>
                    <a:pt x="4479" y="19839"/>
                  </a:cubicBezTo>
                  <a:cubicBezTo>
                    <a:pt x="4126" y="18844"/>
                    <a:pt x="3667" y="17893"/>
                    <a:pt x="3156" y="16973"/>
                  </a:cubicBezTo>
                  <a:cubicBezTo>
                    <a:pt x="2545" y="15859"/>
                    <a:pt x="1865" y="14787"/>
                    <a:pt x="1228" y="13691"/>
                  </a:cubicBezTo>
                  <a:cubicBezTo>
                    <a:pt x="870" y="13074"/>
                    <a:pt x="524" y="12457"/>
                    <a:pt x="202" y="11815"/>
                  </a:cubicBezTo>
                  <a:cubicBezTo>
                    <a:pt x="187" y="11784"/>
                    <a:pt x="150" y="11767"/>
                    <a:pt x="115" y="11767"/>
                  </a:cubicBezTo>
                  <a:cubicBezTo>
                    <a:pt x="77" y="11767"/>
                    <a:pt x="42" y="11787"/>
                    <a:pt x="39" y="11833"/>
                  </a:cubicBezTo>
                  <a:cubicBezTo>
                    <a:pt x="1" y="12519"/>
                    <a:pt x="82" y="13199"/>
                    <a:pt x="265" y="13856"/>
                  </a:cubicBezTo>
                  <a:cubicBezTo>
                    <a:pt x="442" y="14510"/>
                    <a:pt x="719" y="15141"/>
                    <a:pt x="1053" y="15739"/>
                  </a:cubicBezTo>
                  <a:cubicBezTo>
                    <a:pt x="1393" y="16344"/>
                    <a:pt x="1795" y="16917"/>
                    <a:pt x="2237" y="17452"/>
                  </a:cubicBezTo>
                  <a:cubicBezTo>
                    <a:pt x="2672" y="17975"/>
                    <a:pt x="3150" y="18453"/>
                    <a:pt x="3597" y="18958"/>
                  </a:cubicBezTo>
                  <a:cubicBezTo>
                    <a:pt x="3818" y="19209"/>
                    <a:pt x="4033" y="19467"/>
                    <a:pt x="4214" y="19745"/>
                  </a:cubicBezTo>
                  <a:cubicBezTo>
                    <a:pt x="4246" y="19801"/>
                    <a:pt x="4284" y="19859"/>
                    <a:pt x="4315" y="19915"/>
                  </a:cubicBezTo>
                  <a:cubicBezTo>
                    <a:pt x="4385" y="20104"/>
                    <a:pt x="4448" y="20299"/>
                    <a:pt x="4504" y="20488"/>
                  </a:cubicBezTo>
                  <a:cubicBezTo>
                    <a:pt x="4513" y="20529"/>
                    <a:pt x="4542" y="20547"/>
                    <a:pt x="4572" y="20547"/>
                  </a:cubicBezTo>
                  <a:cubicBezTo>
                    <a:pt x="4583" y="20547"/>
                    <a:pt x="4595" y="20544"/>
                    <a:pt x="4606" y="20539"/>
                  </a:cubicBezTo>
                  <a:cubicBezTo>
                    <a:pt x="4618" y="20633"/>
                    <a:pt x="4637" y="20728"/>
                    <a:pt x="4649" y="20816"/>
                  </a:cubicBezTo>
                  <a:cubicBezTo>
                    <a:pt x="4624" y="20909"/>
                    <a:pt x="4606" y="20999"/>
                    <a:pt x="4586" y="21092"/>
                  </a:cubicBezTo>
                  <a:cubicBezTo>
                    <a:pt x="4574" y="21162"/>
                    <a:pt x="4630" y="21200"/>
                    <a:pt x="4687" y="21200"/>
                  </a:cubicBezTo>
                  <a:cubicBezTo>
                    <a:pt x="4693" y="21313"/>
                    <a:pt x="4705" y="21426"/>
                    <a:pt x="4705" y="21540"/>
                  </a:cubicBezTo>
                  <a:cubicBezTo>
                    <a:pt x="4743" y="22761"/>
                    <a:pt x="4290" y="23921"/>
                    <a:pt x="4114" y="25118"/>
                  </a:cubicBezTo>
                  <a:cubicBezTo>
                    <a:pt x="4083" y="25369"/>
                    <a:pt x="4057" y="25616"/>
                    <a:pt x="4039" y="25868"/>
                  </a:cubicBezTo>
                  <a:cubicBezTo>
                    <a:pt x="4033" y="25892"/>
                    <a:pt x="4025" y="25918"/>
                    <a:pt x="4019" y="25944"/>
                  </a:cubicBezTo>
                  <a:cubicBezTo>
                    <a:pt x="3786" y="24734"/>
                    <a:pt x="3541" y="23525"/>
                    <a:pt x="3169" y="22353"/>
                  </a:cubicBezTo>
                  <a:cubicBezTo>
                    <a:pt x="2961" y="21711"/>
                    <a:pt x="2722" y="21080"/>
                    <a:pt x="2420" y="20482"/>
                  </a:cubicBezTo>
                  <a:cubicBezTo>
                    <a:pt x="2129" y="19889"/>
                    <a:pt x="1783" y="19330"/>
                    <a:pt x="1443" y="18763"/>
                  </a:cubicBezTo>
                  <a:cubicBezTo>
                    <a:pt x="1059" y="18132"/>
                    <a:pt x="693" y="17490"/>
                    <a:pt x="442" y="16797"/>
                  </a:cubicBezTo>
                  <a:cubicBezTo>
                    <a:pt x="429" y="16761"/>
                    <a:pt x="391" y="16742"/>
                    <a:pt x="355" y="16742"/>
                  </a:cubicBezTo>
                  <a:cubicBezTo>
                    <a:pt x="322" y="16742"/>
                    <a:pt x="290" y="16758"/>
                    <a:pt x="277" y="16790"/>
                  </a:cubicBezTo>
                  <a:cubicBezTo>
                    <a:pt x="64" y="17464"/>
                    <a:pt x="7" y="18176"/>
                    <a:pt x="76" y="18876"/>
                  </a:cubicBezTo>
                  <a:cubicBezTo>
                    <a:pt x="152" y="19581"/>
                    <a:pt x="359" y="20275"/>
                    <a:pt x="655" y="20917"/>
                  </a:cubicBezTo>
                  <a:cubicBezTo>
                    <a:pt x="958" y="21552"/>
                    <a:pt x="1349" y="22119"/>
                    <a:pt x="1795" y="22656"/>
                  </a:cubicBezTo>
                  <a:cubicBezTo>
                    <a:pt x="2218" y="23165"/>
                    <a:pt x="2672" y="23656"/>
                    <a:pt x="3062" y="24192"/>
                  </a:cubicBezTo>
                  <a:cubicBezTo>
                    <a:pt x="3333" y="24557"/>
                    <a:pt x="3572" y="24961"/>
                    <a:pt x="3730" y="25389"/>
                  </a:cubicBezTo>
                  <a:cubicBezTo>
                    <a:pt x="3792" y="25703"/>
                    <a:pt x="3856" y="26025"/>
                    <a:pt x="3919" y="26346"/>
                  </a:cubicBezTo>
                  <a:cubicBezTo>
                    <a:pt x="3925" y="26384"/>
                    <a:pt x="3943" y="26403"/>
                    <a:pt x="3969" y="26415"/>
                  </a:cubicBezTo>
                  <a:cubicBezTo>
                    <a:pt x="3963" y="26441"/>
                    <a:pt x="3957" y="26465"/>
                    <a:pt x="3949" y="26491"/>
                  </a:cubicBezTo>
                  <a:cubicBezTo>
                    <a:pt x="3937" y="26548"/>
                    <a:pt x="3975" y="26586"/>
                    <a:pt x="4019" y="26592"/>
                  </a:cubicBezTo>
                  <a:cubicBezTo>
                    <a:pt x="4045" y="28229"/>
                    <a:pt x="4479" y="29867"/>
                    <a:pt x="5318" y="31273"/>
                  </a:cubicBezTo>
                  <a:cubicBezTo>
                    <a:pt x="5449" y="31499"/>
                    <a:pt x="5606" y="31707"/>
                    <a:pt x="5771" y="31915"/>
                  </a:cubicBezTo>
                  <a:cubicBezTo>
                    <a:pt x="5787" y="31938"/>
                    <a:pt x="5806" y="31947"/>
                    <a:pt x="5826" y="31947"/>
                  </a:cubicBezTo>
                  <a:cubicBezTo>
                    <a:pt x="5875" y="31947"/>
                    <a:pt x="5920" y="31885"/>
                    <a:pt x="5885" y="31826"/>
                  </a:cubicBezTo>
                  <a:cubicBezTo>
                    <a:pt x="4813" y="30107"/>
                    <a:pt x="4202" y="28110"/>
                    <a:pt x="4290" y="26081"/>
                  </a:cubicBezTo>
                  <a:cubicBezTo>
                    <a:pt x="4479" y="25735"/>
                    <a:pt x="4781" y="25452"/>
                    <a:pt x="5109" y="25218"/>
                  </a:cubicBezTo>
                  <a:cubicBezTo>
                    <a:pt x="5606" y="24872"/>
                    <a:pt x="6161" y="24633"/>
                    <a:pt x="6684" y="24343"/>
                  </a:cubicBezTo>
                  <a:cubicBezTo>
                    <a:pt x="7251" y="24040"/>
                    <a:pt x="7798" y="23700"/>
                    <a:pt x="8303" y="23304"/>
                  </a:cubicBezTo>
                  <a:cubicBezTo>
                    <a:pt x="8801" y="22920"/>
                    <a:pt x="9260" y="22479"/>
                    <a:pt x="9644" y="21975"/>
                  </a:cubicBezTo>
                  <a:cubicBezTo>
                    <a:pt x="10022" y="21484"/>
                    <a:pt x="10325" y="20935"/>
                    <a:pt x="10508" y="20343"/>
                  </a:cubicBezTo>
                  <a:cubicBezTo>
                    <a:pt x="10533" y="20267"/>
                    <a:pt x="10551" y="20191"/>
                    <a:pt x="10571" y="20110"/>
                  </a:cubicBezTo>
                  <a:cubicBezTo>
                    <a:pt x="10589" y="20050"/>
                    <a:pt x="10535" y="20013"/>
                    <a:pt x="10484" y="20013"/>
                  </a:cubicBezTo>
                  <a:cubicBezTo>
                    <a:pt x="10465" y="20013"/>
                    <a:pt x="10447" y="20018"/>
                    <a:pt x="10432" y="20028"/>
                  </a:cubicBezTo>
                  <a:cubicBezTo>
                    <a:pt x="9853" y="20388"/>
                    <a:pt x="9266" y="20746"/>
                    <a:pt x="8687" y="21098"/>
                  </a:cubicBezTo>
                  <a:cubicBezTo>
                    <a:pt x="8126" y="21446"/>
                    <a:pt x="7554" y="21786"/>
                    <a:pt x="6999" y="22145"/>
                  </a:cubicBezTo>
                  <a:cubicBezTo>
                    <a:pt x="6489" y="22473"/>
                    <a:pt x="6004" y="22831"/>
                    <a:pt x="5582" y="23266"/>
                  </a:cubicBezTo>
                  <a:cubicBezTo>
                    <a:pt x="5191" y="23668"/>
                    <a:pt x="4857" y="24116"/>
                    <a:pt x="4586" y="24601"/>
                  </a:cubicBezTo>
                  <a:cubicBezTo>
                    <a:pt x="4530" y="24703"/>
                    <a:pt x="4473" y="24802"/>
                    <a:pt x="4423" y="24910"/>
                  </a:cubicBezTo>
                  <a:cubicBezTo>
                    <a:pt x="4586" y="24022"/>
                    <a:pt x="4850" y="23153"/>
                    <a:pt x="4940" y="22252"/>
                  </a:cubicBezTo>
                  <a:cubicBezTo>
                    <a:pt x="4996" y="21729"/>
                    <a:pt x="4964" y="21212"/>
                    <a:pt x="4888" y="20696"/>
                  </a:cubicBezTo>
                  <a:cubicBezTo>
                    <a:pt x="5027" y="20275"/>
                    <a:pt x="5254" y="19877"/>
                    <a:pt x="5513" y="19525"/>
                  </a:cubicBezTo>
                  <a:cubicBezTo>
                    <a:pt x="5877" y="19039"/>
                    <a:pt x="6312" y="18612"/>
                    <a:pt x="6766" y="18202"/>
                  </a:cubicBezTo>
                  <a:cubicBezTo>
                    <a:pt x="7232" y="17773"/>
                    <a:pt x="7711" y="17357"/>
                    <a:pt x="8139" y="16891"/>
                  </a:cubicBezTo>
                  <a:cubicBezTo>
                    <a:pt x="8568" y="16426"/>
                    <a:pt x="8926" y="15896"/>
                    <a:pt x="9165" y="15310"/>
                  </a:cubicBezTo>
                  <a:cubicBezTo>
                    <a:pt x="9443" y="14636"/>
                    <a:pt x="9569" y="13911"/>
                    <a:pt x="9543" y="13187"/>
                  </a:cubicBezTo>
                  <a:cubicBezTo>
                    <a:pt x="9539" y="13135"/>
                    <a:pt x="9493" y="13104"/>
                    <a:pt x="9446" y="13104"/>
                  </a:cubicBezTo>
                  <a:cubicBezTo>
                    <a:pt x="9425" y="13104"/>
                    <a:pt x="9404" y="13110"/>
                    <a:pt x="9386" y="13124"/>
                  </a:cubicBezTo>
                  <a:cubicBezTo>
                    <a:pt x="8409" y="13874"/>
                    <a:pt x="7434" y="14630"/>
                    <a:pt x="6589" y="15525"/>
                  </a:cubicBezTo>
                  <a:cubicBezTo>
                    <a:pt x="5777" y="16388"/>
                    <a:pt x="5097" y="17389"/>
                    <a:pt x="4737" y="18528"/>
                  </a:cubicBezTo>
                  <a:cubicBezTo>
                    <a:pt x="4681" y="18717"/>
                    <a:pt x="4630" y="18906"/>
                    <a:pt x="4592" y="19103"/>
                  </a:cubicBezTo>
                  <a:cubicBezTo>
                    <a:pt x="4574" y="18996"/>
                    <a:pt x="4548" y="18888"/>
                    <a:pt x="4530" y="18781"/>
                  </a:cubicBezTo>
                  <a:cubicBezTo>
                    <a:pt x="4303" y="17603"/>
                    <a:pt x="4278" y="16420"/>
                    <a:pt x="4548" y="15240"/>
                  </a:cubicBezTo>
                  <a:cubicBezTo>
                    <a:pt x="4580" y="15127"/>
                    <a:pt x="4612" y="15008"/>
                    <a:pt x="4643" y="14894"/>
                  </a:cubicBezTo>
                  <a:cubicBezTo>
                    <a:pt x="4902" y="14673"/>
                    <a:pt x="5242" y="14542"/>
                    <a:pt x="5563" y="14441"/>
                  </a:cubicBezTo>
                  <a:cubicBezTo>
                    <a:pt x="5827" y="14353"/>
                    <a:pt x="6098" y="14283"/>
                    <a:pt x="6368" y="14196"/>
                  </a:cubicBezTo>
                  <a:cubicBezTo>
                    <a:pt x="6640" y="14100"/>
                    <a:pt x="6911" y="13993"/>
                    <a:pt x="7170" y="13862"/>
                  </a:cubicBezTo>
                  <a:cubicBezTo>
                    <a:pt x="8214" y="13345"/>
                    <a:pt x="9127" y="12551"/>
                    <a:pt x="9777" y="11574"/>
                  </a:cubicBezTo>
                  <a:cubicBezTo>
                    <a:pt x="10148" y="11027"/>
                    <a:pt x="10420" y="10434"/>
                    <a:pt x="10621" y="9805"/>
                  </a:cubicBezTo>
                  <a:cubicBezTo>
                    <a:pt x="10636" y="9747"/>
                    <a:pt x="10599" y="9685"/>
                    <a:pt x="10542" y="9685"/>
                  </a:cubicBezTo>
                  <a:cubicBezTo>
                    <a:pt x="10531" y="9685"/>
                    <a:pt x="10520" y="9687"/>
                    <a:pt x="10508" y="9692"/>
                  </a:cubicBezTo>
                  <a:cubicBezTo>
                    <a:pt x="9929" y="9905"/>
                    <a:pt x="9362" y="10146"/>
                    <a:pt x="8801" y="10397"/>
                  </a:cubicBezTo>
                  <a:cubicBezTo>
                    <a:pt x="8246" y="10655"/>
                    <a:pt x="7699" y="10932"/>
                    <a:pt x="7182" y="11254"/>
                  </a:cubicBezTo>
                  <a:cubicBezTo>
                    <a:pt x="6659" y="11588"/>
                    <a:pt x="6167" y="11972"/>
                    <a:pt x="5733" y="12413"/>
                  </a:cubicBezTo>
                  <a:cubicBezTo>
                    <a:pt x="5745" y="12388"/>
                    <a:pt x="5758" y="12362"/>
                    <a:pt x="5771" y="12338"/>
                  </a:cubicBezTo>
                  <a:cubicBezTo>
                    <a:pt x="6129" y="11676"/>
                    <a:pt x="6513" y="11007"/>
                    <a:pt x="6829" y="10321"/>
                  </a:cubicBezTo>
                  <a:cubicBezTo>
                    <a:pt x="6879" y="10251"/>
                    <a:pt x="6929" y="10183"/>
                    <a:pt x="6981" y="10120"/>
                  </a:cubicBezTo>
                  <a:cubicBezTo>
                    <a:pt x="7213" y="9818"/>
                    <a:pt x="7464" y="9527"/>
                    <a:pt x="7711" y="9231"/>
                  </a:cubicBezTo>
                  <a:cubicBezTo>
                    <a:pt x="8182" y="8672"/>
                    <a:pt x="8656" y="8079"/>
                    <a:pt x="8894" y="7373"/>
                  </a:cubicBezTo>
                  <a:cubicBezTo>
                    <a:pt x="9028" y="6989"/>
                    <a:pt x="9077" y="6579"/>
                    <a:pt x="9040" y="6177"/>
                  </a:cubicBezTo>
                  <a:cubicBezTo>
                    <a:pt x="9002" y="5736"/>
                    <a:pt x="8863" y="5308"/>
                    <a:pt x="8681" y="4910"/>
                  </a:cubicBezTo>
                  <a:cubicBezTo>
                    <a:pt x="8290" y="4085"/>
                    <a:pt x="7705" y="3386"/>
                    <a:pt x="7156" y="2668"/>
                  </a:cubicBezTo>
                  <a:cubicBezTo>
                    <a:pt x="6640" y="1988"/>
                    <a:pt x="6129" y="1250"/>
                    <a:pt x="5947" y="401"/>
                  </a:cubicBezTo>
                  <a:cubicBezTo>
                    <a:pt x="5928" y="293"/>
                    <a:pt x="5909" y="192"/>
                    <a:pt x="5897" y="85"/>
                  </a:cubicBezTo>
                  <a:cubicBezTo>
                    <a:pt x="5890" y="32"/>
                    <a:pt x="584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8945234" y="1270085"/>
              <a:ext cx="61934" cy="61934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6884666" y="309439"/>
              <a:ext cx="94478" cy="91444"/>
            </a:xfrm>
            <a:custGeom>
              <a:avLst/>
              <a:gdLst/>
              <a:ahLst/>
              <a:cxnLst/>
              <a:rect l="l" t="t" r="r" b="b"/>
              <a:pathLst>
                <a:path w="1588" h="1537" extrusionOk="0">
                  <a:moveTo>
                    <a:pt x="1279" y="0"/>
                  </a:moveTo>
                  <a:lnTo>
                    <a:pt x="0" y="1347"/>
                  </a:lnTo>
                  <a:cubicBezTo>
                    <a:pt x="168" y="1473"/>
                    <a:pt x="366" y="1536"/>
                    <a:pt x="564" y="1536"/>
                  </a:cubicBezTo>
                  <a:cubicBezTo>
                    <a:pt x="813" y="1536"/>
                    <a:pt x="1060" y="1437"/>
                    <a:pt x="1241" y="1240"/>
                  </a:cubicBezTo>
                  <a:cubicBezTo>
                    <a:pt x="1575" y="894"/>
                    <a:pt x="1588" y="359"/>
                    <a:pt x="1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703071" y="135710"/>
              <a:ext cx="96382" cy="89897"/>
            </a:xfrm>
            <a:custGeom>
              <a:avLst/>
              <a:gdLst/>
              <a:ahLst/>
              <a:cxnLst/>
              <a:rect l="l" t="t" r="r" b="b"/>
              <a:pathLst>
                <a:path w="1620" h="1511" extrusionOk="0">
                  <a:moveTo>
                    <a:pt x="289" y="1"/>
                  </a:moveTo>
                  <a:lnTo>
                    <a:pt x="289" y="1"/>
                  </a:lnTo>
                  <a:cubicBezTo>
                    <a:pt x="1" y="367"/>
                    <a:pt x="25" y="908"/>
                    <a:pt x="373" y="1242"/>
                  </a:cubicBezTo>
                  <a:cubicBezTo>
                    <a:pt x="552" y="1421"/>
                    <a:pt x="788" y="1510"/>
                    <a:pt x="1024" y="1510"/>
                  </a:cubicBezTo>
                  <a:cubicBezTo>
                    <a:pt x="1235" y="1510"/>
                    <a:pt x="1447" y="1439"/>
                    <a:pt x="1620" y="1299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 rot="10800000" flipH="1">
              <a:off x="7944925" y="433478"/>
              <a:ext cx="61924" cy="61950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15"/>
          <p:cNvGrpSpPr/>
          <p:nvPr/>
        </p:nvGrpSpPr>
        <p:grpSpPr>
          <a:xfrm>
            <a:off x="-870414" y="-793327"/>
            <a:ext cx="10640502" cy="6469277"/>
            <a:chOff x="-870414" y="-793327"/>
            <a:chExt cx="10640502" cy="6469277"/>
          </a:xfrm>
        </p:grpSpPr>
        <p:sp>
          <p:nvSpPr>
            <p:cNvPr id="682" name="Google Shape;682;p15"/>
            <p:cNvSpPr/>
            <p:nvPr/>
          </p:nvSpPr>
          <p:spPr>
            <a:xfrm rot="10800000" flipH="1">
              <a:off x="5815301" y="3466100"/>
              <a:ext cx="3954787" cy="2209850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 rot="-10799900">
              <a:off x="-870414" y="3317141"/>
              <a:ext cx="4123089" cy="2292174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 rot="10676150" flipH="1">
              <a:off x="-813587" y="-721737"/>
              <a:ext cx="3998662" cy="1304696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rot="10800000">
              <a:off x="5914426" y="-462666"/>
              <a:ext cx="3418224" cy="1031789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5"/>
          <p:cNvSpPr txBox="1">
            <a:spLocks noGrp="1"/>
          </p:cNvSpPr>
          <p:nvPr>
            <p:ph type="title"/>
          </p:nvPr>
        </p:nvSpPr>
        <p:spPr>
          <a:xfrm>
            <a:off x="2036263" y="2105700"/>
            <a:ext cx="50676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7" name="Google Shape;687;p15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189800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8" name="Google Shape;688;p15"/>
          <p:cNvSpPr txBox="1">
            <a:spLocks noGrp="1"/>
          </p:cNvSpPr>
          <p:nvPr>
            <p:ph type="subTitle" idx="1"/>
          </p:nvPr>
        </p:nvSpPr>
        <p:spPr>
          <a:xfrm>
            <a:off x="2036263" y="298630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9" name="Google Shape;689;p15"/>
          <p:cNvGrpSpPr/>
          <p:nvPr/>
        </p:nvGrpSpPr>
        <p:grpSpPr>
          <a:xfrm rot="4276944" flipH="1">
            <a:off x="2185764" y="4251692"/>
            <a:ext cx="872750" cy="1790042"/>
            <a:chOff x="3794220" y="5799662"/>
            <a:chExt cx="872761" cy="1790065"/>
          </a:xfrm>
        </p:grpSpPr>
        <p:sp>
          <p:nvSpPr>
            <p:cNvPr id="690" name="Google Shape;690;p15"/>
            <p:cNvSpPr/>
            <p:nvPr/>
          </p:nvSpPr>
          <p:spPr>
            <a:xfrm>
              <a:off x="4269513" y="6520713"/>
              <a:ext cx="397467" cy="509581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4131338" y="5799662"/>
              <a:ext cx="215282" cy="717528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4210236" y="6205540"/>
              <a:ext cx="378563" cy="472428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3868824" y="6161052"/>
              <a:ext cx="300441" cy="498429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3848727" y="6972093"/>
              <a:ext cx="381724" cy="342961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4282693" y="6962491"/>
              <a:ext cx="378623" cy="426927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3794220" y="6457619"/>
              <a:ext cx="452093" cy="597125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3952850" y="5946544"/>
              <a:ext cx="606309" cy="1643183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5"/>
          <p:cNvSpPr/>
          <p:nvPr/>
        </p:nvSpPr>
        <p:spPr>
          <a:xfrm rot="582897">
            <a:off x="-334946" y="3841403"/>
            <a:ext cx="1070401" cy="1783564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5"/>
          <p:cNvSpPr/>
          <p:nvPr/>
        </p:nvSpPr>
        <p:spPr>
          <a:xfrm rot="3205331" flipH="1">
            <a:off x="802149" y="4315967"/>
            <a:ext cx="634340" cy="1905228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"/>
          <p:cNvSpPr/>
          <p:nvPr/>
        </p:nvSpPr>
        <p:spPr>
          <a:xfrm rot="455117">
            <a:off x="8381010" y="3841406"/>
            <a:ext cx="1070409" cy="1783578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15"/>
          <p:cNvGrpSpPr/>
          <p:nvPr/>
        </p:nvGrpSpPr>
        <p:grpSpPr>
          <a:xfrm rot="-4441020" flipH="1">
            <a:off x="7064696" y="3928853"/>
            <a:ext cx="1145100" cy="2806721"/>
            <a:chOff x="2315869" y="6186925"/>
            <a:chExt cx="816643" cy="2001649"/>
          </a:xfrm>
        </p:grpSpPr>
        <p:sp>
          <p:nvSpPr>
            <p:cNvPr id="702" name="Google Shape;702;p15"/>
            <p:cNvSpPr/>
            <p:nvPr/>
          </p:nvSpPr>
          <p:spPr>
            <a:xfrm>
              <a:off x="2358091" y="6983594"/>
              <a:ext cx="176937" cy="516916"/>
            </a:xfrm>
            <a:custGeom>
              <a:avLst/>
              <a:gdLst/>
              <a:ahLst/>
              <a:cxnLst/>
              <a:rect l="l" t="t" r="r" b="b"/>
              <a:pathLst>
                <a:path w="2967" h="8668" extrusionOk="0">
                  <a:moveTo>
                    <a:pt x="943" y="1"/>
                  </a:moveTo>
                  <a:cubicBezTo>
                    <a:pt x="927" y="1"/>
                    <a:pt x="911" y="8"/>
                    <a:pt x="902" y="23"/>
                  </a:cubicBezTo>
                  <a:cubicBezTo>
                    <a:pt x="214" y="1069"/>
                    <a:pt x="1" y="2366"/>
                    <a:pt x="196" y="3595"/>
                  </a:cubicBezTo>
                  <a:cubicBezTo>
                    <a:pt x="290" y="4174"/>
                    <a:pt x="473" y="4735"/>
                    <a:pt x="719" y="5264"/>
                  </a:cubicBezTo>
                  <a:cubicBezTo>
                    <a:pt x="970" y="5787"/>
                    <a:pt x="1292" y="6265"/>
                    <a:pt x="1644" y="6732"/>
                  </a:cubicBezTo>
                  <a:cubicBezTo>
                    <a:pt x="1990" y="7172"/>
                    <a:pt x="2376" y="7695"/>
                    <a:pt x="2262" y="8288"/>
                  </a:cubicBezTo>
                  <a:cubicBezTo>
                    <a:pt x="2258" y="8298"/>
                    <a:pt x="2267" y="8305"/>
                    <a:pt x="2276" y="8305"/>
                  </a:cubicBezTo>
                  <a:cubicBezTo>
                    <a:pt x="2283" y="8305"/>
                    <a:pt x="2290" y="8301"/>
                    <a:pt x="2293" y="8294"/>
                  </a:cubicBezTo>
                  <a:cubicBezTo>
                    <a:pt x="2306" y="8250"/>
                    <a:pt x="2312" y="8212"/>
                    <a:pt x="2324" y="8168"/>
                  </a:cubicBezTo>
                  <a:cubicBezTo>
                    <a:pt x="2330" y="8326"/>
                    <a:pt x="2350" y="8477"/>
                    <a:pt x="2368" y="8634"/>
                  </a:cubicBezTo>
                  <a:cubicBezTo>
                    <a:pt x="2368" y="8651"/>
                    <a:pt x="2388" y="8667"/>
                    <a:pt x="2407" y="8667"/>
                  </a:cubicBezTo>
                  <a:cubicBezTo>
                    <a:pt x="2416" y="8667"/>
                    <a:pt x="2426" y="8663"/>
                    <a:pt x="2432" y="8652"/>
                  </a:cubicBezTo>
                  <a:cubicBezTo>
                    <a:pt x="2659" y="8143"/>
                    <a:pt x="2848" y="7620"/>
                    <a:pt x="2905" y="7065"/>
                  </a:cubicBezTo>
                  <a:cubicBezTo>
                    <a:pt x="2967" y="6511"/>
                    <a:pt x="2885" y="5925"/>
                    <a:pt x="2702" y="5402"/>
                  </a:cubicBezTo>
                  <a:cubicBezTo>
                    <a:pt x="2495" y="4823"/>
                    <a:pt x="2149" y="4319"/>
                    <a:pt x="1839" y="3796"/>
                  </a:cubicBezTo>
                  <a:cubicBezTo>
                    <a:pt x="1676" y="3526"/>
                    <a:pt x="1531" y="3242"/>
                    <a:pt x="1417" y="2953"/>
                  </a:cubicBezTo>
                  <a:cubicBezTo>
                    <a:pt x="1318" y="2675"/>
                    <a:pt x="1234" y="2386"/>
                    <a:pt x="1179" y="2096"/>
                  </a:cubicBezTo>
                  <a:cubicBezTo>
                    <a:pt x="1039" y="1421"/>
                    <a:pt x="1021" y="735"/>
                    <a:pt x="990" y="49"/>
                  </a:cubicBezTo>
                  <a:cubicBezTo>
                    <a:pt x="990" y="18"/>
                    <a:pt x="966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2431681" y="7430143"/>
              <a:ext cx="385004" cy="416073"/>
            </a:xfrm>
            <a:custGeom>
              <a:avLst/>
              <a:gdLst/>
              <a:ahLst/>
              <a:cxnLst/>
              <a:rect l="l" t="t" r="r" b="b"/>
              <a:pathLst>
                <a:path w="6456" h="6977" extrusionOk="0">
                  <a:moveTo>
                    <a:pt x="6410" y="1"/>
                  </a:moveTo>
                  <a:cubicBezTo>
                    <a:pt x="6400" y="1"/>
                    <a:pt x="6390" y="4"/>
                    <a:pt x="6382" y="12"/>
                  </a:cubicBezTo>
                  <a:cubicBezTo>
                    <a:pt x="6143" y="257"/>
                    <a:pt x="5904" y="497"/>
                    <a:pt x="5651" y="730"/>
                  </a:cubicBezTo>
                  <a:cubicBezTo>
                    <a:pt x="5393" y="957"/>
                    <a:pt x="5128" y="1172"/>
                    <a:pt x="4852" y="1379"/>
                  </a:cubicBezTo>
                  <a:cubicBezTo>
                    <a:pt x="4317" y="1776"/>
                    <a:pt x="3736" y="2109"/>
                    <a:pt x="3157" y="2443"/>
                  </a:cubicBezTo>
                  <a:cubicBezTo>
                    <a:pt x="2590" y="2759"/>
                    <a:pt x="2023" y="3086"/>
                    <a:pt x="1520" y="3489"/>
                  </a:cubicBezTo>
                  <a:cubicBezTo>
                    <a:pt x="1059" y="3861"/>
                    <a:pt x="663" y="4315"/>
                    <a:pt x="398" y="4844"/>
                  </a:cubicBezTo>
                  <a:cubicBezTo>
                    <a:pt x="146" y="5341"/>
                    <a:pt x="0" y="5926"/>
                    <a:pt x="108" y="6481"/>
                  </a:cubicBezTo>
                  <a:cubicBezTo>
                    <a:pt x="70" y="6632"/>
                    <a:pt x="76" y="6789"/>
                    <a:pt x="114" y="6941"/>
                  </a:cubicBezTo>
                  <a:cubicBezTo>
                    <a:pt x="119" y="6964"/>
                    <a:pt x="142" y="6977"/>
                    <a:pt x="163" y="6977"/>
                  </a:cubicBezTo>
                  <a:cubicBezTo>
                    <a:pt x="170" y="6977"/>
                    <a:pt x="177" y="6976"/>
                    <a:pt x="183" y="6972"/>
                  </a:cubicBezTo>
                  <a:cubicBezTo>
                    <a:pt x="802" y="6601"/>
                    <a:pt x="1419" y="6229"/>
                    <a:pt x="2035" y="5864"/>
                  </a:cubicBezTo>
                  <a:cubicBezTo>
                    <a:pt x="2640" y="5504"/>
                    <a:pt x="3251" y="5158"/>
                    <a:pt x="3837" y="4768"/>
                  </a:cubicBezTo>
                  <a:cubicBezTo>
                    <a:pt x="4347" y="4428"/>
                    <a:pt x="4808" y="4018"/>
                    <a:pt x="5192" y="3533"/>
                  </a:cubicBezTo>
                  <a:cubicBezTo>
                    <a:pt x="5556" y="3074"/>
                    <a:pt x="5853" y="2550"/>
                    <a:pt x="6067" y="2003"/>
                  </a:cubicBezTo>
                  <a:cubicBezTo>
                    <a:pt x="6187" y="1687"/>
                    <a:pt x="6282" y="1367"/>
                    <a:pt x="6344" y="1033"/>
                  </a:cubicBezTo>
                  <a:cubicBezTo>
                    <a:pt x="6407" y="705"/>
                    <a:pt x="6439" y="378"/>
                    <a:pt x="6451" y="44"/>
                  </a:cubicBezTo>
                  <a:cubicBezTo>
                    <a:pt x="6455" y="18"/>
                    <a:pt x="6433" y="1"/>
                    <a:pt x="6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2546479" y="7003810"/>
              <a:ext cx="586033" cy="443386"/>
            </a:xfrm>
            <a:custGeom>
              <a:avLst/>
              <a:gdLst/>
              <a:ahLst/>
              <a:cxnLst/>
              <a:rect l="l" t="t" r="r" b="b"/>
              <a:pathLst>
                <a:path w="9827" h="7435" extrusionOk="0">
                  <a:moveTo>
                    <a:pt x="9779" y="1"/>
                  </a:moveTo>
                  <a:cubicBezTo>
                    <a:pt x="9773" y="1"/>
                    <a:pt x="9767" y="2"/>
                    <a:pt x="9761" y="6"/>
                  </a:cubicBezTo>
                  <a:cubicBezTo>
                    <a:pt x="9396" y="195"/>
                    <a:pt x="9018" y="370"/>
                    <a:pt x="8634" y="515"/>
                  </a:cubicBezTo>
                  <a:cubicBezTo>
                    <a:pt x="8250" y="661"/>
                    <a:pt x="7852" y="780"/>
                    <a:pt x="7456" y="899"/>
                  </a:cubicBezTo>
                  <a:cubicBezTo>
                    <a:pt x="6687" y="1120"/>
                    <a:pt x="5912" y="1321"/>
                    <a:pt x="5157" y="1599"/>
                  </a:cubicBezTo>
                  <a:cubicBezTo>
                    <a:pt x="4439" y="1870"/>
                    <a:pt x="3739" y="2210"/>
                    <a:pt x="3147" y="2695"/>
                  </a:cubicBezTo>
                  <a:cubicBezTo>
                    <a:pt x="2511" y="3211"/>
                    <a:pt x="2057" y="3891"/>
                    <a:pt x="1673" y="4603"/>
                  </a:cubicBezTo>
                  <a:cubicBezTo>
                    <a:pt x="1333" y="5246"/>
                    <a:pt x="1037" y="5908"/>
                    <a:pt x="665" y="6525"/>
                  </a:cubicBezTo>
                  <a:cubicBezTo>
                    <a:pt x="444" y="6801"/>
                    <a:pt x="237" y="7086"/>
                    <a:pt x="23" y="7368"/>
                  </a:cubicBezTo>
                  <a:cubicBezTo>
                    <a:pt x="0" y="7401"/>
                    <a:pt x="36" y="7434"/>
                    <a:pt x="71" y="7434"/>
                  </a:cubicBezTo>
                  <a:cubicBezTo>
                    <a:pt x="76" y="7434"/>
                    <a:pt x="81" y="7433"/>
                    <a:pt x="86" y="7432"/>
                  </a:cubicBezTo>
                  <a:cubicBezTo>
                    <a:pt x="797" y="7048"/>
                    <a:pt x="1439" y="6556"/>
                    <a:pt x="2070" y="6053"/>
                  </a:cubicBezTo>
                  <a:cubicBezTo>
                    <a:pt x="2706" y="5554"/>
                    <a:pt x="3336" y="5045"/>
                    <a:pt x="4041" y="4641"/>
                  </a:cubicBezTo>
                  <a:cubicBezTo>
                    <a:pt x="4395" y="4434"/>
                    <a:pt x="4773" y="4263"/>
                    <a:pt x="5163" y="4126"/>
                  </a:cubicBezTo>
                  <a:cubicBezTo>
                    <a:pt x="5566" y="3986"/>
                    <a:pt x="5974" y="3867"/>
                    <a:pt x="6378" y="3722"/>
                  </a:cubicBezTo>
                  <a:cubicBezTo>
                    <a:pt x="6768" y="3583"/>
                    <a:pt x="7146" y="3414"/>
                    <a:pt x="7486" y="3181"/>
                  </a:cubicBezTo>
                  <a:cubicBezTo>
                    <a:pt x="7814" y="2954"/>
                    <a:pt x="8105" y="2682"/>
                    <a:pt x="8363" y="2379"/>
                  </a:cubicBezTo>
                  <a:cubicBezTo>
                    <a:pt x="8628" y="2077"/>
                    <a:pt x="8860" y="1751"/>
                    <a:pt x="9068" y="1404"/>
                  </a:cubicBezTo>
                  <a:cubicBezTo>
                    <a:pt x="9282" y="1057"/>
                    <a:pt x="9471" y="692"/>
                    <a:pt x="9666" y="326"/>
                  </a:cubicBezTo>
                  <a:cubicBezTo>
                    <a:pt x="9710" y="239"/>
                    <a:pt x="9761" y="144"/>
                    <a:pt x="9811" y="56"/>
                  </a:cubicBezTo>
                  <a:cubicBezTo>
                    <a:pt x="9826" y="30"/>
                    <a:pt x="9804" y="1"/>
                    <a:pt x="9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2498234" y="6186925"/>
              <a:ext cx="259949" cy="666779"/>
            </a:xfrm>
            <a:custGeom>
              <a:avLst/>
              <a:gdLst/>
              <a:ahLst/>
              <a:cxnLst/>
              <a:rect l="l" t="t" r="r" b="b"/>
              <a:pathLst>
                <a:path w="4359" h="11181" extrusionOk="0">
                  <a:moveTo>
                    <a:pt x="4061" y="0"/>
                  </a:moveTo>
                  <a:cubicBezTo>
                    <a:pt x="4054" y="0"/>
                    <a:pt x="4048" y="3"/>
                    <a:pt x="4044" y="9"/>
                  </a:cubicBezTo>
                  <a:cubicBezTo>
                    <a:pt x="2960" y="1357"/>
                    <a:pt x="2003" y="2806"/>
                    <a:pt x="1166" y="4311"/>
                  </a:cubicBezTo>
                  <a:cubicBezTo>
                    <a:pt x="788" y="4998"/>
                    <a:pt x="396" y="5704"/>
                    <a:pt x="169" y="6466"/>
                  </a:cubicBezTo>
                  <a:cubicBezTo>
                    <a:pt x="64" y="6818"/>
                    <a:pt x="0" y="7190"/>
                    <a:pt x="0" y="7562"/>
                  </a:cubicBezTo>
                  <a:cubicBezTo>
                    <a:pt x="0" y="7921"/>
                    <a:pt x="70" y="8274"/>
                    <a:pt x="189" y="8614"/>
                  </a:cubicBezTo>
                  <a:cubicBezTo>
                    <a:pt x="315" y="8980"/>
                    <a:pt x="504" y="9320"/>
                    <a:pt x="712" y="9646"/>
                  </a:cubicBezTo>
                  <a:cubicBezTo>
                    <a:pt x="850" y="9867"/>
                    <a:pt x="995" y="10076"/>
                    <a:pt x="1152" y="10283"/>
                  </a:cubicBezTo>
                  <a:cubicBezTo>
                    <a:pt x="1160" y="10309"/>
                    <a:pt x="1166" y="10333"/>
                    <a:pt x="1172" y="10358"/>
                  </a:cubicBezTo>
                  <a:cubicBezTo>
                    <a:pt x="1210" y="10454"/>
                    <a:pt x="1247" y="10541"/>
                    <a:pt x="1285" y="10635"/>
                  </a:cubicBezTo>
                  <a:cubicBezTo>
                    <a:pt x="1373" y="10818"/>
                    <a:pt x="1474" y="10995"/>
                    <a:pt x="1588" y="11164"/>
                  </a:cubicBezTo>
                  <a:cubicBezTo>
                    <a:pt x="1596" y="11176"/>
                    <a:pt x="1607" y="11181"/>
                    <a:pt x="1619" y="11181"/>
                  </a:cubicBezTo>
                  <a:cubicBezTo>
                    <a:pt x="1633" y="11181"/>
                    <a:pt x="1647" y="11172"/>
                    <a:pt x="1651" y="11158"/>
                  </a:cubicBezTo>
                  <a:cubicBezTo>
                    <a:pt x="1757" y="10762"/>
                    <a:pt x="1826" y="10358"/>
                    <a:pt x="1902" y="9962"/>
                  </a:cubicBezTo>
                  <a:cubicBezTo>
                    <a:pt x="1972" y="9565"/>
                    <a:pt x="2059" y="9175"/>
                    <a:pt x="2173" y="8783"/>
                  </a:cubicBezTo>
                  <a:cubicBezTo>
                    <a:pt x="2399" y="8003"/>
                    <a:pt x="2702" y="7247"/>
                    <a:pt x="3012" y="6497"/>
                  </a:cubicBezTo>
                  <a:cubicBezTo>
                    <a:pt x="3565" y="5143"/>
                    <a:pt x="4138" y="3770"/>
                    <a:pt x="4283" y="2296"/>
                  </a:cubicBezTo>
                  <a:cubicBezTo>
                    <a:pt x="4359" y="1534"/>
                    <a:pt x="4315" y="765"/>
                    <a:pt x="4094" y="28"/>
                  </a:cubicBezTo>
                  <a:cubicBezTo>
                    <a:pt x="4090" y="11"/>
                    <a:pt x="4074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2315869" y="6573302"/>
              <a:ext cx="281954" cy="484892"/>
            </a:xfrm>
            <a:custGeom>
              <a:avLst/>
              <a:gdLst/>
              <a:ahLst/>
              <a:cxnLst/>
              <a:rect l="l" t="t" r="r" b="b"/>
              <a:pathLst>
                <a:path w="4728" h="8131" extrusionOk="0">
                  <a:moveTo>
                    <a:pt x="39" y="1"/>
                  </a:moveTo>
                  <a:cubicBezTo>
                    <a:pt x="19" y="1"/>
                    <a:pt x="1" y="18"/>
                    <a:pt x="9" y="44"/>
                  </a:cubicBezTo>
                  <a:cubicBezTo>
                    <a:pt x="230" y="711"/>
                    <a:pt x="419" y="1391"/>
                    <a:pt x="564" y="2077"/>
                  </a:cubicBezTo>
                  <a:cubicBezTo>
                    <a:pt x="703" y="2720"/>
                    <a:pt x="790" y="3376"/>
                    <a:pt x="898" y="4025"/>
                  </a:cubicBezTo>
                  <a:cubicBezTo>
                    <a:pt x="992" y="4610"/>
                    <a:pt x="1119" y="5196"/>
                    <a:pt x="1413" y="5719"/>
                  </a:cubicBezTo>
                  <a:cubicBezTo>
                    <a:pt x="1723" y="6248"/>
                    <a:pt x="2201" y="6644"/>
                    <a:pt x="2718" y="6960"/>
                  </a:cubicBezTo>
                  <a:cubicBezTo>
                    <a:pt x="3297" y="7319"/>
                    <a:pt x="3921" y="7603"/>
                    <a:pt x="4488" y="7987"/>
                  </a:cubicBezTo>
                  <a:cubicBezTo>
                    <a:pt x="4532" y="8031"/>
                    <a:pt x="4582" y="8075"/>
                    <a:pt x="4633" y="8118"/>
                  </a:cubicBezTo>
                  <a:cubicBezTo>
                    <a:pt x="4643" y="8126"/>
                    <a:pt x="4654" y="8130"/>
                    <a:pt x="4666" y="8130"/>
                  </a:cubicBezTo>
                  <a:cubicBezTo>
                    <a:pt x="4691" y="8130"/>
                    <a:pt x="4715" y="8113"/>
                    <a:pt x="4715" y="8087"/>
                  </a:cubicBezTo>
                  <a:cubicBezTo>
                    <a:pt x="4727" y="7533"/>
                    <a:pt x="4437" y="7048"/>
                    <a:pt x="4148" y="6595"/>
                  </a:cubicBezTo>
                  <a:cubicBezTo>
                    <a:pt x="3991" y="6342"/>
                    <a:pt x="3826" y="6091"/>
                    <a:pt x="3689" y="5819"/>
                  </a:cubicBezTo>
                  <a:cubicBezTo>
                    <a:pt x="3543" y="5524"/>
                    <a:pt x="3416" y="5222"/>
                    <a:pt x="3297" y="4912"/>
                  </a:cubicBezTo>
                  <a:cubicBezTo>
                    <a:pt x="3070" y="4307"/>
                    <a:pt x="2857" y="3690"/>
                    <a:pt x="2567" y="3111"/>
                  </a:cubicBezTo>
                  <a:cubicBezTo>
                    <a:pt x="2283" y="2551"/>
                    <a:pt x="1950" y="2021"/>
                    <a:pt x="1558" y="1530"/>
                  </a:cubicBezTo>
                  <a:cubicBezTo>
                    <a:pt x="1125" y="975"/>
                    <a:pt x="620" y="452"/>
                    <a:pt x="66" y="12"/>
                  </a:cubicBezTo>
                  <a:cubicBezTo>
                    <a:pt x="58" y="4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2620308" y="6541576"/>
              <a:ext cx="225718" cy="489663"/>
            </a:xfrm>
            <a:custGeom>
              <a:avLst/>
              <a:gdLst/>
              <a:ahLst/>
              <a:cxnLst/>
              <a:rect l="l" t="t" r="r" b="b"/>
              <a:pathLst>
                <a:path w="3785" h="8211" extrusionOk="0">
                  <a:moveTo>
                    <a:pt x="3737" y="1"/>
                  </a:moveTo>
                  <a:cubicBezTo>
                    <a:pt x="3735" y="1"/>
                    <a:pt x="3732" y="1"/>
                    <a:pt x="3730" y="2"/>
                  </a:cubicBezTo>
                  <a:cubicBezTo>
                    <a:pt x="3232" y="135"/>
                    <a:pt x="2892" y="606"/>
                    <a:pt x="2646" y="1022"/>
                  </a:cubicBezTo>
                  <a:cubicBezTo>
                    <a:pt x="2495" y="1281"/>
                    <a:pt x="2363" y="1551"/>
                    <a:pt x="2224" y="1823"/>
                  </a:cubicBezTo>
                  <a:cubicBezTo>
                    <a:pt x="2061" y="2132"/>
                    <a:pt x="1902" y="2440"/>
                    <a:pt x="1739" y="2755"/>
                  </a:cubicBezTo>
                  <a:cubicBezTo>
                    <a:pt x="1442" y="3321"/>
                    <a:pt x="1140" y="3894"/>
                    <a:pt x="857" y="4475"/>
                  </a:cubicBezTo>
                  <a:cubicBezTo>
                    <a:pt x="605" y="5004"/>
                    <a:pt x="378" y="5545"/>
                    <a:pt x="221" y="6112"/>
                  </a:cubicBezTo>
                  <a:cubicBezTo>
                    <a:pt x="88" y="6597"/>
                    <a:pt x="0" y="7121"/>
                    <a:pt x="38" y="7624"/>
                  </a:cubicBezTo>
                  <a:cubicBezTo>
                    <a:pt x="26" y="7813"/>
                    <a:pt x="32" y="7996"/>
                    <a:pt x="76" y="8179"/>
                  </a:cubicBezTo>
                  <a:cubicBezTo>
                    <a:pt x="79" y="8199"/>
                    <a:pt x="98" y="8211"/>
                    <a:pt x="118" y="8211"/>
                  </a:cubicBezTo>
                  <a:cubicBezTo>
                    <a:pt x="130" y="8211"/>
                    <a:pt x="142" y="8206"/>
                    <a:pt x="151" y="8197"/>
                  </a:cubicBezTo>
                  <a:cubicBezTo>
                    <a:pt x="844" y="7353"/>
                    <a:pt x="1916" y="6874"/>
                    <a:pt x="2476" y="5911"/>
                  </a:cubicBezTo>
                  <a:cubicBezTo>
                    <a:pt x="2791" y="5362"/>
                    <a:pt x="2916" y="4726"/>
                    <a:pt x="3005" y="4109"/>
                  </a:cubicBezTo>
                  <a:cubicBezTo>
                    <a:pt x="3099" y="3467"/>
                    <a:pt x="3175" y="2824"/>
                    <a:pt x="3294" y="2188"/>
                  </a:cubicBezTo>
                  <a:cubicBezTo>
                    <a:pt x="3358" y="1829"/>
                    <a:pt x="3427" y="1476"/>
                    <a:pt x="3509" y="1123"/>
                  </a:cubicBezTo>
                  <a:cubicBezTo>
                    <a:pt x="3584" y="765"/>
                    <a:pt x="3660" y="399"/>
                    <a:pt x="3773" y="53"/>
                  </a:cubicBezTo>
                  <a:cubicBezTo>
                    <a:pt x="3784" y="24"/>
                    <a:pt x="3760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2332567" y="6246024"/>
              <a:ext cx="736313" cy="1942550"/>
            </a:xfrm>
            <a:custGeom>
              <a:avLst/>
              <a:gdLst/>
              <a:ahLst/>
              <a:cxnLst/>
              <a:rect l="l" t="t" r="r" b="b"/>
              <a:pathLst>
                <a:path w="12347" h="32574" extrusionOk="0">
                  <a:moveTo>
                    <a:pt x="6735" y="1"/>
                  </a:moveTo>
                  <a:cubicBezTo>
                    <a:pt x="6726" y="1"/>
                    <a:pt x="6716" y="5"/>
                    <a:pt x="6709" y="14"/>
                  </a:cubicBezTo>
                  <a:cubicBezTo>
                    <a:pt x="5449" y="1783"/>
                    <a:pt x="4648" y="3881"/>
                    <a:pt x="4296" y="6023"/>
                  </a:cubicBezTo>
                  <a:cubicBezTo>
                    <a:pt x="4119" y="7100"/>
                    <a:pt x="4051" y="8196"/>
                    <a:pt x="4107" y="9286"/>
                  </a:cubicBezTo>
                  <a:cubicBezTo>
                    <a:pt x="4164" y="10356"/>
                    <a:pt x="4346" y="11408"/>
                    <a:pt x="4511" y="12461"/>
                  </a:cubicBezTo>
                  <a:cubicBezTo>
                    <a:pt x="4598" y="13053"/>
                    <a:pt x="4680" y="13650"/>
                    <a:pt x="4718" y="14249"/>
                  </a:cubicBezTo>
                  <a:cubicBezTo>
                    <a:pt x="4694" y="14155"/>
                    <a:pt x="4662" y="14054"/>
                    <a:pt x="4624" y="13966"/>
                  </a:cubicBezTo>
                  <a:cubicBezTo>
                    <a:pt x="4447" y="13513"/>
                    <a:pt x="4195" y="13083"/>
                    <a:pt x="3918" y="12687"/>
                  </a:cubicBezTo>
                  <a:cubicBezTo>
                    <a:pt x="3351" y="11881"/>
                    <a:pt x="2659" y="11156"/>
                    <a:pt x="2154" y="10306"/>
                  </a:cubicBezTo>
                  <a:cubicBezTo>
                    <a:pt x="2010" y="10073"/>
                    <a:pt x="1883" y="9821"/>
                    <a:pt x="1783" y="9568"/>
                  </a:cubicBezTo>
                  <a:cubicBezTo>
                    <a:pt x="1676" y="9311"/>
                    <a:pt x="1613" y="9047"/>
                    <a:pt x="1543" y="8775"/>
                  </a:cubicBezTo>
                  <a:cubicBezTo>
                    <a:pt x="1538" y="8755"/>
                    <a:pt x="1519" y="8746"/>
                    <a:pt x="1501" y="8746"/>
                  </a:cubicBezTo>
                  <a:cubicBezTo>
                    <a:pt x="1478" y="8746"/>
                    <a:pt x="1455" y="8760"/>
                    <a:pt x="1455" y="8788"/>
                  </a:cubicBezTo>
                  <a:cubicBezTo>
                    <a:pt x="1455" y="9033"/>
                    <a:pt x="1519" y="9274"/>
                    <a:pt x="1594" y="9500"/>
                  </a:cubicBezTo>
                  <a:cubicBezTo>
                    <a:pt x="1670" y="9733"/>
                    <a:pt x="1770" y="9954"/>
                    <a:pt x="1883" y="10167"/>
                  </a:cubicBezTo>
                  <a:cubicBezTo>
                    <a:pt x="2116" y="10603"/>
                    <a:pt x="2412" y="11012"/>
                    <a:pt x="2715" y="11402"/>
                  </a:cubicBezTo>
                  <a:cubicBezTo>
                    <a:pt x="3313" y="12170"/>
                    <a:pt x="3982" y="12908"/>
                    <a:pt x="4397" y="13801"/>
                  </a:cubicBezTo>
                  <a:cubicBezTo>
                    <a:pt x="4511" y="14042"/>
                    <a:pt x="4598" y="14293"/>
                    <a:pt x="4662" y="14551"/>
                  </a:cubicBezTo>
                  <a:cubicBezTo>
                    <a:pt x="4686" y="14684"/>
                    <a:pt x="4712" y="14810"/>
                    <a:pt x="4724" y="14943"/>
                  </a:cubicBezTo>
                  <a:cubicBezTo>
                    <a:pt x="4731" y="15011"/>
                    <a:pt x="4737" y="15080"/>
                    <a:pt x="4743" y="15150"/>
                  </a:cubicBezTo>
                  <a:cubicBezTo>
                    <a:pt x="4743" y="15321"/>
                    <a:pt x="4737" y="15496"/>
                    <a:pt x="4724" y="15673"/>
                  </a:cubicBezTo>
                  <a:cubicBezTo>
                    <a:pt x="4636" y="16787"/>
                    <a:pt x="4270" y="17853"/>
                    <a:pt x="3799" y="18860"/>
                  </a:cubicBezTo>
                  <a:cubicBezTo>
                    <a:pt x="3502" y="19490"/>
                    <a:pt x="3168" y="20113"/>
                    <a:pt x="2842" y="20744"/>
                  </a:cubicBezTo>
                  <a:cubicBezTo>
                    <a:pt x="2898" y="20542"/>
                    <a:pt x="2935" y="20334"/>
                    <a:pt x="2961" y="20121"/>
                  </a:cubicBezTo>
                  <a:cubicBezTo>
                    <a:pt x="3037" y="19496"/>
                    <a:pt x="2941" y="18879"/>
                    <a:pt x="2715" y="18287"/>
                  </a:cubicBezTo>
                  <a:cubicBezTo>
                    <a:pt x="2281" y="17147"/>
                    <a:pt x="1473" y="16176"/>
                    <a:pt x="1133" y="14993"/>
                  </a:cubicBezTo>
                  <a:cubicBezTo>
                    <a:pt x="952" y="14356"/>
                    <a:pt x="907" y="13658"/>
                    <a:pt x="1159" y="13033"/>
                  </a:cubicBezTo>
                  <a:cubicBezTo>
                    <a:pt x="1167" y="13012"/>
                    <a:pt x="1150" y="12997"/>
                    <a:pt x="1132" y="12997"/>
                  </a:cubicBezTo>
                  <a:cubicBezTo>
                    <a:pt x="1123" y="12997"/>
                    <a:pt x="1115" y="13000"/>
                    <a:pt x="1109" y="13008"/>
                  </a:cubicBezTo>
                  <a:cubicBezTo>
                    <a:pt x="523" y="14092"/>
                    <a:pt x="1008" y="15383"/>
                    <a:pt x="1549" y="16391"/>
                  </a:cubicBezTo>
                  <a:cubicBezTo>
                    <a:pt x="1839" y="16932"/>
                    <a:pt x="2167" y="17455"/>
                    <a:pt x="2418" y="18022"/>
                  </a:cubicBezTo>
                  <a:cubicBezTo>
                    <a:pt x="2677" y="18583"/>
                    <a:pt x="2842" y="19182"/>
                    <a:pt x="2822" y="19799"/>
                  </a:cubicBezTo>
                  <a:cubicBezTo>
                    <a:pt x="2816" y="20158"/>
                    <a:pt x="2752" y="20511"/>
                    <a:pt x="2653" y="20857"/>
                  </a:cubicBezTo>
                  <a:cubicBezTo>
                    <a:pt x="2601" y="21028"/>
                    <a:pt x="2539" y="21197"/>
                    <a:pt x="2470" y="21360"/>
                  </a:cubicBezTo>
                  <a:cubicBezTo>
                    <a:pt x="2400" y="21531"/>
                    <a:pt x="2337" y="21714"/>
                    <a:pt x="2249" y="21877"/>
                  </a:cubicBezTo>
                  <a:cubicBezTo>
                    <a:pt x="2243" y="21897"/>
                    <a:pt x="2249" y="21909"/>
                    <a:pt x="2255" y="21915"/>
                  </a:cubicBezTo>
                  <a:cubicBezTo>
                    <a:pt x="1808" y="22860"/>
                    <a:pt x="1449" y="23831"/>
                    <a:pt x="1330" y="24875"/>
                  </a:cubicBezTo>
                  <a:cubicBezTo>
                    <a:pt x="1197" y="26017"/>
                    <a:pt x="1360" y="27169"/>
                    <a:pt x="1272" y="28308"/>
                  </a:cubicBezTo>
                  <a:cubicBezTo>
                    <a:pt x="1179" y="29486"/>
                    <a:pt x="869" y="30640"/>
                    <a:pt x="391" y="31716"/>
                  </a:cubicBezTo>
                  <a:cubicBezTo>
                    <a:pt x="272" y="31988"/>
                    <a:pt x="151" y="32253"/>
                    <a:pt x="19" y="32510"/>
                  </a:cubicBezTo>
                  <a:cubicBezTo>
                    <a:pt x="1" y="32542"/>
                    <a:pt x="31" y="32573"/>
                    <a:pt x="58" y="32573"/>
                  </a:cubicBezTo>
                  <a:cubicBezTo>
                    <a:pt x="70" y="32573"/>
                    <a:pt x="81" y="32568"/>
                    <a:pt x="89" y="32555"/>
                  </a:cubicBezTo>
                  <a:cubicBezTo>
                    <a:pt x="706" y="31590"/>
                    <a:pt x="1103" y="30501"/>
                    <a:pt x="1310" y="29380"/>
                  </a:cubicBezTo>
                  <a:cubicBezTo>
                    <a:pt x="1380" y="29014"/>
                    <a:pt x="1424" y="28643"/>
                    <a:pt x="1449" y="28271"/>
                  </a:cubicBezTo>
                  <a:cubicBezTo>
                    <a:pt x="1519" y="28038"/>
                    <a:pt x="1569" y="27799"/>
                    <a:pt x="1625" y="27559"/>
                  </a:cubicBezTo>
                  <a:cubicBezTo>
                    <a:pt x="1700" y="27256"/>
                    <a:pt x="1783" y="26948"/>
                    <a:pt x="1883" y="26652"/>
                  </a:cubicBezTo>
                  <a:cubicBezTo>
                    <a:pt x="2078" y="26079"/>
                    <a:pt x="2350" y="25525"/>
                    <a:pt x="2734" y="25052"/>
                  </a:cubicBezTo>
                  <a:cubicBezTo>
                    <a:pt x="3401" y="24227"/>
                    <a:pt x="4302" y="23642"/>
                    <a:pt x="5185" y="23061"/>
                  </a:cubicBezTo>
                  <a:cubicBezTo>
                    <a:pt x="5682" y="22735"/>
                    <a:pt x="6205" y="22406"/>
                    <a:pt x="6633" y="21991"/>
                  </a:cubicBezTo>
                  <a:cubicBezTo>
                    <a:pt x="6659" y="21965"/>
                    <a:pt x="6635" y="21919"/>
                    <a:pt x="6605" y="21919"/>
                  </a:cubicBezTo>
                  <a:cubicBezTo>
                    <a:pt x="6598" y="21919"/>
                    <a:pt x="6590" y="21922"/>
                    <a:pt x="6583" y="21927"/>
                  </a:cubicBezTo>
                  <a:cubicBezTo>
                    <a:pt x="6130" y="22224"/>
                    <a:pt x="5688" y="22540"/>
                    <a:pt x="5235" y="22834"/>
                  </a:cubicBezTo>
                  <a:cubicBezTo>
                    <a:pt x="4781" y="23137"/>
                    <a:pt x="4322" y="23433"/>
                    <a:pt x="3880" y="23761"/>
                  </a:cubicBezTo>
                  <a:cubicBezTo>
                    <a:pt x="3458" y="24075"/>
                    <a:pt x="3049" y="24422"/>
                    <a:pt x="2709" y="24831"/>
                  </a:cubicBezTo>
                  <a:cubicBezTo>
                    <a:pt x="2319" y="25291"/>
                    <a:pt x="2028" y="25814"/>
                    <a:pt x="1814" y="26375"/>
                  </a:cubicBezTo>
                  <a:cubicBezTo>
                    <a:pt x="1688" y="26715"/>
                    <a:pt x="1587" y="27061"/>
                    <a:pt x="1505" y="27421"/>
                  </a:cubicBezTo>
                  <a:cubicBezTo>
                    <a:pt x="1493" y="27453"/>
                    <a:pt x="1487" y="27483"/>
                    <a:pt x="1481" y="27515"/>
                  </a:cubicBezTo>
                  <a:cubicBezTo>
                    <a:pt x="1481" y="27005"/>
                    <a:pt x="1455" y="26488"/>
                    <a:pt x="1455" y="25979"/>
                  </a:cubicBezTo>
                  <a:cubicBezTo>
                    <a:pt x="1449" y="25398"/>
                    <a:pt x="1487" y="24825"/>
                    <a:pt x="1607" y="24258"/>
                  </a:cubicBezTo>
                  <a:cubicBezTo>
                    <a:pt x="1726" y="23717"/>
                    <a:pt x="1897" y="23194"/>
                    <a:pt x="2104" y="22683"/>
                  </a:cubicBezTo>
                  <a:cubicBezTo>
                    <a:pt x="2400" y="21959"/>
                    <a:pt x="2766" y="21261"/>
                    <a:pt x="3130" y="20567"/>
                  </a:cubicBezTo>
                  <a:cubicBezTo>
                    <a:pt x="3767" y="20258"/>
                    <a:pt x="4264" y="19673"/>
                    <a:pt x="4680" y="19118"/>
                  </a:cubicBezTo>
                  <a:cubicBezTo>
                    <a:pt x="5153" y="18476"/>
                    <a:pt x="5569" y="17796"/>
                    <a:pt x="6060" y="17173"/>
                  </a:cubicBezTo>
                  <a:cubicBezTo>
                    <a:pt x="6558" y="16536"/>
                    <a:pt x="7118" y="15938"/>
                    <a:pt x="7785" y="15478"/>
                  </a:cubicBezTo>
                  <a:cubicBezTo>
                    <a:pt x="8435" y="15024"/>
                    <a:pt x="9171" y="14754"/>
                    <a:pt x="9921" y="14513"/>
                  </a:cubicBezTo>
                  <a:cubicBezTo>
                    <a:pt x="10287" y="14394"/>
                    <a:pt x="10658" y="14281"/>
                    <a:pt x="11023" y="14149"/>
                  </a:cubicBezTo>
                  <a:cubicBezTo>
                    <a:pt x="11383" y="14022"/>
                    <a:pt x="11754" y="13885"/>
                    <a:pt x="12076" y="13676"/>
                  </a:cubicBezTo>
                  <a:cubicBezTo>
                    <a:pt x="12157" y="13626"/>
                    <a:pt x="12233" y="13575"/>
                    <a:pt x="12314" y="13519"/>
                  </a:cubicBezTo>
                  <a:cubicBezTo>
                    <a:pt x="12346" y="13497"/>
                    <a:pt x="12324" y="13450"/>
                    <a:pt x="12291" y="13450"/>
                  </a:cubicBezTo>
                  <a:cubicBezTo>
                    <a:pt x="12284" y="13450"/>
                    <a:pt x="12277" y="13451"/>
                    <a:pt x="12271" y="13455"/>
                  </a:cubicBezTo>
                  <a:cubicBezTo>
                    <a:pt x="11584" y="13815"/>
                    <a:pt x="10846" y="14054"/>
                    <a:pt x="10110" y="14287"/>
                  </a:cubicBezTo>
                  <a:cubicBezTo>
                    <a:pt x="9372" y="14520"/>
                    <a:pt x="8624" y="14766"/>
                    <a:pt x="7962" y="15176"/>
                  </a:cubicBezTo>
                  <a:cubicBezTo>
                    <a:pt x="7276" y="15597"/>
                    <a:pt x="6697" y="16158"/>
                    <a:pt x="6186" y="16769"/>
                  </a:cubicBezTo>
                  <a:cubicBezTo>
                    <a:pt x="5669" y="17380"/>
                    <a:pt x="5235" y="18054"/>
                    <a:pt x="4775" y="18709"/>
                  </a:cubicBezTo>
                  <a:cubicBezTo>
                    <a:pt x="4554" y="19031"/>
                    <a:pt x="4322" y="19345"/>
                    <a:pt x="4063" y="19635"/>
                  </a:cubicBezTo>
                  <a:cubicBezTo>
                    <a:pt x="3938" y="19781"/>
                    <a:pt x="3799" y="19918"/>
                    <a:pt x="3653" y="20045"/>
                  </a:cubicBezTo>
                  <a:cubicBezTo>
                    <a:pt x="3522" y="20171"/>
                    <a:pt x="3371" y="20278"/>
                    <a:pt x="3226" y="20385"/>
                  </a:cubicBezTo>
                  <a:cubicBezTo>
                    <a:pt x="3351" y="20145"/>
                    <a:pt x="3471" y="19912"/>
                    <a:pt x="3590" y="19673"/>
                  </a:cubicBezTo>
                  <a:cubicBezTo>
                    <a:pt x="4081" y="18709"/>
                    <a:pt x="4535" y="17702"/>
                    <a:pt x="4756" y="16636"/>
                  </a:cubicBezTo>
                  <a:cubicBezTo>
                    <a:pt x="4945" y="15711"/>
                    <a:pt x="4945" y="14766"/>
                    <a:pt x="4851" y="13827"/>
                  </a:cubicBezTo>
                  <a:cubicBezTo>
                    <a:pt x="4945" y="13380"/>
                    <a:pt x="5078" y="12946"/>
                    <a:pt x="5253" y="12516"/>
                  </a:cubicBezTo>
                  <a:cubicBezTo>
                    <a:pt x="5468" y="12013"/>
                    <a:pt x="5720" y="11522"/>
                    <a:pt x="5947" y="11018"/>
                  </a:cubicBezTo>
                  <a:cubicBezTo>
                    <a:pt x="6174" y="10527"/>
                    <a:pt x="6343" y="10030"/>
                    <a:pt x="6488" y="9507"/>
                  </a:cubicBezTo>
                  <a:cubicBezTo>
                    <a:pt x="6627" y="8996"/>
                    <a:pt x="6747" y="8480"/>
                    <a:pt x="6910" y="7969"/>
                  </a:cubicBezTo>
                  <a:cubicBezTo>
                    <a:pt x="6999" y="7692"/>
                    <a:pt x="7112" y="7422"/>
                    <a:pt x="7238" y="7163"/>
                  </a:cubicBezTo>
                  <a:cubicBezTo>
                    <a:pt x="7369" y="6899"/>
                    <a:pt x="7546" y="6652"/>
                    <a:pt x="7747" y="6432"/>
                  </a:cubicBezTo>
                  <a:cubicBezTo>
                    <a:pt x="7763" y="6413"/>
                    <a:pt x="7747" y="6386"/>
                    <a:pt x="7727" y="6386"/>
                  </a:cubicBezTo>
                  <a:cubicBezTo>
                    <a:pt x="7721" y="6386"/>
                    <a:pt x="7715" y="6388"/>
                    <a:pt x="7710" y="6394"/>
                  </a:cubicBezTo>
                  <a:cubicBezTo>
                    <a:pt x="6898" y="7106"/>
                    <a:pt x="6651" y="8221"/>
                    <a:pt x="6394" y="9216"/>
                  </a:cubicBezTo>
                  <a:cubicBezTo>
                    <a:pt x="6255" y="9745"/>
                    <a:pt x="6104" y="10268"/>
                    <a:pt x="5883" y="10778"/>
                  </a:cubicBezTo>
                  <a:cubicBezTo>
                    <a:pt x="5663" y="11283"/>
                    <a:pt x="5404" y="11780"/>
                    <a:pt x="5185" y="12284"/>
                  </a:cubicBezTo>
                  <a:cubicBezTo>
                    <a:pt x="5034" y="12637"/>
                    <a:pt x="4889" y="13002"/>
                    <a:pt x="4807" y="13380"/>
                  </a:cubicBezTo>
                  <a:cubicBezTo>
                    <a:pt x="4680" y="12353"/>
                    <a:pt x="4479" y="11333"/>
                    <a:pt x="4359" y="10306"/>
                  </a:cubicBezTo>
                  <a:cubicBezTo>
                    <a:pt x="4232" y="9216"/>
                    <a:pt x="4220" y="8120"/>
                    <a:pt x="4328" y="7036"/>
                  </a:cubicBezTo>
                  <a:cubicBezTo>
                    <a:pt x="4542" y="4826"/>
                    <a:pt x="5253" y="2684"/>
                    <a:pt x="6343" y="762"/>
                  </a:cubicBezTo>
                  <a:cubicBezTo>
                    <a:pt x="6482" y="524"/>
                    <a:pt x="6621" y="285"/>
                    <a:pt x="6765" y="44"/>
                  </a:cubicBezTo>
                  <a:cubicBezTo>
                    <a:pt x="6779" y="23"/>
                    <a:pt x="6758" y="1"/>
                    <a:pt x="6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15"/>
          <p:cNvSpPr/>
          <p:nvPr/>
        </p:nvSpPr>
        <p:spPr>
          <a:xfrm rot="7183555" flipH="1">
            <a:off x="1550307" y="-666992"/>
            <a:ext cx="498222" cy="1496509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15"/>
          <p:cNvGrpSpPr/>
          <p:nvPr/>
        </p:nvGrpSpPr>
        <p:grpSpPr>
          <a:xfrm rot="-4602938" flipH="1">
            <a:off x="-136470" y="-684803"/>
            <a:ext cx="1256389" cy="2051618"/>
            <a:chOff x="8595475" y="-559176"/>
            <a:chExt cx="1158036" cy="1891013"/>
          </a:xfrm>
        </p:grpSpPr>
        <p:sp>
          <p:nvSpPr>
            <p:cNvPr id="711" name="Google Shape;711;p15"/>
            <p:cNvSpPr/>
            <p:nvPr/>
          </p:nvSpPr>
          <p:spPr>
            <a:xfrm rot="9961355">
              <a:off x="8681875" y="365298"/>
              <a:ext cx="426685" cy="135646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 rot="9961355">
              <a:off x="8658669" y="89145"/>
              <a:ext cx="542809" cy="136151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rot="9961355">
              <a:off x="8725725" y="-107659"/>
              <a:ext cx="522389" cy="149054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 rot="9961355">
              <a:off x="8994802" y="956796"/>
              <a:ext cx="130822" cy="364640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 rot="9961355">
              <a:off x="9018522" y="830481"/>
              <a:ext cx="179235" cy="290085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 rot="9961355">
              <a:off x="9031851" y="671443"/>
              <a:ext cx="213511" cy="301866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 rot="9961355">
              <a:off x="9094127" y="352237"/>
              <a:ext cx="246273" cy="286607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 rot="9961355">
              <a:off x="8729296" y="737138"/>
              <a:ext cx="298388" cy="151410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 rot="9961355">
              <a:off x="9170552" y="73654"/>
              <a:ext cx="294742" cy="360377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 rot="9961355">
              <a:off x="8776911" y="861324"/>
              <a:ext cx="251602" cy="179852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 rot="9961355">
              <a:off x="9043774" y="544276"/>
              <a:ext cx="273985" cy="293451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 rot="9961355">
              <a:off x="8674177" y="595444"/>
              <a:ext cx="373560" cy="111412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 rot="10190753">
              <a:off x="9249027" y="-166497"/>
              <a:ext cx="294742" cy="360378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 rot="8984581">
              <a:off x="8725726" y="-352358"/>
              <a:ext cx="522401" cy="149057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 rot="9777238">
              <a:off x="9279549" y="-458042"/>
              <a:ext cx="294747" cy="360383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 rot="9961355">
              <a:off x="8790611" y="-491767"/>
              <a:ext cx="767764" cy="1709883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15"/>
          <p:cNvSpPr/>
          <p:nvPr/>
        </p:nvSpPr>
        <p:spPr>
          <a:xfrm rot="10800000">
            <a:off x="2832259" y="144446"/>
            <a:ext cx="119156" cy="63257"/>
          </a:xfrm>
          <a:custGeom>
            <a:avLst/>
            <a:gdLst/>
            <a:ahLst/>
            <a:cxnLst/>
            <a:rect l="l" t="t" r="r" b="b"/>
            <a:pathLst>
              <a:path w="1684" h="894" extrusionOk="0">
                <a:moveTo>
                  <a:pt x="869" y="1"/>
                </a:moveTo>
                <a:cubicBezTo>
                  <a:pt x="824" y="1"/>
                  <a:pt x="778" y="5"/>
                  <a:pt x="732" y="12"/>
                </a:cubicBezTo>
                <a:cubicBezTo>
                  <a:pt x="303" y="88"/>
                  <a:pt x="1" y="472"/>
                  <a:pt x="26" y="893"/>
                </a:cubicBezTo>
                <a:lnTo>
                  <a:pt x="1683" y="623"/>
                </a:lnTo>
                <a:cubicBezTo>
                  <a:pt x="1582" y="252"/>
                  <a:pt x="1245" y="1"/>
                  <a:pt x="8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5"/>
          <p:cNvSpPr/>
          <p:nvPr/>
        </p:nvSpPr>
        <p:spPr>
          <a:xfrm rot="10800000">
            <a:off x="207559" y="876921"/>
            <a:ext cx="119156" cy="63257"/>
          </a:xfrm>
          <a:custGeom>
            <a:avLst/>
            <a:gdLst/>
            <a:ahLst/>
            <a:cxnLst/>
            <a:rect l="l" t="t" r="r" b="b"/>
            <a:pathLst>
              <a:path w="1684" h="894" extrusionOk="0">
                <a:moveTo>
                  <a:pt x="869" y="1"/>
                </a:moveTo>
                <a:cubicBezTo>
                  <a:pt x="824" y="1"/>
                  <a:pt x="778" y="5"/>
                  <a:pt x="732" y="12"/>
                </a:cubicBezTo>
                <a:cubicBezTo>
                  <a:pt x="303" y="88"/>
                  <a:pt x="1" y="472"/>
                  <a:pt x="26" y="893"/>
                </a:cubicBezTo>
                <a:lnTo>
                  <a:pt x="1683" y="623"/>
                </a:lnTo>
                <a:cubicBezTo>
                  <a:pt x="1582" y="252"/>
                  <a:pt x="1245" y="1"/>
                  <a:pt x="8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5"/>
          <p:cNvSpPr/>
          <p:nvPr/>
        </p:nvSpPr>
        <p:spPr>
          <a:xfrm>
            <a:off x="1634428" y="504938"/>
            <a:ext cx="69253" cy="69119"/>
          </a:xfrm>
          <a:custGeom>
            <a:avLst/>
            <a:gdLst/>
            <a:ahLst/>
            <a:cxnLst/>
            <a:rect l="l" t="t" r="r" b="b"/>
            <a:pathLst>
              <a:path w="1041" h="1039" extrusionOk="0">
                <a:moveTo>
                  <a:pt x="524" y="0"/>
                </a:moveTo>
                <a:cubicBezTo>
                  <a:pt x="233" y="0"/>
                  <a:pt x="1" y="233"/>
                  <a:pt x="1" y="523"/>
                </a:cubicBezTo>
                <a:cubicBezTo>
                  <a:pt x="1" y="806"/>
                  <a:pt x="233" y="1039"/>
                  <a:pt x="524" y="1039"/>
                </a:cubicBezTo>
                <a:cubicBezTo>
                  <a:pt x="808" y="1039"/>
                  <a:pt x="1041" y="806"/>
                  <a:pt x="1041" y="523"/>
                </a:cubicBezTo>
                <a:cubicBezTo>
                  <a:pt x="1041" y="233"/>
                  <a:pt x="808" y="0"/>
                  <a:pt x="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5"/>
          <p:cNvSpPr/>
          <p:nvPr/>
        </p:nvSpPr>
        <p:spPr>
          <a:xfrm rot="-8222243" flipH="1">
            <a:off x="7303930" y="-636506"/>
            <a:ext cx="688690" cy="1147535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15"/>
          <p:cNvGrpSpPr/>
          <p:nvPr/>
        </p:nvGrpSpPr>
        <p:grpSpPr>
          <a:xfrm rot="-6651171" flipH="1">
            <a:off x="8345330" y="-937890"/>
            <a:ext cx="1044024" cy="2038316"/>
            <a:chOff x="-3254542" y="1979936"/>
            <a:chExt cx="732296" cy="1429709"/>
          </a:xfrm>
        </p:grpSpPr>
        <p:sp>
          <p:nvSpPr>
            <p:cNvPr id="732" name="Google Shape;732;p15"/>
            <p:cNvSpPr/>
            <p:nvPr/>
          </p:nvSpPr>
          <p:spPr>
            <a:xfrm>
              <a:off x="-2870894" y="2285054"/>
              <a:ext cx="302355" cy="377325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-2839701" y="2555827"/>
              <a:ext cx="317454" cy="406998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-2950059" y="1979936"/>
              <a:ext cx="171944" cy="573084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 rot="-3667502">
              <a:off x="-3167511" y="2250229"/>
              <a:ext cx="302348" cy="377316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-3175776" y="2916336"/>
              <a:ext cx="304880" cy="273920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-2829174" y="2908668"/>
              <a:ext cx="302403" cy="340983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-3219309" y="2505435"/>
              <a:ext cx="361083" cy="476919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-3092614" y="2097248"/>
              <a:ext cx="484254" cy="1312397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15"/>
          <p:cNvSpPr/>
          <p:nvPr/>
        </p:nvSpPr>
        <p:spPr>
          <a:xfrm rot="10800000">
            <a:off x="7596725" y="378891"/>
            <a:ext cx="103094" cy="117953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5"/>
          <p:cNvSpPr/>
          <p:nvPr/>
        </p:nvSpPr>
        <p:spPr>
          <a:xfrm rot="10800000">
            <a:off x="6561625" y="207700"/>
            <a:ext cx="93612" cy="106702"/>
          </a:xfrm>
          <a:custGeom>
            <a:avLst/>
            <a:gdLst/>
            <a:ahLst/>
            <a:cxnLst/>
            <a:rect l="l" t="t" r="r" b="b"/>
            <a:pathLst>
              <a:path w="1323" h="1508" extrusionOk="0">
                <a:moveTo>
                  <a:pt x="955" y="1"/>
                </a:moveTo>
                <a:cubicBezTo>
                  <a:pt x="673" y="1"/>
                  <a:pt x="396" y="139"/>
                  <a:pt x="234" y="392"/>
                </a:cubicBezTo>
                <a:cubicBezTo>
                  <a:pt x="0" y="764"/>
                  <a:pt x="89" y="1243"/>
                  <a:pt x="423" y="1508"/>
                </a:cubicBezTo>
                <a:lnTo>
                  <a:pt x="1323" y="84"/>
                </a:lnTo>
                <a:cubicBezTo>
                  <a:pt x="1205" y="28"/>
                  <a:pt x="1080" y="1"/>
                  <a:pt x="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5"/>
          <p:cNvSpPr/>
          <p:nvPr/>
        </p:nvSpPr>
        <p:spPr>
          <a:xfrm>
            <a:off x="8881591" y="807813"/>
            <a:ext cx="69253" cy="69119"/>
          </a:xfrm>
          <a:custGeom>
            <a:avLst/>
            <a:gdLst/>
            <a:ahLst/>
            <a:cxnLst/>
            <a:rect l="l" t="t" r="r" b="b"/>
            <a:pathLst>
              <a:path w="1041" h="1039" extrusionOk="0">
                <a:moveTo>
                  <a:pt x="524" y="0"/>
                </a:moveTo>
                <a:cubicBezTo>
                  <a:pt x="233" y="0"/>
                  <a:pt x="1" y="233"/>
                  <a:pt x="1" y="523"/>
                </a:cubicBezTo>
                <a:cubicBezTo>
                  <a:pt x="1" y="806"/>
                  <a:pt x="233" y="1039"/>
                  <a:pt x="524" y="1039"/>
                </a:cubicBezTo>
                <a:cubicBezTo>
                  <a:pt x="808" y="1039"/>
                  <a:pt x="1041" y="806"/>
                  <a:pt x="1041" y="523"/>
                </a:cubicBezTo>
                <a:cubicBezTo>
                  <a:pt x="1041" y="233"/>
                  <a:pt x="808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5"/>
          <p:cNvSpPr/>
          <p:nvPr/>
        </p:nvSpPr>
        <p:spPr>
          <a:xfrm rot="10800000">
            <a:off x="878284" y="4829146"/>
            <a:ext cx="119156" cy="63257"/>
          </a:xfrm>
          <a:custGeom>
            <a:avLst/>
            <a:gdLst/>
            <a:ahLst/>
            <a:cxnLst/>
            <a:rect l="l" t="t" r="r" b="b"/>
            <a:pathLst>
              <a:path w="1684" h="894" extrusionOk="0">
                <a:moveTo>
                  <a:pt x="869" y="1"/>
                </a:moveTo>
                <a:cubicBezTo>
                  <a:pt x="824" y="1"/>
                  <a:pt x="778" y="5"/>
                  <a:pt x="732" y="12"/>
                </a:cubicBezTo>
                <a:cubicBezTo>
                  <a:pt x="303" y="88"/>
                  <a:pt x="1" y="472"/>
                  <a:pt x="26" y="893"/>
                </a:cubicBezTo>
                <a:lnTo>
                  <a:pt x="1683" y="623"/>
                </a:lnTo>
                <a:cubicBezTo>
                  <a:pt x="1582" y="252"/>
                  <a:pt x="1245" y="1"/>
                  <a:pt x="8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5"/>
          <p:cNvSpPr/>
          <p:nvPr/>
        </p:nvSpPr>
        <p:spPr>
          <a:xfrm>
            <a:off x="3609853" y="4826213"/>
            <a:ext cx="69253" cy="69119"/>
          </a:xfrm>
          <a:custGeom>
            <a:avLst/>
            <a:gdLst/>
            <a:ahLst/>
            <a:cxnLst/>
            <a:rect l="l" t="t" r="r" b="b"/>
            <a:pathLst>
              <a:path w="1041" h="1039" extrusionOk="0">
                <a:moveTo>
                  <a:pt x="524" y="0"/>
                </a:moveTo>
                <a:cubicBezTo>
                  <a:pt x="233" y="0"/>
                  <a:pt x="1" y="233"/>
                  <a:pt x="1" y="523"/>
                </a:cubicBezTo>
                <a:cubicBezTo>
                  <a:pt x="1" y="806"/>
                  <a:pt x="233" y="1039"/>
                  <a:pt x="524" y="1039"/>
                </a:cubicBezTo>
                <a:cubicBezTo>
                  <a:pt x="808" y="1039"/>
                  <a:pt x="1041" y="806"/>
                  <a:pt x="1041" y="523"/>
                </a:cubicBezTo>
                <a:cubicBezTo>
                  <a:pt x="1041" y="233"/>
                  <a:pt x="808" y="0"/>
                  <a:pt x="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5"/>
          <p:cNvSpPr/>
          <p:nvPr/>
        </p:nvSpPr>
        <p:spPr>
          <a:xfrm>
            <a:off x="457103" y="3573713"/>
            <a:ext cx="69253" cy="69119"/>
          </a:xfrm>
          <a:custGeom>
            <a:avLst/>
            <a:gdLst/>
            <a:ahLst/>
            <a:cxnLst/>
            <a:rect l="l" t="t" r="r" b="b"/>
            <a:pathLst>
              <a:path w="1041" h="1039" extrusionOk="0">
                <a:moveTo>
                  <a:pt x="524" y="0"/>
                </a:moveTo>
                <a:cubicBezTo>
                  <a:pt x="233" y="0"/>
                  <a:pt x="1" y="233"/>
                  <a:pt x="1" y="523"/>
                </a:cubicBezTo>
                <a:cubicBezTo>
                  <a:pt x="1" y="806"/>
                  <a:pt x="233" y="1039"/>
                  <a:pt x="524" y="1039"/>
                </a:cubicBezTo>
                <a:cubicBezTo>
                  <a:pt x="808" y="1039"/>
                  <a:pt x="1041" y="806"/>
                  <a:pt x="1041" y="523"/>
                </a:cubicBezTo>
                <a:cubicBezTo>
                  <a:pt x="1041" y="233"/>
                  <a:pt x="808" y="0"/>
                  <a:pt x="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5"/>
          <p:cNvSpPr/>
          <p:nvPr/>
        </p:nvSpPr>
        <p:spPr>
          <a:xfrm rot="10800000">
            <a:off x="8820538" y="3467025"/>
            <a:ext cx="93612" cy="106702"/>
          </a:xfrm>
          <a:custGeom>
            <a:avLst/>
            <a:gdLst/>
            <a:ahLst/>
            <a:cxnLst/>
            <a:rect l="l" t="t" r="r" b="b"/>
            <a:pathLst>
              <a:path w="1323" h="1508" extrusionOk="0">
                <a:moveTo>
                  <a:pt x="955" y="1"/>
                </a:moveTo>
                <a:cubicBezTo>
                  <a:pt x="673" y="1"/>
                  <a:pt x="396" y="139"/>
                  <a:pt x="234" y="392"/>
                </a:cubicBezTo>
                <a:cubicBezTo>
                  <a:pt x="0" y="764"/>
                  <a:pt x="89" y="1243"/>
                  <a:pt x="423" y="1508"/>
                </a:cubicBezTo>
                <a:lnTo>
                  <a:pt x="1323" y="84"/>
                </a:lnTo>
                <a:cubicBezTo>
                  <a:pt x="1205" y="28"/>
                  <a:pt x="1080" y="1"/>
                  <a:pt x="9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5"/>
          <p:cNvSpPr/>
          <p:nvPr/>
        </p:nvSpPr>
        <p:spPr>
          <a:xfrm rot="10800000">
            <a:off x="5864675" y="5044800"/>
            <a:ext cx="93612" cy="106702"/>
          </a:xfrm>
          <a:custGeom>
            <a:avLst/>
            <a:gdLst/>
            <a:ahLst/>
            <a:cxnLst/>
            <a:rect l="l" t="t" r="r" b="b"/>
            <a:pathLst>
              <a:path w="1323" h="1508" extrusionOk="0">
                <a:moveTo>
                  <a:pt x="955" y="1"/>
                </a:moveTo>
                <a:cubicBezTo>
                  <a:pt x="673" y="1"/>
                  <a:pt x="396" y="139"/>
                  <a:pt x="234" y="392"/>
                </a:cubicBezTo>
                <a:cubicBezTo>
                  <a:pt x="0" y="764"/>
                  <a:pt x="89" y="1243"/>
                  <a:pt x="423" y="1508"/>
                </a:cubicBezTo>
                <a:lnTo>
                  <a:pt x="1323" y="84"/>
                </a:lnTo>
                <a:cubicBezTo>
                  <a:pt x="1205" y="28"/>
                  <a:pt x="1080" y="1"/>
                  <a:pt x="9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28"/>
          <p:cNvGrpSpPr/>
          <p:nvPr/>
        </p:nvGrpSpPr>
        <p:grpSpPr>
          <a:xfrm>
            <a:off x="-835765" y="-793325"/>
            <a:ext cx="10168436" cy="6420351"/>
            <a:chOff x="-835765" y="-793325"/>
            <a:chExt cx="10168436" cy="6420351"/>
          </a:xfrm>
        </p:grpSpPr>
        <p:sp>
          <p:nvSpPr>
            <p:cNvPr id="1318" name="Google Shape;1318;p28"/>
            <p:cNvSpPr/>
            <p:nvPr/>
          </p:nvSpPr>
          <p:spPr>
            <a:xfrm rot="10800000" flipH="1">
              <a:off x="5815300" y="3794277"/>
              <a:ext cx="3517371" cy="1832749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 rot="-10799887">
              <a:off x="-395729" y="3598784"/>
              <a:ext cx="3648404" cy="2010531"/>
            </a:xfrm>
            <a:custGeom>
              <a:avLst/>
              <a:gdLst/>
              <a:ahLst/>
              <a:cxnLst/>
              <a:rect l="l" t="t" r="r" b="b"/>
              <a:pathLst>
                <a:path w="47779" h="30018" extrusionOk="0">
                  <a:moveTo>
                    <a:pt x="29939" y="13589"/>
                  </a:moveTo>
                  <a:lnTo>
                    <a:pt x="29939" y="13589"/>
                  </a:lnTo>
                  <a:cubicBezTo>
                    <a:pt x="30941" y="14219"/>
                    <a:pt x="31892" y="14949"/>
                    <a:pt x="32863" y="15618"/>
                  </a:cubicBezTo>
                  <a:cubicBezTo>
                    <a:pt x="33700" y="16190"/>
                    <a:pt x="34564" y="16738"/>
                    <a:pt x="35501" y="17147"/>
                  </a:cubicBezTo>
                  <a:cubicBezTo>
                    <a:pt x="36491" y="17583"/>
                    <a:pt x="37524" y="17784"/>
                    <a:pt x="38594" y="17909"/>
                  </a:cubicBezTo>
                  <a:cubicBezTo>
                    <a:pt x="39710" y="18042"/>
                    <a:pt x="40856" y="18112"/>
                    <a:pt x="41926" y="18490"/>
                  </a:cubicBezTo>
                  <a:cubicBezTo>
                    <a:pt x="42682" y="18760"/>
                    <a:pt x="43324" y="19194"/>
                    <a:pt x="43847" y="19761"/>
                  </a:cubicBezTo>
                  <a:cubicBezTo>
                    <a:pt x="42216" y="18438"/>
                    <a:pt x="39974" y="18452"/>
                    <a:pt x="37977" y="18293"/>
                  </a:cubicBezTo>
                  <a:cubicBezTo>
                    <a:pt x="36824" y="18206"/>
                    <a:pt x="35678" y="18036"/>
                    <a:pt x="34639" y="17519"/>
                  </a:cubicBezTo>
                  <a:cubicBezTo>
                    <a:pt x="33820" y="17110"/>
                    <a:pt x="33127" y="16543"/>
                    <a:pt x="32447" y="15938"/>
                  </a:cubicBezTo>
                  <a:cubicBezTo>
                    <a:pt x="31602" y="15176"/>
                    <a:pt x="30802" y="14339"/>
                    <a:pt x="29939" y="13589"/>
                  </a:cubicBezTo>
                  <a:close/>
                  <a:moveTo>
                    <a:pt x="0" y="1"/>
                  </a:moveTo>
                  <a:lnTo>
                    <a:pt x="0" y="4498"/>
                  </a:lnTo>
                  <a:cubicBezTo>
                    <a:pt x="1259" y="7062"/>
                    <a:pt x="3364" y="9211"/>
                    <a:pt x="5852" y="10635"/>
                  </a:cubicBezTo>
                  <a:cubicBezTo>
                    <a:pt x="8726" y="12289"/>
                    <a:pt x="11978" y="12960"/>
                    <a:pt x="15252" y="12960"/>
                  </a:cubicBezTo>
                  <a:cubicBezTo>
                    <a:pt x="15581" y="12960"/>
                    <a:pt x="15910" y="12953"/>
                    <a:pt x="16239" y="12940"/>
                  </a:cubicBezTo>
                  <a:lnTo>
                    <a:pt x="16239" y="12940"/>
                  </a:lnTo>
                  <a:cubicBezTo>
                    <a:pt x="15722" y="13040"/>
                    <a:pt x="15199" y="13129"/>
                    <a:pt x="14676" y="13199"/>
                  </a:cubicBezTo>
                  <a:cubicBezTo>
                    <a:pt x="13970" y="13293"/>
                    <a:pt x="13261" y="13342"/>
                    <a:pt x="12555" y="13342"/>
                  </a:cubicBezTo>
                  <a:cubicBezTo>
                    <a:pt x="10996" y="13342"/>
                    <a:pt x="9450" y="13101"/>
                    <a:pt x="7962" y="12568"/>
                  </a:cubicBezTo>
                  <a:cubicBezTo>
                    <a:pt x="5908" y="11831"/>
                    <a:pt x="4018" y="10635"/>
                    <a:pt x="2552" y="9022"/>
                  </a:cubicBezTo>
                  <a:cubicBezTo>
                    <a:pt x="1468" y="7832"/>
                    <a:pt x="605" y="6452"/>
                    <a:pt x="0" y="4960"/>
                  </a:cubicBezTo>
                  <a:lnTo>
                    <a:pt x="0" y="5362"/>
                  </a:lnTo>
                  <a:cubicBezTo>
                    <a:pt x="1178" y="8140"/>
                    <a:pt x="3294" y="10515"/>
                    <a:pt x="5953" y="11982"/>
                  </a:cubicBezTo>
                  <a:cubicBezTo>
                    <a:pt x="7836" y="13028"/>
                    <a:pt x="9990" y="13620"/>
                    <a:pt x="12152" y="13670"/>
                  </a:cubicBezTo>
                  <a:cubicBezTo>
                    <a:pt x="12271" y="13673"/>
                    <a:pt x="12389" y="13675"/>
                    <a:pt x="12508" y="13675"/>
                  </a:cubicBezTo>
                  <a:cubicBezTo>
                    <a:pt x="14652" y="13675"/>
                    <a:pt x="16751" y="13196"/>
                    <a:pt x="18834" y="12713"/>
                  </a:cubicBezTo>
                  <a:cubicBezTo>
                    <a:pt x="19162" y="12670"/>
                    <a:pt x="19490" y="12618"/>
                    <a:pt x="19816" y="12562"/>
                  </a:cubicBezTo>
                  <a:cubicBezTo>
                    <a:pt x="21402" y="12291"/>
                    <a:pt x="23035" y="11957"/>
                    <a:pt x="24651" y="11957"/>
                  </a:cubicBezTo>
                  <a:cubicBezTo>
                    <a:pt x="25590" y="11957"/>
                    <a:pt x="26524" y="12070"/>
                    <a:pt x="27439" y="12373"/>
                  </a:cubicBezTo>
                  <a:cubicBezTo>
                    <a:pt x="28901" y="13048"/>
                    <a:pt x="30072" y="14225"/>
                    <a:pt x="31224" y="15327"/>
                  </a:cubicBezTo>
                  <a:cubicBezTo>
                    <a:pt x="32585" y="16618"/>
                    <a:pt x="34065" y="17828"/>
                    <a:pt x="35936" y="18263"/>
                  </a:cubicBezTo>
                  <a:cubicBezTo>
                    <a:pt x="38140" y="18773"/>
                    <a:pt x="40515" y="18377"/>
                    <a:pt x="42626" y="19302"/>
                  </a:cubicBezTo>
                  <a:cubicBezTo>
                    <a:pt x="43640" y="19749"/>
                    <a:pt x="44402" y="20505"/>
                    <a:pt x="44862" y="21513"/>
                  </a:cubicBezTo>
                  <a:cubicBezTo>
                    <a:pt x="45321" y="22526"/>
                    <a:pt x="45479" y="23630"/>
                    <a:pt x="45624" y="24726"/>
                  </a:cubicBezTo>
                  <a:cubicBezTo>
                    <a:pt x="45864" y="26596"/>
                    <a:pt x="46191" y="28794"/>
                    <a:pt x="47778" y="30017"/>
                  </a:cubicBezTo>
                  <a:lnTo>
                    <a:pt x="47778" y="29727"/>
                  </a:lnTo>
                  <a:cubicBezTo>
                    <a:pt x="47495" y="29474"/>
                    <a:pt x="47255" y="29172"/>
                    <a:pt x="47048" y="28852"/>
                  </a:cubicBezTo>
                  <a:cubicBezTo>
                    <a:pt x="46423" y="27869"/>
                    <a:pt x="46210" y="26735"/>
                    <a:pt x="46059" y="25607"/>
                  </a:cubicBezTo>
                  <a:cubicBezTo>
                    <a:pt x="46027" y="25393"/>
                    <a:pt x="46002" y="25179"/>
                    <a:pt x="45970" y="24965"/>
                  </a:cubicBezTo>
                  <a:lnTo>
                    <a:pt x="45970" y="24965"/>
                  </a:lnTo>
                  <a:cubicBezTo>
                    <a:pt x="46135" y="25613"/>
                    <a:pt x="46310" y="26256"/>
                    <a:pt x="46544" y="26873"/>
                  </a:cubicBezTo>
                  <a:cubicBezTo>
                    <a:pt x="46839" y="27648"/>
                    <a:pt x="47231" y="28384"/>
                    <a:pt x="47778" y="28997"/>
                  </a:cubicBezTo>
                  <a:lnTo>
                    <a:pt x="47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 rot="10676150" flipH="1">
              <a:off x="-812307" y="-721758"/>
              <a:ext cx="3998662" cy="1374864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 rot="10800000">
              <a:off x="5914426" y="-462630"/>
              <a:ext cx="3418224" cy="1092829"/>
            </a:xfrm>
            <a:custGeom>
              <a:avLst/>
              <a:gdLst/>
              <a:ahLst/>
              <a:cxnLst/>
              <a:rect l="l" t="t" r="r" b="b"/>
              <a:pathLst>
                <a:path w="49579" h="19964" extrusionOk="0">
                  <a:moveTo>
                    <a:pt x="25069" y="1529"/>
                  </a:moveTo>
                  <a:cubicBezTo>
                    <a:pt x="26349" y="1529"/>
                    <a:pt x="27608" y="1799"/>
                    <a:pt x="28754" y="2503"/>
                  </a:cubicBezTo>
                  <a:cubicBezTo>
                    <a:pt x="30097" y="3314"/>
                    <a:pt x="31286" y="4436"/>
                    <a:pt x="32458" y="5469"/>
                  </a:cubicBezTo>
                  <a:cubicBezTo>
                    <a:pt x="33146" y="6073"/>
                    <a:pt x="33826" y="6690"/>
                    <a:pt x="34506" y="7309"/>
                  </a:cubicBezTo>
                  <a:cubicBezTo>
                    <a:pt x="33743" y="6785"/>
                    <a:pt x="32987" y="6262"/>
                    <a:pt x="32219" y="5753"/>
                  </a:cubicBezTo>
                  <a:cubicBezTo>
                    <a:pt x="30538" y="4619"/>
                    <a:pt x="28799" y="3396"/>
                    <a:pt x="26846" y="2767"/>
                  </a:cubicBezTo>
                  <a:cubicBezTo>
                    <a:pt x="25891" y="2464"/>
                    <a:pt x="24911" y="2348"/>
                    <a:pt x="23926" y="2348"/>
                  </a:cubicBezTo>
                  <a:cubicBezTo>
                    <a:pt x="22844" y="2348"/>
                    <a:pt x="21757" y="2488"/>
                    <a:pt x="20692" y="2672"/>
                  </a:cubicBezTo>
                  <a:cubicBezTo>
                    <a:pt x="20043" y="2785"/>
                    <a:pt x="19401" y="2918"/>
                    <a:pt x="18758" y="3056"/>
                  </a:cubicBezTo>
                  <a:cubicBezTo>
                    <a:pt x="19395" y="2811"/>
                    <a:pt x="20031" y="2571"/>
                    <a:pt x="20674" y="2357"/>
                  </a:cubicBezTo>
                  <a:cubicBezTo>
                    <a:pt x="22073" y="1891"/>
                    <a:pt x="23585" y="1529"/>
                    <a:pt x="25069" y="1529"/>
                  </a:cubicBezTo>
                  <a:close/>
                  <a:moveTo>
                    <a:pt x="0" y="1"/>
                  </a:moveTo>
                  <a:lnTo>
                    <a:pt x="0" y="279"/>
                  </a:lnTo>
                  <a:cubicBezTo>
                    <a:pt x="1858" y="468"/>
                    <a:pt x="3628" y="1463"/>
                    <a:pt x="5228" y="2457"/>
                  </a:cubicBezTo>
                  <a:cubicBezTo>
                    <a:pt x="6336" y="3151"/>
                    <a:pt x="7458" y="3863"/>
                    <a:pt x="8685" y="4335"/>
                  </a:cubicBezTo>
                  <a:cubicBezTo>
                    <a:pt x="8844" y="4392"/>
                    <a:pt x="9001" y="4448"/>
                    <a:pt x="9165" y="4498"/>
                  </a:cubicBezTo>
                  <a:cubicBezTo>
                    <a:pt x="8723" y="4480"/>
                    <a:pt x="8277" y="4442"/>
                    <a:pt x="7836" y="4385"/>
                  </a:cubicBezTo>
                  <a:cubicBezTo>
                    <a:pt x="5480" y="4076"/>
                    <a:pt x="3231" y="3189"/>
                    <a:pt x="850" y="3018"/>
                  </a:cubicBezTo>
                  <a:cubicBezTo>
                    <a:pt x="573" y="2994"/>
                    <a:pt x="283" y="2986"/>
                    <a:pt x="0" y="2986"/>
                  </a:cubicBezTo>
                  <a:lnTo>
                    <a:pt x="0" y="19964"/>
                  </a:lnTo>
                  <a:lnTo>
                    <a:pt x="49579" y="19964"/>
                  </a:lnTo>
                  <a:lnTo>
                    <a:pt x="49579" y="14174"/>
                  </a:lnTo>
                  <a:cubicBezTo>
                    <a:pt x="47319" y="13979"/>
                    <a:pt x="45075" y="13324"/>
                    <a:pt x="43003" y="12411"/>
                  </a:cubicBezTo>
                  <a:cubicBezTo>
                    <a:pt x="40433" y="11277"/>
                    <a:pt x="38077" y="9759"/>
                    <a:pt x="35766" y="8178"/>
                  </a:cubicBezTo>
                  <a:cubicBezTo>
                    <a:pt x="33876" y="6250"/>
                    <a:pt x="31905" y="4361"/>
                    <a:pt x="29731" y="2741"/>
                  </a:cubicBezTo>
                  <a:cubicBezTo>
                    <a:pt x="28666" y="1942"/>
                    <a:pt x="27477" y="1393"/>
                    <a:pt x="26140" y="1224"/>
                  </a:cubicBezTo>
                  <a:cubicBezTo>
                    <a:pt x="25782" y="1178"/>
                    <a:pt x="25422" y="1157"/>
                    <a:pt x="25061" y="1157"/>
                  </a:cubicBezTo>
                  <a:cubicBezTo>
                    <a:pt x="24073" y="1157"/>
                    <a:pt x="23084" y="1314"/>
                    <a:pt x="22128" y="1544"/>
                  </a:cubicBezTo>
                  <a:cubicBezTo>
                    <a:pt x="20099" y="2049"/>
                    <a:pt x="18197" y="2930"/>
                    <a:pt x="16226" y="3623"/>
                  </a:cubicBezTo>
                  <a:cubicBezTo>
                    <a:pt x="14311" y="4052"/>
                    <a:pt x="12383" y="4430"/>
                    <a:pt x="10438" y="4498"/>
                  </a:cubicBezTo>
                  <a:cubicBezTo>
                    <a:pt x="10072" y="4448"/>
                    <a:pt x="9713" y="4373"/>
                    <a:pt x="9354" y="4271"/>
                  </a:cubicBezTo>
                  <a:cubicBezTo>
                    <a:pt x="8019" y="3875"/>
                    <a:pt x="6815" y="3138"/>
                    <a:pt x="5644" y="2413"/>
                  </a:cubicBezTo>
                  <a:cubicBezTo>
                    <a:pt x="4031" y="1407"/>
                    <a:pt x="2009" y="15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" name="Google Shape;1322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28"/>
          <p:cNvSpPr txBox="1">
            <a:spLocks noGrp="1"/>
          </p:cNvSpPr>
          <p:nvPr>
            <p:ph type="subTitle" idx="1"/>
          </p:nvPr>
        </p:nvSpPr>
        <p:spPr>
          <a:xfrm>
            <a:off x="4832078" y="1713100"/>
            <a:ext cx="3254100" cy="22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28"/>
          <p:cNvSpPr txBox="1">
            <a:spLocks noGrp="1"/>
          </p:cNvSpPr>
          <p:nvPr>
            <p:ph type="subTitle" idx="2"/>
          </p:nvPr>
        </p:nvSpPr>
        <p:spPr>
          <a:xfrm>
            <a:off x="797375" y="1713100"/>
            <a:ext cx="3514500" cy="22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28"/>
          <p:cNvSpPr/>
          <p:nvPr/>
        </p:nvSpPr>
        <p:spPr>
          <a:xfrm rot="8222243">
            <a:off x="1011908" y="-764256"/>
            <a:ext cx="688690" cy="1147535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28"/>
          <p:cNvGrpSpPr/>
          <p:nvPr/>
        </p:nvGrpSpPr>
        <p:grpSpPr>
          <a:xfrm rot="6145682">
            <a:off x="-64678" y="-816592"/>
            <a:ext cx="862572" cy="1684057"/>
            <a:chOff x="-3254542" y="1979936"/>
            <a:chExt cx="732296" cy="1429709"/>
          </a:xfrm>
        </p:grpSpPr>
        <p:sp>
          <p:nvSpPr>
            <p:cNvPr id="1327" name="Google Shape;1327;p28"/>
            <p:cNvSpPr/>
            <p:nvPr/>
          </p:nvSpPr>
          <p:spPr>
            <a:xfrm>
              <a:off x="-2870894" y="2285054"/>
              <a:ext cx="302355" cy="377325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-2839701" y="2555827"/>
              <a:ext cx="317454" cy="406998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-2950059" y="1979936"/>
              <a:ext cx="171944" cy="573084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 rot="-3667502">
              <a:off x="-3167511" y="2250229"/>
              <a:ext cx="302348" cy="377316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-3175776" y="2916336"/>
              <a:ext cx="304880" cy="273920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-2829174" y="2908668"/>
              <a:ext cx="302403" cy="340983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-3219309" y="2505435"/>
              <a:ext cx="361083" cy="476919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-3092614" y="2097248"/>
              <a:ext cx="484254" cy="1312397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28"/>
          <p:cNvSpPr/>
          <p:nvPr/>
        </p:nvSpPr>
        <p:spPr>
          <a:xfrm rot="-7183555">
            <a:off x="7608861" y="-722817"/>
            <a:ext cx="498222" cy="1496509"/>
          </a:xfrm>
          <a:custGeom>
            <a:avLst/>
            <a:gdLst/>
            <a:ahLst/>
            <a:cxnLst/>
            <a:rect l="l" t="t" r="r" b="b"/>
            <a:pathLst>
              <a:path w="10637" h="31948" extrusionOk="0">
                <a:moveTo>
                  <a:pt x="5865" y="854"/>
                </a:moveTo>
                <a:lnTo>
                  <a:pt x="5865" y="854"/>
                </a:lnTo>
                <a:cubicBezTo>
                  <a:pt x="6066" y="1427"/>
                  <a:pt x="6394" y="1956"/>
                  <a:pt x="6746" y="2448"/>
                </a:cubicBezTo>
                <a:cubicBezTo>
                  <a:pt x="7263" y="3172"/>
                  <a:pt x="7868" y="3840"/>
                  <a:pt x="8303" y="4620"/>
                </a:cubicBezTo>
                <a:cubicBezTo>
                  <a:pt x="8517" y="5006"/>
                  <a:pt x="8693" y="5414"/>
                  <a:pt x="8781" y="5843"/>
                </a:cubicBezTo>
                <a:cubicBezTo>
                  <a:pt x="8863" y="6253"/>
                  <a:pt x="8863" y="6669"/>
                  <a:pt x="8763" y="7071"/>
                </a:cubicBezTo>
                <a:cubicBezTo>
                  <a:pt x="8592" y="7783"/>
                  <a:pt x="8139" y="8381"/>
                  <a:pt x="7685" y="8929"/>
                </a:cubicBezTo>
                <a:cubicBezTo>
                  <a:pt x="7510" y="9143"/>
                  <a:pt x="7327" y="9352"/>
                  <a:pt x="7150" y="9565"/>
                </a:cubicBezTo>
                <a:cubicBezTo>
                  <a:pt x="7472" y="8690"/>
                  <a:pt x="7653" y="7777"/>
                  <a:pt x="7534" y="6800"/>
                </a:cubicBezTo>
                <a:cubicBezTo>
                  <a:pt x="7283" y="4809"/>
                  <a:pt x="6016" y="3084"/>
                  <a:pt x="5877" y="1067"/>
                </a:cubicBezTo>
                <a:cubicBezTo>
                  <a:pt x="5871" y="999"/>
                  <a:pt x="5871" y="924"/>
                  <a:pt x="5865" y="854"/>
                </a:cubicBezTo>
                <a:close/>
                <a:moveTo>
                  <a:pt x="5758" y="482"/>
                </a:moveTo>
                <a:cubicBezTo>
                  <a:pt x="5771" y="532"/>
                  <a:pt x="5783" y="576"/>
                  <a:pt x="5795" y="628"/>
                </a:cubicBezTo>
                <a:cubicBezTo>
                  <a:pt x="5696" y="1483"/>
                  <a:pt x="5897" y="2346"/>
                  <a:pt x="6155" y="3160"/>
                </a:cubicBezTo>
                <a:cubicBezTo>
                  <a:pt x="6470" y="4136"/>
                  <a:pt x="6897" y="5081"/>
                  <a:pt x="7144" y="6082"/>
                </a:cubicBezTo>
                <a:cubicBezTo>
                  <a:pt x="7383" y="7077"/>
                  <a:pt x="7365" y="8073"/>
                  <a:pt x="7062" y="9056"/>
                </a:cubicBezTo>
                <a:cubicBezTo>
                  <a:pt x="6923" y="9490"/>
                  <a:pt x="6746" y="9905"/>
                  <a:pt x="6551" y="10321"/>
                </a:cubicBezTo>
                <a:cubicBezTo>
                  <a:pt x="6595" y="10152"/>
                  <a:pt x="6627" y="9981"/>
                  <a:pt x="6653" y="9805"/>
                </a:cubicBezTo>
                <a:cubicBezTo>
                  <a:pt x="6702" y="9452"/>
                  <a:pt x="6716" y="9087"/>
                  <a:pt x="6690" y="8734"/>
                </a:cubicBezTo>
                <a:cubicBezTo>
                  <a:pt x="6653" y="8010"/>
                  <a:pt x="6444" y="7304"/>
                  <a:pt x="6135" y="6643"/>
                </a:cubicBezTo>
                <a:cubicBezTo>
                  <a:pt x="5827" y="5988"/>
                  <a:pt x="5455" y="5358"/>
                  <a:pt x="5286" y="4646"/>
                </a:cubicBezTo>
                <a:cubicBezTo>
                  <a:pt x="5121" y="3947"/>
                  <a:pt x="5121" y="3222"/>
                  <a:pt x="5222" y="2517"/>
                </a:cubicBezTo>
                <a:cubicBezTo>
                  <a:pt x="5324" y="1817"/>
                  <a:pt x="5519" y="1137"/>
                  <a:pt x="5758" y="482"/>
                </a:cubicBezTo>
                <a:close/>
                <a:moveTo>
                  <a:pt x="2048" y="7884"/>
                </a:moveTo>
                <a:lnTo>
                  <a:pt x="2048" y="7884"/>
                </a:lnTo>
                <a:cubicBezTo>
                  <a:pt x="2545" y="8716"/>
                  <a:pt x="3327" y="9352"/>
                  <a:pt x="3768" y="10227"/>
                </a:cubicBezTo>
                <a:cubicBezTo>
                  <a:pt x="4259" y="11196"/>
                  <a:pt x="4379" y="12306"/>
                  <a:pt x="4359" y="13376"/>
                </a:cubicBezTo>
                <a:cubicBezTo>
                  <a:pt x="4353" y="13736"/>
                  <a:pt x="4327" y="14100"/>
                  <a:pt x="4297" y="14460"/>
                </a:cubicBezTo>
                <a:cubicBezTo>
                  <a:pt x="4234" y="14220"/>
                  <a:pt x="4132" y="13981"/>
                  <a:pt x="4007" y="13766"/>
                </a:cubicBezTo>
                <a:cubicBezTo>
                  <a:pt x="3717" y="13263"/>
                  <a:pt x="3327" y="12835"/>
                  <a:pt x="3012" y="12356"/>
                </a:cubicBezTo>
                <a:cubicBezTo>
                  <a:pt x="2420" y="11474"/>
                  <a:pt x="2155" y="10428"/>
                  <a:pt x="2067" y="9382"/>
                </a:cubicBezTo>
                <a:cubicBezTo>
                  <a:pt x="2022" y="8885"/>
                  <a:pt x="2022" y="8381"/>
                  <a:pt x="2048" y="7884"/>
                </a:cubicBezTo>
                <a:close/>
                <a:moveTo>
                  <a:pt x="10400" y="9925"/>
                </a:moveTo>
                <a:lnTo>
                  <a:pt x="10400" y="9925"/>
                </a:lnTo>
                <a:cubicBezTo>
                  <a:pt x="10243" y="10422"/>
                  <a:pt x="10010" y="10902"/>
                  <a:pt x="9726" y="11335"/>
                </a:cubicBezTo>
                <a:cubicBezTo>
                  <a:pt x="9418" y="11827"/>
                  <a:pt x="9040" y="12274"/>
                  <a:pt x="8612" y="12670"/>
                </a:cubicBezTo>
                <a:cubicBezTo>
                  <a:pt x="8182" y="13056"/>
                  <a:pt x="7711" y="13396"/>
                  <a:pt x="7200" y="13661"/>
                </a:cubicBezTo>
                <a:cubicBezTo>
                  <a:pt x="6935" y="13792"/>
                  <a:pt x="6665" y="13911"/>
                  <a:pt x="6388" y="14007"/>
                </a:cubicBezTo>
                <a:cubicBezTo>
                  <a:pt x="6129" y="14100"/>
                  <a:pt x="5859" y="14170"/>
                  <a:pt x="5594" y="14252"/>
                </a:cubicBezTo>
                <a:cubicBezTo>
                  <a:pt x="5298" y="14347"/>
                  <a:pt x="4990" y="14460"/>
                  <a:pt x="4725" y="14630"/>
                </a:cubicBezTo>
                <a:cubicBezTo>
                  <a:pt x="4894" y="14106"/>
                  <a:pt x="5115" y="13609"/>
                  <a:pt x="5361" y="13112"/>
                </a:cubicBezTo>
                <a:cubicBezTo>
                  <a:pt x="5519" y="12917"/>
                  <a:pt x="5682" y="12728"/>
                  <a:pt x="5853" y="12545"/>
                </a:cubicBezTo>
                <a:cubicBezTo>
                  <a:pt x="6653" y="11719"/>
                  <a:pt x="7661" y="11134"/>
                  <a:pt x="8693" y="10649"/>
                </a:cubicBezTo>
                <a:cubicBezTo>
                  <a:pt x="9254" y="10391"/>
                  <a:pt x="9827" y="10164"/>
                  <a:pt x="10400" y="9925"/>
                </a:cubicBezTo>
                <a:close/>
                <a:moveTo>
                  <a:pt x="202" y="12179"/>
                </a:moveTo>
                <a:lnTo>
                  <a:pt x="202" y="12179"/>
                </a:lnTo>
                <a:cubicBezTo>
                  <a:pt x="731" y="13207"/>
                  <a:pt x="1330" y="14202"/>
                  <a:pt x="1922" y="15190"/>
                </a:cubicBezTo>
                <a:cubicBezTo>
                  <a:pt x="2571" y="16274"/>
                  <a:pt x="3213" y="17364"/>
                  <a:pt x="3742" y="18510"/>
                </a:cubicBezTo>
                <a:cubicBezTo>
                  <a:pt x="3868" y="18775"/>
                  <a:pt x="3981" y="19045"/>
                  <a:pt x="4095" y="19322"/>
                </a:cubicBezTo>
                <a:cubicBezTo>
                  <a:pt x="4039" y="19254"/>
                  <a:pt x="3987" y="19185"/>
                  <a:pt x="3937" y="19115"/>
                </a:cubicBezTo>
                <a:cubicBezTo>
                  <a:pt x="3516" y="18592"/>
                  <a:pt x="3024" y="18126"/>
                  <a:pt x="2589" y="17615"/>
                </a:cubicBezTo>
                <a:cubicBezTo>
                  <a:pt x="2135" y="17092"/>
                  <a:pt x="1727" y="16539"/>
                  <a:pt x="1367" y="15946"/>
                </a:cubicBezTo>
                <a:cubicBezTo>
                  <a:pt x="1015" y="15367"/>
                  <a:pt x="713" y="14743"/>
                  <a:pt x="504" y="14094"/>
                </a:cubicBezTo>
                <a:cubicBezTo>
                  <a:pt x="309" y="13478"/>
                  <a:pt x="196" y="12829"/>
                  <a:pt x="202" y="12179"/>
                </a:cubicBezTo>
                <a:close/>
                <a:moveTo>
                  <a:pt x="9354" y="13396"/>
                </a:moveTo>
                <a:cubicBezTo>
                  <a:pt x="9354" y="13969"/>
                  <a:pt x="9248" y="14542"/>
                  <a:pt x="9046" y="15077"/>
                </a:cubicBezTo>
                <a:cubicBezTo>
                  <a:pt x="8819" y="15676"/>
                  <a:pt x="8479" y="16205"/>
                  <a:pt x="8057" y="16677"/>
                </a:cubicBezTo>
                <a:cubicBezTo>
                  <a:pt x="7238" y="17603"/>
                  <a:pt x="6199" y="18309"/>
                  <a:pt x="5437" y="19292"/>
                </a:cubicBezTo>
                <a:cubicBezTo>
                  <a:pt x="5228" y="19556"/>
                  <a:pt x="5046" y="19833"/>
                  <a:pt x="4894" y="20135"/>
                </a:cubicBezTo>
                <a:cubicBezTo>
                  <a:pt x="4870" y="20185"/>
                  <a:pt x="4850" y="20237"/>
                  <a:pt x="4826" y="20287"/>
                </a:cubicBezTo>
                <a:cubicBezTo>
                  <a:pt x="4789" y="20060"/>
                  <a:pt x="4743" y="19833"/>
                  <a:pt x="4693" y="19600"/>
                </a:cubicBezTo>
                <a:cubicBezTo>
                  <a:pt x="4789" y="18743"/>
                  <a:pt x="5109" y="17918"/>
                  <a:pt x="5550" y="17181"/>
                </a:cubicBezTo>
                <a:cubicBezTo>
                  <a:pt x="6161" y="16155"/>
                  <a:pt x="7011" y="15304"/>
                  <a:pt x="7912" y="14536"/>
                </a:cubicBezTo>
                <a:cubicBezTo>
                  <a:pt x="8385" y="14138"/>
                  <a:pt x="8863" y="13766"/>
                  <a:pt x="9354" y="13396"/>
                </a:cubicBezTo>
                <a:close/>
                <a:moveTo>
                  <a:pt x="373" y="17106"/>
                </a:moveTo>
                <a:cubicBezTo>
                  <a:pt x="832" y="18240"/>
                  <a:pt x="1576" y="19234"/>
                  <a:pt x="2143" y="20312"/>
                </a:cubicBezTo>
                <a:cubicBezTo>
                  <a:pt x="2766" y="21508"/>
                  <a:pt x="3163" y="22813"/>
                  <a:pt x="3466" y="24122"/>
                </a:cubicBezTo>
                <a:cubicBezTo>
                  <a:pt x="3510" y="24325"/>
                  <a:pt x="3553" y="24526"/>
                  <a:pt x="3597" y="24727"/>
                </a:cubicBezTo>
                <a:cubicBezTo>
                  <a:pt x="3528" y="24601"/>
                  <a:pt x="3458" y="24476"/>
                  <a:pt x="3383" y="24356"/>
                </a:cubicBezTo>
                <a:cubicBezTo>
                  <a:pt x="3030" y="23801"/>
                  <a:pt x="2589" y="23310"/>
                  <a:pt x="2167" y="22813"/>
                </a:cubicBezTo>
                <a:cubicBezTo>
                  <a:pt x="1733" y="22290"/>
                  <a:pt x="1311" y="21767"/>
                  <a:pt x="989" y="21168"/>
                </a:cubicBezTo>
                <a:cubicBezTo>
                  <a:pt x="655" y="20545"/>
                  <a:pt x="416" y="19871"/>
                  <a:pt x="303" y="19171"/>
                </a:cubicBezTo>
                <a:cubicBezTo>
                  <a:pt x="190" y="18491"/>
                  <a:pt x="202" y="17786"/>
                  <a:pt x="373" y="17112"/>
                </a:cubicBezTo>
                <a:lnTo>
                  <a:pt x="373" y="17106"/>
                </a:lnTo>
                <a:close/>
                <a:moveTo>
                  <a:pt x="10337" y="20293"/>
                </a:moveTo>
                <a:lnTo>
                  <a:pt x="10337" y="20293"/>
                </a:lnTo>
                <a:cubicBezTo>
                  <a:pt x="10179" y="20810"/>
                  <a:pt x="9921" y="21301"/>
                  <a:pt x="9600" y="21735"/>
                </a:cubicBezTo>
                <a:cubicBezTo>
                  <a:pt x="9229" y="22246"/>
                  <a:pt x="8781" y="22686"/>
                  <a:pt x="8296" y="23077"/>
                </a:cubicBezTo>
                <a:cubicBezTo>
                  <a:pt x="7798" y="23479"/>
                  <a:pt x="7257" y="23827"/>
                  <a:pt x="6702" y="24136"/>
                </a:cubicBezTo>
                <a:cubicBezTo>
                  <a:pt x="6167" y="24432"/>
                  <a:pt x="5612" y="24677"/>
                  <a:pt x="5103" y="25011"/>
                </a:cubicBezTo>
                <a:cubicBezTo>
                  <a:pt x="4813" y="25206"/>
                  <a:pt x="4524" y="25439"/>
                  <a:pt x="4309" y="25723"/>
                </a:cubicBezTo>
                <a:lnTo>
                  <a:pt x="4309" y="25709"/>
                </a:lnTo>
                <a:cubicBezTo>
                  <a:pt x="4315" y="25666"/>
                  <a:pt x="4321" y="25622"/>
                  <a:pt x="4321" y="25578"/>
                </a:cubicBezTo>
                <a:cubicBezTo>
                  <a:pt x="4612" y="24816"/>
                  <a:pt x="5046" y="24104"/>
                  <a:pt x="5600" y="23505"/>
                </a:cubicBezTo>
                <a:cubicBezTo>
                  <a:pt x="6004" y="23071"/>
                  <a:pt x="6470" y="22705"/>
                  <a:pt x="6961" y="22383"/>
                </a:cubicBezTo>
                <a:cubicBezTo>
                  <a:pt x="7496" y="22025"/>
                  <a:pt x="8057" y="21691"/>
                  <a:pt x="8612" y="21357"/>
                </a:cubicBezTo>
                <a:cubicBezTo>
                  <a:pt x="9185" y="20999"/>
                  <a:pt x="9764" y="20645"/>
                  <a:pt x="10337" y="20293"/>
                </a:cubicBezTo>
                <a:close/>
                <a:moveTo>
                  <a:pt x="5792" y="1"/>
                </a:moveTo>
                <a:cubicBezTo>
                  <a:pt x="5755" y="1"/>
                  <a:pt x="5718" y="19"/>
                  <a:pt x="5702" y="61"/>
                </a:cubicBezTo>
                <a:cubicBezTo>
                  <a:pt x="5431" y="741"/>
                  <a:pt x="5204" y="1453"/>
                  <a:pt x="5065" y="2177"/>
                </a:cubicBezTo>
                <a:cubicBezTo>
                  <a:pt x="4940" y="2882"/>
                  <a:pt x="4894" y="3619"/>
                  <a:pt x="5015" y="4337"/>
                </a:cubicBezTo>
                <a:cubicBezTo>
                  <a:pt x="5071" y="4690"/>
                  <a:pt x="5172" y="5043"/>
                  <a:pt x="5304" y="5376"/>
                </a:cubicBezTo>
                <a:cubicBezTo>
                  <a:pt x="5443" y="5716"/>
                  <a:pt x="5612" y="6044"/>
                  <a:pt x="5777" y="6372"/>
                </a:cubicBezTo>
                <a:cubicBezTo>
                  <a:pt x="5934" y="6699"/>
                  <a:pt x="6098" y="7027"/>
                  <a:pt x="6217" y="7373"/>
                </a:cubicBezTo>
                <a:cubicBezTo>
                  <a:pt x="6331" y="7713"/>
                  <a:pt x="6414" y="8059"/>
                  <a:pt x="6464" y="8413"/>
                </a:cubicBezTo>
                <a:cubicBezTo>
                  <a:pt x="6557" y="9131"/>
                  <a:pt x="6513" y="9855"/>
                  <a:pt x="6356" y="10561"/>
                </a:cubicBezTo>
                <a:cubicBezTo>
                  <a:pt x="6344" y="10623"/>
                  <a:pt x="6324" y="10687"/>
                  <a:pt x="6312" y="10750"/>
                </a:cubicBezTo>
                <a:cubicBezTo>
                  <a:pt x="6275" y="10826"/>
                  <a:pt x="6249" y="10908"/>
                  <a:pt x="6211" y="10983"/>
                </a:cubicBezTo>
                <a:cubicBezTo>
                  <a:pt x="6205" y="10989"/>
                  <a:pt x="6205" y="10995"/>
                  <a:pt x="6205" y="11001"/>
                </a:cubicBezTo>
                <a:cubicBezTo>
                  <a:pt x="6066" y="11260"/>
                  <a:pt x="5928" y="11512"/>
                  <a:pt x="5783" y="11763"/>
                </a:cubicBezTo>
                <a:cubicBezTo>
                  <a:pt x="5475" y="12330"/>
                  <a:pt x="5159" y="12897"/>
                  <a:pt x="4888" y="13478"/>
                </a:cubicBezTo>
                <a:cubicBezTo>
                  <a:pt x="4876" y="13509"/>
                  <a:pt x="4857" y="13534"/>
                  <a:pt x="4838" y="13565"/>
                </a:cubicBezTo>
                <a:cubicBezTo>
                  <a:pt x="4705" y="13792"/>
                  <a:pt x="4592" y="14025"/>
                  <a:pt x="4492" y="14271"/>
                </a:cubicBezTo>
                <a:cubicBezTo>
                  <a:pt x="4548" y="13490"/>
                  <a:pt x="4568" y="12702"/>
                  <a:pt x="4460" y="11928"/>
                </a:cubicBezTo>
                <a:cubicBezTo>
                  <a:pt x="4385" y="11399"/>
                  <a:pt x="4252" y="10870"/>
                  <a:pt x="4033" y="10372"/>
                </a:cubicBezTo>
                <a:cubicBezTo>
                  <a:pt x="3812" y="9874"/>
                  <a:pt x="3490" y="9434"/>
                  <a:pt x="3138" y="9012"/>
                </a:cubicBezTo>
                <a:cubicBezTo>
                  <a:pt x="2748" y="8545"/>
                  <a:pt x="2324" y="8085"/>
                  <a:pt x="2060" y="7530"/>
                </a:cubicBezTo>
                <a:cubicBezTo>
                  <a:pt x="2042" y="7495"/>
                  <a:pt x="2003" y="7476"/>
                  <a:pt x="1967" y="7476"/>
                </a:cubicBezTo>
                <a:cubicBezTo>
                  <a:pt x="1926" y="7476"/>
                  <a:pt x="1888" y="7500"/>
                  <a:pt x="1884" y="7550"/>
                </a:cubicBezTo>
                <a:cubicBezTo>
                  <a:pt x="1809" y="8614"/>
                  <a:pt x="1841" y="9704"/>
                  <a:pt x="2105" y="10743"/>
                </a:cubicBezTo>
                <a:cubicBezTo>
                  <a:pt x="2237" y="11248"/>
                  <a:pt x="2432" y="11739"/>
                  <a:pt x="2696" y="12193"/>
                </a:cubicBezTo>
                <a:cubicBezTo>
                  <a:pt x="2980" y="12690"/>
                  <a:pt x="3358" y="13112"/>
                  <a:pt x="3679" y="13585"/>
                </a:cubicBezTo>
                <a:cubicBezTo>
                  <a:pt x="3969" y="14001"/>
                  <a:pt x="4214" y="14484"/>
                  <a:pt x="4246" y="14995"/>
                </a:cubicBezTo>
                <a:cubicBezTo>
                  <a:pt x="4246" y="15033"/>
                  <a:pt x="4240" y="15071"/>
                  <a:pt x="4234" y="15109"/>
                </a:cubicBezTo>
                <a:cubicBezTo>
                  <a:pt x="4208" y="15153"/>
                  <a:pt x="4184" y="15203"/>
                  <a:pt x="4158" y="15248"/>
                </a:cubicBezTo>
                <a:cubicBezTo>
                  <a:pt x="4128" y="15312"/>
                  <a:pt x="4183" y="15362"/>
                  <a:pt x="4237" y="15362"/>
                </a:cubicBezTo>
                <a:cubicBezTo>
                  <a:pt x="4240" y="15362"/>
                  <a:pt x="4243" y="15362"/>
                  <a:pt x="4246" y="15361"/>
                </a:cubicBezTo>
                <a:lnTo>
                  <a:pt x="4252" y="15367"/>
                </a:lnTo>
                <a:cubicBezTo>
                  <a:pt x="4070" y="16237"/>
                  <a:pt x="4033" y="17144"/>
                  <a:pt x="4138" y="18025"/>
                </a:cubicBezTo>
                <a:cubicBezTo>
                  <a:pt x="4214" y="18636"/>
                  <a:pt x="4353" y="19234"/>
                  <a:pt x="4479" y="19839"/>
                </a:cubicBezTo>
                <a:cubicBezTo>
                  <a:pt x="4126" y="18844"/>
                  <a:pt x="3667" y="17893"/>
                  <a:pt x="3156" y="16973"/>
                </a:cubicBezTo>
                <a:cubicBezTo>
                  <a:pt x="2545" y="15859"/>
                  <a:pt x="1865" y="14787"/>
                  <a:pt x="1228" y="13691"/>
                </a:cubicBezTo>
                <a:cubicBezTo>
                  <a:pt x="870" y="13074"/>
                  <a:pt x="524" y="12457"/>
                  <a:pt x="202" y="11815"/>
                </a:cubicBezTo>
                <a:cubicBezTo>
                  <a:pt x="187" y="11784"/>
                  <a:pt x="150" y="11767"/>
                  <a:pt x="115" y="11767"/>
                </a:cubicBezTo>
                <a:cubicBezTo>
                  <a:pt x="77" y="11767"/>
                  <a:pt x="42" y="11787"/>
                  <a:pt x="39" y="11833"/>
                </a:cubicBezTo>
                <a:cubicBezTo>
                  <a:pt x="1" y="12519"/>
                  <a:pt x="82" y="13199"/>
                  <a:pt x="265" y="13856"/>
                </a:cubicBezTo>
                <a:cubicBezTo>
                  <a:pt x="442" y="14510"/>
                  <a:pt x="719" y="15141"/>
                  <a:pt x="1053" y="15739"/>
                </a:cubicBezTo>
                <a:cubicBezTo>
                  <a:pt x="1393" y="16344"/>
                  <a:pt x="1795" y="16917"/>
                  <a:pt x="2237" y="17452"/>
                </a:cubicBezTo>
                <a:cubicBezTo>
                  <a:pt x="2672" y="17975"/>
                  <a:pt x="3150" y="18453"/>
                  <a:pt x="3597" y="18958"/>
                </a:cubicBezTo>
                <a:cubicBezTo>
                  <a:pt x="3818" y="19209"/>
                  <a:pt x="4033" y="19467"/>
                  <a:pt x="4214" y="19745"/>
                </a:cubicBezTo>
                <a:cubicBezTo>
                  <a:pt x="4246" y="19801"/>
                  <a:pt x="4284" y="19859"/>
                  <a:pt x="4315" y="19915"/>
                </a:cubicBezTo>
                <a:cubicBezTo>
                  <a:pt x="4385" y="20104"/>
                  <a:pt x="4448" y="20299"/>
                  <a:pt x="4504" y="20488"/>
                </a:cubicBezTo>
                <a:cubicBezTo>
                  <a:pt x="4513" y="20529"/>
                  <a:pt x="4542" y="20547"/>
                  <a:pt x="4572" y="20547"/>
                </a:cubicBezTo>
                <a:cubicBezTo>
                  <a:pt x="4583" y="20547"/>
                  <a:pt x="4595" y="20544"/>
                  <a:pt x="4606" y="20539"/>
                </a:cubicBezTo>
                <a:cubicBezTo>
                  <a:pt x="4618" y="20633"/>
                  <a:pt x="4637" y="20728"/>
                  <a:pt x="4649" y="20816"/>
                </a:cubicBezTo>
                <a:cubicBezTo>
                  <a:pt x="4624" y="20909"/>
                  <a:pt x="4606" y="20999"/>
                  <a:pt x="4586" y="21092"/>
                </a:cubicBezTo>
                <a:cubicBezTo>
                  <a:pt x="4574" y="21162"/>
                  <a:pt x="4630" y="21200"/>
                  <a:pt x="4687" y="21200"/>
                </a:cubicBezTo>
                <a:cubicBezTo>
                  <a:pt x="4693" y="21313"/>
                  <a:pt x="4705" y="21426"/>
                  <a:pt x="4705" y="21540"/>
                </a:cubicBezTo>
                <a:cubicBezTo>
                  <a:pt x="4743" y="22761"/>
                  <a:pt x="4290" y="23921"/>
                  <a:pt x="4114" y="25118"/>
                </a:cubicBezTo>
                <a:cubicBezTo>
                  <a:pt x="4083" y="25369"/>
                  <a:pt x="4057" y="25616"/>
                  <a:pt x="4039" y="25868"/>
                </a:cubicBezTo>
                <a:cubicBezTo>
                  <a:pt x="4033" y="25892"/>
                  <a:pt x="4025" y="25918"/>
                  <a:pt x="4019" y="25944"/>
                </a:cubicBezTo>
                <a:cubicBezTo>
                  <a:pt x="3786" y="24734"/>
                  <a:pt x="3541" y="23525"/>
                  <a:pt x="3169" y="22353"/>
                </a:cubicBezTo>
                <a:cubicBezTo>
                  <a:pt x="2961" y="21711"/>
                  <a:pt x="2722" y="21080"/>
                  <a:pt x="2420" y="20482"/>
                </a:cubicBezTo>
                <a:cubicBezTo>
                  <a:pt x="2129" y="19889"/>
                  <a:pt x="1783" y="19330"/>
                  <a:pt x="1443" y="18763"/>
                </a:cubicBezTo>
                <a:cubicBezTo>
                  <a:pt x="1059" y="18132"/>
                  <a:pt x="693" y="17490"/>
                  <a:pt x="442" y="16797"/>
                </a:cubicBezTo>
                <a:cubicBezTo>
                  <a:pt x="429" y="16761"/>
                  <a:pt x="391" y="16742"/>
                  <a:pt x="355" y="16742"/>
                </a:cubicBezTo>
                <a:cubicBezTo>
                  <a:pt x="322" y="16742"/>
                  <a:pt x="290" y="16758"/>
                  <a:pt x="277" y="16790"/>
                </a:cubicBezTo>
                <a:cubicBezTo>
                  <a:pt x="64" y="17464"/>
                  <a:pt x="7" y="18176"/>
                  <a:pt x="76" y="18876"/>
                </a:cubicBezTo>
                <a:cubicBezTo>
                  <a:pt x="152" y="19581"/>
                  <a:pt x="359" y="20275"/>
                  <a:pt x="655" y="20917"/>
                </a:cubicBezTo>
                <a:cubicBezTo>
                  <a:pt x="958" y="21552"/>
                  <a:pt x="1349" y="22119"/>
                  <a:pt x="1795" y="22656"/>
                </a:cubicBezTo>
                <a:cubicBezTo>
                  <a:pt x="2218" y="23165"/>
                  <a:pt x="2672" y="23656"/>
                  <a:pt x="3062" y="24192"/>
                </a:cubicBezTo>
                <a:cubicBezTo>
                  <a:pt x="3333" y="24557"/>
                  <a:pt x="3572" y="24961"/>
                  <a:pt x="3730" y="25389"/>
                </a:cubicBezTo>
                <a:cubicBezTo>
                  <a:pt x="3792" y="25703"/>
                  <a:pt x="3856" y="26025"/>
                  <a:pt x="3919" y="26346"/>
                </a:cubicBezTo>
                <a:cubicBezTo>
                  <a:pt x="3925" y="26384"/>
                  <a:pt x="3943" y="26403"/>
                  <a:pt x="3969" y="26415"/>
                </a:cubicBezTo>
                <a:cubicBezTo>
                  <a:pt x="3963" y="26441"/>
                  <a:pt x="3957" y="26465"/>
                  <a:pt x="3949" y="26491"/>
                </a:cubicBezTo>
                <a:cubicBezTo>
                  <a:pt x="3937" y="26548"/>
                  <a:pt x="3975" y="26586"/>
                  <a:pt x="4019" y="26592"/>
                </a:cubicBezTo>
                <a:cubicBezTo>
                  <a:pt x="4045" y="28229"/>
                  <a:pt x="4479" y="29867"/>
                  <a:pt x="5318" y="31273"/>
                </a:cubicBezTo>
                <a:cubicBezTo>
                  <a:pt x="5449" y="31499"/>
                  <a:pt x="5606" y="31707"/>
                  <a:pt x="5771" y="31915"/>
                </a:cubicBezTo>
                <a:cubicBezTo>
                  <a:pt x="5787" y="31938"/>
                  <a:pt x="5806" y="31947"/>
                  <a:pt x="5826" y="31947"/>
                </a:cubicBezTo>
                <a:cubicBezTo>
                  <a:pt x="5875" y="31947"/>
                  <a:pt x="5920" y="31885"/>
                  <a:pt x="5885" y="31826"/>
                </a:cubicBezTo>
                <a:cubicBezTo>
                  <a:pt x="4813" y="30107"/>
                  <a:pt x="4202" y="28110"/>
                  <a:pt x="4290" y="26081"/>
                </a:cubicBezTo>
                <a:cubicBezTo>
                  <a:pt x="4479" y="25735"/>
                  <a:pt x="4781" y="25452"/>
                  <a:pt x="5109" y="25218"/>
                </a:cubicBezTo>
                <a:cubicBezTo>
                  <a:pt x="5606" y="24872"/>
                  <a:pt x="6161" y="24633"/>
                  <a:pt x="6684" y="24343"/>
                </a:cubicBezTo>
                <a:cubicBezTo>
                  <a:pt x="7251" y="24040"/>
                  <a:pt x="7798" y="23700"/>
                  <a:pt x="8303" y="23304"/>
                </a:cubicBezTo>
                <a:cubicBezTo>
                  <a:pt x="8801" y="22920"/>
                  <a:pt x="9260" y="22479"/>
                  <a:pt x="9644" y="21975"/>
                </a:cubicBezTo>
                <a:cubicBezTo>
                  <a:pt x="10022" y="21484"/>
                  <a:pt x="10325" y="20935"/>
                  <a:pt x="10508" y="20343"/>
                </a:cubicBezTo>
                <a:cubicBezTo>
                  <a:pt x="10533" y="20267"/>
                  <a:pt x="10551" y="20191"/>
                  <a:pt x="10571" y="20110"/>
                </a:cubicBezTo>
                <a:cubicBezTo>
                  <a:pt x="10589" y="20050"/>
                  <a:pt x="10535" y="20013"/>
                  <a:pt x="10484" y="20013"/>
                </a:cubicBezTo>
                <a:cubicBezTo>
                  <a:pt x="10465" y="20013"/>
                  <a:pt x="10447" y="20018"/>
                  <a:pt x="10432" y="20028"/>
                </a:cubicBezTo>
                <a:cubicBezTo>
                  <a:pt x="9853" y="20388"/>
                  <a:pt x="9266" y="20746"/>
                  <a:pt x="8687" y="21098"/>
                </a:cubicBezTo>
                <a:cubicBezTo>
                  <a:pt x="8126" y="21446"/>
                  <a:pt x="7554" y="21786"/>
                  <a:pt x="6999" y="22145"/>
                </a:cubicBezTo>
                <a:cubicBezTo>
                  <a:pt x="6489" y="22473"/>
                  <a:pt x="6004" y="22831"/>
                  <a:pt x="5582" y="23266"/>
                </a:cubicBezTo>
                <a:cubicBezTo>
                  <a:pt x="5191" y="23668"/>
                  <a:pt x="4857" y="24116"/>
                  <a:pt x="4586" y="24601"/>
                </a:cubicBezTo>
                <a:cubicBezTo>
                  <a:pt x="4530" y="24703"/>
                  <a:pt x="4473" y="24802"/>
                  <a:pt x="4423" y="24910"/>
                </a:cubicBezTo>
                <a:cubicBezTo>
                  <a:pt x="4586" y="24022"/>
                  <a:pt x="4850" y="23153"/>
                  <a:pt x="4940" y="22252"/>
                </a:cubicBezTo>
                <a:cubicBezTo>
                  <a:pt x="4996" y="21729"/>
                  <a:pt x="4964" y="21212"/>
                  <a:pt x="4888" y="20696"/>
                </a:cubicBezTo>
                <a:cubicBezTo>
                  <a:pt x="5027" y="20275"/>
                  <a:pt x="5254" y="19877"/>
                  <a:pt x="5513" y="19525"/>
                </a:cubicBezTo>
                <a:cubicBezTo>
                  <a:pt x="5877" y="19039"/>
                  <a:pt x="6312" y="18612"/>
                  <a:pt x="6766" y="18202"/>
                </a:cubicBezTo>
                <a:cubicBezTo>
                  <a:pt x="7232" y="17773"/>
                  <a:pt x="7711" y="17357"/>
                  <a:pt x="8139" y="16891"/>
                </a:cubicBezTo>
                <a:cubicBezTo>
                  <a:pt x="8568" y="16426"/>
                  <a:pt x="8926" y="15896"/>
                  <a:pt x="9165" y="15310"/>
                </a:cubicBezTo>
                <a:cubicBezTo>
                  <a:pt x="9443" y="14636"/>
                  <a:pt x="9569" y="13911"/>
                  <a:pt x="9543" y="13187"/>
                </a:cubicBezTo>
                <a:cubicBezTo>
                  <a:pt x="9539" y="13135"/>
                  <a:pt x="9493" y="13104"/>
                  <a:pt x="9446" y="13104"/>
                </a:cubicBezTo>
                <a:cubicBezTo>
                  <a:pt x="9425" y="13104"/>
                  <a:pt x="9404" y="13110"/>
                  <a:pt x="9386" y="13124"/>
                </a:cubicBezTo>
                <a:cubicBezTo>
                  <a:pt x="8409" y="13874"/>
                  <a:pt x="7434" y="14630"/>
                  <a:pt x="6589" y="15525"/>
                </a:cubicBezTo>
                <a:cubicBezTo>
                  <a:pt x="5777" y="16388"/>
                  <a:pt x="5097" y="17389"/>
                  <a:pt x="4737" y="18528"/>
                </a:cubicBezTo>
                <a:cubicBezTo>
                  <a:pt x="4681" y="18717"/>
                  <a:pt x="4630" y="18906"/>
                  <a:pt x="4592" y="19103"/>
                </a:cubicBezTo>
                <a:cubicBezTo>
                  <a:pt x="4574" y="18996"/>
                  <a:pt x="4548" y="18888"/>
                  <a:pt x="4530" y="18781"/>
                </a:cubicBezTo>
                <a:cubicBezTo>
                  <a:pt x="4303" y="17603"/>
                  <a:pt x="4278" y="16420"/>
                  <a:pt x="4548" y="15240"/>
                </a:cubicBezTo>
                <a:cubicBezTo>
                  <a:pt x="4580" y="15127"/>
                  <a:pt x="4612" y="15008"/>
                  <a:pt x="4643" y="14894"/>
                </a:cubicBezTo>
                <a:cubicBezTo>
                  <a:pt x="4902" y="14673"/>
                  <a:pt x="5242" y="14542"/>
                  <a:pt x="5563" y="14441"/>
                </a:cubicBezTo>
                <a:cubicBezTo>
                  <a:pt x="5827" y="14353"/>
                  <a:pt x="6098" y="14283"/>
                  <a:pt x="6368" y="14196"/>
                </a:cubicBezTo>
                <a:cubicBezTo>
                  <a:pt x="6640" y="14100"/>
                  <a:pt x="6911" y="13993"/>
                  <a:pt x="7170" y="13862"/>
                </a:cubicBezTo>
                <a:cubicBezTo>
                  <a:pt x="8214" y="13345"/>
                  <a:pt x="9127" y="12551"/>
                  <a:pt x="9777" y="11574"/>
                </a:cubicBezTo>
                <a:cubicBezTo>
                  <a:pt x="10148" y="11027"/>
                  <a:pt x="10420" y="10434"/>
                  <a:pt x="10621" y="9805"/>
                </a:cubicBezTo>
                <a:cubicBezTo>
                  <a:pt x="10636" y="9747"/>
                  <a:pt x="10599" y="9685"/>
                  <a:pt x="10542" y="9685"/>
                </a:cubicBezTo>
                <a:cubicBezTo>
                  <a:pt x="10531" y="9685"/>
                  <a:pt x="10520" y="9687"/>
                  <a:pt x="10508" y="9692"/>
                </a:cubicBezTo>
                <a:cubicBezTo>
                  <a:pt x="9929" y="9905"/>
                  <a:pt x="9362" y="10146"/>
                  <a:pt x="8801" y="10397"/>
                </a:cubicBezTo>
                <a:cubicBezTo>
                  <a:pt x="8246" y="10655"/>
                  <a:pt x="7699" y="10932"/>
                  <a:pt x="7182" y="11254"/>
                </a:cubicBezTo>
                <a:cubicBezTo>
                  <a:pt x="6659" y="11588"/>
                  <a:pt x="6167" y="11972"/>
                  <a:pt x="5733" y="12413"/>
                </a:cubicBezTo>
                <a:cubicBezTo>
                  <a:pt x="5745" y="12388"/>
                  <a:pt x="5758" y="12362"/>
                  <a:pt x="5771" y="12338"/>
                </a:cubicBezTo>
                <a:cubicBezTo>
                  <a:pt x="6129" y="11676"/>
                  <a:pt x="6513" y="11007"/>
                  <a:pt x="6829" y="10321"/>
                </a:cubicBezTo>
                <a:cubicBezTo>
                  <a:pt x="6879" y="10251"/>
                  <a:pt x="6929" y="10183"/>
                  <a:pt x="6981" y="10120"/>
                </a:cubicBezTo>
                <a:cubicBezTo>
                  <a:pt x="7213" y="9818"/>
                  <a:pt x="7464" y="9527"/>
                  <a:pt x="7711" y="9231"/>
                </a:cubicBezTo>
                <a:cubicBezTo>
                  <a:pt x="8182" y="8672"/>
                  <a:pt x="8656" y="8079"/>
                  <a:pt x="8894" y="7373"/>
                </a:cubicBezTo>
                <a:cubicBezTo>
                  <a:pt x="9028" y="6989"/>
                  <a:pt x="9077" y="6579"/>
                  <a:pt x="9040" y="6177"/>
                </a:cubicBezTo>
                <a:cubicBezTo>
                  <a:pt x="9002" y="5736"/>
                  <a:pt x="8863" y="5308"/>
                  <a:pt x="8681" y="4910"/>
                </a:cubicBezTo>
                <a:cubicBezTo>
                  <a:pt x="8290" y="4085"/>
                  <a:pt x="7705" y="3386"/>
                  <a:pt x="7156" y="2668"/>
                </a:cubicBezTo>
                <a:cubicBezTo>
                  <a:pt x="6640" y="1988"/>
                  <a:pt x="6129" y="1250"/>
                  <a:pt x="5947" y="401"/>
                </a:cubicBezTo>
                <a:cubicBezTo>
                  <a:pt x="5928" y="293"/>
                  <a:pt x="5909" y="192"/>
                  <a:pt x="5897" y="85"/>
                </a:cubicBezTo>
                <a:cubicBezTo>
                  <a:pt x="5890" y="32"/>
                  <a:pt x="5841" y="1"/>
                  <a:pt x="57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28"/>
          <p:cNvGrpSpPr/>
          <p:nvPr/>
        </p:nvGrpSpPr>
        <p:grpSpPr>
          <a:xfrm rot="4187884">
            <a:off x="8311318" y="-652549"/>
            <a:ext cx="1157935" cy="1890849"/>
            <a:chOff x="8595475" y="-559176"/>
            <a:chExt cx="1158036" cy="1891013"/>
          </a:xfrm>
        </p:grpSpPr>
        <p:sp>
          <p:nvSpPr>
            <p:cNvPr id="1337" name="Google Shape;1337;p28"/>
            <p:cNvSpPr/>
            <p:nvPr/>
          </p:nvSpPr>
          <p:spPr>
            <a:xfrm rot="9961355">
              <a:off x="8681875" y="365298"/>
              <a:ext cx="426685" cy="135646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 rot="9961355">
              <a:off x="8658669" y="89145"/>
              <a:ext cx="542809" cy="136151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 rot="9961355">
              <a:off x="8725725" y="-107659"/>
              <a:ext cx="522389" cy="149054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 rot="9961355">
              <a:off x="8994802" y="956796"/>
              <a:ext cx="130822" cy="364640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 rot="9961355">
              <a:off x="9018522" y="830481"/>
              <a:ext cx="179235" cy="290085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 rot="9961355">
              <a:off x="9031851" y="671443"/>
              <a:ext cx="213511" cy="301866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 rot="9961355">
              <a:off x="9094127" y="352237"/>
              <a:ext cx="246273" cy="286607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 rot="9961355">
              <a:off x="8729296" y="737138"/>
              <a:ext cx="298388" cy="151410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 rot="9961355">
              <a:off x="9170552" y="73654"/>
              <a:ext cx="294742" cy="360377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 rot="9961355">
              <a:off x="8776911" y="861324"/>
              <a:ext cx="251602" cy="179852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9961355">
              <a:off x="9043774" y="544276"/>
              <a:ext cx="273985" cy="293451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9961355">
              <a:off x="8674177" y="595444"/>
              <a:ext cx="373560" cy="111412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10190753">
              <a:off x="9249027" y="-166497"/>
              <a:ext cx="294742" cy="360378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 rot="8984581">
              <a:off x="8725726" y="-352358"/>
              <a:ext cx="522401" cy="149057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 rot="9777238">
              <a:off x="9279549" y="-458042"/>
              <a:ext cx="294747" cy="360383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 rot="9961355">
              <a:off x="8790611" y="-491767"/>
              <a:ext cx="767764" cy="1709883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28"/>
          <p:cNvSpPr/>
          <p:nvPr/>
        </p:nvSpPr>
        <p:spPr>
          <a:xfrm rot="-3776275" flipH="1">
            <a:off x="8833592" y="3651474"/>
            <a:ext cx="1172678" cy="1450726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28"/>
          <p:cNvGrpSpPr/>
          <p:nvPr/>
        </p:nvGrpSpPr>
        <p:grpSpPr>
          <a:xfrm rot="-5246382">
            <a:off x="7995196" y="4025993"/>
            <a:ext cx="1167774" cy="2395167"/>
            <a:chOff x="5544994" y="4529725"/>
            <a:chExt cx="929865" cy="1907203"/>
          </a:xfrm>
        </p:grpSpPr>
        <p:sp>
          <p:nvSpPr>
            <p:cNvPr id="1355" name="Google Shape;1355;p28"/>
            <p:cNvSpPr/>
            <p:nvPr/>
          </p:nvSpPr>
          <p:spPr>
            <a:xfrm>
              <a:off x="6051381" y="5297945"/>
              <a:ext cx="423477" cy="542928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5904167" y="4529725"/>
              <a:ext cx="229370" cy="764483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5988226" y="4962154"/>
              <a:ext cx="403336" cy="503344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5624478" y="4914756"/>
              <a:ext cx="320102" cy="531046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5603067" y="5778853"/>
              <a:ext cx="406704" cy="365404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6065423" y="5768623"/>
              <a:ext cx="403400" cy="454865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5544994" y="5230723"/>
              <a:ext cx="481678" cy="636201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5714002" y="4686215"/>
              <a:ext cx="645986" cy="1750712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28"/>
          <p:cNvSpPr/>
          <p:nvPr/>
        </p:nvSpPr>
        <p:spPr>
          <a:xfrm rot="3358174">
            <a:off x="901473" y="4647200"/>
            <a:ext cx="909556" cy="1515556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4" name="Google Shape;1364;p28"/>
          <p:cNvGrpSpPr/>
          <p:nvPr/>
        </p:nvGrpSpPr>
        <p:grpSpPr>
          <a:xfrm rot="9403440">
            <a:off x="-1091513" y="4168400"/>
            <a:ext cx="2500652" cy="1518173"/>
            <a:chOff x="2084119" y="6410073"/>
            <a:chExt cx="1504735" cy="913541"/>
          </a:xfrm>
        </p:grpSpPr>
        <p:sp>
          <p:nvSpPr>
            <p:cNvPr id="1365" name="Google Shape;1365;p28"/>
            <p:cNvSpPr/>
            <p:nvPr/>
          </p:nvSpPr>
          <p:spPr>
            <a:xfrm rot="-5482969">
              <a:off x="2294400" y="6631950"/>
              <a:ext cx="101773" cy="446419"/>
            </a:xfrm>
            <a:custGeom>
              <a:avLst/>
              <a:gdLst/>
              <a:ahLst/>
              <a:cxnLst/>
              <a:rect l="l" t="t" r="r" b="b"/>
              <a:pathLst>
                <a:path w="1796" h="7878" extrusionOk="0">
                  <a:moveTo>
                    <a:pt x="710" y="1"/>
                  </a:moveTo>
                  <a:cubicBezTo>
                    <a:pt x="515" y="1"/>
                    <a:pt x="335" y="80"/>
                    <a:pt x="215" y="251"/>
                  </a:cubicBezTo>
                  <a:cubicBezTo>
                    <a:pt x="64" y="452"/>
                    <a:pt x="14" y="716"/>
                    <a:pt x="6" y="961"/>
                  </a:cubicBezTo>
                  <a:cubicBezTo>
                    <a:pt x="0" y="1484"/>
                    <a:pt x="203" y="1989"/>
                    <a:pt x="252" y="2505"/>
                  </a:cubicBezTo>
                  <a:cubicBezTo>
                    <a:pt x="316" y="3097"/>
                    <a:pt x="221" y="3682"/>
                    <a:pt x="119" y="4263"/>
                  </a:cubicBezTo>
                  <a:cubicBezTo>
                    <a:pt x="70" y="4533"/>
                    <a:pt x="44" y="4810"/>
                    <a:pt x="113" y="5075"/>
                  </a:cubicBezTo>
                  <a:cubicBezTo>
                    <a:pt x="171" y="5315"/>
                    <a:pt x="290" y="5534"/>
                    <a:pt x="416" y="5749"/>
                  </a:cubicBezTo>
                  <a:cubicBezTo>
                    <a:pt x="543" y="5970"/>
                    <a:pt x="680" y="6184"/>
                    <a:pt x="770" y="6423"/>
                  </a:cubicBezTo>
                  <a:cubicBezTo>
                    <a:pt x="825" y="6586"/>
                    <a:pt x="863" y="6751"/>
                    <a:pt x="883" y="6921"/>
                  </a:cubicBezTo>
                  <a:cubicBezTo>
                    <a:pt x="901" y="7243"/>
                    <a:pt x="857" y="7557"/>
                    <a:pt x="744" y="7859"/>
                  </a:cubicBezTo>
                  <a:cubicBezTo>
                    <a:pt x="740" y="7868"/>
                    <a:pt x="750" y="7877"/>
                    <a:pt x="760" y="7877"/>
                  </a:cubicBezTo>
                  <a:cubicBezTo>
                    <a:pt x="764" y="7877"/>
                    <a:pt x="767" y="7876"/>
                    <a:pt x="770" y="7871"/>
                  </a:cubicBezTo>
                  <a:cubicBezTo>
                    <a:pt x="921" y="7575"/>
                    <a:pt x="1110" y="7305"/>
                    <a:pt x="1253" y="7002"/>
                  </a:cubicBezTo>
                  <a:cubicBezTo>
                    <a:pt x="1386" y="6732"/>
                    <a:pt x="1506" y="6455"/>
                    <a:pt x="1593" y="6165"/>
                  </a:cubicBezTo>
                  <a:cubicBezTo>
                    <a:pt x="1683" y="5894"/>
                    <a:pt x="1739" y="5610"/>
                    <a:pt x="1752" y="5327"/>
                  </a:cubicBezTo>
                  <a:cubicBezTo>
                    <a:pt x="1764" y="5051"/>
                    <a:pt x="1726" y="4778"/>
                    <a:pt x="1651" y="4508"/>
                  </a:cubicBezTo>
                  <a:cubicBezTo>
                    <a:pt x="1569" y="4225"/>
                    <a:pt x="1462" y="3954"/>
                    <a:pt x="1430" y="3658"/>
                  </a:cubicBezTo>
                  <a:cubicBezTo>
                    <a:pt x="1404" y="3368"/>
                    <a:pt x="1442" y="3078"/>
                    <a:pt x="1500" y="2795"/>
                  </a:cubicBezTo>
                  <a:cubicBezTo>
                    <a:pt x="1613" y="2240"/>
                    <a:pt x="1796" y="1693"/>
                    <a:pt x="1726" y="1126"/>
                  </a:cubicBezTo>
                  <a:cubicBezTo>
                    <a:pt x="1669" y="641"/>
                    <a:pt x="1367" y="124"/>
                    <a:pt x="863" y="16"/>
                  </a:cubicBezTo>
                  <a:cubicBezTo>
                    <a:pt x="812" y="6"/>
                    <a:pt x="760" y="1"/>
                    <a:pt x="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 rot="-5482969">
              <a:off x="2436332" y="6782202"/>
              <a:ext cx="173569" cy="438372"/>
            </a:xfrm>
            <a:custGeom>
              <a:avLst/>
              <a:gdLst/>
              <a:ahLst/>
              <a:cxnLst/>
              <a:rect l="l" t="t" r="r" b="b"/>
              <a:pathLst>
                <a:path w="3063" h="7736" extrusionOk="0">
                  <a:moveTo>
                    <a:pt x="1230" y="0"/>
                  </a:moveTo>
                  <a:cubicBezTo>
                    <a:pt x="1181" y="0"/>
                    <a:pt x="1130" y="5"/>
                    <a:pt x="1079" y="15"/>
                  </a:cubicBezTo>
                  <a:cubicBezTo>
                    <a:pt x="820" y="65"/>
                    <a:pt x="612" y="260"/>
                    <a:pt x="480" y="480"/>
                  </a:cubicBezTo>
                  <a:cubicBezTo>
                    <a:pt x="309" y="757"/>
                    <a:pt x="259" y="1085"/>
                    <a:pt x="203" y="1400"/>
                  </a:cubicBezTo>
                  <a:cubicBezTo>
                    <a:pt x="102" y="1998"/>
                    <a:pt x="1" y="2623"/>
                    <a:pt x="166" y="3220"/>
                  </a:cubicBezTo>
                  <a:cubicBezTo>
                    <a:pt x="247" y="3530"/>
                    <a:pt x="373" y="3818"/>
                    <a:pt x="423" y="4127"/>
                  </a:cubicBezTo>
                  <a:cubicBezTo>
                    <a:pt x="468" y="4405"/>
                    <a:pt x="474" y="4682"/>
                    <a:pt x="512" y="4958"/>
                  </a:cubicBezTo>
                  <a:cubicBezTo>
                    <a:pt x="544" y="5223"/>
                    <a:pt x="600" y="5495"/>
                    <a:pt x="733" y="5728"/>
                  </a:cubicBezTo>
                  <a:cubicBezTo>
                    <a:pt x="858" y="5955"/>
                    <a:pt x="1035" y="6137"/>
                    <a:pt x="1230" y="6295"/>
                  </a:cubicBezTo>
                  <a:cubicBezTo>
                    <a:pt x="1443" y="6464"/>
                    <a:pt x="1684" y="6609"/>
                    <a:pt x="1916" y="6754"/>
                  </a:cubicBezTo>
                  <a:cubicBezTo>
                    <a:pt x="1916" y="6760"/>
                    <a:pt x="1916" y="6766"/>
                    <a:pt x="1922" y="6772"/>
                  </a:cubicBezTo>
                  <a:cubicBezTo>
                    <a:pt x="2111" y="6893"/>
                    <a:pt x="2282" y="7031"/>
                    <a:pt x="2433" y="7188"/>
                  </a:cubicBezTo>
                  <a:cubicBezTo>
                    <a:pt x="2585" y="7347"/>
                    <a:pt x="2736" y="7528"/>
                    <a:pt x="2829" y="7725"/>
                  </a:cubicBezTo>
                  <a:cubicBezTo>
                    <a:pt x="2832" y="7732"/>
                    <a:pt x="2840" y="7736"/>
                    <a:pt x="2849" y="7736"/>
                  </a:cubicBezTo>
                  <a:cubicBezTo>
                    <a:pt x="2861" y="7736"/>
                    <a:pt x="2876" y="7729"/>
                    <a:pt x="2879" y="7717"/>
                  </a:cubicBezTo>
                  <a:cubicBezTo>
                    <a:pt x="3062" y="7170"/>
                    <a:pt x="2742" y="6597"/>
                    <a:pt x="2477" y="6137"/>
                  </a:cubicBezTo>
                  <a:cubicBezTo>
                    <a:pt x="2312" y="5865"/>
                    <a:pt x="2149" y="5589"/>
                    <a:pt x="2055" y="5286"/>
                  </a:cubicBezTo>
                  <a:cubicBezTo>
                    <a:pt x="1966" y="5016"/>
                    <a:pt x="1942" y="4732"/>
                    <a:pt x="1948" y="4443"/>
                  </a:cubicBezTo>
                  <a:cubicBezTo>
                    <a:pt x="1954" y="3844"/>
                    <a:pt x="2093" y="3245"/>
                    <a:pt x="2175" y="2653"/>
                  </a:cubicBezTo>
                  <a:cubicBezTo>
                    <a:pt x="2219" y="2320"/>
                    <a:pt x="2263" y="1992"/>
                    <a:pt x="2282" y="1658"/>
                  </a:cubicBezTo>
                  <a:cubicBezTo>
                    <a:pt x="2294" y="1375"/>
                    <a:pt x="2282" y="1091"/>
                    <a:pt x="2199" y="821"/>
                  </a:cubicBezTo>
                  <a:cubicBezTo>
                    <a:pt x="2069" y="401"/>
                    <a:pt x="1688" y="0"/>
                    <a:pt x="1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 rot="-5482969">
              <a:off x="2896110" y="6912773"/>
              <a:ext cx="170623" cy="524222"/>
            </a:xfrm>
            <a:custGeom>
              <a:avLst/>
              <a:gdLst/>
              <a:ahLst/>
              <a:cxnLst/>
              <a:rect l="l" t="t" r="r" b="b"/>
              <a:pathLst>
                <a:path w="3011" h="9251" extrusionOk="0">
                  <a:moveTo>
                    <a:pt x="2386" y="0"/>
                  </a:moveTo>
                  <a:cubicBezTo>
                    <a:pt x="2273" y="0"/>
                    <a:pt x="2162" y="26"/>
                    <a:pt x="2053" y="61"/>
                  </a:cubicBezTo>
                  <a:cubicBezTo>
                    <a:pt x="1367" y="288"/>
                    <a:pt x="907" y="887"/>
                    <a:pt x="599" y="1509"/>
                  </a:cubicBezTo>
                  <a:cubicBezTo>
                    <a:pt x="422" y="1862"/>
                    <a:pt x="271" y="2228"/>
                    <a:pt x="157" y="2599"/>
                  </a:cubicBezTo>
                  <a:cubicBezTo>
                    <a:pt x="56" y="2934"/>
                    <a:pt x="0" y="3274"/>
                    <a:pt x="24" y="3620"/>
                  </a:cubicBezTo>
                  <a:cubicBezTo>
                    <a:pt x="62" y="4231"/>
                    <a:pt x="303" y="4804"/>
                    <a:pt x="478" y="5384"/>
                  </a:cubicBezTo>
                  <a:cubicBezTo>
                    <a:pt x="573" y="5673"/>
                    <a:pt x="649" y="5963"/>
                    <a:pt x="687" y="6259"/>
                  </a:cubicBezTo>
                  <a:cubicBezTo>
                    <a:pt x="730" y="6574"/>
                    <a:pt x="675" y="6902"/>
                    <a:pt x="730" y="7216"/>
                  </a:cubicBezTo>
                  <a:cubicBezTo>
                    <a:pt x="794" y="7531"/>
                    <a:pt x="1015" y="7739"/>
                    <a:pt x="1266" y="7916"/>
                  </a:cubicBezTo>
                  <a:cubicBezTo>
                    <a:pt x="1468" y="8054"/>
                    <a:pt x="1675" y="8187"/>
                    <a:pt x="1833" y="8370"/>
                  </a:cubicBezTo>
                  <a:cubicBezTo>
                    <a:pt x="1826" y="8382"/>
                    <a:pt x="1826" y="8394"/>
                    <a:pt x="1833" y="8408"/>
                  </a:cubicBezTo>
                  <a:cubicBezTo>
                    <a:pt x="1952" y="8659"/>
                    <a:pt x="2015" y="8937"/>
                    <a:pt x="2028" y="9213"/>
                  </a:cubicBezTo>
                  <a:cubicBezTo>
                    <a:pt x="2033" y="9235"/>
                    <a:pt x="2052" y="9250"/>
                    <a:pt x="2071" y="9250"/>
                  </a:cubicBezTo>
                  <a:cubicBezTo>
                    <a:pt x="2080" y="9250"/>
                    <a:pt x="2089" y="9247"/>
                    <a:pt x="2097" y="9239"/>
                  </a:cubicBezTo>
                  <a:cubicBezTo>
                    <a:pt x="2678" y="8728"/>
                    <a:pt x="2690" y="7922"/>
                    <a:pt x="2646" y="7204"/>
                  </a:cubicBezTo>
                  <a:cubicBezTo>
                    <a:pt x="2608" y="6536"/>
                    <a:pt x="2564" y="5830"/>
                    <a:pt x="2217" y="5233"/>
                  </a:cubicBezTo>
                  <a:cubicBezTo>
                    <a:pt x="2041" y="4923"/>
                    <a:pt x="1833" y="4640"/>
                    <a:pt x="1826" y="4274"/>
                  </a:cubicBezTo>
                  <a:cubicBezTo>
                    <a:pt x="1820" y="3884"/>
                    <a:pt x="1984" y="3525"/>
                    <a:pt x="2173" y="3198"/>
                  </a:cubicBezTo>
                  <a:cubicBezTo>
                    <a:pt x="2507" y="2593"/>
                    <a:pt x="2867" y="1989"/>
                    <a:pt x="2966" y="1283"/>
                  </a:cubicBezTo>
                  <a:cubicBezTo>
                    <a:pt x="3010" y="974"/>
                    <a:pt x="3010" y="608"/>
                    <a:pt x="2879" y="312"/>
                  </a:cubicBezTo>
                  <a:cubicBezTo>
                    <a:pt x="2809" y="168"/>
                    <a:pt x="2696" y="55"/>
                    <a:pt x="2539" y="17"/>
                  </a:cubicBezTo>
                  <a:cubicBezTo>
                    <a:pt x="2488" y="6"/>
                    <a:pt x="2437" y="0"/>
                    <a:pt x="2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 rot="-5482969">
              <a:off x="2122805" y="6396370"/>
              <a:ext cx="417745" cy="485179"/>
            </a:xfrm>
            <a:custGeom>
              <a:avLst/>
              <a:gdLst/>
              <a:ahLst/>
              <a:cxnLst/>
              <a:rect l="l" t="t" r="r" b="b"/>
              <a:pathLst>
                <a:path w="7372" h="8562" extrusionOk="0">
                  <a:moveTo>
                    <a:pt x="6456" y="0"/>
                  </a:moveTo>
                  <a:cubicBezTo>
                    <a:pt x="6246" y="0"/>
                    <a:pt x="6035" y="62"/>
                    <a:pt x="5847" y="154"/>
                  </a:cubicBezTo>
                  <a:cubicBezTo>
                    <a:pt x="5512" y="317"/>
                    <a:pt x="5224" y="558"/>
                    <a:pt x="4953" y="809"/>
                  </a:cubicBezTo>
                  <a:cubicBezTo>
                    <a:pt x="4669" y="1067"/>
                    <a:pt x="4410" y="1345"/>
                    <a:pt x="4146" y="1622"/>
                  </a:cubicBezTo>
                  <a:cubicBezTo>
                    <a:pt x="3881" y="1893"/>
                    <a:pt x="3611" y="2169"/>
                    <a:pt x="3314" y="2410"/>
                  </a:cubicBezTo>
                  <a:cubicBezTo>
                    <a:pt x="3026" y="2648"/>
                    <a:pt x="2704" y="2843"/>
                    <a:pt x="2389" y="3058"/>
                  </a:cubicBezTo>
                  <a:cubicBezTo>
                    <a:pt x="2105" y="3253"/>
                    <a:pt x="1834" y="3474"/>
                    <a:pt x="1633" y="3764"/>
                  </a:cubicBezTo>
                  <a:cubicBezTo>
                    <a:pt x="1419" y="4073"/>
                    <a:pt x="1311" y="4444"/>
                    <a:pt x="1255" y="4815"/>
                  </a:cubicBezTo>
                  <a:cubicBezTo>
                    <a:pt x="1186" y="5212"/>
                    <a:pt x="1160" y="5616"/>
                    <a:pt x="1072" y="6006"/>
                  </a:cubicBezTo>
                  <a:cubicBezTo>
                    <a:pt x="1015" y="6239"/>
                    <a:pt x="939" y="6460"/>
                    <a:pt x="858" y="6680"/>
                  </a:cubicBezTo>
                  <a:cubicBezTo>
                    <a:pt x="512" y="7253"/>
                    <a:pt x="235" y="7884"/>
                    <a:pt x="14" y="8513"/>
                  </a:cubicBezTo>
                  <a:cubicBezTo>
                    <a:pt x="1" y="8538"/>
                    <a:pt x="26" y="8561"/>
                    <a:pt x="52" y="8561"/>
                  </a:cubicBezTo>
                  <a:cubicBezTo>
                    <a:pt x="64" y="8561"/>
                    <a:pt x="76" y="8556"/>
                    <a:pt x="84" y="8544"/>
                  </a:cubicBezTo>
                  <a:cubicBezTo>
                    <a:pt x="291" y="8216"/>
                    <a:pt x="607" y="7977"/>
                    <a:pt x="889" y="7719"/>
                  </a:cubicBezTo>
                  <a:cubicBezTo>
                    <a:pt x="1035" y="7587"/>
                    <a:pt x="1160" y="7454"/>
                    <a:pt x="1280" y="7303"/>
                  </a:cubicBezTo>
                  <a:cubicBezTo>
                    <a:pt x="1407" y="7146"/>
                    <a:pt x="1520" y="6983"/>
                    <a:pt x="1645" y="6818"/>
                  </a:cubicBezTo>
                  <a:cubicBezTo>
                    <a:pt x="1765" y="6674"/>
                    <a:pt x="1892" y="6541"/>
                    <a:pt x="2035" y="6422"/>
                  </a:cubicBezTo>
                  <a:cubicBezTo>
                    <a:pt x="2162" y="6321"/>
                    <a:pt x="2308" y="6233"/>
                    <a:pt x="2445" y="6157"/>
                  </a:cubicBezTo>
                  <a:cubicBezTo>
                    <a:pt x="2723" y="6000"/>
                    <a:pt x="3026" y="5873"/>
                    <a:pt x="3320" y="5736"/>
                  </a:cubicBezTo>
                  <a:cubicBezTo>
                    <a:pt x="3611" y="5602"/>
                    <a:pt x="3895" y="5465"/>
                    <a:pt x="4159" y="5276"/>
                  </a:cubicBezTo>
                  <a:cubicBezTo>
                    <a:pt x="4462" y="5061"/>
                    <a:pt x="4689" y="4777"/>
                    <a:pt x="4884" y="4463"/>
                  </a:cubicBezTo>
                  <a:cubicBezTo>
                    <a:pt x="5097" y="4129"/>
                    <a:pt x="5280" y="3770"/>
                    <a:pt x="5538" y="3474"/>
                  </a:cubicBezTo>
                  <a:cubicBezTo>
                    <a:pt x="5777" y="3197"/>
                    <a:pt x="6079" y="2977"/>
                    <a:pt x="6358" y="2744"/>
                  </a:cubicBezTo>
                  <a:cubicBezTo>
                    <a:pt x="6646" y="2509"/>
                    <a:pt x="6911" y="2252"/>
                    <a:pt x="7094" y="1924"/>
                  </a:cubicBezTo>
                  <a:cubicBezTo>
                    <a:pt x="7271" y="1602"/>
                    <a:pt x="7372" y="1224"/>
                    <a:pt x="7340" y="854"/>
                  </a:cubicBezTo>
                  <a:cubicBezTo>
                    <a:pt x="7315" y="532"/>
                    <a:pt x="7157" y="224"/>
                    <a:pt x="6849" y="85"/>
                  </a:cubicBezTo>
                  <a:cubicBezTo>
                    <a:pt x="6723" y="25"/>
                    <a:pt x="6590" y="0"/>
                    <a:pt x="6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 rot="-5482969">
              <a:off x="2473232" y="6475097"/>
              <a:ext cx="502689" cy="381706"/>
            </a:xfrm>
            <a:custGeom>
              <a:avLst/>
              <a:gdLst/>
              <a:ahLst/>
              <a:cxnLst/>
              <a:rect l="l" t="t" r="r" b="b"/>
              <a:pathLst>
                <a:path w="8871" h="6736" extrusionOk="0">
                  <a:moveTo>
                    <a:pt x="7573" y="0"/>
                  </a:moveTo>
                  <a:cubicBezTo>
                    <a:pt x="7384" y="0"/>
                    <a:pt x="7192" y="25"/>
                    <a:pt x="7007" y="43"/>
                  </a:cubicBezTo>
                  <a:cubicBezTo>
                    <a:pt x="6565" y="81"/>
                    <a:pt x="6131" y="119"/>
                    <a:pt x="5696" y="157"/>
                  </a:cubicBezTo>
                  <a:cubicBezTo>
                    <a:pt x="5300" y="194"/>
                    <a:pt x="4896" y="232"/>
                    <a:pt x="4518" y="359"/>
                  </a:cubicBezTo>
                  <a:cubicBezTo>
                    <a:pt x="3800" y="604"/>
                    <a:pt x="3158" y="1089"/>
                    <a:pt x="2648" y="1644"/>
                  </a:cubicBezTo>
                  <a:cubicBezTo>
                    <a:pt x="2119" y="2217"/>
                    <a:pt x="1735" y="2891"/>
                    <a:pt x="1477" y="3622"/>
                  </a:cubicBezTo>
                  <a:cubicBezTo>
                    <a:pt x="1338" y="4031"/>
                    <a:pt x="1199" y="4441"/>
                    <a:pt x="916" y="4775"/>
                  </a:cubicBezTo>
                  <a:cubicBezTo>
                    <a:pt x="783" y="4919"/>
                    <a:pt x="645" y="5058"/>
                    <a:pt x="526" y="5221"/>
                  </a:cubicBezTo>
                  <a:cubicBezTo>
                    <a:pt x="418" y="5372"/>
                    <a:pt x="337" y="5549"/>
                    <a:pt x="279" y="5732"/>
                  </a:cubicBezTo>
                  <a:cubicBezTo>
                    <a:pt x="242" y="5851"/>
                    <a:pt x="216" y="5984"/>
                    <a:pt x="210" y="6110"/>
                  </a:cubicBezTo>
                  <a:cubicBezTo>
                    <a:pt x="122" y="6293"/>
                    <a:pt x="53" y="6482"/>
                    <a:pt x="9" y="6677"/>
                  </a:cubicBezTo>
                  <a:cubicBezTo>
                    <a:pt x="1" y="6710"/>
                    <a:pt x="26" y="6735"/>
                    <a:pt x="53" y="6735"/>
                  </a:cubicBezTo>
                  <a:cubicBezTo>
                    <a:pt x="66" y="6735"/>
                    <a:pt x="80" y="6729"/>
                    <a:pt x="90" y="6715"/>
                  </a:cubicBezTo>
                  <a:cubicBezTo>
                    <a:pt x="329" y="6418"/>
                    <a:pt x="588" y="6110"/>
                    <a:pt x="948" y="5953"/>
                  </a:cubicBezTo>
                  <a:cubicBezTo>
                    <a:pt x="1274" y="5808"/>
                    <a:pt x="1640" y="5776"/>
                    <a:pt x="1986" y="5706"/>
                  </a:cubicBezTo>
                  <a:cubicBezTo>
                    <a:pt x="2352" y="5631"/>
                    <a:pt x="2692" y="5499"/>
                    <a:pt x="3007" y="5297"/>
                  </a:cubicBezTo>
                  <a:cubicBezTo>
                    <a:pt x="3329" y="5089"/>
                    <a:pt x="3593" y="4813"/>
                    <a:pt x="3832" y="4517"/>
                  </a:cubicBezTo>
                  <a:cubicBezTo>
                    <a:pt x="4091" y="4208"/>
                    <a:pt x="4317" y="3880"/>
                    <a:pt x="4600" y="3590"/>
                  </a:cubicBezTo>
                  <a:cubicBezTo>
                    <a:pt x="4865" y="3319"/>
                    <a:pt x="5174" y="3098"/>
                    <a:pt x="5515" y="2941"/>
                  </a:cubicBezTo>
                  <a:cubicBezTo>
                    <a:pt x="5873" y="2778"/>
                    <a:pt x="6251" y="2702"/>
                    <a:pt x="6635" y="2645"/>
                  </a:cubicBezTo>
                  <a:cubicBezTo>
                    <a:pt x="7019" y="2595"/>
                    <a:pt x="7404" y="2557"/>
                    <a:pt x="7769" y="2424"/>
                  </a:cubicBezTo>
                  <a:cubicBezTo>
                    <a:pt x="8091" y="2311"/>
                    <a:pt x="8393" y="2129"/>
                    <a:pt x="8594" y="1851"/>
                  </a:cubicBezTo>
                  <a:cubicBezTo>
                    <a:pt x="8803" y="1581"/>
                    <a:pt x="8871" y="1215"/>
                    <a:pt x="8789" y="882"/>
                  </a:cubicBezTo>
                  <a:cubicBezTo>
                    <a:pt x="8708" y="542"/>
                    <a:pt x="8469" y="258"/>
                    <a:pt x="8147" y="113"/>
                  </a:cubicBezTo>
                  <a:cubicBezTo>
                    <a:pt x="7964" y="27"/>
                    <a:pt x="7770" y="0"/>
                    <a:pt x="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 rot="-5482969">
              <a:off x="3090064" y="6757457"/>
              <a:ext cx="631775" cy="215106"/>
            </a:xfrm>
            <a:custGeom>
              <a:avLst/>
              <a:gdLst/>
              <a:ahLst/>
              <a:cxnLst/>
              <a:rect l="l" t="t" r="r" b="b"/>
              <a:pathLst>
                <a:path w="11149" h="3796" extrusionOk="0">
                  <a:moveTo>
                    <a:pt x="3490" y="1"/>
                  </a:moveTo>
                  <a:cubicBezTo>
                    <a:pt x="3217" y="1"/>
                    <a:pt x="2943" y="34"/>
                    <a:pt x="2676" y="100"/>
                  </a:cubicBezTo>
                  <a:cubicBezTo>
                    <a:pt x="1882" y="281"/>
                    <a:pt x="1176" y="754"/>
                    <a:pt x="641" y="1359"/>
                  </a:cubicBezTo>
                  <a:cubicBezTo>
                    <a:pt x="578" y="1428"/>
                    <a:pt x="516" y="1504"/>
                    <a:pt x="458" y="1580"/>
                  </a:cubicBezTo>
                  <a:cubicBezTo>
                    <a:pt x="301" y="1725"/>
                    <a:pt x="162" y="1888"/>
                    <a:pt x="30" y="2065"/>
                  </a:cubicBezTo>
                  <a:cubicBezTo>
                    <a:pt x="1" y="2100"/>
                    <a:pt x="37" y="2141"/>
                    <a:pt x="73" y="2141"/>
                  </a:cubicBezTo>
                  <a:cubicBezTo>
                    <a:pt x="76" y="2141"/>
                    <a:pt x="78" y="2141"/>
                    <a:pt x="80" y="2140"/>
                  </a:cubicBezTo>
                  <a:cubicBezTo>
                    <a:pt x="295" y="2103"/>
                    <a:pt x="496" y="2033"/>
                    <a:pt x="685" y="1944"/>
                  </a:cubicBezTo>
                  <a:cubicBezTo>
                    <a:pt x="886" y="1850"/>
                    <a:pt x="1069" y="1725"/>
                    <a:pt x="1264" y="1611"/>
                  </a:cubicBezTo>
                  <a:cubicBezTo>
                    <a:pt x="1453" y="1504"/>
                    <a:pt x="1656" y="1434"/>
                    <a:pt x="1876" y="1409"/>
                  </a:cubicBezTo>
                  <a:cubicBezTo>
                    <a:pt x="1975" y="1397"/>
                    <a:pt x="2077" y="1393"/>
                    <a:pt x="2180" y="1393"/>
                  </a:cubicBezTo>
                  <a:cubicBezTo>
                    <a:pt x="2299" y="1393"/>
                    <a:pt x="2419" y="1399"/>
                    <a:pt x="2537" y="1409"/>
                  </a:cubicBezTo>
                  <a:cubicBezTo>
                    <a:pt x="2770" y="1422"/>
                    <a:pt x="3003" y="1466"/>
                    <a:pt x="3229" y="1548"/>
                  </a:cubicBezTo>
                  <a:cubicBezTo>
                    <a:pt x="3444" y="1629"/>
                    <a:pt x="3639" y="1755"/>
                    <a:pt x="3816" y="1906"/>
                  </a:cubicBezTo>
                  <a:cubicBezTo>
                    <a:pt x="4156" y="2202"/>
                    <a:pt x="4409" y="2574"/>
                    <a:pt x="4666" y="2940"/>
                  </a:cubicBezTo>
                  <a:cubicBezTo>
                    <a:pt x="4799" y="3116"/>
                    <a:pt x="4938" y="3286"/>
                    <a:pt x="5107" y="3425"/>
                  </a:cubicBezTo>
                  <a:cubicBezTo>
                    <a:pt x="5270" y="3557"/>
                    <a:pt x="5459" y="3652"/>
                    <a:pt x="5656" y="3708"/>
                  </a:cubicBezTo>
                  <a:cubicBezTo>
                    <a:pt x="5861" y="3769"/>
                    <a:pt x="6074" y="3796"/>
                    <a:pt x="6287" y="3796"/>
                  </a:cubicBezTo>
                  <a:cubicBezTo>
                    <a:pt x="6493" y="3796"/>
                    <a:pt x="6698" y="3771"/>
                    <a:pt x="6895" y="3728"/>
                  </a:cubicBezTo>
                  <a:cubicBezTo>
                    <a:pt x="7325" y="3627"/>
                    <a:pt x="7734" y="3450"/>
                    <a:pt x="8137" y="3274"/>
                  </a:cubicBezTo>
                  <a:cubicBezTo>
                    <a:pt x="8566" y="3091"/>
                    <a:pt x="9000" y="2921"/>
                    <a:pt x="9447" y="2783"/>
                  </a:cubicBezTo>
                  <a:cubicBezTo>
                    <a:pt x="9843" y="2662"/>
                    <a:pt x="10259" y="2568"/>
                    <a:pt x="10613" y="2322"/>
                  </a:cubicBezTo>
                  <a:cubicBezTo>
                    <a:pt x="10902" y="2121"/>
                    <a:pt x="11148" y="1775"/>
                    <a:pt x="11136" y="1403"/>
                  </a:cubicBezTo>
                  <a:cubicBezTo>
                    <a:pt x="11128" y="1056"/>
                    <a:pt x="10890" y="780"/>
                    <a:pt x="10593" y="629"/>
                  </a:cubicBezTo>
                  <a:cubicBezTo>
                    <a:pt x="10362" y="510"/>
                    <a:pt x="10109" y="463"/>
                    <a:pt x="9854" y="463"/>
                  </a:cubicBezTo>
                  <a:cubicBezTo>
                    <a:pt x="9769" y="463"/>
                    <a:pt x="9684" y="468"/>
                    <a:pt x="9598" y="477"/>
                  </a:cubicBezTo>
                  <a:cubicBezTo>
                    <a:pt x="8880" y="553"/>
                    <a:pt x="8226" y="905"/>
                    <a:pt x="7526" y="1063"/>
                  </a:cubicBezTo>
                  <a:cubicBezTo>
                    <a:pt x="7319" y="1113"/>
                    <a:pt x="7109" y="1142"/>
                    <a:pt x="6898" y="1142"/>
                  </a:cubicBezTo>
                  <a:cubicBezTo>
                    <a:pt x="6710" y="1142"/>
                    <a:pt x="6522" y="1119"/>
                    <a:pt x="6336" y="1069"/>
                  </a:cubicBezTo>
                  <a:cubicBezTo>
                    <a:pt x="5863" y="943"/>
                    <a:pt x="5485" y="635"/>
                    <a:pt x="5063" y="402"/>
                  </a:cubicBezTo>
                  <a:cubicBezTo>
                    <a:pt x="4581" y="133"/>
                    <a:pt x="4036" y="1"/>
                    <a:pt x="3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-5482969">
              <a:off x="2752484" y="6587741"/>
              <a:ext cx="581512" cy="374056"/>
            </a:xfrm>
            <a:custGeom>
              <a:avLst/>
              <a:gdLst/>
              <a:ahLst/>
              <a:cxnLst/>
              <a:rect l="l" t="t" r="r" b="b"/>
              <a:pathLst>
                <a:path w="10262" h="6601" extrusionOk="0">
                  <a:moveTo>
                    <a:pt x="8911" y="0"/>
                  </a:moveTo>
                  <a:cubicBezTo>
                    <a:pt x="8785" y="0"/>
                    <a:pt x="8659" y="12"/>
                    <a:pt x="8536" y="32"/>
                  </a:cubicBezTo>
                  <a:cubicBezTo>
                    <a:pt x="8114" y="107"/>
                    <a:pt x="7699" y="272"/>
                    <a:pt x="7307" y="441"/>
                  </a:cubicBezTo>
                  <a:cubicBezTo>
                    <a:pt x="6917" y="618"/>
                    <a:pt x="6539" y="819"/>
                    <a:pt x="6179" y="1052"/>
                  </a:cubicBezTo>
                  <a:cubicBezTo>
                    <a:pt x="5455" y="1519"/>
                    <a:pt x="4813" y="2092"/>
                    <a:pt x="4265" y="2747"/>
                  </a:cubicBezTo>
                  <a:cubicBezTo>
                    <a:pt x="3699" y="3421"/>
                    <a:pt x="3207" y="4165"/>
                    <a:pt x="2533" y="4738"/>
                  </a:cubicBezTo>
                  <a:cubicBezTo>
                    <a:pt x="2219" y="5014"/>
                    <a:pt x="1853" y="5217"/>
                    <a:pt x="1487" y="5418"/>
                  </a:cubicBezTo>
                  <a:cubicBezTo>
                    <a:pt x="1141" y="5607"/>
                    <a:pt x="794" y="5790"/>
                    <a:pt x="504" y="6061"/>
                  </a:cubicBezTo>
                  <a:cubicBezTo>
                    <a:pt x="435" y="6130"/>
                    <a:pt x="373" y="6200"/>
                    <a:pt x="315" y="6281"/>
                  </a:cubicBezTo>
                  <a:lnTo>
                    <a:pt x="33" y="6508"/>
                  </a:lnTo>
                  <a:cubicBezTo>
                    <a:pt x="1" y="6532"/>
                    <a:pt x="26" y="6578"/>
                    <a:pt x="57" y="6584"/>
                  </a:cubicBezTo>
                  <a:cubicBezTo>
                    <a:pt x="189" y="6595"/>
                    <a:pt x="322" y="6601"/>
                    <a:pt x="455" y="6601"/>
                  </a:cubicBezTo>
                  <a:cubicBezTo>
                    <a:pt x="1134" y="6601"/>
                    <a:pt x="1816" y="6454"/>
                    <a:pt x="2432" y="6180"/>
                  </a:cubicBezTo>
                  <a:cubicBezTo>
                    <a:pt x="2823" y="5997"/>
                    <a:pt x="3169" y="5746"/>
                    <a:pt x="3547" y="5537"/>
                  </a:cubicBezTo>
                  <a:cubicBezTo>
                    <a:pt x="3730" y="5430"/>
                    <a:pt x="3925" y="5348"/>
                    <a:pt x="4126" y="5293"/>
                  </a:cubicBezTo>
                  <a:cubicBezTo>
                    <a:pt x="4309" y="5247"/>
                    <a:pt x="4498" y="5223"/>
                    <a:pt x="4687" y="5209"/>
                  </a:cubicBezTo>
                  <a:cubicBezTo>
                    <a:pt x="5053" y="5179"/>
                    <a:pt x="5431" y="5179"/>
                    <a:pt x="5789" y="5096"/>
                  </a:cubicBezTo>
                  <a:cubicBezTo>
                    <a:pt x="5960" y="5058"/>
                    <a:pt x="6130" y="4996"/>
                    <a:pt x="6287" y="4907"/>
                  </a:cubicBezTo>
                  <a:cubicBezTo>
                    <a:pt x="6476" y="4801"/>
                    <a:pt x="6633" y="4656"/>
                    <a:pt x="6778" y="4499"/>
                  </a:cubicBezTo>
                  <a:cubicBezTo>
                    <a:pt x="6929" y="4348"/>
                    <a:pt x="7074" y="4183"/>
                    <a:pt x="7232" y="4032"/>
                  </a:cubicBezTo>
                  <a:cubicBezTo>
                    <a:pt x="7396" y="3881"/>
                    <a:pt x="7585" y="3743"/>
                    <a:pt x="7780" y="3630"/>
                  </a:cubicBezTo>
                  <a:cubicBezTo>
                    <a:pt x="8164" y="3389"/>
                    <a:pt x="8580" y="3206"/>
                    <a:pt x="8964" y="2980"/>
                  </a:cubicBezTo>
                  <a:cubicBezTo>
                    <a:pt x="9330" y="2766"/>
                    <a:pt x="9682" y="2508"/>
                    <a:pt x="9935" y="2156"/>
                  </a:cubicBezTo>
                  <a:cubicBezTo>
                    <a:pt x="10142" y="1865"/>
                    <a:pt x="10261" y="1499"/>
                    <a:pt x="10243" y="1141"/>
                  </a:cubicBezTo>
                  <a:cubicBezTo>
                    <a:pt x="10231" y="781"/>
                    <a:pt x="10066" y="447"/>
                    <a:pt x="9770" y="240"/>
                  </a:cubicBezTo>
                  <a:cubicBezTo>
                    <a:pt x="9517" y="66"/>
                    <a:pt x="9214" y="0"/>
                    <a:pt x="89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 rot="-5482969">
              <a:off x="2483747" y="6210791"/>
              <a:ext cx="779958" cy="1411846"/>
            </a:xfrm>
            <a:custGeom>
              <a:avLst/>
              <a:gdLst/>
              <a:ahLst/>
              <a:cxnLst/>
              <a:rect l="l" t="t" r="r" b="b"/>
              <a:pathLst>
                <a:path w="13764" h="24915" extrusionOk="0">
                  <a:moveTo>
                    <a:pt x="13594" y="1"/>
                  </a:moveTo>
                  <a:cubicBezTo>
                    <a:pt x="13590" y="1"/>
                    <a:pt x="13586" y="3"/>
                    <a:pt x="13582" y="8"/>
                  </a:cubicBezTo>
                  <a:cubicBezTo>
                    <a:pt x="12819" y="889"/>
                    <a:pt x="12057" y="1784"/>
                    <a:pt x="11321" y="2691"/>
                  </a:cubicBezTo>
                  <a:cubicBezTo>
                    <a:pt x="10583" y="3598"/>
                    <a:pt x="9859" y="4517"/>
                    <a:pt x="9229" y="5506"/>
                  </a:cubicBezTo>
                  <a:cubicBezTo>
                    <a:pt x="8763" y="6244"/>
                    <a:pt x="8359" y="7018"/>
                    <a:pt x="8019" y="7818"/>
                  </a:cubicBezTo>
                  <a:cubicBezTo>
                    <a:pt x="8045" y="7447"/>
                    <a:pt x="8190" y="7081"/>
                    <a:pt x="8322" y="6747"/>
                  </a:cubicBezTo>
                  <a:cubicBezTo>
                    <a:pt x="8498" y="6294"/>
                    <a:pt x="8693" y="5828"/>
                    <a:pt x="8699" y="5331"/>
                  </a:cubicBezTo>
                  <a:cubicBezTo>
                    <a:pt x="8699" y="4826"/>
                    <a:pt x="8504" y="4354"/>
                    <a:pt x="8359" y="3875"/>
                  </a:cubicBezTo>
                  <a:cubicBezTo>
                    <a:pt x="8291" y="3648"/>
                    <a:pt x="8228" y="3403"/>
                    <a:pt x="8208" y="3163"/>
                  </a:cubicBezTo>
                  <a:cubicBezTo>
                    <a:pt x="8190" y="2867"/>
                    <a:pt x="8228" y="2578"/>
                    <a:pt x="8260" y="2288"/>
                  </a:cubicBezTo>
                  <a:cubicBezTo>
                    <a:pt x="8284" y="1985"/>
                    <a:pt x="8309" y="1689"/>
                    <a:pt x="8260" y="1393"/>
                  </a:cubicBezTo>
                  <a:cubicBezTo>
                    <a:pt x="8216" y="1116"/>
                    <a:pt x="8108" y="871"/>
                    <a:pt x="7906" y="668"/>
                  </a:cubicBezTo>
                  <a:cubicBezTo>
                    <a:pt x="7900" y="663"/>
                    <a:pt x="7894" y="661"/>
                    <a:pt x="7888" y="661"/>
                  </a:cubicBezTo>
                  <a:cubicBezTo>
                    <a:pt x="7868" y="661"/>
                    <a:pt x="7848" y="689"/>
                    <a:pt x="7862" y="712"/>
                  </a:cubicBezTo>
                  <a:cubicBezTo>
                    <a:pt x="8007" y="915"/>
                    <a:pt x="8077" y="1173"/>
                    <a:pt x="8102" y="1418"/>
                  </a:cubicBezTo>
                  <a:cubicBezTo>
                    <a:pt x="8133" y="1677"/>
                    <a:pt x="8108" y="1935"/>
                    <a:pt x="8077" y="2194"/>
                  </a:cubicBezTo>
                  <a:cubicBezTo>
                    <a:pt x="8045" y="2477"/>
                    <a:pt x="7995" y="2767"/>
                    <a:pt x="8001" y="3056"/>
                  </a:cubicBezTo>
                  <a:cubicBezTo>
                    <a:pt x="8001" y="3314"/>
                    <a:pt x="8045" y="3560"/>
                    <a:pt x="8114" y="3805"/>
                  </a:cubicBezTo>
                  <a:cubicBezTo>
                    <a:pt x="8240" y="4273"/>
                    <a:pt x="8448" y="4726"/>
                    <a:pt x="8480" y="5210"/>
                  </a:cubicBezTo>
                  <a:cubicBezTo>
                    <a:pt x="8518" y="5701"/>
                    <a:pt x="8335" y="6168"/>
                    <a:pt x="8178" y="6622"/>
                  </a:cubicBezTo>
                  <a:cubicBezTo>
                    <a:pt x="8089" y="6873"/>
                    <a:pt x="8007" y="7125"/>
                    <a:pt x="7963" y="7390"/>
                  </a:cubicBezTo>
                  <a:cubicBezTo>
                    <a:pt x="7931" y="7579"/>
                    <a:pt x="7931" y="7762"/>
                    <a:pt x="7963" y="7939"/>
                  </a:cubicBezTo>
                  <a:cubicBezTo>
                    <a:pt x="7617" y="8776"/>
                    <a:pt x="7321" y="9632"/>
                    <a:pt x="7082" y="10509"/>
                  </a:cubicBezTo>
                  <a:cubicBezTo>
                    <a:pt x="7062" y="10357"/>
                    <a:pt x="7037" y="10212"/>
                    <a:pt x="6999" y="10061"/>
                  </a:cubicBezTo>
                  <a:cubicBezTo>
                    <a:pt x="6911" y="9733"/>
                    <a:pt x="6760" y="9419"/>
                    <a:pt x="6553" y="9140"/>
                  </a:cubicBezTo>
                  <a:cubicBezTo>
                    <a:pt x="6332" y="8846"/>
                    <a:pt x="6054" y="8587"/>
                    <a:pt x="5821" y="8291"/>
                  </a:cubicBezTo>
                  <a:cubicBezTo>
                    <a:pt x="5632" y="8052"/>
                    <a:pt x="5481" y="7787"/>
                    <a:pt x="5393" y="7497"/>
                  </a:cubicBezTo>
                  <a:cubicBezTo>
                    <a:pt x="5318" y="7233"/>
                    <a:pt x="5280" y="6962"/>
                    <a:pt x="5268" y="6691"/>
                  </a:cubicBezTo>
                  <a:cubicBezTo>
                    <a:pt x="5236" y="6124"/>
                    <a:pt x="5292" y="5564"/>
                    <a:pt x="5292" y="5003"/>
                  </a:cubicBezTo>
                  <a:cubicBezTo>
                    <a:pt x="5292" y="4694"/>
                    <a:pt x="5280" y="4378"/>
                    <a:pt x="5216" y="4076"/>
                  </a:cubicBezTo>
                  <a:cubicBezTo>
                    <a:pt x="5185" y="3932"/>
                    <a:pt x="5141" y="3781"/>
                    <a:pt x="5085" y="3642"/>
                  </a:cubicBezTo>
                  <a:cubicBezTo>
                    <a:pt x="5021" y="3503"/>
                    <a:pt x="4928" y="3371"/>
                    <a:pt x="4832" y="3252"/>
                  </a:cubicBezTo>
                  <a:cubicBezTo>
                    <a:pt x="4824" y="3242"/>
                    <a:pt x="4813" y="3238"/>
                    <a:pt x="4803" y="3238"/>
                  </a:cubicBezTo>
                  <a:cubicBezTo>
                    <a:pt x="4774" y="3238"/>
                    <a:pt x="4745" y="3270"/>
                    <a:pt x="4763" y="3302"/>
                  </a:cubicBezTo>
                  <a:cubicBezTo>
                    <a:pt x="4882" y="3535"/>
                    <a:pt x="4958" y="3799"/>
                    <a:pt x="5015" y="4058"/>
                  </a:cubicBezTo>
                  <a:cubicBezTo>
                    <a:pt x="5065" y="4316"/>
                    <a:pt x="5091" y="4587"/>
                    <a:pt x="5091" y="4858"/>
                  </a:cubicBezTo>
                  <a:cubicBezTo>
                    <a:pt x="5097" y="5412"/>
                    <a:pt x="5041" y="5966"/>
                    <a:pt x="5047" y="6527"/>
                  </a:cubicBezTo>
                  <a:cubicBezTo>
                    <a:pt x="5059" y="7075"/>
                    <a:pt x="5141" y="7642"/>
                    <a:pt x="5431" y="8120"/>
                  </a:cubicBezTo>
                  <a:cubicBezTo>
                    <a:pt x="5626" y="8430"/>
                    <a:pt x="5878" y="8694"/>
                    <a:pt x="6123" y="8959"/>
                  </a:cubicBezTo>
                  <a:cubicBezTo>
                    <a:pt x="6356" y="9224"/>
                    <a:pt x="6571" y="9500"/>
                    <a:pt x="6710" y="9821"/>
                  </a:cubicBezTo>
                  <a:cubicBezTo>
                    <a:pt x="6855" y="10155"/>
                    <a:pt x="6911" y="10515"/>
                    <a:pt x="6911" y="10873"/>
                  </a:cubicBezTo>
                  <a:cubicBezTo>
                    <a:pt x="6911" y="11000"/>
                    <a:pt x="6899" y="11125"/>
                    <a:pt x="6885" y="11251"/>
                  </a:cubicBezTo>
                  <a:cubicBezTo>
                    <a:pt x="6841" y="11416"/>
                    <a:pt x="6804" y="11579"/>
                    <a:pt x="6766" y="11742"/>
                  </a:cubicBezTo>
                  <a:cubicBezTo>
                    <a:pt x="6742" y="11818"/>
                    <a:pt x="6728" y="11887"/>
                    <a:pt x="6696" y="11957"/>
                  </a:cubicBezTo>
                  <a:cubicBezTo>
                    <a:pt x="6696" y="11969"/>
                    <a:pt x="6704" y="11983"/>
                    <a:pt x="6710" y="11989"/>
                  </a:cubicBezTo>
                  <a:cubicBezTo>
                    <a:pt x="6457" y="13122"/>
                    <a:pt x="6281" y="14274"/>
                    <a:pt x="5885" y="15370"/>
                  </a:cubicBezTo>
                  <a:cubicBezTo>
                    <a:pt x="5696" y="15906"/>
                    <a:pt x="5443" y="16423"/>
                    <a:pt x="5117" y="16882"/>
                  </a:cubicBezTo>
                  <a:cubicBezTo>
                    <a:pt x="4826" y="17298"/>
                    <a:pt x="4460" y="17652"/>
                    <a:pt x="4083" y="17984"/>
                  </a:cubicBezTo>
                  <a:cubicBezTo>
                    <a:pt x="3705" y="18312"/>
                    <a:pt x="3308" y="18621"/>
                    <a:pt x="2931" y="18955"/>
                  </a:cubicBezTo>
                  <a:cubicBezTo>
                    <a:pt x="2949" y="18917"/>
                    <a:pt x="2962" y="18873"/>
                    <a:pt x="2980" y="18835"/>
                  </a:cubicBezTo>
                  <a:cubicBezTo>
                    <a:pt x="3113" y="18521"/>
                    <a:pt x="3181" y="18173"/>
                    <a:pt x="3189" y="17833"/>
                  </a:cubicBezTo>
                  <a:cubicBezTo>
                    <a:pt x="3201" y="17222"/>
                    <a:pt x="3012" y="16649"/>
                    <a:pt x="2766" y="16102"/>
                  </a:cubicBezTo>
                  <a:cubicBezTo>
                    <a:pt x="2521" y="15565"/>
                    <a:pt x="2231" y="15056"/>
                    <a:pt x="2017" y="14507"/>
                  </a:cubicBezTo>
                  <a:cubicBezTo>
                    <a:pt x="1910" y="14237"/>
                    <a:pt x="1828" y="13960"/>
                    <a:pt x="1783" y="13676"/>
                  </a:cubicBezTo>
                  <a:cubicBezTo>
                    <a:pt x="1727" y="13349"/>
                    <a:pt x="1733" y="13015"/>
                    <a:pt x="1765" y="12687"/>
                  </a:cubicBezTo>
                  <a:cubicBezTo>
                    <a:pt x="1809" y="12315"/>
                    <a:pt x="1896" y="11951"/>
                    <a:pt x="2004" y="11591"/>
                  </a:cubicBezTo>
                  <a:cubicBezTo>
                    <a:pt x="2061" y="11408"/>
                    <a:pt x="2117" y="11227"/>
                    <a:pt x="2181" y="11044"/>
                  </a:cubicBezTo>
                  <a:cubicBezTo>
                    <a:pt x="2237" y="10861"/>
                    <a:pt x="2306" y="10678"/>
                    <a:pt x="2350" y="10489"/>
                  </a:cubicBezTo>
                  <a:cubicBezTo>
                    <a:pt x="2363" y="10455"/>
                    <a:pt x="2329" y="10420"/>
                    <a:pt x="2296" y="10420"/>
                  </a:cubicBezTo>
                  <a:cubicBezTo>
                    <a:pt x="2281" y="10420"/>
                    <a:pt x="2266" y="10427"/>
                    <a:pt x="2256" y="10445"/>
                  </a:cubicBezTo>
                  <a:cubicBezTo>
                    <a:pt x="2105" y="10747"/>
                    <a:pt x="1992" y="11068"/>
                    <a:pt x="1878" y="11384"/>
                  </a:cubicBezTo>
                  <a:cubicBezTo>
                    <a:pt x="1771" y="11704"/>
                    <a:pt x="1683" y="12032"/>
                    <a:pt x="1620" y="12360"/>
                  </a:cubicBezTo>
                  <a:cubicBezTo>
                    <a:pt x="1500" y="12995"/>
                    <a:pt x="1500" y="13646"/>
                    <a:pt x="1695" y="14268"/>
                  </a:cubicBezTo>
                  <a:cubicBezTo>
                    <a:pt x="2042" y="15370"/>
                    <a:pt x="2823" y="16321"/>
                    <a:pt x="2968" y="17487"/>
                  </a:cubicBezTo>
                  <a:cubicBezTo>
                    <a:pt x="3044" y="18098"/>
                    <a:pt x="2893" y="18702"/>
                    <a:pt x="2609" y="19239"/>
                  </a:cubicBezTo>
                  <a:cubicBezTo>
                    <a:pt x="2463" y="19377"/>
                    <a:pt x="2320" y="19522"/>
                    <a:pt x="2187" y="19673"/>
                  </a:cubicBezTo>
                  <a:cubicBezTo>
                    <a:pt x="2061" y="19792"/>
                    <a:pt x="1954" y="19925"/>
                    <a:pt x="1866" y="20071"/>
                  </a:cubicBezTo>
                  <a:cubicBezTo>
                    <a:pt x="1254" y="20914"/>
                    <a:pt x="1059" y="21941"/>
                    <a:pt x="808" y="22935"/>
                  </a:cubicBezTo>
                  <a:cubicBezTo>
                    <a:pt x="669" y="23472"/>
                    <a:pt x="506" y="23994"/>
                    <a:pt x="253" y="24479"/>
                  </a:cubicBezTo>
                  <a:cubicBezTo>
                    <a:pt x="172" y="24630"/>
                    <a:pt x="90" y="24775"/>
                    <a:pt x="1" y="24914"/>
                  </a:cubicBezTo>
                  <a:lnTo>
                    <a:pt x="285" y="24914"/>
                  </a:lnTo>
                  <a:cubicBezTo>
                    <a:pt x="480" y="24580"/>
                    <a:pt x="657" y="24228"/>
                    <a:pt x="788" y="23850"/>
                  </a:cubicBezTo>
                  <a:cubicBezTo>
                    <a:pt x="921" y="23641"/>
                    <a:pt x="1059" y="23440"/>
                    <a:pt x="1204" y="23245"/>
                  </a:cubicBezTo>
                  <a:cubicBezTo>
                    <a:pt x="1538" y="22784"/>
                    <a:pt x="1904" y="22356"/>
                    <a:pt x="2312" y="21966"/>
                  </a:cubicBezTo>
                  <a:cubicBezTo>
                    <a:pt x="2672" y="21620"/>
                    <a:pt x="3056" y="21286"/>
                    <a:pt x="3491" y="21034"/>
                  </a:cubicBezTo>
                  <a:cubicBezTo>
                    <a:pt x="3879" y="20806"/>
                    <a:pt x="4316" y="20637"/>
                    <a:pt x="4771" y="20637"/>
                  </a:cubicBezTo>
                  <a:cubicBezTo>
                    <a:pt x="4781" y="20637"/>
                    <a:pt x="4791" y="20637"/>
                    <a:pt x="4801" y="20637"/>
                  </a:cubicBezTo>
                  <a:cubicBezTo>
                    <a:pt x="5739" y="20644"/>
                    <a:pt x="6489" y="21330"/>
                    <a:pt x="7239" y="21809"/>
                  </a:cubicBezTo>
                  <a:cubicBezTo>
                    <a:pt x="7617" y="22048"/>
                    <a:pt x="8027" y="22263"/>
                    <a:pt x="8473" y="22338"/>
                  </a:cubicBezTo>
                  <a:cubicBezTo>
                    <a:pt x="8574" y="22355"/>
                    <a:pt x="8676" y="22363"/>
                    <a:pt x="8776" y="22363"/>
                  </a:cubicBezTo>
                  <a:cubicBezTo>
                    <a:pt x="9088" y="22363"/>
                    <a:pt x="9394" y="22289"/>
                    <a:pt x="9690" y="22179"/>
                  </a:cubicBezTo>
                  <a:cubicBezTo>
                    <a:pt x="10054" y="22042"/>
                    <a:pt x="10400" y="21853"/>
                    <a:pt x="10760" y="21688"/>
                  </a:cubicBezTo>
                  <a:cubicBezTo>
                    <a:pt x="11094" y="21537"/>
                    <a:pt x="11440" y="21405"/>
                    <a:pt x="11812" y="21405"/>
                  </a:cubicBezTo>
                  <a:cubicBezTo>
                    <a:pt x="11906" y="21405"/>
                    <a:pt x="12001" y="21418"/>
                    <a:pt x="12095" y="21437"/>
                  </a:cubicBezTo>
                  <a:cubicBezTo>
                    <a:pt x="12099" y="21438"/>
                    <a:pt x="12103" y="21438"/>
                    <a:pt x="12106" y="21438"/>
                  </a:cubicBezTo>
                  <a:cubicBezTo>
                    <a:pt x="12155" y="21438"/>
                    <a:pt x="12173" y="21366"/>
                    <a:pt x="12121" y="21348"/>
                  </a:cubicBezTo>
                  <a:cubicBezTo>
                    <a:pt x="11959" y="21292"/>
                    <a:pt x="11798" y="21267"/>
                    <a:pt x="11639" y="21267"/>
                  </a:cubicBezTo>
                  <a:cubicBezTo>
                    <a:pt x="11036" y="21267"/>
                    <a:pt x="10453" y="21615"/>
                    <a:pt x="9909" y="21859"/>
                  </a:cubicBezTo>
                  <a:cubicBezTo>
                    <a:pt x="9558" y="22013"/>
                    <a:pt x="9194" y="22149"/>
                    <a:pt x="8808" y="22149"/>
                  </a:cubicBezTo>
                  <a:cubicBezTo>
                    <a:pt x="8799" y="22149"/>
                    <a:pt x="8791" y="22149"/>
                    <a:pt x="8783" y="22149"/>
                  </a:cubicBezTo>
                  <a:cubicBezTo>
                    <a:pt x="8335" y="22142"/>
                    <a:pt x="7919" y="21960"/>
                    <a:pt x="7541" y="21733"/>
                  </a:cubicBezTo>
                  <a:cubicBezTo>
                    <a:pt x="6742" y="21266"/>
                    <a:pt x="6010" y="20562"/>
                    <a:pt x="5053" y="20435"/>
                  </a:cubicBezTo>
                  <a:cubicBezTo>
                    <a:pt x="4965" y="20424"/>
                    <a:pt x="4877" y="20418"/>
                    <a:pt x="4790" y="20418"/>
                  </a:cubicBezTo>
                  <a:cubicBezTo>
                    <a:pt x="3909" y="20418"/>
                    <a:pt x="3100" y="20971"/>
                    <a:pt x="2463" y="21545"/>
                  </a:cubicBezTo>
                  <a:cubicBezTo>
                    <a:pt x="2042" y="21929"/>
                    <a:pt x="1658" y="22350"/>
                    <a:pt x="1311" y="22804"/>
                  </a:cubicBezTo>
                  <a:cubicBezTo>
                    <a:pt x="1192" y="22961"/>
                    <a:pt x="1073" y="23118"/>
                    <a:pt x="965" y="23283"/>
                  </a:cubicBezTo>
                  <a:cubicBezTo>
                    <a:pt x="1204" y="22394"/>
                    <a:pt x="1337" y="21469"/>
                    <a:pt x="1783" y="20650"/>
                  </a:cubicBezTo>
                  <a:cubicBezTo>
                    <a:pt x="2036" y="20184"/>
                    <a:pt x="2382" y="19792"/>
                    <a:pt x="2760" y="19434"/>
                  </a:cubicBezTo>
                  <a:cubicBezTo>
                    <a:pt x="3175" y="19182"/>
                    <a:pt x="3617" y="19012"/>
                    <a:pt x="4076" y="18867"/>
                  </a:cubicBezTo>
                  <a:cubicBezTo>
                    <a:pt x="4562" y="18716"/>
                    <a:pt x="5053" y="18577"/>
                    <a:pt x="5519" y="18388"/>
                  </a:cubicBezTo>
                  <a:cubicBezTo>
                    <a:pt x="5960" y="18205"/>
                    <a:pt x="6370" y="17972"/>
                    <a:pt x="6760" y="17708"/>
                  </a:cubicBezTo>
                  <a:cubicBezTo>
                    <a:pt x="7547" y="17172"/>
                    <a:pt x="8240" y="16524"/>
                    <a:pt x="8940" y="15881"/>
                  </a:cubicBezTo>
                  <a:cubicBezTo>
                    <a:pt x="9594" y="15283"/>
                    <a:pt x="10263" y="14678"/>
                    <a:pt x="11012" y="14193"/>
                  </a:cubicBezTo>
                  <a:cubicBezTo>
                    <a:pt x="11377" y="13960"/>
                    <a:pt x="11755" y="13751"/>
                    <a:pt x="12158" y="13594"/>
                  </a:cubicBezTo>
                  <a:cubicBezTo>
                    <a:pt x="12548" y="13443"/>
                    <a:pt x="12964" y="13343"/>
                    <a:pt x="13380" y="13274"/>
                  </a:cubicBezTo>
                  <a:cubicBezTo>
                    <a:pt x="13487" y="13254"/>
                    <a:pt x="13595" y="13248"/>
                    <a:pt x="13708" y="13242"/>
                  </a:cubicBezTo>
                  <a:cubicBezTo>
                    <a:pt x="13758" y="13236"/>
                    <a:pt x="13764" y="13154"/>
                    <a:pt x="13708" y="13154"/>
                  </a:cubicBezTo>
                  <a:cubicBezTo>
                    <a:pt x="13619" y="13151"/>
                    <a:pt x="13528" y="13148"/>
                    <a:pt x="13437" y="13148"/>
                  </a:cubicBezTo>
                  <a:cubicBezTo>
                    <a:pt x="13311" y="13148"/>
                    <a:pt x="13184" y="13154"/>
                    <a:pt x="13059" y="13172"/>
                  </a:cubicBezTo>
                  <a:cubicBezTo>
                    <a:pt x="12845" y="13198"/>
                    <a:pt x="12638" y="13248"/>
                    <a:pt x="12429" y="13311"/>
                  </a:cubicBezTo>
                  <a:cubicBezTo>
                    <a:pt x="12013" y="13437"/>
                    <a:pt x="11610" y="13614"/>
                    <a:pt x="11232" y="13821"/>
                  </a:cubicBezTo>
                  <a:cubicBezTo>
                    <a:pt x="10446" y="14262"/>
                    <a:pt x="9746" y="14829"/>
                    <a:pt x="9085" y="15434"/>
                  </a:cubicBezTo>
                  <a:cubicBezTo>
                    <a:pt x="8373" y="16082"/>
                    <a:pt x="7687" y="16757"/>
                    <a:pt x="6911" y="17330"/>
                  </a:cubicBezTo>
                  <a:cubicBezTo>
                    <a:pt x="6533" y="17606"/>
                    <a:pt x="6129" y="17859"/>
                    <a:pt x="5702" y="18060"/>
                  </a:cubicBezTo>
                  <a:cubicBezTo>
                    <a:pt x="5242" y="18281"/>
                    <a:pt x="4751" y="18432"/>
                    <a:pt x="4265" y="18583"/>
                  </a:cubicBezTo>
                  <a:cubicBezTo>
                    <a:pt x="3951" y="18684"/>
                    <a:pt x="3635" y="18792"/>
                    <a:pt x="3333" y="18923"/>
                  </a:cubicBezTo>
                  <a:cubicBezTo>
                    <a:pt x="3491" y="18798"/>
                    <a:pt x="3643" y="18672"/>
                    <a:pt x="3794" y="18545"/>
                  </a:cubicBezTo>
                  <a:cubicBezTo>
                    <a:pt x="4587" y="17891"/>
                    <a:pt x="5298" y="17198"/>
                    <a:pt x="5765" y="16271"/>
                  </a:cubicBezTo>
                  <a:cubicBezTo>
                    <a:pt x="6074" y="15655"/>
                    <a:pt x="6281" y="14999"/>
                    <a:pt x="6445" y="14332"/>
                  </a:cubicBezTo>
                  <a:cubicBezTo>
                    <a:pt x="6477" y="14274"/>
                    <a:pt x="6501" y="14218"/>
                    <a:pt x="6527" y="14161"/>
                  </a:cubicBezTo>
                  <a:cubicBezTo>
                    <a:pt x="6609" y="13992"/>
                    <a:pt x="6690" y="13815"/>
                    <a:pt x="6772" y="13646"/>
                  </a:cubicBezTo>
                  <a:cubicBezTo>
                    <a:pt x="6943" y="13305"/>
                    <a:pt x="7144" y="12971"/>
                    <a:pt x="7396" y="12681"/>
                  </a:cubicBezTo>
                  <a:cubicBezTo>
                    <a:pt x="7876" y="12140"/>
                    <a:pt x="8486" y="11748"/>
                    <a:pt x="9009" y="11251"/>
                  </a:cubicBezTo>
                  <a:cubicBezTo>
                    <a:pt x="9557" y="10735"/>
                    <a:pt x="9929" y="10085"/>
                    <a:pt x="10313" y="9443"/>
                  </a:cubicBezTo>
                  <a:cubicBezTo>
                    <a:pt x="10508" y="9122"/>
                    <a:pt x="10710" y="8808"/>
                    <a:pt x="10949" y="8518"/>
                  </a:cubicBezTo>
                  <a:cubicBezTo>
                    <a:pt x="11150" y="8271"/>
                    <a:pt x="11390" y="8052"/>
                    <a:pt x="11647" y="7855"/>
                  </a:cubicBezTo>
                  <a:cubicBezTo>
                    <a:pt x="11932" y="7654"/>
                    <a:pt x="12240" y="7485"/>
                    <a:pt x="12568" y="7352"/>
                  </a:cubicBezTo>
                  <a:cubicBezTo>
                    <a:pt x="12725" y="7288"/>
                    <a:pt x="12895" y="7239"/>
                    <a:pt x="13059" y="7189"/>
                  </a:cubicBezTo>
                  <a:cubicBezTo>
                    <a:pt x="13147" y="7163"/>
                    <a:pt x="13235" y="7131"/>
                    <a:pt x="13324" y="7113"/>
                  </a:cubicBezTo>
                  <a:cubicBezTo>
                    <a:pt x="13412" y="7093"/>
                    <a:pt x="13499" y="7081"/>
                    <a:pt x="13589" y="7056"/>
                  </a:cubicBezTo>
                  <a:cubicBezTo>
                    <a:pt x="13632" y="7044"/>
                    <a:pt x="13632" y="6974"/>
                    <a:pt x="13582" y="6974"/>
                  </a:cubicBezTo>
                  <a:cubicBezTo>
                    <a:pt x="13560" y="6972"/>
                    <a:pt x="13538" y="6972"/>
                    <a:pt x="13516" y="6972"/>
                  </a:cubicBezTo>
                  <a:cubicBezTo>
                    <a:pt x="13463" y="6972"/>
                    <a:pt x="13409" y="6976"/>
                    <a:pt x="13356" y="6980"/>
                  </a:cubicBezTo>
                  <a:cubicBezTo>
                    <a:pt x="13273" y="6994"/>
                    <a:pt x="13185" y="6994"/>
                    <a:pt x="13103" y="7006"/>
                  </a:cubicBezTo>
                  <a:cubicBezTo>
                    <a:pt x="12946" y="7031"/>
                    <a:pt x="12789" y="7075"/>
                    <a:pt x="12638" y="7125"/>
                  </a:cubicBezTo>
                  <a:cubicBezTo>
                    <a:pt x="12328" y="7233"/>
                    <a:pt x="12033" y="7364"/>
                    <a:pt x="11761" y="7541"/>
                  </a:cubicBezTo>
                  <a:cubicBezTo>
                    <a:pt x="11484" y="7712"/>
                    <a:pt x="11232" y="7919"/>
                    <a:pt x="11005" y="8146"/>
                  </a:cubicBezTo>
                  <a:cubicBezTo>
                    <a:pt x="10748" y="8416"/>
                    <a:pt x="10521" y="8719"/>
                    <a:pt x="10319" y="9035"/>
                  </a:cubicBezTo>
                  <a:cubicBezTo>
                    <a:pt x="9916" y="9670"/>
                    <a:pt x="9576" y="10363"/>
                    <a:pt x="9059" y="10917"/>
                  </a:cubicBezTo>
                  <a:cubicBezTo>
                    <a:pt x="8556" y="11453"/>
                    <a:pt x="7919" y="11850"/>
                    <a:pt x="7414" y="12385"/>
                  </a:cubicBezTo>
                  <a:cubicBezTo>
                    <a:pt x="7120" y="12701"/>
                    <a:pt x="6893" y="13065"/>
                    <a:pt x="6710" y="13449"/>
                  </a:cubicBezTo>
                  <a:cubicBezTo>
                    <a:pt x="6666" y="13538"/>
                    <a:pt x="6628" y="13620"/>
                    <a:pt x="6591" y="13707"/>
                  </a:cubicBezTo>
                  <a:cubicBezTo>
                    <a:pt x="6640" y="13481"/>
                    <a:pt x="6684" y="13254"/>
                    <a:pt x="6734" y="13027"/>
                  </a:cubicBezTo>
                  <a:cubicBezTo>
                    <a:pt x="7201" y="10735"/>
                    <a:pt x="7818" y="8460"/>
                    <a:pt x="8958" y="6401"/>
                  </a:cubicBezTo>
                  <a:cubicBezTo>
                    <a:pt x="10098" y="4348"/>
                    <a:pt x="11711" y="2628"/>
                    <a:pt x="13084" y="732"/>
                  </a:cubicBezTo>
                  <a:cubicBezTo>
                    <a:pt x="13254" y="499"/>
                    <a:pt x="13431" y="259"/>
                    <a:pt x="13607" y="26"/>
                  </a:cubicBezTo>
                  <a:cubicBezTo>
                    <a:pt x="13617" y="17"/>
                    <a:pt x="13605" y="1"/>
                    <a:pt x="13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8"/>
          <p:cNvGrpSpPr/>
          <p:nvPr/>
        </p:nvGrpSpPr>
        <p:grpSpPr>
          <a:xfrm>
            <a:off x="6276960" y="139779"/>
            <a:ext cx="2561238" cy="698341"/>
            <a:chOff x="6276960" y="139779"/>
            <a:chExt cx="2561238" cy="698341"/>
          </a:xfrm>
        </p:grpSpPr>
        <p:sp>
          <p:nvSpPr>
            <p:cNvPr id="1374" name="Google Shape;1374;p28"/>
            <p:cNvSpPr/>
            <p:nvPr/>
          </p:nvSpPr>
          <p:spPr>
            <a:xfrm>
              <a:off x="8731849" y="750089"/>
              <a:ext cx="106349" cy="88032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6902110" y="139779"/>
              <a:ext cx="99582" cy="113935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6276960" y="241917"/>
              <a:ext cx="71150" cy="7101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28"/>
          <p:cNvGrpSpPr/>
          <p:nvPr/>
        </p:nvGrpSpPr>
        <p:grpSpPr>
          <a:xfrm>
            <a:off x="228201" y="4046839"/>
            <a:ext cx="2675136" cy="924670"/>
            <a:chOff x="228201" y="4046839"/>
            <a:chExt cx="2675136" cy="924670"/>
          </a:xfrm>
        </p:grpSpPr>
        <p:sp>
          <p:nvSpPr>
            <p:cNvPr id="1378" name="Google Shape;1378;p28"/>
            <p:cNvSpPr/>
            <p:nvPr/>
          </p:nvSpPr>
          <p:spPr>
            <a:xfrm>
              <a:off x="1291076" y="4668164"/>
              <a:ext cx="71150" cy="7101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228201" y="4046839"/>
              <a:ext cx="71150" cy="7101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2044431" y="4821229"/>
              <a:ext cx="71150" cy="71150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2796988" y="4883477"/>
              <a:ext cx="106349" cy="88032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28"/>
          <p:cNvGrpSpPr/>
          <p:nvPr/>
        </p:nvGrpSpPr>
        <p:grpSpPr>
          <a:xfrm>
            <a:off x="6499607" y="4038326"/>
            <a:ext cx="2232253" cy="1004586"/>
            <a:chOff x="6499607" y="4038326"/>
            <a:chExt cx="2232253" cy="1004586"/>
          </a:xfrm>
        </p:grpSpPr>
        <p:sp>
          <p:nvSpPr>
            <p:cNvPr id="1383" name="Google Shape;1383;p28"/>
            <p:cNvSpPr/>
            <p:nvPr/>
          </p:nvSpPr>
          <p:spPr>
            <a:xfrm>
              <a:off x="8625512" y="4038326"/>
              <a:ext cx="106349" cy="88032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6499607" y="4971489"/>
              <a:ext cx="127536" cy="71423"/>
            </a:xfrm>
            <a:custGeom>
              <a:avLst/>
              <a:gdLst/>
              <a:ahLst/>
              <a:cxnLst/>
              <a:rect l="l" t="t" r="r" b="b"/>
              <a:pathLst>
                <a:path w="1866" h="1045" extrusionOk="0">
                  <a:moveTo>
                    <a:pt x="985" y="0"/>
                  </a:moveTo>
                  <a:cubicBezTo>
                    <a:pt x="916" y="0"/>
                    <a:pt x="846" y="8"/>
                    <a:pt x="776" y="24"/>
                  </a:cubicBezTo>
                  <a:cubicBezTo>
                    <a:pt x="310" y="131"/>
                    <a:pt x="0" y="579"/>
                    <a:pt x="58" y="1044"/>
                  </a:cubicBezTo>
                  <a:lnTo>
                    <a:pt x="1866" y="629"/>
                  </a:lnTo>
                  <a:cubicBezTo>
                    <a:pt x="1737" y="248"/>
                    <a:pt x="1376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7602135" y="4891980"/>
              <a:ext cx="71150" cy="7101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28"/>
          <p:cNvGrpSpPr/>
          <p:nvPr/>
        </p:nvGrpSpPr>
        <p:grpSpPr>
          <a:xfrm>
            <a:off x="95045" y="68767"/>
            <a:ext cx="2879440" cy="833745"/>
            <a:chOff x="95045" y="68767"/>
            <a:chExt cx="2879440" cy="833745"/>
          </a:xfrm>
        </p:grpSpPr>
        <p:sp>
          <p:nvSpPr>
            <p:cNvPr id="1387" name="Google Shape;1387;p28"/>
            <p:cNvSpPr/>
            <p:nvPr/>
          </p:nvSpPr>
          <p:spPr>
            <a:xfrm>
              <a:off x="1423310" y="313004"/>
              <a:ext cx="99582" cy="113935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2237781" y="241854"/>
              <a:ext cx="71150" cy="71150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2903335" y="68767"/>
              <a:ext cx="71150" cy="71013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95045" y="831089"/>
              <a:ext cx="127536" cy="71423"/>
            </a:xfrm>
            <a:custGeom>
              <a:avLst/>
              <a:gdLst/>
              <a:ahLst/>
              <a:cxnLst/>
              <a:rect l="l" t="t" r="r" b="b"/>
              <a:pathLst>
                <a:path w="1866" h="1045" extrusionOk="0">
                  <a:moveTo>
                    <a:pt x="985" y="0"/>
                  </a:moveTo>
                  <a:cubicBezTo>
                    <a:pt x="916" y="0"/>
                    <a:pt x="846" y="8"/>
                    <a:pt x="776" y="24"/>
                  </a:cubicBezTo>
                  <a:cubicBezTo>
                    <a:pt x="310" y="131"/>
                    <a:pt x="0" y="579"/>
                    <a:pt x="58" y="1044"/>
                  </a:cubicBezTo>
                  <a:lnTo>
                    <a:pt x="1866" y="629"/>
                  </a:lnTo>
                  <a:cubicBezTo>
                    <a:pt x="1737" y="248"/>
                    <a:pt x="1376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lanquin Dark"/>
              <a:buNone/>
              <a:defRPr sz="38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1" r:id="rId8"/>
    <p:sldLayoutId id="2147483674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41"/>
          <p:cNvSpPr/>
          <p:nvPr/>
        </p:nvSpPr>
        <p:spPr>
          <a:xfrm rot="3313954">
            <a:off x="7917727" y="3796766"/>
            <a:ext cx="1172662" cy="1450706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41"/>
          <p:cNvGrpSpPr/>
          <p:nvPr/>
        </p:nvGrpSpPr>
        <p:grpSpPr>
          <a:xfrm rot="1956385">
            <a:off x="6978233" y="2957248"/>
            <a:ext cx="1667351" cy="2491491"/>
            <a:chOff x="11431401" y="2456186"/>
            <a:chExt cx="1191486" cy="1780414"/>
          </a:xfrm>
        </p:grpSpPr>
        <p:sp>
          <p:nvSpPr>
            <p:cNvPr id="2069" name="Google Shape;2069;p41"/>
            <p:cNvSpPr/>
            <p:nvPr/>
          </p:nvSpPr>
          <p:spPr>
            <a:xfrm>
              <a:off x="12131942" y="3304114"/>
              <a:ext cx="430994" cy="137016"/>
            </a:xfrm>
            <a:custGeom>
              <a:avLst/>
              <a:gdLst/>
              <a:ahLst/>
              <a:cxnLst/>
              <a:rect l="l" t="t" r="r" b="b"/>
              <a:pathLst>
                <a:path w="7606" h="2418" extrusionOk="0">
                  <a:moveTo>
                    <a:pt x="4762" y="0"/>
                  </a:moveTo>
                  <a:cubicBezTo>
                    <a:pt x="2955" y="0"/>
                    <a:pt x="1113" y="684"/>
                    <a:pt x="116" y="2252"/>
                  </a:cubicBezTo>
                  <a:cubicBezTo>
                    <a:pt x="66" y="2291"/>
                    <a:pt x="1" y="2417"/>
                    <a:pt x="73" y="2417"/>
                  </a:cubicBezTo>
                  <a:cubicBezTo>
                    <a:pt x="82" y="2417"/>
                    <a:pt x="95" y="2415"/>
                    <a:pt x="110" y="2410"/>
                  </a:cubicBezTo>
                  <a:cubicBezTo>
                    <a:pt x="735" y="1818"/>
                    <a:pt x="1496" y="1693"/>
                    <a:pt x="2292" y="1693"/>
                  </a:cubicBezTo>
                  <a:cubicBezTo>
                    <a:pt x="2881" y="1693"/>
                    <a:pt x="3490" y="1762"/>
                    <a:pt x="4075" y="1762"/>
                  </a:cubicBezTo>
                  <a:cubicBezTo>
                    <a:pt x="4301" y="1762"/>
                    <a:pt x="4523" y="1751"/>
                    <a:pt x="4739" y="1723"/>
                  </a:cubicBezTo>
                  <a:cubicBezTo>
                    <a:pt x="5829" y="1584"/>
                    <a:pt x="6856" y="1043"/>
                    <a:pt x="7593" y="224"/>
                  </a:cubicBezTo>
                  <a:cubicBezTo>
                    <a:pt x="7605" y="204"/>
                    <a:pt x="7593" y="174"/>
                    <a:pt x="7568" y="174"/>
                  </a:cubicBezTo>
                  <a:cubicBezTo>
                    <a:pt x="6957" y="122"/>
                    <a:pt x="6346" y="98"/>
                    <a:pt x="5734" y="66"/>
                  </a:cubicBezTo>
                  <a:cubicBezTo>
                    <a:pt x="5415" y="23"/>
                    <a:pt x="5089" y="0"/>
                    <a:pt x="4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11971809" y="3565791"/>
              <a:ext cx="548291" cy="137526"/>
            </a:xfrm>
            <a:custGeom>
              <a:avLst/>
              <a:gdLst/>
              <a:ahLst/>
              <a:cxnLst/>
              <a:rect l="l" t="t" r="r" b="b"/>
              <a:pathLst>
                <a:path w="9676" h="2427" extrusionOk="0">
                  <a:moveTo>
                    <a:pt x="4977" y="0"/>
                  </a:moveTo>
                  <a:cubicBezTo>
                    <a:pt x="3430" y="0"/>
                    <a:pt x="1887" y="474"/>
                    <a:pt x="736" y="1545"/>
                  </a:cubicBezTo>
                  <a:cubicBezTo>
                    <a:pt x="535" y="1647"/>
                    <a:pt x="0" y="2251"/>
                    <a:pt x="132" y="2427"/>
                  </a:cubicBezTo>
                  <a:cubicBezTo>
                    <a:pt x="1284" y="1857"/>
                    <a:pt x="2543" y="1769"/>
                    <a:pt x="3806" y="1769"/>
                  </a:cubicBezTo>
                  <a:cubicBezTo>
                    <a:pt x="4378" y="1769"/>
                    <a:pt x="4951" y="1787"/>
                    <a:pt x="5515" y="1787"/>
                  </a:cubicBezTo>
                  <a:cubicBezTo>
                    <a:pt x="5634" y="1787"/>
                    <a:pt x="5752" y="1786"/>
                    <a:pt x="5870" y="1784"/>
                  </a:cubicBezTo>
                  <a:cubicBezTo>
                    <a:pt x="7237" y="1766"/>
                    <a:pt x="8794" y="1571"/>
                    <a:pt x="9676" y="411"/>
                  </a:cubicBezTo>
                  <a:cubicBezTo>
                    <a:pt x="8542" y="292"/>
                    <a:pt x="7106" y="229"/>
                    <a:pt x="5876" y="53"/>
                  </a:cubicBezTo>
                  <a:cubicBezTo>
                    <a:pt x="5578" y="18"/>
                    <a:pt x="5277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11431401" y="3775394"/>
              <a:ext cx="412975" cy="373876"/>
            </a:xfrm>
            <a:custGeom>
              <a:avLst/>
              <a:gdLst/>
              <a:ahLst/>
              <a:cxnLst/>
              <a:rect l="l" t="t" r="r" b="b"/>
              <a:pathLst>
                <a:path w="7288" h="6598" extrusionOk="0">
                  <a:moveTo>
                    <a:pt x="1" y="1"/>
                  </a:moveTo>
                  <a:cubicBezTo>
                    <a:pt x="164" y="1059"/>
                    <a:pt x="1368" y="2300"/>
                    <a:pt x="2299" y="2998"/>
                  </a:cubicBezTo>
                  <a:cubicBezTo>
                    <a:pt x="3345" y="3748"/>
                    <a:pt x="4674" y="4070"/>
                    <a:pt x="5607" y="4995"/>
                  </a:cubicBezTo>
                  <a:cubicBezTo>
                    <a:pt x="5865" y="5260"/>
                    <a:pt x="6066" y="5582"/>
                    <a:pt x="6350" y="5827"/>
                  </a:cubicBezTo>
                  <a:cubicBezTo>
                    <a:pt x="6633" y="6073"/>
                    <a:pt x="7005" y="6225"/>
                    <a:pt x="7194" y="6571"/>
                  </a:cubicBezTo>
                  <a:cubicBezTo>
                    <a:pt x="7204" y="6589"/>
                    <a:pt x="7220" y="6598"/>
                    <a:pt x="7236" y="6598"/>
                  </a:cubicBezTo>
                  <a:cubicBezTo>
                    <a:pt x="7263" y="6598"/>
                    <a:pt x="7288" y="6575"/>
                    <a:pt x="7276" y="6539"/>
                  </a:cubicBezTo>
                  <a:cubicBezTo>
                    <a:pt x="6985" y="5909"/>
                    <a:pt x="6759" y="5236"/>
                    <a:pt x="6412" y="4637"/>
                  </a:cubicBezTo>
                  <a:cubicBezTo>
                    <a:pt x="5827" y="3422"/>
                    <a:pt x="4580" y="2911"/>
                    <a:pt x="3427" y="2376"/>
                  </a:cubicBezTo>
                  <a:cubicBezTo>
                    <a:pt x="2848" y="2054"/>
                    <a:pt x="2325" y="1645"/>
                    <a:pt x="1808" y="1236"/>
                  </a:cubicBezTo>
                  <a:cubicBezTo>
                    <a:pt x="1235" y="788"/>
                    <a:pt x="656" y="3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11879956" y="3731989"/>
              <a:ext cx="527664" cy="150559"/>
            </a:xfrm>
            <a:custGeom>
              <a:avLst/>
              <a:gdLst/>
              <a:ahLst/>
              <a:cxnLst/>
              <a:rect l="l" t="t" r="r" b="b"/>
              <a:pathLst>
                <a:path w="9312" h="2657" extrusionOk="0">
                  <a:moveTo>
                    <a:pt x="9114" y="1"/>
                  </a:moveTo>
                  <a:cubicBezTo>
                    <a:pt x="8886" y="1"/>
                    <a:pt x="8528" y="84"/>
                    <a:pt x="8398" y="92"/>
                  </a:cubicBezTo>
                  <a:cubicBezTo>
                    <a:pt x="7491" y="269"/>
                    <a:pt x="6622" y="597"/>
                    <a:pt x="5691" y="665"/>
                  </a:cubicBezTo>
                  <a:cubicBezTo>
                    <a:pt x="5448" y="684"/>
                    <a:pt x="5205" y="687"/>
                    <a:pt x="4962" y="687"/>
                  </a:cubicBezTo>
                  <a:cubicBezTo>
                    <a:pt x="4876" y="687"/>
                    <a:pt x="4790" y="686"/>
                    <a:pt x="4704" y="686"/>
                  </a:cubicBezTo>
                  <a:cubicBezTo>
                    <a:pt x="4374" y="686"/>
                    <a:pt x="4043" y="691"/>
                    <a:pt x="3712" y="735"/>
                  </a:cubicBezTo>
                  <a:cubicBezTo>
                    <a:pt x="2447" y="930"/>
                    <a:pt x="1029" y="1327"/>
                    <a:pt x="211" y="2380"/>
                  </a:cubicBezTo>
                  <a:cubicBezTo>
                    <a:pt x="185" y="2435"/>
                    <a:pt x="1" y="2656"/>
                    <a:pt x="136" y="2656"/>
                  </a:cubicBezTo>
                  <a:cubicBezTo>
                    <a:pt x="137" y="2656"/>
                    <a:pt x="139" y="2656"/>
                    <a:pt x="141" y="2656"/>
                  </a:cubicBezTo>
                  <a:cubicBezTo>
                    <a:pt x="794" y="2347"/>
                    <a:pt x="1490" y="2259"/>
                    <a:pt x="2203" y="2259"/>
                  </a:cubicBezTo>
                  <a:cubicBezTo>
                    <a:pt x="3141" y="2259"/>
                    <a:pt x="4108" y="2411"/>
                    <a:pt x="5045" y="2411"/>
                  </a:cubicBezTo>
                  <a:cubicBezTo>
                    <a:pt x="5917" y="2411"/>
                    <a:pt x="6764" y="2279"/>
                    <a:pt x="7535" y="1769"/>
                  </a:cubicBezTo>
                  <a:cubicBezTo>
                    <a:pt x="8229" y="1321"/>
                    <a:pt x="8770" y="685"/>
                    <a:pt x="9312" y="68"/>
                  </a:cubicBezTo>
                  <a:cubicBezTo>
                    <a:pt x="9296" y="18"/>
                    <a:pt x="9219" y="1"/>
                    <a:pt x="9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12291906" y="2456186"/>
              <a:ext cx="132143" cy="368322"/>
            </a:xfrm>
            <a:custGeom>
              <a:avLst/>
              <a:gdLst/>
              <a:ahLst/>
              <a:cxnLst/>
              <a:rect l="l" t="t" r="r" b="b"/>
              <a:pathLst>
                <a:path w="2332" h="6500" extrusionOk="0">
                  <a:moveTo>
                    <a:pt x="864" y="0"/>
                  </a:moveTo>
                  <a:cubicBezTo>
                    <a:pt x="1" y="1442"/>
                    <a:pt x="329" y="3288"/>
                    <a:pt x="852" y="4794"/>
                  </a:cubicBezTo>
                  <a:cubicBezTo>
                    <a:pt x="1073" y="5349"/>
                    <a:pt x="1369" y="5852"/>
                    <a:pt x="1431" y="6457"/>
                  </a:cubicBezTo>
                  <a:cubicBezTo>
                    <a:pt x="1439" y="6480"/>
                    <a:pt x="1464" y="6499"/>
                    <a:pt x="1488" y="6499"/>
                  </a:cubicBezTo>
                  <a:cubicBezTo>
                    <a:pt x="1502" y="6499"/>
                    <a:pt x="1516" y="6492"/>
                    <a:pt x="1526" y="6475"/>
                  </a:cubicBezTo>
                  <a:cubicBezTo>
                    <a:pt x="2029" y="5757"/>
                    <a:pt x="2282" y="4882"/>
                    <a:pt x="2306" y="4000"/>
                  </a:cubicBezTo>
                  <a:cubicBezTo>
                    <a:pt x="2332" y="2771"/>
                    <a:pt x="1828" y="744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12180560" y="2642499"/>
              <a:ext cx="181045" cy="293015"/>
            </a:xfrm>
            <a:custGeom>
              <a:avLst/>
              <a:gdLst/>
              <a:ahLst/>
              <a:cxnLst/>
              <a:rect l="l" t="t" r="r" b="b"/>
              <a:pathLst>
                <a:path w="3195" h="5171" extrusionOk="0">
                  <a:moveTo>
                    <a:pt x="221" y="0"/>
                  </a:moveTo>
                  <a:lnTo>
                    <a:pt x="221" y="0"/>
                  </a:lnTo>
                  <a:cubicBezTo>
                    <a:pt x="0" y="201"/>
                    <a:pt x="177" y="724"/>
                    <a:pt x="272" y="995"/>
                  </a:cubicBezTo>
                  <a:cubicBezTo>
                    <a:pt x="907" y="2545"/>
                    <a:pt x="2319" y="3616"/>
                    <a:pt x="2968" y="5152"/>
                  </a:cubicBezTo>
                  <a:cubicBezTo>
                    <a:pt x="2983" y="5165"/>
                    <a:pt x="2996" y="5170"/>
                    <a:pt x="3006" y="5170"/>
                  </a:cubicBezTo>
                  <a:cubicBezTo>
                    <a:pt x="3082" y="5170"/>
                    <a:pt x="3046" y="4879"/>
                    <a:pt x="3062" y="4812"/>
                  </a:cubicBezTo>
                  <a:cubicBezTo>
                    <a:pt x="3195" y="3402"/>
                    <a:pt x="2401" y="1751"/>
                    <a:pt x="1361" y="731"/>
                  </a:cubicBezTo>
                  <a:cubicBezTo>
                    <a:pt x="1034" y="416"/>
                    <a:pt x="650" y="158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12096017" y="2779231"/>
              <a:ext cx="215667" cy="304914"/>
            </a:xfrm>
            <a:custGeom>
              <a:avLst/>
              <a:gdLst/>
              <a:ahLst/>
              <a:cxnLst/>
              <a:rect l="l" t="t" r="r" b="b"/>
              <a:pathLst>
                <a:path w="3806" h="5381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90"/>
                    <a:pt x="183" y="782"/>
                    <a:pt x="315" y="1090"/>
                  </a:cubicBezTo>
                  <a:cubicBezTo>
                    <a:pt x="913" y="2306"/>
                    <a:pt x="2111" y="3061"/>
                    <a:pt x="2948" y="4094"/>
                  </a:cubicBezTo>
                  <a:cubicBezTo>
                    <a:pt x="3257" y="4472"/>
                    <a:pt x="3515" y="4894"/>
                    <a:pt x="3672" y="5361"/>
                  </a:cubicBezTo>
                  <a:cubicBezTo>
                    <a:pt x="3687" y="5374"/>
                    <a:pt x="3699" y="5380"/>
                    <a:pt x="3708" y="5380"/>
                  </a:cubicBezTo>
                  <a:cubicBezTo>
                    <a:pt x="3757" y="5380"/>
                    <a:pt x="3749" y="5232"/>
                    <a:pt x="3754" y="5184"/>
                  </a:cubicBezTo>
                  <a:cubicBezTo>
                    <a:pt x="3805" y="3578"/>
                    <a:pt x="2690" y="1733"/>
                    <a:pt x="1486" y="706"/>
                  </a:cubicBezTo>
                  <a:cubicBezTo>
                    <a:pt x="1096" y="404"/>
                    <a:pt x="649" y="1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11922624" y="3088109"/>
              <a:ext cx="248759" cy="289501"/>
            </a:xfrm>
            <a:custGeom>
              <a:avLst/>
              <a:gdLst/>
              <a:ahLst/>
              <a:cxnLst/>
              <a:rect l="l" t="t" r="r" b="b"/>
              <a:pathLst>
                <a:path w="4390" h="5109" extrusionOk="0">
                  <a:moveTo>
                    <a:pt x="138" y="0"/>
                  </a:moveTo>
                  <a:cubicBezTo>
                    <a:pt x="4" y="0"/>
                    <a:pt x="1" y="152"/>
                    <a:pt x="220" y="584"/>
                  </a:cubicBezTo>
                  <a:cubicBezTo>
                    <a:pt x="944" y="1963"/>
                    <a:pt x="2229" y="2902"/>
                    <a:pt x="3343" y="3948"/>
                  </a:cubicBezTo>
                  <a:cubicBezTo>
                    <a:pt x="3683" y="4280"/>
                    <a:pt x="4081" y="4621"/>
                    <a:pt x="4226" y="5094"/>
                  </a:cubicBezTo>
                  <a:cubicBezTo>
                    <a:pt x="4236" y="5104"/>
                    <a:pt x="4246" y="5109"/>
                    <a:pt x="4255" y="5109"/>
                  </a:cubicBezTo>
                  <a:cubicBezTo>
                    <a:pt x="4353" y="5109"/>
                    <a:pt x="4389" y="4583"/>
                    <a:pt x="4326" y="4501"/>
                  </a:cubicBezTo>
                  <a:cubicBezTo>
                    <a:pt x="4106" y="3859"/>
                    <a:pt x="3848" y="3216"/>
                    <a:pt x="3502" y="2637"/>
                  </a:cubicBezTo>
                  <a:cubicBezTo>
                    <a:pt x="2852" y="1579"/>
                    <a:pt x="1787" y="905"/>
                    <a:pt x="749" y="274"/>
                  </a:cubicBezTo>
                  <a:cubicBezTo>
                    <a:pt x="484" y="123"/>
                    <a:pt x="258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12305789" y="2928032"/>
              <a:ext cx="301401" cy="152939"/>
            </a:xfrm>
            <a:custGeom>
              <a:avLst/>
              <a:gdLst/>
              <a:ahLst/>
              <a:cxnLst/>
              <a:rect l="l" t="t" r="r" b="b"/>
              <a:pathLst>
                <a:path w="5319" h="2699" extrusionOk="0">
                  <a:moveTo>
                    <a:pt x="5262" y="0"/>
                  </a:moveTo>
                  <a:cubicBezTo>
                    <a:pt x="3473" y="8"/>
                    <a:pt x="1325" y="1046"/>
                    <a:pt x="235" y="2470"/>
                  </a:cubicBezTo>
                  <a:cubicBezTo>
                    <a:pt x="193" y="2518"/>
                    <a:pt x="1" y="2698"/>
                    <a:pt x="133" y="2698"/>
                  </a:cubicBezTo>
                  <a:cubicBezTo>
                    <a:pt x="139" y="2698"/>
                    <a:pt x="146" y="2698"/>
                    <a:pt x="153" y="2697"/>
                  </a:cubicBezTo>
                  <a:cubicBezTo>
                    <a:pt x="708" y="2186"/>
                    <a:pt x="1494" y="2086"/>
                    <a:pt x="2194" y="1935"/>
                  </a:cubicBezTo>
                  <a:cubicBezTo>
                    <a:pt x="3404" y="1683"/>
                    <a:pt x="4525" y="1046"/>
                    <a:pt x="5299" y="83"/>
                  </a:cubicBezTo>
                  <a:cubicBezTo>
                    <a:pt x="5319" y="51"/>
                    <a:pt x="5299" y="0"/>
                    <a:pt x="5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11740505" y="3263203"/>
              <a:ext cx="297718" cy="364016"/>
            </a:xfrm>
            <a:custGeom>
              <a:avLst/>
              <a:gdLst/>
              <a:ahLst/>
              <a:cxnLst/>
              <a:rect l="l" t="t" r="r" b="b"/>
              <a:pathLst>
                <a:path w="5254" h="6424" extrusionOk="0">
                  <a:moveTo>
                    <a:pt x="384" y="1"/>
                  </a:moveTo>
                  <a:cubicBezTo>
                    <a:pt x="0" y="850"/>
                    <a:pt x="712" y="2048"/>
                    <a:pt x="1379" y="2678"/>
                  </a:cubicBezTo>
                  <a:cubicBezTo>
                    <a:pt x="2835" y="3862"/>
                    <a:pt x="4303" y="4252"/>
                    <a:pt x="4844" y="6318"/>
                  </a:cubicBezTo>
                  <a:cubicBezTo>
                    <a:pt x="4828" y="6352"/>
                    <a:pt x="4811" y="6424"/>
                    <a:pt x="4855" y="6424"/>
                  </a:cubicBezTo>
                  <a:cubicBezTo>
                    <a:pt x="4861" y="6424"/>
                    <a:pt x="4868" y="6422"/>
                    <a:pt x="4876" y="6420"/>
                  </a:cubicBezTo>
                  <a:cubicBezTo>
                    <a:pt x="5254" y="5612"/>
                    <a:pt x="4888" y="4271"/>
                    <a:pt x="4448" y="3522"/>
                  </a:cubicBezTo>
                  <a:cubicBezTo>
                    <a:pt x="3919" y="2513"/>
                    <a:pt x="2835" y="2105"/>
                    <a:pt x="1984" y="1443"/>
                  </a:cubicBezTo>
                  <a:cubicBezTo>
                    <a:pt x="1437" y="977"/>
                    <a:pt x="920" y="480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12339447" y="2772091"/>
              <a:ext cx="254143" cy="181668"/>
            </a:xfrm>
            <a:custGeom>
              <a:avLst/>
              <a:gdLst/>
              <a:ahLst/>
              <a:cxnLst/>
              <a:rect l="l" t="t" r="r" b="b"/>
              <a:pathLst>
                <a:path w="4485" h="3206" extrusionOk="0">
                  <a:moveTo>
                    <a:pt x="4296" y="1"/>
                  </a:moveTo>
                  <a:lnTo>
                    <a:pt x="4296" y="1"/>
                  </a:lnTo>
                  <a:cubicBezTo>
                    <a:pt x="3011" y="341"/>
                    <a:pt x="1714" y="876"/>
                    <a:pt x="856" y="1928"/>
                  </a:cubicBezTo>
                  <a:cubicBezTo>
                    <a:pt x="725" y="2072"/>
                    <a:pt x="1" y="3162"/>
                    <a:pt x="240" y="3206"/>
                  </a:cubicBezTo>
                  <a:cubicBezTo>
                    <a:pt x="687" y="2714"/>
                    <a:pt x="1556" y="2368"/>
                    <a:pt x="2060" y="2066"/>
                  </a:cubicBezTo>
                  <a:cubicBezTo>
                    <a:pt x="2211" y="1940"/>
                    <a:pt x="4485" y="769"/>
                    <a:pt x="4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11992095" y="2901966"/>
              <a:ext cx="276752" cy="296415"/>
            </a:xfrm>
            <a:custGeom>
              <a:avLst/>
              <a:gdLst/>
              <a:ahLst/>
              <a:cxnLst/>
              <a:rect l="l" t="t" r="r" b="b"/>
              <a:pathLst>
                <a:path w="4884" h="523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587"/>
                    <a:pt x="852" y="1639"/>
                    <a:pt x="1273" y="2117"/>
                  </a:cubicBezTo>
                  <a:cubicBezTo>
                    <a:pt x="1922" y="2886"/>
                    <a:pt x="2729" y="3491"/>
                    <a:pt x="3567" y="4038"/>
                  </a:cubicBezTo>
                  <a:cubicBezTo>
                    <a:pt x="4007" y="4347"/>
                    <a:pt x="4436" y="4707"/>
                    <a:pt x="4675" y="5210"/>
                  </a:cubicBezTo>
                  <a:cubicBezTo>
                    <a:pt x="4680" y="5224"/>
                    <a:pt x="4693" y="5231"/>
                    <a:pt x="4706" y="5231"/>
                  </a:cubicBezTo>
                  <a:cubicBezTo>
                    <a:pt x="4723" y="5231"/>
                    <a:pt x="4741" y="5219"/>
                    <a:pt x="4744" y="5198"/>
                  </a:cubicBezTo>
                  <a:cubicBezTo>
                    <a:pt x="4883" y="4366"/>
                    <a:pt x="4707" y="3497"/>
                    <a:pt x="4196" y="2811"/>
                  </a:cubicBezTo>
                  <a:cubicBezTo>
                    <a:pt x="3270" y="1518"/>
                    <a:pt x="1721" y="933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11624513" y="3447192"/>
              <a:ext cx="283098" cy="413994"/>
            </a:xfrm>
            <a:custGeom>
              <a:avLst/>
              <a:gdLst/>
              <a:ahLst/>
              <a:cxnLst/>
              <a:rect l="l" t="t" r="r" b="b"/>
              <a:pathLst>
                <a:path w="4996" h="7306" extrusionOk="0">
                  <a:moveTo>
                    <a:pt x="148" y="1"/>
                  </a:moveTo>
                  <a:cubicBezTo>
                    <a:pt x="129" y="1"/>
                    <a:pt x="111" y="12"/>
                    <a:pt x="108" y="36"/>
                  </a:cubicBezTo>
                  <a:cubicBezTo>
                    <a:pt x="0" y="1126"/>
                    <a:pt x="365" y="2176"/>
                    <a:pt x="1021" y="3040"/>
                  </a:cubicBezTo>
                  <a:cubicBezTo>
                    <a:pt x="1739" y="4086"/>
                    <a:pt x="2992" y="4589"/>
                    <a:pt x="3698" y="5635"/>
                  </a:cubicBezTo>
                  <a:cubicBezTo>
                    <a:pt x="3836" y="5784"/>
                    <a:pt x="4398" y="7306"/>
                    <a:pt x="4596" y="7306"/>
                  </a:cubicBezTo>
                  <a:cubicBezTo>
                    <a:pt x="4616" y="7306"/>
                    <a:pt x="4631" y="7292"/>
                    <a:pt x="4643" y="7260"/>
                  </a:cubicBezTo>
                  <a:cubicBezTo>
                    <a:pt x="4995" y="3960"/>
                    <a:pt x="1423" y="2675"/>
                    <a:pt x="189" y="22"/>
                  </a:cubicBezTo>
                  <a:cubicBezTo>
                    <a:pt x="181" y="8"/>
                    <a:pt x="16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12245554" y="3111002"/>
              <a:ext cx="377332" cy="112537"/>
            </a:xfrm>
            <a:custGeom>
              <a:avLst/>
              <a:gdLst/>
              <a:ahLst/>
              <a:cxnLst/>
              <a:rect l="l" t="t" r="r" b="b"/>
              <a:pathLst>
                <a:path w="6659" h="1986" extrusionOk="0">
                  <a:moveTo>
                    <a:pt x="4334" y="0"/>
                  </a:moveTo>
                  <a:cubicBezTo>
                    <a:pt x="3295" y="0"/>
                    <a:pt x="2255" y="276"/>
                    <a:pt x="1361" y="809"/>
                  </a:cubicBezTo>
                  <a:cubicBezTo>
                    <a:pt x="856" y="1093"/>
                    <a:pt x="448" y="1503"/>
                    <a:pt x="33" y="1899"/>
                  </a:cubicBezTo>
                  <a:cubicBezTo>
                    <a:pt x="1" y="1925"/>
                    <a:pt x="25" y="1975"/>
                    <a:pt x="63" y="1975"/>
                  </a:cubicBezTo>
                  <a:cubicBezTo>
                    <a:pt x="237" y="1982"/>
                    <a:pt x="412" y="1986"/>
                    <a:pt x="586" y="1986"/>
                  </a:cubicBezTo>
                  <a:cubicBezTo>
                    <a:pt x="2145" y="1986"/>
                    <a:pt x="3702" y="1684"/>
                    <a:pt x="5153" y="1117"/>
                  </a:cubicBezTo>
                  <a:cubicBezTo>
                    <a:pt x="5316" y="1024"/>
                    <a:pt x="6659" y="576"/>
                    <a:pt x="6495" y="425"/>
                  </a:cubicBezTo>
                  <a:cubicBezTo>
                    <a:pt x="5811" y="140"/>
                    <a:pt x="5073" y="0"/>
                    <a:pt x="4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11668881" y="2509450"/>
              <a:ext cx="775517" cy="1727149"/>
            </a:xfrm>
            <a:custGeom>
              <a:avLst/>
              <a:gdLst/>
              <a:ahLst/>
              <a:cxnLst/>
              <a:rect l="l" t="t" r="r" b="b"/>
              <a:pathLst>
                <a:path w="13686" h="30480" extrusionOk="0">
                  <a:moveTo>
                    <a:pt x="12060" y="0"/>
                  </a:moveTo>
                  <a:cubicBezTo>
                    <a:pt x="12043" y="0"/>
                    <a:pt x="12026" y="14"/>
                    <a:pt x="12030" y="37"/>
                  </a:cubicBezTo>
                  <a:cubicBezTo>
                    <a:pt x="12237" y="1101"/>
                    <a:pt x="12420" y="2171"/>
                    <a:pt x="12445" y="3261"/>
                  </a:cubicBezTo>
                  <a:cubicBezTo>
                    <a:pt x="12464" y="4351"/>
                    <a:pt x="12370" y="5435"/>
                    <a:pt x="12175" y="6500"/>
                  </a:cubicBezTo>
                  <a:cubicBezTo>
                    <a:pt x="12143" y="6683"/>
                    <a:pt x="12105" y="6858"/>
                    <a:pt x="12068" y="7035"/>
                  </a:cubicBezTo>
                  <a:cubicBezTo>
                    <a:pt x="12061" y="7023"/>
                    <a:pt x="12061" y="7003"/>
                    <a:pt x="12054" y="6991"/>
                  </a:cubicBezTo>
                  <a:cubicBezTo>
                    <a:pt x="11998" y="6782"/>
                    <a:pt x="11916" y="6587"/>
                    <a:pt x="11821" y="6398"/>
                  </a:cubicBezTo>
                  <a:cubicBezTo>
                    <a:pt x="11632" y="6020"/>
                    <a:pt x="11387" y="5674"/>
                    <a:pt x="11079" y="5378"/>
                  </a:cubicBezTo>
                  <a:cubicBezTo>
                    <a:pt x="10908" y="5215"/>
                    <a:pt x="10707" y="5082"/>
                    <a:pt x="10498" y="4976"/>
                  </a:cubicBezTo>
                  <a:cubicBezTo>
                    <a:pt x="10491" y="4972"/>
                    <a:pt x="10484" y="4970"/>
                    <a:pt x="10477" y="4970"/>
                  </a:cubicBezTo>
                  <a:cubicBezTo>
                    <a:pt x="10440" y="4970"/>
                    <a:pt x="10422" y="5024"/>
                    <a:pt x="10454" y="5051"/>
                  </a:cubicBezTo>
                  <a:cubicBezTo>
                    <a:pt x="10745" y="5322"/>
                    <a:pt x="11033" y="5605"/>
                    <a:pt x="11280" y="5927"/>
                  </a:cubicBezTo>
                  <a:cubicBezTo>
                    <a:pt x="11519" y="6247"/>
                    <a:pt x="11702" y="6601"/>
                    <a:pt x="11841" y="6979"/>
                  </a:cubicBezTo>
                  <a:cubicBezTo>
                    <a:pt x="11879" y="7079"/>
                    <a:pt x="11910" y="7186"/>
                    <a:pt x="11941" y="7293"/>
                  </a:cubicBezTo>
                  <a:cubicBezTo>
                    <a:pt x="11954" y="7331"/>
                    <a:pt x="11966" y="7375"/>
                    <a:pt x="11978" y="7419"/>
                  </a:cubicBezTo>
                  <a:cubicBezTo>
                    <a:pt x="11783" y="8264"/>
                    <a:pt x="11532" y="9101"/>
                    <a:pt x="11236" y="9919"/>
                  </a:cubicBezTo>
                  <a:cubicBezTo>
                    <a:pt x="11230" y="9875"/>
                    <a:pt x="11216" y="9832"/>
                    <a:pt x="11210" y="9794"/>
                  </a:cubicBezTo>
                  <a:cubicBezTo>
                    <a:pt x="11185" y="9668"/>
                    <a:pt x="11154" y="9535"/>
                    <a:pt x="11109" y="9410"/>
                  </a:cubicBezTo>
                  <a:cubicBezTo>
                    <a:pt x="11027" y="9163"/>
                    <a:pt x="10928" y="8918"/>
                    <a:pt x="10795" y="8686"/>
                  </a:cubicBezTo>
                  <a:cubicBezTo>
                    <a:pt x="10542" y="8232"/>
                    <a:pt x="10210" y="7810"/>
                    <a:pt x="9812" y="7470"/>
                  </a:cubicBezTo>
                  <a:cubicBezTo>
                    <a:pt x="9699" y="7369"/>
                    <a:pt x="9585" y="7274"/>
                    <a:pt x="9454" y="7206"/>
                  </a:cubicBezTo>
                  <a:cubicBezTo>
                    <a:pt x="9321" y="7136"/>
                    <a:pt x="9195" y="7061"/>
                    <a:pt x="9050" y="7009"/>
                  </a:cubicBezTo>
                  <a:cubicBezTo>
                    <a:pt x="9045" y="7008"/>
                    <a:pt x="9041" y="7007"/>
                    <a:pt x="9037" y="7007"/>
                  </a:cubicBezTo>
                  <a:cubicBezTo>
                    <a:pt x="9000" y="7007"/>
                    <a:pt x="8978" y="7050"/>
                    <a:pt x="9012" y="7079"/>
                  </a:cubicBezTo>
                  <a:cubicBezTo>
                    <a:pt x="9106" y="7160"/>
                    <a:pt x="9207" y="7236"/>
                    <a:pt x="9309" y="7319"/>
                  </a:cubicBezTo>
                  <a:cubicBezTo>
                    <a:pt x="9408" y="7395"/>
                    <a:pt x="9504" y="7476"/>
                    <a:pt x="9597" y="7558"/>
                  </a:cubicBezTo>
                  <a:cubicBezTo>
                    <a:pt x="9786" y="7715"/>
                    <a:pt x="9963" y="7892"/>
                    <a:pt x="10126" y="8087"/>
                  </a:cubicBezTo>
                  <a:cubicBezTo>
                    <a:pt x="10454" y="8471"/>
                    <a:pt x="10713" y="8906"/>
                    <a:pt x="10890" y="9378"/>
                  </a:cubicBezTo>
                  <a:cubicBezTo>
                    <a:pt x="10940" y="9511"/>
                    <a:pt x="10984" y="9643"/>
                    <a:pt x="11021" y="9776"/>
                  </a:cubicBezTo>
                  <a:cubicBezTo>
                    <a:pt x="11059" y="9901"/>
                    <a:pt x="11085" y="10046"/>
                    <a:pt x="11147" y="10160"/>
                  </a:cubicBezTo>
                  <a:cubicBezTo>
                    <a:pt x="10914" y="10770"/>
                    <a:pt x="10663" y="11375"/>
                    <a:pt x="10391" y="11968"/>
                  </a:cubicBezTo>
                  <a:cubicBezTo>
                    <a:pt x="10367" y="11526"/>
                    <a:pt x="10210" y="11085"/>
                    <a:pt x="10007" y="10695"/>
                  </a:cubicBezTo>
                  <a:cubicBezTo>
                    <a:pt x="9780" y="10241"/>
                    <a:pt x="9466" y="9826"/>
                    <a:pt x="9082" y="9491"/>
                  </a:cubicBezTo>
                  <a:cubicBezTo>
                    <a:pt x="8974" y="9398"/>
                    <a:pt x="8861" y="9315"/>
                    <a:pt x="8748" y="9239"/>
                  </a:cubicBezTo>
                  <a:cubicBezTo>
                    <a:pt x="8628" y="9157"/>
                    <a:pt x="8495" y="9088"/>
                    <a:pt x="8364" y="9044"/>
                  </a:cubicBezTo>
                  <a:cubicBezTo>
                    <a:pt x="8359" y="9043"/>
                    <a:pt x="8354" y="9042"/>
                    <a:pt x="8350" y="9042"/>
                  </a:cubicBezTo>
                  <a:cubicBezTo>
                    <a:pt x="8307" y="9042"/>
                    <a:pt x="8286" y="9091"/>
                    <a:pt x="8320" y="9120"/>
                  </a:cubicBezTo>
                  <a:cubicBezTo>
                    <a:pt x="8408" y="9201"/>
                    <a:pt x="8509" y="9277"/>
                    <a:pt x="8603" y="9346"/>
                  </a:cubicBezTo>
                  <a:cubicBezTo>
                    <a:pt x="8698" y="9416"/>
                    <a:pt x="8785" y="9498"/>
                    <a:pt x="8873" y="9573"/>
                  </a:cubicBezTo>
                  <a:cubicBezTo>
                    <a:pt x="9056" y="9730"/>
                    <a:pt x="9227" y="9901"/>
                    <a:pt x="9378" y="10090"/>
                  </a:cubicBezTo>
                  <a:cubicBezTo>
                    <a:pt x="9680" y="10462"/>
                    <a:pt x="9913" y="10884"/>
                    <a:pt x="10070" y="11337"/>
                  </a:cubicBezTo>
                  <a:cubicBezTo>
                    <a:pt x="10158" y="11596"/>
                    <a:pt x="10216" y="11866"/>
                    <a:pt x="10278" y="12131"/>
                  </a:cubicBezTo>
                  <a:cubicBezTo>
                    <a:pt x="10285" y="12149"/>
                    <a:pt x="10291" y="12157"/>
                    <a:pt x="10303" y="12169"/>
                  </a:cubicBezTo>
                  <a:cubicBezTo>
                    <a:pt x="10202" y="12376"/>
                    <a:pt x="10102" y="12585"/>
                    <a:pt x="10001" y="12792"/>
                  </a:cubicBezTo>
                  <a:cubicBezTo>
                    <a:pt x="9643" y="13523"/>
                    <a:pt x="9265" y="14241"/>
                    <a:pt x="8867" y="14946"/>
                  </a:cubicBezTo>
                  <a:cubicBezTo>
                    <a:pt x="8835" y="14884"/>
                    <a:pt x="8811" y="14820"/>
                    <a:pt x="8779" y="14757"/>
                  </a:cubicBezTo>
                  <a:cubicBezTo>
                    <a:pt x="8698" y="14588"/>
                    <a:pt x="8609" y="14424"/>
                    <a:pt x="8509" y="14260"/>
                  </a:cubicBezTo>
                  <a:cubicBezTo>
                    <a:pt x="8408" y="14102"/>
                    <a:pt x="8300" y="13951"/>
                    <a:pt x="8181" y="13812"/>
                  </a:cubicBezTo>
                  <a:cubicBezTo>
                    <a:pt x="8061" y="13675"/>
                    <a:pt x="7934" y="13517"/>
                    <a:pt x="7783" y="13416"/>
                  </a:cubicBezTo>
                  <a:cubicBezTo>
                    <a:pt x="7777" y="13411"/>
                    <a:pt x="7770" y="13409"/>
                    <a:pt x="7762" y="13409"/>
                  </a:cubicBezTo>
                  <a:cubicBezTo>
                    <a:pt x="7736" y="13409"/>
                    <a:pt x="7708" y="13431"/>
                    <a:pt x="7727" y="13460"/>
                  </a:cubicBezTo>
                  <a:cubicBezTo>
                    <a:pt x="7809" y="13617"/>
                    <a:pt x="7928" y="13756"/>
                    <a:pt x="8030" y="13907"/>
                  </a:cubicBezTo>
                  <a:cubicBezTo>
                    <a:pt x="8131" y="14059"/>
                    <a:pt x="8225" y="14216"/>
                    <a:pt x="8320" y="14373"/>
                  </a:cubicBezTo>
                  <a:cubicBezTo>
                    <a:pt x="8408" y="14524"/>
                    <a:pt x="8489" y="14689"/>
                    <a:pt x="8565" y="14852"/>
                  </a:cubicBezTo>
                  <a:cubicBezTo>
                    <a:pt x="8603" y="14928"/>
                    <a:pt x="8640" y="15009"/>
                    <a:pt x="8672" y="15091"/>
                  </a:cubicBezTo>
                  <a:cubicBezTo>
                    <a:pt x="8690" y="15135"/>
                    <a:pt x="8704" y="15173"/>
                    <a:pt x="8722" y="15204"/>
                  </a:cubicBezTo>
                  <a:cubicBezTo>
                    <a:pt x="7916" y="16622"/>
                    <a:pt x="7065" y="18001"/>
                    <a:pt x="6234" y="19400"/>
                  </a:cubicBezTo>
                  <a:cubicBezTo>
                    <a:pt x="6203" y="18946"/>
                    <a:pt x="6070" y="18487"/>
                    <a:pt x="5919" y="18065"/>
                  </a:cubicBezTo>
                  <a:cubicBezTo>
                    <a:pt x="5736" y="17561"/>
                    <a:pt x="5503" y="17056"/>
                    <a:pt x="5195" y="16622"/>
                  </a:cubicBezTo>
                  <a:cubicBezTo>
                    <a:pt x="5018" y="16370"/>
                    <a:pt x="4823" y="16137"/>
                    <a:pt x="4602" y="15923"/>
                  </a:cubicBezTo>
                  <a:cubicBezTo>
                    <a:pt x="4596" y="15916"/>
                    <a:pt x="4589" y="15913"/>
                    <a:pt x="4582" y="15913"/>
                  </a:cubicBezTo>
                  <a:cubicBezTo>
                    <a:pt x="4556" y="15913"/>
                    <a:pt x="4532" y="15955"/>
                    <a:pt x="4553" y="15980"/>
                  </a:cubicBezTo>
                  <a:cubicBezTo>
                    <a:pt x="5145" y="16843"/>
                    <a:pt x="5667" y="17762"/>
                    <a:pt x="5925" y="18783"/>
                  </a:cubicBezTo>
                  <a:cubicBezTo>
                    <a:pt x="5995" y="19053"/>
                    <a:pt x="6052" y="19324"/>
                    <a:pt x="6120" y="19595"/>
                  </a:cubicBezTo>
                  <a:cubicBezTo>
                    <a:pt x="6076" y="19664"/>
                    <a:pt x="6033" y="19734"/>
                    <a:pt x="5995" y="19809"/>
                  </a:cubicBezTo>
                  <a:cubicBezTo>
                    <a:pt x="5320" y="20949"/>
                    <a:pt x="4654" y="22109"/>
                    <a:pt x="4061" y="23292"/>
                  </a:cubicBezTo>
                  <a:cubicBezTo>
                    <a:pt x="3986" y="23432"/>
                    <a:pt x="3916" y="23571"/>
                    <a:pt x="3853" y="23708"/>
                  </a:cubicBezTo>
                  <a:cubicBezTo>
                    <a:pt x="3834" y="23652"/>
                    <a:pt x="3815" y="23601"/>
                    <a:pt x="3803" y="23545"/>
                  </a:cubicBezTo>
                  <a:cubicBezTo>
                    <a:pt x="3777" y="23406"/>
                    <a:pt x="3753" y="23268"/>
                    <a:pt x="3739" y="23129"/>
                  </a:cubicBezTo>
                  <a:cubicBezTo>
                    <a:pt x="3709" y="22839"/>
                    <a:pt x="3677" y="22550"/>
                    <a:pt x="3602" y="22266"/>
                  </a:cubicBezTo>
                  <a:cubicBezTo>
                    <a:pt x="3450" y="21693"/>
                    <a:pt x="3180" y="21158"/>
                    <a:pt x="2808" y="20704"/>
                  </a:cubicBezTo>
                  <a:cubicBezTo>
                    <a:pt x="2587" y="20440"/>
                    <a:pt x="2341" y="20225"/>
                    <a:pt x="2046" y="20056"/>
                  </a:cubicBezTo>
                  <a:cubicBezTo>
                    <a:pt x="2036" y="20050"/>
                    <a:pt x="2026" y="20047"/>
                    <a:pt x="2017" y="20047"/>
                  </a:cubicBezTo>
                  <a:cubicBezTo>
                    <a:pt x="1979" y="20047"/>
                    <a:pt x="1953" y="20095"/>
                    <a:pt x="1989" y="20131"/>
                  </a:cubicBezTo>
                  <a:cubicBezTo>
                    <a:pt x="2410" y="20515"/>
                    <a:pt x="2808" y="20955"/>
                    <a:pt x="3079" y="21466"/>
                  </a:cubicBezTo>
                  <a:cubicBezTo>
                    <a:pt x="3210" y="21719"/>
                    <a:pt x="3323" y="21989"/>
                    <a:pt x="3399" y="22272"/>
                  </a:cubicBezTo>
                  <a:cubicBezTo>
                    <a:pt x="3475" y="22543"/>
                    <a:pt x="3506" y="22827"/>
                    <a:pt x="3544" y="23110"/>
                  </a:cubicBezTo>
                  <a:cubicBezTo>
                    <a:pt x="3564" y="23261"/>
                    <a:pt x="3588" y="23419"/>
                    <a:pt x="3633" y="23571"/>
                  </a:cubicBezTo>
                  <a:cubicBezTo>
                    <a:pt x="3651" y="23646"/>
                    <a:pt x="3677" y="23722"/>
                    <a:pt x="3715" y="23790"/>
                  </a:cubicBezTo>
                  <a:cubicBezTo>
                    <a:pt x="3727" y="23822"/>
                    <a:pt x="3747" y="23853"/>
                    <a:pt x="3765" y="23885"/>
                  </a:cubicBezTo>
                  <a:cubicBezTo>
                    <a:pt x="3331" y="24792"/>
                    <a:pt x="2939" y="25737"/>
                    <a:pt x="2808" y="26738"/>
                  </a:cubicBezTo>
                  <a:cubicBezTo>
                    <a:pt x="2744" y="27249"/>
                    <a:pt x="2757" y="27766"/>
                    <a:pt x="2814" y="28269"/>
                  </a:cubicBezTo>
                  <a:cubicBezTo>
                    <a:pt x="2750" y="28174"/>
                    <a:pt x="2688" y="28086"/>
                    <a:pt x="2625" y="27993"/>
                  </a:cubicBezTo>
                  <a:cubicBezTo>
                    <a:pt x="2454" y="27752"/>
                    <a:pt x="2279" y="27525"/>
                    <a:pt x="2090" y="27299"/>
                  </a:cubicBezTo>
                  <a:cubicBezTo>
                    <a:pt x="1724" y="26845"/>
                    <a:pt x="1328" y="26417"/>
                    <a:pt x="899" y="26020"/>
                  </a:cubicBezTo>
                  <a:cubicBezTo>
                    <a:pt x="779" y="25906"/>
                    <a:pt x="654" y="25793"/>
                    <a:pt x="527" y="25693"/>
                  </a:cubicBezTo>
                  <a:cubicBezTo>
                    <a:pt x="395" y="25586"/>
                    <a:pt x="256" y="25498"/>
                    <a:pt x="111" y="25409"/>
                  </a:cubicBezTo>
                  <a:cubicBezTo>
                    <a:pt x="102" y="25403"/>
                    <a:pt x="92" y="25400"/>
                    <a:pt x="82" y="25400"/>
                  </a:cubicBezTo>
                  <a:cubicBezTo>
                    <a:pt x="42" y="25400"/>
                    <a:pt x="0" y="25445"/>
                    <a:pt x="35" y="25485"/>
                  </a:cubicBezTo>
                  <a:cubicBezTo>
                    <a:pt x="232" y="25693"/>
                    <a:pt x="433" y="25888"/>
                    <a:pt x="640" y="26083"/>
                  </a:cubicBezTo>
                  <a:cubicBezTo>
                    <a:pt x="849" y="26284"/>
                    <a:pt x="1056" y="26487"/>
                    <a:pt x="1264" y="26700"/>
                  </a:cubicBezTo>
                  <a:cubicBezTo>
                    <a:pt x="1660" y="27110"/>
                    <a:pt x="2032" y="27551"/>
                    <a:pt x="2379" y="28005"/>
                  </a:cubicBezTo>
                  <a:cubicBezTo>
                    <a:pt x="2543" y="28225"/>
                    <a:pt x="2695" y="28446"/>
                    <a:pt x="2864" y="28659"/>
                  </a:cubicBezTo>
                  <a:cubicBezTo>
                    <a:pt x="2927" y="29057"/>
                    <a:pt x="3009" y="29447"/>
                    <a:pt x="3097" y="29837"/>
                  </a:cubicBezTo>
                  <a:cubicBezTo>
                    <a:pt x="3128" y="29982"/>
                    <a:pt x="3160" y="30127"/>
                    <a:pt x="3192" y="30272"/>
                  </a:cubicBezTo>
                  <a:lnTo>
                    <a:pt x="3500" y="30479"/>
                  </a:lnTo>
                  <a:cubicBezTo>
                    <a:pt x="3437" y="30177"/>
                    <a:pt x="3361" y="29875"/>
                    <a:pt x="3299" y="29572"/>
                  </a:cubicBezTo>
                  <a:cubicBezTo>
                    <a:pt x="3355" y="29522"/>
                    <a:pt x="3413" y="29459"/>
                    <a:pt x="3469" y="29409"/>
                  </a:cubicBezTo>
                  <a:cubicBezTo>
                    <a:pt x="3558" y="29321"/>
                    <a:pt x="3651" y="29232"/>
                    <a:pt x="3739" y="29145"/>
                  </a:cubicBezTo>
                  <a:cubicBezTo>
                    <a:pt x="3928" y="28968"/>
                    <a:pt x="4125" y="28798"/>
                    <a:pt x="4326" y="28641"/>
                  </a:cubicBezTo>
                  <a:cubicBezTo>
                    <a:pt x="4735" y="28319"/>
                    <a:pt x="5175" y="28048"/>
                    <a:pt x="5629" y="27790"/>
                  </a:cubicBezTo>
                  <a:cubicBezTo>
                    <a:pt x="5887" y="27645"/>
                    <a:pt x="6146" y="27513"/>
                    <a:pt x="6410" y="27394"/>
                  </a:cubicBezTo>
                  <a:cubicBezTo>
                    <a:pt x="6456" y="27370"/>
                    <a:pt x="6435" y="27311"/>
                    <a:pt x="6392" y="27311"/>
                  </a:cubicBezTo>
                  <a:cubicBezTo>
                    <a:pt x="6388" y="27311"/>
                    <a:pt x="6383" y="27311"/>
                    <a:pt x="6379" y="27312"/>
                  </a:cubicBezTo>
                  <a:cubicBezTo>
                    <a:pt x="5378" y="27621"/>
                    <a:pt x="4445" y="28200"/>
                    <a:pt x="3695" y="28930"/>
                  </a:cubicBezTo>
                  <a:cubicBezTo>
                    <a:pt x="3588" y="29031"/>
                    <a:pt x="3488" y="29132"/>
                    <a:pt x="3393" y="29240"/>
                  </a:cubicBezTo>
                  <a:cubicBezTo>
                    <a:pt x="3349" y="29290"/>
                    <a:pt x="3305" y="29340"/>
                    <a:pt x="3261" y="29391"/>
                  </a:cubicBezTo>
                  <a:cubicBezTo>
                    <a:pt x="3128" y="28779"/>
                    <a:pt x="3029" y="28162"/>
                    <a:pt x="3021" y="27539"/>
                  </a:cubicBezTo>
                  <a:cubicBezTo>
                    <a:pt x="3009" y="26316"/>
                    <a:pt x="3444" y="25170"/>
                    <a:pt x="3960" y="24086"/>
                  </a:cubicBezTo>
                  <a:cubicBezTo>
                    <a:pt x="3960" y="24074"/>
                    <a:pt x="3966" y="24062"/>
                    <a:pt x="3973" y="24048"/>
                  </a:cubicBezTo>
                  <a:cubicBezTo>
                    <a:pt x="3992" y="24036"/>
                    <a:pt x="4011" y="24030"/>
                    <a:pt x="4023" y="24024"/>
                  </a:cubicBezTo>
                  <a:cubicBezTo>
                    <a:pt x="4143" y="23961"/>
                    <a:pt x="4256" y="23897"/>
                    <a:pt x="4370" y="23841"/>
                  </a:cubicBezTo>
                  <a:cubicBezTo>
                    <a:pt x="4602" y="23728"/>
                    <a:pt x="4835" y="23620"/>
                    <a:pt x="5082" y="23533"/>
                  </a:cubicBezTo>
                  <a:cubicBezTo>
                    <a:pt x="5567" y="23356"/>
                    <a:pt x="6076" y="23249"/>
                    <a:pt x="6593" y="23199"/>
                  </a:cubicBezTo>
                  <a:cubicBezTo>
                    <a:pt x="6732" y="23185"/>
                    <a:pt x="6876" y="23179"/>
                    <a:pt x="7015" y="23167"/>
                  </a:cubicBezTo>
                  <a:cubicBezTo>
                    <a:pt x="7160" y="23147"/>
                    <a:pt x="7311" y="23147"/>
                    <a:pt x="7457" y="23123"/>
                  </a:cubicBezTo>
                  <a:cubicBezTo>
                    <a:pt x="7500" y="23117"/>
                    <a:pt x="7513" y="23048"/>
                    <a:pt x="7469" y="23034"/>
                  </a:cubicBezTo>
                  <a:cubicBezTo>
                    <a:pt x="7349" y="22996"/>
                    <a:pt x="7210" y="22978"/>
                    <a:pt x="7085" y="22972"/>
                  </a:cubicBezTo>
                  <a:cubicBezTo>
                    <a:pt x="6987" y="22968"/>
                    <a:pt x="6894" y="22963"/>
                    <a:pt x="6798" y="22963"/>
                  </a:cubicBezTo>
                  <a:cubicBezTo>
                    <a:pt x="6758" y="22963"/>
                    <a:pt x="6717" y="22964"/>
                    <a:pt x="6675" y="22966"/>
                  </a:cubicBezTo>
                  <a:cubicBezTo>
                    <a:pt x="6404" y="22978"/>
                    <a:pt x="6140" y="23016"/>
                    <a:pt x="5875" y="23072"/>
                  </a:cubicBezTo>
                  <a:cubicBezTo>
                    <a:pt x="5352" y="23179"/>
                    <a:pt x="4829" y="23350"/>
                    <a:pt x="4357" y="23601"/>
                  </a:cubicBezTo>
                  <a:cubicBezTo>
                    <a:pt x="4282" y="23646"/>
                    <a:pt x="4206" y="23684"/>
                    <a:pt x="4131" y="23728"/>
                  </a:cubicBezTo>
                  <a:cubicBezTo>
                    <a:pt x="4622" y="22726"/>
                    <a:pt x="5157" y="21737"/>
                    <a:pt x="5712" y="20766"/>
                  </a:cubicBezTo>
                  <a:cubicBezTo>
                    <a:pt x="5768" y="20742"/>
                    <a:pt x="5818" y="20710"/>
                    <a:pt x="5869" y="20685"/>
                  </a:cubicBezTo>
                  <a:cubicBezTo>
                    <a:pt x="6001" y="20615"/>
                    <a:pt x="6128" y="20540"/>
                    <a:pt x="6253" y="20471"/>
                  </a:cubicBezTo>
                  <a:cubicBezTo>
                    <a:pt x="6518" y="20332"/>
                    <a:pt x="6782" y="20213"/>
                    <a:pt x="7059" y="20106"/>
                  </a:cubicBezTo>
                  <a:cubicBezTo>
                    <a:pt x="7602" y="19891"/>
                    <a:pt x="8169" y="19759"/>
                    <a:pt x="8742" y="19684"/>
                  </a:cubicBezTo>
                  <a:cubicBezTo>
                    <a:pt x="8905" y="19664"/>
                    <a:pt x="9068" y="19646"/>
                    <a:pt x="9227" y="19626"/>
                  </a:cubicBezTo>
                  <a:cubicBezTo>
                    <a:pt x="9396" y="19602"/>
                    <a:pt x="9567" y="19602"/>
                    <a:pt x="9730" y="19570"/>
                  </a:cubicBezTo>
                  <a:cubicBezTo>
                    <a:pt x="9786" y="19564"/>
                    <a:pt x="9780" y="19495"/>
                    <a:pt x="9730" y="19481"/>
                  </a:cubicBezTo>
                  <a:cubicBezTo>
                    <a:pt x="9585" y="19451"/>
                    <a:pt x="9422" y="19437"/>
                    <a:pt x="9271" y="19437"/>
                  </a:cubicBezTo>
                  <a:cubicBezTo>
                    <a:pt x="9211" y="19435"/>
                    <a:pt x="9149" y="19433"/>
                    <a:pt x="9088" y="19433"/>
                  </a:cubicBezTo>
                  <a:cubicBezTo>
                    <a:pt x="9001" y="19433"/>
                    <a:pt x="8914" y="19436"/>
                    <a:pt x="8829" y="19443"/>
                  </a:cubicBezTo>
                  <a:cubicBezTo>
                    <a:pt x="8527" y="19469"/>
                    <a:pt x="8225" y="19519"/>
                    <a:pt x="7934" y="19595"/>
                  </a:cubicBezTo>
                  <a:cubicBezTo>
                    <a:pt x="7349" y="19734"/>
                    <a:pt x="6782" y="19948"/>
                    <a:pt x="6259" y="20237"/>
                  </a:cubicBezTo>
                  <a:cubicBezTo>
                    <a:pt x="6134" y="20313"/>
                    <a:pt x="6007" y="20388"/>
                    <a:pt x="5887" y="20471"/>
                  </a:cubicBezTo>
                  <a:cubicBezTo>
                    <a:pt x="6745" y="18997"/>
                    <a:pt x="7640" y="17536"/>
                    <a:pt x="8495" y="16056"/>
                  </a:cubicBezTo>
                  <a:cubicBezTo>
                    <a:pt x="8590" y="15974"/>
                    <a:pt x="8684" y="15891"/>
                    <a:pt x="8785" y="15815"/>
                  </a:cubicBezTo>
                  <a:cubicBezTo>
                    <a:pt x="9012" y="15626"/>
                    <a:pt x="9257" y="15457"/>
                    <a:pt x="9510" y="15306"/>
                  </a:cubicBezTo>
                  <a:cubicBezTo>
                    <a:pt x="10013" y="15003"/>
                    <a:pt x="10568" y="14795"/>
                    <a:pt x="11141" y="14675"/>
                  </a:cubicBezTo>
                  <a:cubicBezTo>
                    <a:pt x="11469" y="14606"/>
                    <a:pt x="11803" y="14562"/>
                    <a:pt x="12130" y="14518"/>
                  </a:cubicBezTo>
                  <a:cubicBezTo>
                    <a:pt x="12193" y="14512"/>
                    <a:pt x="12193" y="14411"/>
                    <a:pt x="12130" y="14405"/>
                  </a:cubicBezTo>
                  <a:cubicBezTo>
                    <a:pt x="12022" y="14392"/>
                    <a:pt x="11913" y="14387"/>
                    <a:pt x="11805" y="14387"/>
                  </a:cubicBezTo>
                  <a:cubicBezTo>
                    <a:pt x="11300" y="14387"/>
                    <a:pt x="10795" y="14512"/>
                    <a:pt x="10323" y="14689"/>
                  </a:cubicBezTo>
                  <a:cubicBezTo>
                    <a:pt x="9762" y="14890"/>
                    <a:pt x="9245" y="15180"/>
                    <a:pt x="8785" y="15558"/>
                  </a:cubicBezTo>
                  <a:cubicBezTo>
                    <a:pt x="9151" y="14908"/>
                    <a:pt x="9510" y="14254"/>
                    <a:pt x="9850" y="13593"/>
                  </a:cubicBezTo>
                  <a:cubicBezTo>
                    <a:pt x="10448" y="12433"/>
                    <a:pt x="10984" y="11250"/>
                    <a:pt x="11425" y="10027"/>
                  </a:cubicBezTo>
                  <a:cubicBezTo>
                    <a:pt x="11759" y="9768"/>
                    <a:pt x="12068" y="9479"/>
                    <a:pt x="12420" y="9239"/>
                  </a:cubicBezTo>
                  <a:cubicBezTo>
                    <a:pt x="12615" y="9107"/>
                    <a:pt x="12823" y="8982"/>
                    <a:pt x="13031" y="8861"/>
                  </a:cubicBezTo>
                  <a:cubicBezTo>
                    <a:pt x="13233" y="8736"/>
                    <a:pt x="13452" y="8634"/>
                    <a:pt x="13655" y="8515"/>
                  </a:cubicBezTo>
                  <a:cubicBezTo>
                    <a:pt x="13685" y="8492"/>
                    <a:pt x="13663" y="8439"/>
                    <a:pt x="13629" y="8439"/>
                  </a:cubicBezTo>
                  <a:cubicBezTo>
                    <a:pt x="13627" y="8439"/>
                    <a:pt x="13625" y="8439"/>
                    <a:pt x="13623" y="8439"/>
                  </a:cubicBezTo>
                  <a:cubicBezTo>
                    <a:pt x="13390" y="8503"/>
                    <a:pt x="13164" y="8610"/>
                    <a:pt x="12949" y="8717"/>
                  </a:cubicBezTo>
                  <a:cubicBezTo>
                    <a:pt x="12728" y="8823"/>
                    <a:pt x="12521" y="8956"/>
                    <a:pt x="12326" y="9095"/>
                  </a:cubicBezTo>
                  <a:cubicBezTo>
                    <a:pt x="12042" y="9290"/>
                    <a:pt x="11752" y="9511"/>
                    <a:pt x="11519" y="9768"/>
                  </a:cubicBezTo>
                  <a:cubicBezTo>
                    <a:pt x="11759" y="9064"/>
                    <a:pt x="11972" y="8352"/>
                    <a:pt x="12149" y="7627"/>
                  </a:cubicBezTo>
                  <a:cubicBezTo>
                    <a:pt x="12161" y="7627"/>
                    <a:pt x="12167" y="7627"/>
                    <a:pt x="12181" y="7614"/>
                  </a:cubicBezTo>
                  <a:cubicBezTo>
                    <a:pt x="12420" y="7395"/>
                    <a:pt x="12615" y="7123"/>
                    <a:pt x="12836" y="6878"/>
                  </a:cubicBezTo>
                  <a:cubicBezTo>
                    <a:pt x="13056" y="6631"/>
                    <a:pt x="13283" y="6386"/>
                    <a:pt x="13490" y="6128"/>
                  </a:cubicBezTo>
                  <a:cubicBezTo>
                    <a:pt x="13516" y="6098"/>
                    <a:pt x="13485" y="6056"/>
                    <a:pt x="13452" y="6056"/>
                  </a:cubicBezTo>
                  <a:cubicBezTo>
                    <a:pt x="13444" y="6056"/>
                    <a:pt x="13436" y="6058"/>
                    <a:pt x="13428" y="6064"/>
                  </a:cubicBezTo>
                  <a:cubicBezTo>
                    <a:pt x="13164" y="6273"/>
                    <a:pt x="12923" y="6506"/>
                    <a:pt x="12696" y="6758"/>
                  </a:cubicBezTo>
                  <a:cubicBezTo>
                    <a:pt x="12539" y="6934"/>
                    <a:pt x="12370" y="7116"/>
                    <a:pt x="12225" y="7319"/>
                  </a:cubicBezTo>
                  <a:cubicBezTo>
                    <a:pt x="12231" y="7281"/>
                    <a:pt x="12237" y="7243"/>
                    <a:pt x="12243" y="7212"/>
                  </a:cubicBezTo>
                  <a:cubicBezTo>
                    <a:pt x="12704" y="5113"/>
                    <a:pt x="12855" y="2859"/>
                    <a:pt x="12318" y="761"/>
                  </a:cubicBezTo>
                  <a:cubicBezTo>
                    <a:pt x="12256" y="502"/>
                    <a:pt x="12181" y="264"/>
                    <a:pt x="12086" y="17"/>
                  </a:cubicBezTo>
                  <a:cubicBezTo>
                    <a:pt x="12081" y="5"/>
                    <a:pt x="12071" y="0"/>
                    <a:pt x="1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4" name="Google Shape;2084;p41"/>
          <p:cNvGrpSpPr/>
          <p:nvPr/>
        </p:nvGrpSpPr>
        <p:grpSpPr>
          <a:xfrm rot="-933397">
            <a:off x="5244485" y="4146136"/>
            <a:ext cx="1559861" cy="1225830"/>
            <a:chOff x="10238413" y="1580361"/>
            <a:chExt cx="1559806" cy="1225787"/>
          </a:xfrm>
        </p:grpSpPr>
        <p:sp>
          <p:nvSpPr>
            <p:cNvPr id="2085" name="Google Shape;2085;p41"/>
            <p:cNvSpPr/>
            <p:nvPr/>
          </p:nvSpPr>
          <p:spPr>
            <a:xfrm rot="-4549585">
              <a:off x="10474872" y="1830989"/>
              <a:ext cx="101770" cy="446407"/>
            </a:xfrm>
            <a:custGeom>
              <a:avLst/>
              <a:gdLst/>
              <a:ahLst/>
              <a:cxnLst/>
              <a:rect l="l" t="t" r="r" b="b"/>
              <a:pathLst>
                <a:path w="1796" h="7878" extrusionOk="0">
                  <a:moveTo>
                    <a:pt x="710" y="1"/>
                  </a:moveTo>
                  <a:cubicBezTo>
                    <a:pt x="515" y="1"/>
                    <a:pt x="335" y="80"/>
                    <a:pt x="215" y="251"/>
                  </a:cubicBezTo>
                  <a:cubicBezTo>
                    <a:pt x="64" y="452"/>
                    <a:pt x="14" y="716"/>
                    <a:pt x="6" y="961"/>
                  </a:cubicBezTo>
                  <a:cubicBezTo>
                    <a:pt x="0" y="1484"/>
                    <a:pt x="203" y="1989"/>
                    <a:pt x="252" y="2505"/>
                  </a:cubicBezTo>
                  <a:cubicBezTo>
                    <a:pt x="316" y="3097"/>
                    <a:pt x="221" y="3682"/>
                    <a:pt x="119" y="4263"/>
                  </a:cubicBezTo>
                  <a:cubicBezTo>
                    <a:pt x="70" y="4533"/>
                    <a:pt x="44" y="4810"/>
                    <a:pt x="113" y="5075"/>
                  </a:cubicBezTo>
                  <a:cubicBezTo>
                    <a:pt x="171" y="5315"/>
                    <a:pt x="290" y="5534"/>
                    <a:pt x="416" y="5749"/>
                  </a:cubicBezTo>
                  <a:cubicBezTo>
                    <a:pt x="543" y="5970"/>
                    <a:pt x="680" y="6184"/>
                    <a:pt x="770" y="6423"/>
                  </a:cubicBezTo>
                  <a:cubicBezTo>
                    <a:pt x="825" y="6586"/>
                    <a:pt x="863" y="6751"/>
                    <a:pt x="883" y="6921"/>
                  </a:cubicBezTo>
                  <a:cubicBezTo>
                    <a:pt x="901" y="7243"/>
                    <a:pt x="857" y="7557"/>
                    <a:pt x="744" y="7859"/>
                  </a:cubicBezTo>
                  <a:cubicBezTo>
                    <a:pt x="740" y="7868"/>
                    <a:pt x="750" y="7877"/>
                    <a:pt x="760" y="7877"/>
                  </a:cubicBezTo>
                  <a:cubicBezTo>
                    <a:pt x="764" y="7877"/>
                    <a:pt x="767" y="7876"/>
                    <a:pt x="770" y="7871"/>
                  </a:cubicBezTo>
                  <a:cubicBezTo>
                    <a:pt x="921" y="7575"/>
                    <a:pt x="1110" y="7305"/>
                    <a:pt x="1253" y="7002"/>
                  </a:cubicBezTo>
                  <a:cubicBezTo>
                    <a:pt x="1386" y="6732"/>
                    <a:pt x="1506" y="6455"/>
                    <a:pt x="1593" y="6165"/>
                  </a:cubicBezTo>
                  <a:cubicBezTo>
                    <a:pt x="1683" y="5894"/>
                    <a:pt x="1739" y="5610"/>
                    <a:pt x="1752" y="5327"/>
                  </a:cubicBezTo>
                  <a:cubicBezTo>
                    <a:pt x="1764" y="5051"/>
                    <a:pt x="1726" y="4778"/>
                    <a:pt x="1651" y="4508"/>
                  </a:cubicBezTo>
                  <a:cubicBezTo>
                    <a:pt x="1569" y="4225"/>
                    <a:pt x="1462" y="3954"/>
                    <a:pt x="1430" y="3658"/>
                  </a:cubicBezTo>
                  <a:cubicBezTo>
                    <a:pt x="1404" y="3368"/>
                    <a:pt x="1442" y="3078"/>
                    <a:pt x="1500" y="2795"/>
                  </a:cubicBezTo>
                  <a:cubicBezTo>
                    <a:pt x="1613" y="2240"/>
                    <a:pt x="1796" y="1693"/>
                    <a:pt x="1726" y="1126"/>
                  </a:cubicBezTo>
                  <a:cubicBezTo>
                    <a:pt x="1669" y="641"/>
                    <a:pt x="1367" y="124"/>
                    <a:pt x="863" y="16"/>
                  </a:cubicBezTo>
                  <a:cubicBezTo>
                    <a:pt x="812" y="6"/>
                    <a:pt x="760" y="1"/>
                    <a:pt x="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 rot="-4549585">
              <a:off x="10571068" y="2023570"/>
              <a:ext cx="173565" cy="438360"/>
            </a:xfrm>
            <a:custGeom>
              <a:avLst/>
              <a:gdLst/>
              <a:ahLst/>
              <a:cxnLst/>
              <a:rect l="l" t="t" r="r" b="b"/>
              <a:pathLst>
                <a:path w="3063" h="7736" extrusionOk="0">
                  <a:moveTo>
                    <a:pt x="1230" y="0"/>
                  </a:moveTo>
                  <a:cubicBezTo>
                    <a:pt x="1181" y="0"/>
                    <a:pt x="1130" y="5"/>
                    <a:pt x="1079" y="15"/>
                  </a:cubicBezTo>
                  <a:cubicBezTo>
                    <a:pt x="820" y="65"/>
                    <a:pt x="612" y="260"/>
                    <a:pt x="480" y="480"/>
                  </a:cubicBezTo>
                  <a:cubicBezTo>
                    <a:pt x="309" y="757"/>
                    <a:pt x="259" y="1085"/>
                    <a:pt x="203" y="1400"/>
                  </a:cubicBezTo>
                  <a:cubicBezTo>
                    <a:pt x="102" y="1998"/>
                    <a:pt x="1" y="2623"/>
                    <a:pt x="166" y="3220"/>
                  </a:cubicBezTo>
                  <a:cubicBezTo>
                    <a:pt x="247" y="3530"/>
                    <a:pt x="373" y="3818"/>
                    <a:pt x="423" y="4127"/>
                  </a:cubicBezTo>
                  <a:cubicBezTo>
                    <a:pt x="468" y="4405"/>
                    <a:pt x="474" y="4682"/>
                    <a:pt x="512" y="4958"/>
                  </a:cubicBezTo>
                  <a:cubicBezTo>
                    <a:pt x="544" y="5223"/>
                    <a:pt x="600" y="5495"/>
                    <a:pt x="733" y="5728"/>
                  </a:cubicBezTo>
                  <a:cubicBezTo>
                    <a:pt x="858" y="5955"/>
                    <a:pt x="1035" y="6137"/>
                    <a:pt x="1230" y="6295"/>
                  </a:cubicBezTo>
                  <a:cubicBezTo>
                    <a:pt x="1443" y="6464"/>
                    <a:pt x="1684" y="6609"/>
                    <a:pt x="1916" y="6754"/>
                  </a:cubicBezTo>
                  <a:cubicBezTo>
                    <a:pt x="1916" y="6760"/>
                    <a:pt x="1916" y="6766"/>
                    <a:pt x="1922" y="6772"/>
                  </a:cubicBezTo>
                  <a:cubicBezTo>
                    <a:pt x="2111" y="6893"/>
                    <a:pt x="2282" y="7031"/>
                    <a:pt x="2433" y="7188"/>
                  </a:cubicBezTo>
                  <a:cubicBezTo>
                    <a:pt x="2585" y="7347"/>
                    <a:pt x="2736" y="7528"/>
                    <a:pt x="2829" y="7725"/>
                  </a:cubicBezTo>
                  <a:cubicBezTo>
                    <a:pt x="2832" y="7732"/>
                    <a:pt x="2840" y="7736"/>
                    <a:pt x="2849" y="7736"/>
                  </a:cubicBezTo>
                  <a:cubicBezTo>
                    <a:pt x="2861" y="7736"/>
                    <a:pt x="2876" y="7729"/>
                    <a:pt x="2879" y="7717"/>
                  </a:cubicBezTo>
                  <a:cubicBezTo>
                    <a:pt x="3062" y="7170"/>
                    <a:pt x="2742" y="6597"/>
                    <a:pt x="2477" y="6137"/>
                  </a:cubicBezTo>
                  <a:cubicBezTo>
                    <a:pt x="2312" y="5865"/>
                    <a:pt x="2149" y="5589"/>
                    <a:pt x="2055" y="5286"/>
                  </a:cubicBezTo>
                  <a:cubicBezTo>
                    <a:pt x="1966" y="5016"/>
                    <a:pt x="1942" y="4732"/>
                    <a:pt x="1948" y="4443"/>
                  </a:cubicBezTo>
                  <a:cubicBezTo>
                    <a:pt x="1954" y="3844"/>
                    <a:pt x="2093" y="3245"/>
                    <a:pt x="2175" y="2653"/>
                  </a:cubicBezTo>
                  <a:cubicBezTo>
                    <a:pt x="2219" y="2320"/>
                    <a:pt x="2263" y="1992"/>
                    <a:pt x="2282" y="1658"/>
                  </a:cubicBezTo>
                  <a:cubicBezTo>
                    <a:pt x="2294" y="1375"/>
                    <a:pt x="2282" y="1091"/>
                    <a:pt x="2199" y="821"/>
                  </a:cubicBezTo>
                  <a:cubicBezTo>
                    <a:pt x="2069" y="401"/>
                    <a:pt x="1688" y="0"/>
                    <a:pt x="1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 rot="-4549585">
              <a:off x="10967513" y="2270689"/>
              <a:ext cx="170618" cy="524208"/>
            </a:xfrm>
            <a:custGeom>
              <a:avLst/>
              <a:gdLst/>
              <a:ahLst/>
              <a:cxnLst/>
              <a:rect l="l" t="t" r="r" b="b"/>
              <a:pathLst>
                <a:path w="3011" h="9251" extrusionOk="0">
                  <a:moveTo>
                    <a:pt x="2386" y="0"/>
                  </a:moveTo>
                  <a:cubicBezTo>
                    <a:pt x="2273" y="0"/>
                    <a:pt x="2162" y="26"/>
                    <a:pt x="2053" y="61"/>
                  </a:cubicBezTo>
                  <a:cubicBezTo>
                    <a:pt x="1367" y="288"/>
                    <a:pt x="907" y="887"/>
                    <a:pt x="599" y="1509"/>
                  </a:cubicBezTo>
                  <a:cubicBezTo>
                    <a:pt x="422" y="1862"/>
                    <a:pt x="271" y="2228"/>
                    <a:pt x="157" y="2599"/>
                  </a:cubicBezTo>
                  <a:cubicBezTo>
                    <a:pt x="56" y="2934"/>
                    <a:pt x="0" y="3274"/>
                    <a:pt x="24" y="3620"/>
                  </a:cubicBezTo>
                  <a:cubicBezTo>
                    <a:pt x="62" y="4231"/>
                    <a:pt x="303" y="4804"/>
                    <a:pt x="478" y="5384"/>
                  </a:cubicBezTo>
                  <a:cubicBezTo>
                    <a:pt x="573" y="5673"/>
                    <a:pt x="649" y="5963"/>
                    <a:pt x="687" y="6259"/>
                  </a:cubicBezTo>
                  <a:cubicBezTo>
                    <a:pt x="730" y="6574"/>
                    <a:pt x="675" y="6902"/>
                    <a:pt x="730" y="7216"/>
                  </a:cubicBezTo>
                  <a:cubicBezTo>
                    <a:pt x="794" y="7531"/>
                    <a:pt x="1015" y="7739"/>
                    <a:pt x="1266" y="7916"/>
                  </a:cubicBezTo>
                  <a:cubicBezTo>
                    <a:pt x="1468" y="8054"/>
                    <a:pt x="1675" y="8187"/>
                    <a:pt x="1833" y="8370"/>
                  </a:cubicBezTo>
                  <a:cubicBezTo>
                    <a:pt x="1826" y="8382"/>
                    <a:pt x="1826" y="8394"/>
                    <a:pt x="1833" y="8408"/>
                  </a:cubicBezTo>
                  <a:cubicBezTo>
                    <a:pt x="1952" y="8659"/>
                    <a:pt x="2015" y="8937"/>
                    <a:pt x="2028" y="9213"/>
                  </a:cubicBezTo>
                  <a:cubicBezTo>
                    <a:pt x="2033" y="9235"/>
                    <a:pt x="2052" y="9250"/>
                    <a:pt x="2071" y="9250"/>
                  </a:cubicBezTo>
                  <a:cubicBezTo>
                    <a:pt x="2080" y="9250"/>
                    <a:pt x="2089" y="9247"/>
                    <a:pt x="2097" y="9239"/>
                  </a:cubicBezTo>
                  <a:cubicBezTo>
                    <a:pt x="2678" y="8728"/>
                    <a:pt x="2690" y="7922"/>
                    <a:pt x="2646" y="7204"/>
                  </a:cubicBezTo>
                  <a:cubicBezTo>
                    <a:pt x="2608" y="6536"/>
                    <a:pt x="2564" y="5830"/>
                    <a:pt x="2217" y="5233"/>
                  </a:cubicBezTo>
                  <a:cubicBezTo>
                    <a:pt x="2041" y="4923"/>
                    <a:pt x="1833" y="4640"/>
                    <a:pt x="1826" y="4274"/>
                  </a:cubicBezTo>
                  <a:cubicBezTo>
                    <a:pt x="1820" y="3884"/>
                    <a:pt x="1984" y="3525"/>
                    <a:pt x="2173" y="3198"/>
                  </a:cubicBezTo>
                  <a:cubicBezTo>
                    <a:pt x="2507" y="2593"/>
                    <a:pt x="2867" y="1989"/>
                    <a:pt x="2966" y="1283"/>
                  </a:cubicBezTo>
                  <a:cubicBezTo>
                    <a:pt x="3010" y="974"/>
                    <a:pt x="3010" y="608"/>
                    <a:pt x="2879" y="312"/>
                  </a:cubicBezTo>
                  <a:cubicBezTo>
                    <a:pt x="2809" y="168"/>
                    <a:pt x="2696" y="55"/>
                    <a:pt x="2539" y="17"/>
                  </a:cubicBezTo>
                  <a:cubicBezTo>
                    <a:pt x="2488" y="6"/>
                    <a:pt x="2437" y="0"/>
                    <a:pt x="2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 rot="-4549585">
              <a:off x="10361761" y="1599686"/>
              <a:ext cx="417734" cy="485166"/>
            </a:xfrm>
            <a:custGeom>
              <a:avLst/>
              <a:gdLst/>
              <a:ahLst/>
              <a:cxnLst/>
              <a:rect l="l" t="t" r="r" b="b"/>
              <a:pathLst>
                <a:path w="7372" h="8562" extrusionOk="0">
                  <a:moveTo>
                    <a:pt x="6456" y="0"/>
                  </a:moveTo>
                  <a:cubicBezTo>
                    <a:pt x="6246" y="0"/>
                    <a:pt x="6035" y="62"/>
                    <a:pt x="5847" y="154"/>
                  </a:cubicBezTo>
                  <a:cubicBezTo>
                    <a:pt x="5512" y="317"/>
                    <a:pt x="5224" y="558"/>
                    <a:pt x="4953" y="809"/>
                  </a:cubicBezTo>
                  <a:cubicBezTo>
                    <a:pt x="4669" y="1067"/>
                    <a:pt x="4410" y="1345"/>
                    <a:pt x="4146" y="1622"/>
                  </a:cubicBezTo>
                  <a:cubicBezTo>
                    <a:pt x="3881" y="1893"/>
                    <a:pt x="3611" y="2169"/>
                    <a:pt x="3314" y="2410"/>
                  </a:cubicBezTo>
                  <a:cubicBezTo>
                    <a:pt x="3026" y="2648"/>
                    <a:pt x="2704" y="2843"/>
                    <a:pt x="2389" y="3058"/>
                  </a:cubicBezTo>
                  <a:cubicBezTo>
                    <a:pt x="2105" y="3253"/>
                    <a:pt x="1834" y="3474"/>
                    <a:pt x="1633" y="3764"/>
                  </a:cubicBezTo>
                  <a:cubicBezTo>
                    <a:pt x="1419" y="4073"/>
                    <a:pt x="1311" y="4444"/>
                    <a:pt x="1255" y="4815"/>
                  </a:cubicBezTo>
                  <a:cubicBezTo>
                    <a:pt x="1186" y="5212"/>
                    <a:pt x="1160" y="5616"/>
                    <a:pt x="1072" y="6006"/>
                  </a:cubicBezTo>
                  <a:cubicBezTo>
                    <a:pt x="1015" y="6239"/>
                    <a:pt x="939" y="6460"/>
                    <a:pt x="858" y="6680"/>
                  </a:cubicBezTo>
                  <a:cubicBezTo>
                    <a:pt x="512" y="7253"/>
                    <a:pt x="235" y="7884"/>
                    <a:pt x="14" y="8513"/>
                  </a:cubicBezTo>
                  <a:cubicBezTo>
                    <a:pt x="1" y="8538"/>
                    <a:pt x="26" y="8561"/>
                    <a:pt x="52" y="8561"/>
                  </a:cubicBezTo>
                  <a:cubicBezTo>
                    <a:pt x="64" y="8561"/>
                    <a:pt x="76" y="8556"/>
                    <a:pt x="84" y="8544"/>
                  </a:cubicBezTo>
                  <a:cubicBezTo>
                    <a:pt x="291" y="8216"/>
                    <a:pt x="607" y="7977"/>
                    <a:pt x="889" y="7719"/>
                  </a:cubicBezTo>
                  <a:cubicBezTo>
                    <a:pt x="1035" y="7587"/>
                    <a:pt x="1160" y="7454"/>
                    <a:pt x="1280" y="7303"/>
                  </a:cubicBezTo>
                  <a:cubicBezTo>
                    <a:pt x="1407" y="7146"/>
                    <a:pt x="1520" y="6983"/>
                    <a:pt x="1645" y="6818"/>
                  </a:cubicBezTo>
                  <a:cubicBezTo>
                    <a:pt x="1765" y="6674"/>
                    <a:pt x="1892" y="6541"/>
                    <a:pt x="2035" y="6422"/>
                  </a:cubicBezTo>
                  <a:cubicBezTo>
                    <a:pt x="2162" y="6321"/>
                    <a:pt x="2308" y="6233"/>
                    <a:pt x="2445" y="6157"/>
                  </a:cubicBezTo>
                  <a:cubicBezTo>
                    <a:pt x="2723" y="6000"/>
                    <a:pt x="3026" y="5873"/>
                    <a:pt x="3320" y="5736"/>
                  </a:cubicBezTo>
                  <a:cubicBezTo>
                    <a:pt x="3611" y="5602"/>
                    <a:pt x="3895" y="5465"/>
                    <a:pt x="4159" y="5276"/>
                  </a:cubicBezTo>
                  <a:cubicBezTo>
                    <a:pt x="4462" y="5061"/>
                    <a:pt x="4689" y="4777"/>
                    <a:pt x="4884" y="4463"/>
                  </a:cubicBezTo>
                  <a:cubicBezTo>
                    <a:pt x="5097" y="4129"/>
                    <a:pt x="5280" y="3770"/>
                    <a:pt x="5538" y="3474"/>
                  </a:cubicBezTo>
                  <a:cubicBezTo>
                    <a:pt x="5777" y="3197"/>
                    <a:pt x="6079" y="2977"/>
                    <a:pt x="6358" y="2744"/>
                  </a:cubicBezTo>
                  <a:cubicBezTo>
                    <a:pt x="6646" y="2509"/>
                    <a:pt x="6911" y="2252"/>
                    <a:pt x="7094" y="1924"/>
                  </a:cubicBezTo>
                  <a:cubicBezTo>
                    <a:pt x="7271" y="1602"/>
                    <a:pt x="7372" y="1224"/>
                    <a:pt x="7340" y="854"/>
                  </a:cubicBezTo>
                  <a:cubicBezTo>
                    <a:pt x="7315" y="532"/>
                    <a:pt x="7157" y="224"/>
                    <a:pt x="6849" y="85"/>
                  </a:cubicBezTo>
                  <a:cubicBezTo>
                    <a:pt x="6723" y="25"/>
                    <a:pt x="6590" y="0"/>
                    <a:pt x="6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 rot="-4549585">
              <a:off x="10690544" y="1782790"/>
              <a:ext cx="502675" cy="381695"/>
            </a:xfrm>
            <a:custGeom>
              <a:avLst/>
              <a:gdLst/>
              <a:ahLst/>
              <a:cxnLst/>
              <a:rect l="l" t="t" r="r" b="b"/>
              <a:pathLst>
                <a:path w="8871" h="6736" extrusionOk="0">
                  <a:moveTo>
                    <a:pt x="7573" y="0"/>
                  </a:moveTo>
                  <a:cubicBezTo>
                    <a:pt x="7384" y="0"/>
                    <a:pt x="7192" y="25"/>
                    <a:pt x="7007" y="43"/>
                  </a:cubicBezTo>
                  <a:cubicBezTo>
                    <a:pt x="6565" y="81"/>
                    <a:pt x="6131" y="119"/>
                    <a:pt x="5696" y="157"/>
                  </a:cubicBezTo>
                  <a:cubicBezTo>
                    <a:pt x="5300" y="194"/>
                    <a:pt x="4896" y="232"/>
                    <a:pt x="4518" y="359"/>
                  </a:cubicBezTo>
                  <a:cubicBezTo>
                    <a:pt x="3800" y="604"/>
                    <a:pt x="3158" y="1089"/>
                    <a:pt x="2648" y="1644"/>
                  </a:cubicBezTo>
                  <a:cubicBezTo>
                    <a:pt x="2119" y="2217"/>
                    <a:pt x="1735" y="2891"/>
                    <a:pt x="1477" y="3622"/>
                  </a:cubicBezTo>
                  <a:cubicBezTo>
                    <a:pt x="1338" y="4031"/>
                    <a:pt x="1199" y="4441"/>
                    <a:pt x="916" y="4775"/>
                  </a:cubicBezTo>
                  <a:cubicBezTo>
                    <a:pt x="783" y="4919"/>
                    <a:pt x="645" y="5058"/>
                    <a:pt x="526" y="5221"/>
                  </a:cubicBezTo>
                  <a:cubicBezTo>
                    <a:pt x="418" y="5372"/>
                    <a:pt x="337" y="5549"/>
                    <a:pt x="279" y="5732"/>
                  </a:cubicBezTo>
                  <a:cubicBezTo>
                    <a:pt x="242" y="5851"/>
                    <a:pt x="216" y="5984"/>
                    <a:pt x="210" y="6110"/>
                  </a:cubicBezTo>
                  <a:cubicBezTo>
                    <a:pt x="122" y="6293"/>
                    <a:pt x="53" y="6482"/>
                    <a:pt x="9" y="6677"/>
                  </a:cubicBezTo>
                  <a:cubicBezTo>
                    <a:pt x="1" y="6710"/>
                    <a:pt x="26" y="6735"/>
                    <a:pt x="53" y="6735"/>
                  </a:cubicBezTo>
                  <a:cubicBezTo>
                    <a:pt x="66" y="6735"/>
                    <a:pt x="80" y="6729"/>
                    <a:pt x="90" y="6715"/>
                  </a:cubicBezTo>
                  <a:cubicBezTo>
                    <a:pt x="329" y="6418"/>
                    <a:pt x="588" y="6110"/>
                    <a:pt x="948" y="5953"/>
                  </a:cubicBezTo>
                  <a:cubicBezTo>
                    <a:pt x="1274" y="5808"/>
                    <a:pt x="1640" y="5776"/>
                    <a:pt x="1986" y="5706"/>
                  </a:cubicBezTo>
                  <a:cubicBezTo>
                    <a:pt x="2352" y="5631"/>
                    <a:pt x="2692" y="5499"/>
                    <a:pt x="3007" y="5297"/>
                  </a:cubicBezTo>
                  <a:cubicBezTo>
                    <a:pt x="3329" y="5089"/>
                    <a:pt x="3593" y="4813"/>
                    <a:pt x="3832" y="4517"/>
                  </a:cubicBezTo>
                  <a:cubicBezTo>
                    <a:pt x="4091" y="4208"/>
                    <a:pt x="4317" y="3880"/>
                    <a:pt x="4600" y="3590"/>
                  </a:cubicBezTo>
                  <a:cubicBezTo>
                    <a:pt x="4865" y="3319"/>
                    <a:pt x="5174" y="3098"/>
                    <a:pt x="5515" y="2941"/>
                  </a:cubicBezTo>
                  <a:cubicBezTo>
                    <a:pt x="5873" y="2778"/>
                    <a:pt x="6251" y="2702"/>
                    <a:pt x="6635" y="2645"/>
                  </a:cubicBezTo>
                  <a:cubicBezTo>
                    <a:pt x="7019" y="2595"/>
                    <a:pt x="7404" y="2557"/>
                    <a:pt x="7769" y="2424"/>
                  </a:cubicBezTo>
                  <a:cubicBezTo>
                    <a:pt x="8091" y="2311"/>
                    <a:pt x="8393" y="2129"/>
                    <a:pt x="8594" y="1851"/>
                  </a:cubicBezTo>
                  <a:cubicBezTo>
                    <a:pt x="8803" y="1581"/>
                    <a:pt x="8871" y="1215"/>
                    <a:pt x="8789" y="882"/>
                  </a:cubicBezTo>
                  <a:cubicBezTo>
                    <a:pt x="8708" y="542"/>
                    <a:pt x="8469" y="258"/>
                    <a:pt x="8147" y="113"/>
                  </a:cubicBezTo>
                  <a:cubicBezTo>
                    <a:pt x="7964" y="27"/>
                    <a:pt x="7770" y="0"/>
                    <a:pt x="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 rot="-4549585">
              <a:off x="11229007" y="2240580"/>
              <a:ext cx="631758" cy="215100"/>
            </a:xfrm>
            <a:custGeom>
              <a:avLst/>
              <a:gdLst/>
              <a:ahLst/>
              <a:cxnLst/>
              <a:rect l="l" t="t" r="r" b="b"/>
              <a:pathLst>
                <a:path w="11149" h="3796" extrusionOk="0">
                  <a:moveTo>
                    <a:pt x="3490" y="1"/>
                  </a:moveTo>
                  <a:cubicBezTo>
                    <a:pt x="3217" y="1"/>
                    <a:pt x="2943" y="34"/>
                    <a:pt x="2676" y="100"/>
                  </a:cubicBezTo>
                  <a:cubicBezTo>
                    <a:pt x="1882" y="281"/>
                    <a:pt x="1176" y="754"/>
                    <a:pt x="641" y="1359"/>
                  </a:cubicBezTo>
                  <a:cubicBezTo>
                    <a:pt x="578" y="1428"/>
                    <a:pt x="516" y="1504"/>
                    <a:pt x="458" y="1580"/>
                  </a:cubicBezTo>
                  <a:cubicBezTo>
                    <a:pt x="301" y="1725"/>
                    <a:pt x="162" y="1888"/>
                    <a:pt x="30" y="2065"/>
                  </a:cubicBezTo>
                  <a:cubicBezTo>
                    <a:pt x="1" y="2100"/>
                    <a:pt x="37" y="2141"/>
                    <a:pt x="73" y="2141"/>
                  </a:cubicBezTo>
                  <a:cubicBezTo>
                    <a:pt x="76" y="2141"/>
                    <a:pt x="78" y="2141"/>
                    <a:pt x="80" y="2140"/>
                  </a:cubicBezTo>
                  <a:cubicBezTo>
                    <a:pt x="295" y="2103"/>
                    <a:pt x="496" y="2033"/>
                    <a:pt x="685" y="1944"/>
                  </a:cubicBezTo>
                  <a:cubicBezTo>
                    <a:pt x="886" y="1850"/>
                    <a:pt x="1069" y="1725"/>
                    <a:pt x="1264" y="1611"/>
                  </a:cubicBezTo>
                  <a:cubicBezTo>
                    <a:pt x="1453" y="1504"/>
                    <a:pt x="1656" y="1434"/>
                    <a:pt x="1876" y="1409"/>
                  </a:cubicBezTo>
                  <a:cubicBezTo>
                    <a:pt x="1975" y="1397"/>
                    <a:pt x="2077" y="1393"/>
                    <a:pt x="2180" y="1393"/>
                  </a:cubicBezTo>
                  <a:cubicBezTo>
                    <a:pt x="2299" y="1393"/>
                    <a:pt x="2419" y="1399"/>
                    <a:pt x="2537" y="1409"/>
                  </a:cubicBezTo>
                  <a:cubicBezTo>
                    <a:pt x="2770" y="1422"/>
                    <a:pt x="3003" y="1466"/>
                    <a:pt x="3229" y="1548"/>
                  </a:cubicBezTo>
                  <a:cubicBezTo>
                    <a:pt x="3444" y="1629"/>
                    <a:pt x="3639" y="1755"/>
                    <a:pt x="3816" y="1906"/>
                  </a:cubicBezTo>
                  <a:cubicBezTo>
                    <a:pt x="4156" y="2202"/>
                    <a:pt x="4409" y="2574"/>
                    <a:pt x="4666" y="2940"/>
                  </a:cubicBezTo>
                  <a:cubicBezTo>
                    <a:pt x="4799" y="3116"/>
                    <a:pt x="4938" y="3286"/>
                    <a:pt x="5107" y="3425"/>
                  </a:cubicBezTo>
                  <a:cubicBezTo>
                    <a:pt x="5270" y="3557"/>
                    <a:pt x="5459" y="3652"/>
                    <a:pt x="5656" y="3708"/>
                  </a:cubicBezTo>
                  <a:cubicBezTo>
                    <a:pt x="5861" y="3769"/>
                    <a:pt x="6074" y="3796"/>
                    <a:pt x="6287" y="3796"/>
                  </a:cubicBezTo>
                  <a:cubicBezTo>
                    <a:pt x="6493" y="3796"/>
                    <a:pt x="6698" y="3771"/>
                    <a:pt x="6895" y="3728"/>
                  </a:cubicBezTo>
                  <a:cubicBezTo>
                    <a:pt x="7325" y="3627"/>
                    <a:pt x="7734" y="3450"/>
                    <a:pt x="8137" y="3274"/>
                  </a:cubicBezTo>
                  <a:cubicBezTo>
                    <a:pt x="8566" y="3091"/>
                    <a:pt x="9000" y="2921"/>
                    <a:pt x="9447" y="2783"/>
                  </a:cubicBezTo>
                  <a:cubicBezTo>
                    <a:pt x="9843" y="2662"/>
                    <a:pt x="10259" y="2568"/>
                    <a:pt x="10613" y="2322"/>
                  </a:cubicBezTo>
                  <a:cubicBezTo>
                    <a:pt x="10902" y="2121"/>
                    <a:pt x="11148" y="1775"/>
                    <a:pt x="11136" y="1403"/>
                  </a:cubicBezTo>
                  <a:cubicBezTo>
                    <a:pt x="11128" y="1056"/>
                    <a:pt x="10890" y="780"/>
                    <a:pt x="10593" y="629"/>
                  </a:cubicBezTo>
                  <a:cubicBezTo>
                    <a:pt x="10362" y="510"/>
                    <a:pt x="10109" y="463"/>
                    <a:pt x="9854" y="463"/>
                  </a:cubicBezTo>
                  <a:cubicBezTo>
                    <a:pt x="9769" y="463"/>
                    <a:pt x="9684" y="468"/>
                    <a:pt x="9598" y="477"/>
                  </a:cubicBezTo>
                  <a:cubicBezTo>
                    <a:pt x="8880" y="553"/>
                    <a:pt x="8226" y="905"/>
                    <a:pt x="7526" y="1063"/>
                  </a:cubicBezTo>
                  <a:cubicBezTo>
                    <a:pt x="7319" y="1113"/>
                    <a:pt x="7109" y="1142"/>
                    <a:pt x="6898" y="1142"/>
                  </a:cubicBezTo>
                  <a:cubicBezTo>
                    <a:pt x="6710" y="1142"/>
                    <a:pt x="6522" y="1119"/>
                    <a:pt x="6336" y="1069"/>
                  </a:cubicBezTo>
                  <a:cubicBezTo>
                    <a:pt x="5863" y="943"/>
                    <a:pt x="5485" y="635"/>
                    <a:pt x="5063" y="402"/>
                  </a:cubicBezTo>
                  <a:cubicBezTo>
                    <a:pt x="4581" y="133"/>
                    <a:pt x="4036" y="1"/>
                    <a:pt x="3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 rot="-4549585">
              <a:off x="10928928" y="1976903"/>
              <a:ext cx="581496" cy="374045"/>
            </a:xfrm>
            <a:custGeom>
              <a:avLst/>
              <a:gdLst/>
              <a:ahLst/>
              <a:cxnLst/>
              <a:rect l="l" t="t" r="r" b="b"/>
              <a:pathLst>
                <a:path w="10262" h="6601" extrusionOk="0">
                  <a:moveTo>
                    <a:pt x="8911" y="0"/>
                  </a:moveTo>
                  <a:cubicBezTo>
                    <a:pt x="8785" y="0"/>
                    <a:pt x="8659" y="12"/>
                    <a:pt x="8536" y="32"/>
                  </a:cubicBezTo>
                  <a:cubicBezTo>
                    <a:pt x="8114" y="107"/>
                    <a:pt x="7699" y="272"/>
                    <a:pt x="7307" y="441"/>
                  </a:cubicBezTo>
                  <a:cubicBezTo>
                    <a:pt x="6917" y="618"/>
                    <a:pt x="6539" y="819"/>
                    <a:pt x="6179" y="1052"/>
                  </a:cubicBezTo>
                  <a:cubicBezTo>
                    <a:pt x="5455" y="1519"/>
                    <a:pt x="4813" y="2092"/>
                    <a:pt x="4265" y="2747"/>
                  </a:cubicBezTo>
                  <a:cubicBezTo>
                    <a:pt x="3699" y="3421"/>
                    <a:pt x="3207" y="4165"/>
                    <a:pt x="2533" y="4738"/>
                  </a:cubicBezTo>
                  <a:cubicBezTo>
                    <a:pt x="2219" y="5014"/>
                    <a:pt x="1853" y="5217"/>
                    <a:pt x="1487" y="5418"/>
                  </a:cubicBezTo>
                  <a:cubicBezTo>
                    <a:pt x="1141" y="5607"/>
                    <a:pt x="794" y="5790"/>
                    <a:pt x="504" y="6061"/>
                  </a:cubicBezTo>
                  <a:cubicBezTo>
                    <a:pt x="435" y="6130"/>
                    <a:pt x="373" y="6200"/>
                    <a:pt x="315" y="6281"/>
                  </a:cubicBezTo>
                  <a:lnTo>
                    <a:pt x="33" y="6508"/>
                  </a:lnTo>
                  <a:cubicBezTo>
                    <a:pt x="1" y="6532"/>
                    <a:pt x="26" y="6578"/>
                    <a:pt x="57" y="6584"/>
                  </a:cubicBezTo>
                  <a:cubicBezTo>
                    <a:pt x="189" y="6595"/>
                    <a:pt x="322" y="6601"/>
                    <a:pt x="455" y="6601"/>
                  </a:cubicBezTo>
                  <a:cubicBezTo>
                    <a:pt x="1134" y="6601"/>
                    <a:pt x="1816" y="6454"/>
                    <a:pt x="2432" y="6180"/>
                  </a:cubicBezTo>
                  <a:cubicBezTo>
                    <a:pt x="2823" y="5997"/>
                    <a:pt x="3169" y="5746"/>
                    <a:pt x="3547" y="5537"/>
                  </a:cubicBezTo>
                  <a:cubicBezTo>
                    <a:pt x="3730" y="5430"/>
                    <a:pt x="3925" y="5348"/>
                    <a:pt x="4126" y="5293"/>
                  </a:cubicBezTo>
                  <a:cubicBezTo>
                    <a:pt x="4309" y="5247"/>
                    <a:pt x="4498" y="5223"/>
                    <a:pt x="4687" y="5209"/>
                  </a:cubicBezTo>
                  <a:cubicBezTo>
                    <a:pt x="5053" y="5179"/>
                    <a:pt x="5431" y="5179"/>
                    <a:pt x="5789" y="5096"/>
                  </a:cubicBezTo>
                  <a:cubicBezTo>
                    <a:pt x="5960" y="5058"/>
                    <a:pt x="6130" y="4996"/>
                    <a:pt x="6287" y="4907"/>
                  </a:cubicBezTo>
                  <a:cubicBezTo>
                    <a:pt x="6476" y="4801"/>
                    <a:pt x="6633" y="4656"/>
                    <a:pt x="6778" y="4499"/>
                  </a:cubicBezTo>
                  <a:cubicBezTo>
                    <a:pt x="6929" y="4348"/>
                    <a:pt x="7074" y="4183"/>
                    <a:pt x="7232" y="4032"/>
                  </a:cubicBezTo>
                  <a:cubicBezTo>
                    <a:pt x="7396" y="3881"/>
                    <a:pt x="7585" y="3743"/>
                    <a:pt x="7780" y="3630"/>
                  </a:cubicBezTo>
                  <a:cubicBezTo>
                    <a:pt x="8164" y="3389"/>
                    <a:pt x="8580" y="3206"/>
                    <a:pt x="8964" y="2980"/>
                  </a:cubicBezTo>
                  <a:cubicBezTo>
                    <a:pt x="9330" y="2766"/>
                    <a:pt x="9682" y="2508"/>
                    <a:pt x="9935" y="2156"/>
                  </a:cubicBezTo>
                  <a:cubicBezTo>
                    <a:pt x="10142" y="1865"/>
                    <a:pt x="10261" y="1499"/>
                    <a:pt x="10243" y="1141"/>
                  </a:cubicBezTo>
                  <a:cubicBezTo>
                    <a:pt x="10231" y="781"/>
                    <a:pt x="10066" y="447"/>
                    <a:pt x="9770" y="240"/>
                  </a:cubicBezTo>
                  <a:cubicBezTo>
                    <a:pt x="9517" y="66"/>
                    <a:pt x="9214" y="0"/>
                    <a:pt x="89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 rot="-4549585">
              <a:off x="10628347" y="1549299"/>
              <a:ext cx="779937" cy="1411808"/>
            </a:xfrm>
            <a:custGeom>
              <a:avLst/>
              <a:gdLst/>
              <a:ahLst/>
              <a:cxnLst/>
              <a:rect l="l" t="t" r="r" b="b"/>
              <a:pathLst>
                <a:path w="13764" h="24915" extrusionOk="0">
                  <a:moveTo>
                    <a:pt x="13594" y="1"/>
                  </a:moveTo>
                  <a:cubicBezTo>
                    <a:pt x="13590" y="1"/>
                    <a:pt x="13586" y="3"/>
                    <a:pt x="13582" y="8"/>
                  </a:cubicBezTo>
                  <a:cubicBezTo>
                    <a:pt x="12819" y="889"/>
                    <a:pt x="12057" y="1784"/>
                    <a:pt x="11321" y="2691"/>
                  </a:cubicBezTo>
                  <a:cubicBezTo>
                    <a:pt x="10583" y="3598"/>
                    <a:pt x="9859" y="4517"/>
                    <a:pt x="9229" y="5506"/>
                  </a:cubicBezTo>
                  <a:cubicBezTo>
                    <a:pt x="8763" y="6244"/>
                    <a:pt x="8359" y="7018"/>
                    <a:pt x="8019" y="7818"/>
                  </a:cubicBezTo>
                  <a:cubicBezTo>
                    <a:pt x="8045" y="7447"/>
                    <a:pt x="8190" y="7081"/>
                    <a:pt x="8322" y="6747"/>
                  </a:cubicBezTo>
                  <a:cubicBezTo>
                    <a:pt x="8498" y="6294"/>
                    <a:pt x="8693" y="5828"/>
                    <a:pt x="8699" y="5331"/>
                  </a:cubicBezTo>
                  <a:cubicBezTo>
                    <a:pt x="8699" y="4826"/>
                    <a:pt x="8504" y="4354"/>
                    <a:pt x="8359" y="3875"/>
                  </a:cubicBezTo>
                  <a:cubicBezTo>
                    <a:pt x="8291" y="3648"/>
                    <a:pt x="8228" y="3403"/>
                    <a:pt x="8208" y="3163"/>
                  </a:cubicBezTo>
                  <a:cubicBezTo>
                    <a:pt x="8190" y="2867"/>
                    <a:pt x="8228" y="2578"/>
                    <a:pt x="8260" y="2288"/>
                  </a:cubicBezTo>
                  <a:cubicBezTo>
                    <a:pt x="8284" y="1985"/>
                    <a:pt x="8309" y="1689"/>
                    <a:pt x="8260" y="1393"/>
                  </a:cubicBezTo>
                  <a:cubicBezTo>
                    <a:pt x="8216" y="1116"/>
                    <a:pt x="8108" y="871"/>
                    <a:pt x="7906" y="668"/>
                  </a:cubicBezTo>
                  <a:cubicBezTo>
                    <a:pt x="7900" y="663"/>
                    <a:pt x="7894" y="661"/>
                    <a:pt x="7888" y="661"/>
                  </a:cubicBezTo>
                  <a:cubicBezTo>
                    <a:pt x="7868" y="661"/>
                    <a:pt x="7848" y="689"/>
                    <a:pt x="7862" y="712"/>
                  </a:cubicBezTo>
                  <a:cubicBezTo>
                    <a:pt x="8007" y="915"/>
                    <a:pt x="8077" y="1173"/>
                    <a:pt x="8102" y="1418"/>
                  </a:cubicBezTo>
                  <a:cubicBezTo>
                    <a:pt x="8133" y="1677"/>
                    <a:pt x="8108" y="1935"/>
                    <a:pt x="8077" y="2194"/>
                  </a:cubicBezTo>
                  <a:cubicBezTo>
                    <a:pt x="8045" y="2477"/>
                    <a:pt x="7995" y="2767"/>
                    <a:pt x="8001" y="3056"/>
                  </a:cubicBezTo>
                  <a:cubicBezTo>
                    <a:pt x="8001" y="3314"/>
                    <a:pt x="8045" y="3560"/>
                    <a:pt x="8114" y="3805"/>
                  </a:cubicBezTo>
                  <a:cubicBezTo>
                    <a:pt x="8240" y="4273"/>
                    <a:pt x="8448" y="4726"/>
                    <a:pt x="8480" y="5210"/>
                  </a:cubicBezTo>
                  <a:cubicBezTo>
                    <a:pt x="8518" y="5701"/>
                    <a:pt x="8335" y="6168"/>
                    <a:pt x="8178" y="6622"/>
                  </a:cubicBezTo>
                  <a:cubicBezTo>
                    <a:pt x="8089" y="6873"/>
                    <a:pt x="8007" y="7125"/>
                    <a:pt x="7963" y="7390"/>
                  </a:cubicBezTo>
                  <a:cubicBezTo>
                    <a:pt x="7931" y="7579"/>
                    <a:pt x="7931" y="7762"/>
                    <a:pt x="7963" y="7939"/>
                  </a:cubicBezTo>
                  <a:cubicBezTo>
                    <a:pt x="7617" y="8776"/>
                    <a:pt x="7321" y="9632"/>
                    <a:pt x="7082" y="10509"/>
                  </a:cubicBezTo>
                  <a:cubicBezTo>
                    <a:pt x="7062" y="10357"/>
                    <a:pt x="7037" y="10212"/>
                    <a:pt x="6999" y="10061"/>
                  </a:cubicBezTo>
                  <a:cubicBezTo>
                    <a:pt x="6911" y="9733"/>
                    <a:pt x="6760" y="9419"/>
                    <a:pt x="6553" y="9140"/>
                  </a:cubicBezTo>
                  <a:cubicBezTo>
                    <a:pt x="6332" y="8846"/>
                    <a:pt x="6054" y="8587"/>
                    <a:pt x="5821" y="8291"/>
                  </a:cubicBezTo>
                  <a:cubicBezTo>
                    <a:pt x="5632" y="8052"/>
                    <a:pt x="5481" y="7787"/>
                    <a:pt x="5393" y="7497"/>
                  </a:cubicBezTo>
                  <a:cubicBezTo>
                    <a:pt x="5318" y="7233"/>
                    <a:pt x="5280" y="6962"/>
                    <a:pt x="5268" y="6691"/>
                  </a:cubicBezTo>
                  <a:cubicBezTo>
                    <a:pt x="5236" y="6124"/>
                    <a:pt x="5292" y="5564"/>
                    <a:pt x="5292" y="5003"/>
                  </a:cubicBezTo>
                  <a:cubicBezTo>
                    <a:pt x="5292" y="4694"/>
                    <a:pt x="5280" y="4378"/>
                    <a:pt x="5216" y="4076"/>
                  </a:cubicBezTo>
                  <a:cubicBezTo>
                    <a:pt x="5185" y="3932"/>
                    <a:pt x="5141" y="3781"/>
                    <a:pt x="5085" y="3642"/>
                  </a:cubicBezTo>
                  <a:cubicBezTo>
                    <a:pt x="5021" y="3503"/>
                    <a:pt x="4928" y="3371"/>
                    <a:pt x="4832" y="3252"/>
                  </a:cubicBezTo>
                  <a:cubicBezTo>
                    <a:pt x="4824" y="3242"/>
                    <a:pt x="4813" y="3238"/>
                    <a:pt x="4803" y="3238"/>
                  </a:cubicBezTo>
                  <a:cubicBezTo>
                    <a:pt x="4774" y="3238"/>
                    <a:pt x="4745" y="3270"/>
                    <a:pt x="4763" y="3302"/>
                  </a:cubicBezTo>
                  <a:cubicBezTo>
                    <a:pt x="4882" y="3535"/>
                    <a:pt x="4958" y="3799"/>
                    <a:pt x="5015" y="4058"/>
                  </a:cubicBezTo>
                  <a:cubicBezTo>
                    <a:pt x="5065" y="4316"/>
                    <a:pt x="5091" y="4587"/>
                    <a:pt x="5091" y="4858"/>
                  </a:cubicBezTo>
                  <a:cubicBezTo>
                    <a:pt x="5097" y="5412"/>
                    <a:pt x="5041" y="5966"/>
                    <a:pt x="5047" y="6527"/>
                  </a:cubicBezTo>
                  <a:cubicBezTo>
                    <a:pt x="5059" y="7075"/>
                    <a:pt x="5141" y="7642"/>
                    <a:pt x="5431" y="8120"/>
                  </a:cubicBezTo>
                  <a:cubicBezTo>
                    <a:pt x="5626" y="8430"/>
                    <a:pt x="5878" y="8694"/>
                    <a:pt x="6123" y="8959"/>
                  </a:cubicBezTo>
                  <a:cubicBezTo>
                    <a:pt x="6356" y="9224"/>
                    <a:pt x="6571" y="9500"/>
                    <a:pt x="6710" y="9821"/>
                  </a:cubicBezTo>
                  <a:cubicBezTo>
                    <a:pt x="6855" y="10155"/>
                    <a:pt x="6911" y="10515"/>
                    <a:pt x="6911" y="10873"/>
                  </a:cubicBezTo>
                  <a:cubicBezTo>
                    <a:pt x="6911" y="11000"/>
                    <a:pt x="6899" y="11125"/>
                    <a:pt x="6885" y="11251"/>
                  </a:cubicBezTo>
                  <a:cubicBezTo>
                    <a:pt x="6841" y="11416"/>
                    <a:pt x="6804" y="11579"/>
                    <a:pt x="6766" y="11742"/>
                  </a:cubicBezTo>
                  <a:cubicBezTo>
                    <a:pt x="6742" y="11818"/>
                    <a:pt x="6728" y="11887"/>
                    <a:pt x="6696" y="11957"/>
                  </a:cubicBezTo>
                  <a:cubicBezTo>
                    <a:pt x="6696" y="11969"/>
                    <a:pt x="6704" y="11983"/>
                    <a:pt x="6710" y="11989"/>
                  </a:cubicBezTo>
                  <a:cubicBezTo>
                    <a:pt x="6457" y="13122"/>
                    <a:pt x="6281" y="14274"/>
                    <a:pt x="5885" y="15370"/>
                  </a:cubicBezTo>
                  <a:cubicBezTo>
                    <a:pt x="5696" y="15906"/>
                    <a:pt x="5443" y="16423"/>
                    <a:pt x="5117" y="16882"/>
                  </a:cubicBezTo>
                  <a:cubicBezTo>
                    <a:pt x="4826" y="17298"/>
                    <a:pt x="4460" y="17652"/>
                    <a:pt x="4083" y="17984"/>
                  </a:cubicBezTo>
                  <a:cubicBezTo>
                    <a:pt x="3705" y="18312"/>
                    <a:pt x="3308" y="18621"/>
                    <a:pt x="2931" y="18955"/>
                  </a:cubicBezTo>
                  <a:cubicBezTo>
                    <a:pt x="2949" y="18917"/>
                    <a:pt x="2962" y="18873"/>
                    <a:pt x="2980" y="18835"/>
                  </a:cubicBezTo>
                  <a:cubicBezTo>
                    <a:pt x="3113" y="18521"/>
                    <a:pt x="3181" y="18173"/>
                    <a:pt x="3189" y="17833"/>
                  </a:cubicBezTo>
                  <a:cubicBezTo>
                    <a:pt x="3201" y="17222"/>
                    <a:pt x="3012" y="16649"/>
                    <a:pt x="2766" y="16102"/>
                  </a:cubicBezTo>
                  <a:cubicBezTo>
                    <a:pt x="2521" y="15565"/>
                    <a:pt x="2231" y="15056"/>
                    <a:pt x="2017" y="14507"/>
                  </a:cubicBezTo>
                  <a:cubicBezTo>
                    <a:pt x="1910" y="14237"/>
                    <a:pt x="1828" y="13960"/>
                    <a:pt x="1783" y="13676"/>
                  </a:cubicBezTo>
                  <a:cubicBezTo>
                    <a:pt x="1727" y="13349"/>
                    <a:pt x="1733" y="13015"/>
                    <a:pt x="1765" y="12687"/>
                  </a:cubicBezTo>
                  <a:cubicBezTo>
                    <a:pt x="1809" y="12315"/>
                    <a:pt x="1896" y="11951"/>
                    <a:pt x="2004" y="11591"/>
                  </a:cubicBezTo>
                  <a:cubicBezTo>
                    <a:pt x="2061" y="11408"/>
                    <a:pt x="2117" y="11227"/>
                    <a:pt x="2181" y="11044"/>
                  </a:cubicBezTo>
                  <a:cubicBezTo>
                    <a:pt x="2237" y="10861"/>
                    <a:pt x="2306" y="10678"/>
                    <a:pt x="2350" y="10489"/>
                  </a:cubicBezTo>
                  <a:cubicBezTo>
                    <a:pt x="2363" y="10455"/>
                    <a:pt x="2329" y="10420"/>
                    <a:pt x="2296" y="10420"/>
                  </a:cubicBezTo>
                  <a:cubicBezTo>
                    <a:pt x="2281" y="10420"/>
                    <a:pt x="2266" y="10427"/>
                    <a:pt x="2256" y="10445"/>
                  </a:cubicBezTo>
                  <a:cubicBezTo>
                    <a:pt x="2105" y="10747"/>
                    <a:pt x="1992" y="11068"/>
                    <a:pt x="1878" y="11384"/>
                  </a:cubicBezTo>
                  <a:cubicBezTo>
                    <a:pt x="1771" y="11704"/>
                    <a:pt x="1683" y="12032"/>
                    <a:pt x="1620" y="12360"/>
                  </a:cubicBezTo>
                  <a:cubicBezTo>
                    <a:pt x="1500" y="12995"/>
                    <a:pt x="1500" y="13646"/>
                    <a:pt x="1695" y="14268"/>
                  </a:cubicBezTo>
                  <a:cubicBezTo>
                    <a:pt x="2042" y="15370"/>
                    <a:pt x="2823" y="16321"/>
                    <a:pt x="2968" y="17487"/>
                  </a:cubicBezTo>
                  <a:cubicBezTo>
                    <a:pt x="3044" y="18098"/>
                    <a:pt x="2893" y="18702"/>
                    <a:pt x="2609" y="19239"/>
                  </a:cubicBezTo>
                  <a:cubicBezTo>
                    <a:pt x="2463" y="19377"/>
                    <a:pt x="2320" y="19522"/>
                    <a:pt x="2187" y="19673"/>
                  </a:cubicBezTo>
                  <a:cubicBezTo>
                    <a:pt x="2061" y="19792"/>
                    <a:pt x="1954" y="19925"/>
                    <a:pt x="1866" y="20071"/>
                  </a:cubicBezTo>
                  <a:cubicBezTo>
                    <a:pt x="1254" y="20914"/>
                    <a:pt x="1059" y="21941"/>
                    <a:pt x="808" y="22935"/>
                  </a:cubicBezTo>
                  <a:cubicBezTo>
                    <a:pt x="669" y="23472"/>
                    <a:pt x="506" y="23994"/>
                    <a:pt x="253" y="24479"/>
                  </a:cubicBezTo>
                  <a:cubicBezTo>
                    <a:pt x="172" y="24630"/>
                    <a:pt x="90" y="24775"/>
                    <a:pt x="1" y="24914"/>
                  </a:cubicBezTo>
                  <a:lnTo>
                    <a:pt x="285" y="24914"/>
                  </a:lnTo>
                  <a:cubicBezTo>
                    <a:pt x="480" y="24580"/>
                    <a:pt x="657" y="24228"/>
                    <a:pt x="788" y="23850"/>
                  </a:cubicBezTo>
                  <a:cubicBezTo>
                    <a:pt x="921" y="23641"/>
                    <a:pt x="1059" y="23440"/>
                    <a:pt x="1204" y="23245"/>
                  </a:cubicBezTo>
                  <a:cubicBezTo>
                    <a:pt x="1538" y="22784"/>
                    <a:pt x="1904" y="22356"/>
                    <a:pt x="2312" y="21966"/>
                  </a:cubicBezTo>
                  <a:cubicBezTo>
                    <a:pt x="2672" y="21620"/>
                    <a:pt x="3056" y="21286"/>
                    <a:pt x="3491" y="21034"/>
                  </a:cubicBezTo>
                  <a:cubicBezTo>
                    <a:pt x="3879" y="20806"/>
                    <a:pt x="4316" y="20637"/>
                    <a:pt x="4771" y="20637"/>
                  </a:cubicBezTo>
                  <a:cubicBezTo>
                    <a:pt x="4781" y="20637"/>
                    <a:pt x="4791" y="20637"/>
                    <a:pt x="4801" y="20637"/>
                  </a:cubicBezTo>
                  <a:cubicBezTo>
                    <a:pt x="5739" y="20644"/>
                    <a:pt x="6489" y="21330"/>
                    <a:pt x="7239" y="21809"/>
                  </a:cubicBezTo>
                  <a:cubicBezTo>
                    <a:pt x="7617" y="22048"/>
                    <a:pt x="8027" y="22263"/>
                    <a:pt x="8473" y="22338"/>
                  </a:cubicBezTo>
                  <a:cubicBezTo>
                    <a:pt x="8574" y="22355"/>
                    <a:pt x="8676" y="22363"/>
                    <a:pt x="8776" y="22363"/>
                  </a:cubicBezTo>
                  <a:cubicBezTo>
                    <a:pt x="9088" y="22363"/>
                    <a:pt x="9394" y="22289"/>
                    <a:pt x="9690" y="22179"/>
                  </a:cubicBezTo>
                  <a:cubicBezTo>
                    <a:pt x="10054" y="22042"/>
                    <a:pt x="10400" y="21853"/>
                    <a:pt x="10760" y="21688"/>
                  </a:cubicBezTo>
                  <a:cubicBezTo>
                    <a:pt x="11094" y="21537"/>
                    <a:pt x="11440" y="21405"/>
                    <a:pt x="11812" y="21405"/>
                  </a:cubicBezTo>
                  <a:cubicBezTo>
                    <a:pt x="11906" y="21405"/>
                    <a:pt x="12001" y="21418"/>
                    <a:pt x="12095" y="21437"/>
                  </a:cubicBezTo>
                  <a:cubicBezTo>
                    <a:pt x="12099" y="21438"/>
                    <a:pt x="12103" y="21438"/>
                    <a:pt x="12106" y="21438"/>
                  </a:cubicBezTo>
                  <a:cubicBezTo>
                    <a:pt x="12155" y="21438"/>
                    <a:pt x="12173" y="21366"/>
                    <a:pt x="12121" y="21348"/>
                  </a:cubicBezTo>
                  <a:cubicBezTo>
                    <a:pt x="11959" y="21292"/>
                    <a:pt x="11798" y="21267"/>
                    <a:pt x="11639" y="21267"/>
                  </a:cubicBezTo>
                  <a:cubicBezTo>
                    <a:pt x="11036" y="21267"/>
                    <a:pt x="10453" y="21615"/>
                    <a:pt x="9909" y="21859"/>
                  </a:cubicBezTo>
                  <a:cubicBezTo>
                    <a:pt x="9558" y="22013"/>
                    <a:pt x="9194" y="22149"/>
                    <a:pt x="8808" y="22149"/>
                  </a:cubicBezTo>
                  <a:cubicBezTo>
                    <a:pt x="8799" y="22149"/>
                    <a:pt x="8791" y="22149"/>
                    <a:pt x="8783" y="22149"/>
                  </a:cubicBezTo>
                  <a:cubicBezTo>
                    <a:pt x="8335" y="22142"/>
                    <a:pt x="7919" y="21960"/>
                    <a:pt x="7541" y="21733"/>
                  </a:cubicBezTo>
                  <a:cubicBezTo>
                    <a:pt x="6742" y="21266"/>
                    <a:pt x="6010" y="20562"/>
                    <a:pt x="5053" y="20435"/>
                  </a:cubicBezTo>
                  <a:cubicBezTo>
                    <a:pt x="4965" y="20424"/>
                    <a:pt x="4877" y="20418"/>
                    <a:pt x="4790" y="20418"/>
                  </a:cubicBezTo>
                  <a:cubicBezTo>
                    <a:pt x="3909" y="20418"/>
                    <a:pt x="3100" y="20971"/>
                    <a:pt x="2463" y="21545"/>
                  </a:cubicBezTo>
                  <a:cubicBezTo>
                    <a:pt x="2042" y="21929"/>
                    <a:pt x="1658" y="22350"/>
                    <a:pt x="1311" y="22804"/>
                  </a:cubicBezTo>
                  <a:cubicBezTo>
                    <a:pt x="1192" y="22961"/>
                    <a:pt x="1073" y="23118"/>
                    <a:pt x="965" y="23283"/>
                  </a:cubicBezTo>
                  <a:cubicBezTo>
                    <a:pt x="1204" y="22394"/>
                    <a:pt x="1337" y="21469"/>
                    <a:pt x="1783" y="20650"/>
                  </a:cubicBezTo>
                  <a:cubicBezTo>
                    <a:pt x="2036" y="20184"/>
                    <a:pt x="2382" y="19792"/>
                    <a:pt x="2760" y="19434"/>
                  </a:cubicBezTo>
                  <a:cubicBezTo>
                    <a:pt x="3175" y="19182"/>
                    <a:pt x="3617" y="19012"/>
                    <a:pt x="4076" y="18867"/>
                  </a:cubicBezTo>
                  <a:cubicBezTo>
                    <a:pt x="4562" y="18716"/>
                    <a:pt x="5053" y="18577"/>
                    <a:pt x="5519" y="18388"/>
                  </a:cubicBezTo>
                  <a:cubicBezTo>
                    <a:pt x="5960" y="18205"/>
                    <a:pt x="6370" y="17972"/>
                    <a:pt x="6760" y="17708"/>
                  </a:cubicBezTo>
                  <a:cubicBezTo>
                    <a:pt x="7547" y="17172"/>
                    <a:pt x="8240" y="16524"/>
                    <a:pt x="8940" y="15881"/>
                  </a:cubicBezTo>
                  <a:cubicBezTo>
                    <a:pt x="9594" y="15283"/>
                    <a:pt x="10263" y="14678"/>
                    <a:pt x="11012" y="14193"/>
                  </a:cubicBezTo>
                  <a:cubicBezTo>
                    <a:pt x="11377" y="13960"/>
                    <a:pt x="11755" y="13751"/>
                    <a:pt x="12158" y="13594"/>
                  </a:cubicBezTo>
                  <a:cubicBezTo>
                    <a:pt x="12548" y="13443"/>
                    <a:pt x="12964" y="13343"/>
                    <a:pt x="13380" y="13274"/>
                  </a:cubicBezTo>
                  <a:cubicBezTo>
                    <a:pt x="13487" y="13254"/>
                    <a:pt x="13595" y="13248"/>
                    <a:pt x="13708" y="13242"/>
                  </a:cubicBezTo>
                  <a:cubicBezTo>
                    <a:pt x="13758" y="13236"/>
                    <a:pt x="13764" y="13154"/>
                    <a:pt x="13708" y="13154"/>
                  </a:cubicBezTo>
                  <a:cubicBezTo>
                    <a:pt x="13619" y="13151"/>
                    <a:pt x="13528" y="13148"/>
                    <a:pt x="13437" y="13148"/>
                  </a:cubicBezTo>
                  <a:cubicBezTo>
                    <a:pt x="13311" y="13148"/>
                    <a:pt x="13184" y="13154"/>
                    <a:pt x="13059" y="13172"/>
                  </a:cubicBezTo>
                  <a:cubicBezTo>
                    <a:pt x="12845" y="13198"/>
                    <a:pt x="12638" y="13248"/>
                    <a:pt x="12429" y="13311"/>
                  </a:cubicBezTo>
                  <a:cubicBezTo>
                    <a:pt x="12013" y="13437"/>
                    <a:pt x="11610" y="13614"/>
                    <a:pt x="11232" y="13821"/>
                  </a:cubicBezTo>
                  <a:cubicBezTo>
                    <a:pt x="10446" y="14262"/>
                    <a:pt x="9746" y="14829"/>
                    <a:pt x="9085" y="15434"/>
                  </a:cubicBezTo>
                  <a:cubicBezTo>
                    <a:pt x="8373" y="16082"/>
                    <a:pt x="7687" y="16757"/>
                    <a:pt x="6911" y="17330"/>
                  </a:cubicBezTo>
                  <a:cubicBezTo>
                    <a:pt x="6533" y="17606"/>
                    <a:pt x="6129" y="17859"/>
                    <a:pt x="5702" y="18060"/>
                  </a:cubicBezTo>
                  <a:cubicBezTo>
                    <a:pt x="5242" y="18281"/>
                    <a:pt x="4751" y="18432"/>
                    <a:pt x="4265" y="18583"/>
                  </a:cubicBezTo>
                  <a:cubicBezTo>
                    <a:pt x="3951" y="18684"/>
                    <a:pt x="3635" y="18792"/>
                    <a:pt x="3333" y="18923"/>
                  </a:cubicBezTo>
                  <a:cubicBezTo>
                    <a:pt x="3491" y="18798"/>
                    <a:pt x="3643" y="18672"/>
                    <a:pt x="3794" y="18545"/>
                  </a:cubicBezTo>
                  <a:cubicBezTo>
                    <a:pt x="4587" y="17891"/>
                    <a:pt x="5298" y="17198"/>
                    <a:pt x="5765" y="16271"/>
                  </a:cubicBezTo>
                  <a:cubicBezTo>
                    <a:pt x="6074" y="15655"/>
                    <a:pt x="6281" y="14999"/>
                    <a:pt x="6445" y="14332"/>
                  </a:cubicBezTo>
                  <a:cubicBezTo>
                    <a:pt x="6477" y="14274"/>
                    <a:pt x="6501" y="14218"/>
                    <a:pt x="6527" y="14161"/>
                  </a:cubicBezTo>
                  <a:cubicBezTo>
                    <a:pt x="6609" y="13992"/>
                    <a:pt x="6690" y="13815"/>
                    <a:pt x="6772" y="13646"/>
                  </a:cubicBezTo>
                  <a:cubicBezTo>
                    <a:pt x="6943" y="13305"/>
                    <a:pt x="7144" y="12971"/>
                    <a:pt x="7396" y="12681"/>
                  </a:cubicBezTo>
                  <a:cubicBezTo>
                    <a:pt x="7876" y="12140"/>
                    <a:pt x="8486" y="11748"/>
                    <a:pt x="9009" y="11251"/>
                  </a:cubicBezTo>
                  <a:cubicBezTo>
                    <a:pt x="9557" y="10735"/>
                    <a:pt x="9929" y="10085"/>
                    <a:pt x="10313" y="9443"/>
                  </a:cubicBezTo>
                  <a:cubicBezTo>
                    <a:pt x="10508" y="9122"/>
                    <a:pt x="10710" y="8808"/>
                    <a:pt x="10949" y="8518"/>
                  </a:cubicBezTo>
                  <a:cubicBezTo>
                    <a:pt x="11150" y="8271"/>
                    <a:pt x="11390" y="8052"/>
                    <a:pt x="11647" y="7855"/>
                  </a:cubicBezTo>
                  <a:cubicBezTo>
                    <a:pt x="11932" y="7654"/>
                    <a:pt x="12240" y="7485"/>
                    <a:pt x="12568" y="7352"/>
                  </a:cubicBezTo>
                  <a:cubicBezTo>
                    <a:pt x="12725" y="7288"/>
                    <a:pt x="12895" y="7239"/>
                    <a:pt x="13059" y="7189"/>
                  </a:cubicBezTo>
                  <a:cubicBezTo>
                    <a:pt x="13147" y="7163"/>
                    <a:pt x="13235" y="7131"/>
                    <a:pt x="13324" y="7113"/>
                  </a:cubicBezTo>
                  <a:cubicBezTo>
                    <a:pt x="13412" y="7093"/>
                    <a:pt x="13499" y="7081"/>
                    <a:pt x="13589" y="7056"/>
                  </a:cubicBezTo>
                  <a:cubicBezTo>
                    <a:pt x="13632" y="7044"/>
                    <a:pt x="13632" y="6974"/>
                    <a:pt x="13582" y="6974"/>
                  </a:cubicBezTo>
                  <a:cubicBezTo>
                    <a:pt x="13560" y="6972"/>
                    <a:pt x="13538" y="6972"/>
                    <a:pt x="13516" y="6972"/>
                  </a:cubicBezTo>
                  <a:cubicBezTo>
                    <a:pt x="13463" y="6972"/>
                    <a:pt x="13409" y="6976"/>
                    <a:pt x="13356" y="6980"/>
                  </a:cubicBezTo>
                  <a:cubicBezTo>
                    <a:pt x="13273" y="6994"/>
                    <a:pt x="13185" y="6994"/>
                    <a:pt x="13103" y="7006"/>
                  </a:cubicBezTo>
                  <a:cubicBezTo>
                    <a:pt x="12946" y="7031"/>
                    <a:pt x="12789" y="7075"/>
                    <a:pt x="12638" y="7125"/>
                  </a:cubicBezTo>
                  <a:cubicBezTo>
                    <a:pt x="12328" y="7233"/>
                    <a:pt x="12033" y="7364"/>
                    <a:pt x="11761" y="7541"/>
                  </a:cubicBezTo>
                  <a:cubicBezTo>
                    <a:pt x="11484" y="7712"/>
                    <a:pt x="11232" y="7919"/>
                    <a:pt x="11005" y="8146"/>
                  </a:cubicBezTo>
                  <a:cubicBezTo>
                    <a:pt x="10748" y="8416"/>
                    <a:pt x="10521" y="8719"/>
                    <a:pt x="10319" y="9035"/>
                  </a:cubicBezTo>
                  <a:cubicBezTo>
                    <a:pt x="9916" y="9670"/>
                    <a:pt x="9576" y="10363"/>
                    <a:pt x="9059" y="10917"/>
                  </a:cubicBezTo>
                  <a:cubicBezTo>
                    <a:pt x="8556" y="11453"/>
                    <a:pt x="7919" y="11850"/>
                    <a:pt x="7414" y="12385"/>
                  </a:cubicBezTo>
                  <a:cubicBezTo>
                    <a:pt x="7120" y="12701"/>
                    <a:pt x="6893" y="13065"/>
                    <a:pt x="6710" y="13449"/>
                  </a:cubicBezTo>
                  <a:cubicBezTo>
                    <a:pt x="6666" y="13538"/>
                    <a:pt x="6628" y="13620"/>
                    <a:pt x="6591" y="13707"/>
                  </a:cubicBezTo>
                  <a:cubicBezTo>
                    <a:pt x="6640" y="13481"/>
                    <a:pt x="6684" y="13254"/>
                    <a:pt x="6734" y="13027"/>
                  </a:cubicBezTo>
                  <a:cubicBezTo>
                    <a:pt x="7201" y="10735"/>
                    <a:pt x="7818" y="8460"/>
                    <a:pt x="8958" y="6401"/>
                  </a:cubicBezTo>
                  <a:cubicBezTo>
                    <a:pt x="10098" y="4348"/>
                    <a:pt x="11711" y="2628"/>
                    <a:pt x="13084" y="732"/>
                  </a:cubicBezTo>
                  <a:cubicBezTo>
                    <a:pt x="13254" y="499"/>
                    <a:pt x="13431" y="259"/>
                    <a:pt x="13607" y="26"/>
                  </a:cubicBezTo>
                  <a:cubicBezTo>
                    <a:pt x="13617" y="17"/>
                    <a:pt x="13605" y="1"/>
                    <a:pt x="13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7" name="Google Shape;2127;p41"/>
          <p:cNvSpPr/>
          <p:nvPr/>
        </p:nvSpPr>
        <p:spPr>
          <a:xfrm>
            <a:off x="8935450" y="2828803"/>
            <a:ext cx="109829" cy="125658"/>
          </a:xfrm>
          <a:custGeom>
            <a:avLst/>
            <a:gdLst/>
            <a:ahLst/>
            <a:cxnLst/>
            <a:rect l="l" t="t" r="r" b="b"/>
            <a:pathLst>
              <a:path w="1457" h="1667" extrusionOk="0">
                <a:moveTo>
                  <a:pt x="1050" y="0"/>
                </a:moveTo>
                <a:cubicBezTo>
                  <a:pt x="739" y="0"/>
                  <a:pt x="434" y="154"/>
                  <a:pt x="259" y="438"/>
                </a:cubicBezTo>
                <a:cubicBezTo>
                  <a:pt x="0" y="848"/>
                  <a:pt x="95" y="1377"/>
                  <a:pt x="466" y="1667"/>
                </a:cubicBezTo>
                <a:lnTo>
                  <a:pt x="1456" y="92"/>
                </a:lnTo>
                <a:cubicBezTo>
                  <a:pt x="1326" y="30"/>
                  <a:pt x="1188" y="0"/>
                  <a:pt x="1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Box 13">
            <a:extLst>
              <a:ext uri="{FF2B5EF4-FFF2-40B4-BE49-F238E27FC236}">
                <a16:creationId xmlns:a16="http://schemas.microsoft.com/office/drawing/2014/main" id="{CADAC58D-3F6A-560F-A142-346C062DCFF7}"/>
              </a:ext>
            </a:extLst>
          </p:cNvPr>
          <p:cNvSpPr txBox="1"/>
          <p:nvPr/>
        </p:nvSpPr>
        <p:spPr>
          <a:xfrm>
            <a:off x="89303" y="1289235"/>
            <a:ext cx="8952869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ĐÃ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31495" y="2085474"/>
            <a:ext cx="2679031" cy="7058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31495" y="2970486"/>
            <a:ext cx="2679031" cy="7058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31495" y="3855498"/>
            <a:ext cx="2679031" cy="7058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83442" y="2026393"/>
            <a:ext cx="2679031" cy="7058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83442" y="2911405"/>
            <a:ext cx="2679031" cy="7058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083442" y="3796417"/>
            <a:ext cx="2679031" cy="705852"/>
          </a:xfrm>
          <a:prstGeom prst="round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26818" y="216729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2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122" y="934957"/>
            <a:ext cx="762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Tính từ nào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2400" b="1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dưới đây có thể thay cho mỗi ô vuông.</a:t>
            </a:r>
            <a:endParaRPr lang="en-US" sz="2400" b="1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0051" y="1307019"/>
            <a:ext cx="59645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Đáp án:</a:t>
            </a:r>
            <a:r>
              <a:rPr lang="vi-VN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</a:t>
            </a:r>
            <a:endParaRPr lang="en-US" sz="2400" b="1" u="sng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829" y="1921005"/>
            <a:ext cx="7669129" cy="505087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2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Hiền như bụt.</a:t>
            </a:r>
            <a:endParaRPr lang="en-US" sz="28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2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Đen như than.</a:t>
            </a:r>
            <a:endParaRPr lang="en-US" sz="28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2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Đỏ như gấc.</a:t>
            </a:r>
            <a:endParaRPr lang="en-US" sz="28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endParaRPr lang="en-US" sz="24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endParaRPr lang="en-US" sz="24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endParaRPr lang="en-US" sz="24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2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Xấu như ma.</a:t>
            </a:r>
            <a:endParaRPr lang="en-US" sz="28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2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Trắng như tuyết.</a:t>
            </a:r>
            <a:endParaRPr lang="en-US" sz="28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vi-VN" sz="2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Đẹp như tiên.</a:t>
            </a:r>
            <a:endParaRPr lang="en-US" sz="280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0" name="Google Shape;3200;p69"/>
          <p:cNvGrpSpPr/>
          <p:nvPr/>
        </p:nvGrpSpPr>
        <p:grpSpPr>
          <a:xfrm>
            <a:off x="1712157" y="3642056"/>
            <a:ext cx="1868794" cy="1313602"/>
            <a:chOff x="1712157" y="3642056"/>
            <a:chExt cx="1868794" cy="1313602"/>
          </a:xfrm>
        </p:grpSpPr>
        <p:sp>
          <p:nvSpPr>
            <p:cNvPr id="3201" name="Google Shape;3201;p69"/>
            <p:cNvSpPr/>
            <p:nvPr/>
          </p:nvSpPr>
          <p:spPr>
            <a:xfrm rot="10800000" flipH="1">
              <a:off x="2541456" y="4168354"/>
              <a:ext cx="88013" cy="100320"/>
            </a:xfrm>
            <a:custGeom>
              <a:avLst/>
              <a:gdLst/>
              <a:ahLst/>
              <a:cxnLst/>
              <a:rect l="l" t="t" r="r" b="b"/>
              <a:pathLst>
                <a:path w="1323" h="1508" extrusionOk="0">
                  <a:moveTo>
                    <a:pt x="955" y="1"/>
                  </a:moveTo>
                  <a:cubicBezTo>
                    <a:pt x="673" y="1"/>
                    <a:pt x="396" y="139"/>
                    <a:pt x="234" y="392"/>
                  </a:cubicBezTo>
                  <a:cubicBezTo>
                    <a:pt x="0" y="764"/>
                    <a:pt x="89" y="1243"/>
                    <a:pt x="423" y="1508"/>
                  </a:cubicBezTo>
                  <a:lnTo>
                    <a:pt x="1323" y="84"/>
                  </a:lnTo>
                  <a:cubicBezTo>
                    <a:pt x="1205" y="28"/>
                    <a:pt x="1080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9"/>
            <p:cNvSpPr/>
            <p:nvPr/>
          </p:nvSpPr>
          <p:spPr>
            <a:xfrm rot="10800000" flipH="1">
              <a:off x="1712157" y="3642056"/>
              <a:ext cx="96927" cy="110897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9"/>
            <p:cNvSpPr/>
            <p:nvPr/>
          </p:nvSpPr>
          <p:spPr>
            <a:xfrm rot="10800000" flipH="1">
              <a:off x="3511699" y="4886405"/>
              <a:ext cx="69253" cy="69253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23" y="0"/>
                  </a:moveTo>
                  <a:cubicBezTo>
                    <a:pt x="233" y="0"/>
                    <a:pt x="0" y="235"/>
                    <a:pt x="0" y="517"/>
                  </a:cubicBezTo>
                  <a:cubicBezTo>
                    <a:pt x="0" y="808"/>
                    <a:pt x="233" y="1040"/>
                    <a:pt x="523" y="1040"/>
                  </a:cubicBezTo>
                  <a:cubicBezTo>
                    <a:pt x="807" y="1040"/>
                    <a:pt x="1040" y="808"/>
                    <a:pt x="1040" y="517"/>
                  </a:cubicBezTo>
                  <a:cubicBezTo>
                    <a:pt x="1040" y="235"/>
                    <a:pt x="807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4" name="Google Shape;3204;p69"/>
          <p:cNvGrpSpPr/>
          <p:nvPr/>
        </p:nvGrpSpPr>
        <p:grpSpPr>
          <a:xfrm>
            <a:off x="5398058" y="3324663"/>
            <a:ext cx="3745935" cy="1700509"/>
            <a:chOff x="5398058" y="3324663"/>
            <a:chExt cx="3745935" cy="1700509"/>
          </a:xfrm>
        </p:grpSpPr>
        <p:sp>
          <p:nvSpPr>
            <p:cNvPr id="3205" name="Google Shape;3205;p69"/>
            <p:cNvSpPr/>
            <p:nvPr/>
          </p:nvSpPr>
          <p:spPr>
            <a:xfrm>
              <a:off x="7423843" y="3811006"/>
              <a:ext cx="103513" cy="85684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9"/>
            <p:cNvSpPr/>
            <p:nvPr/>
          </p:nvSpPr>
          <p:spPr>
            <a:xfrm>
              <a:off x="6468678" y="3996278"/>
              <a:ext cx="107771" cy="100519"/>
            </a:xfrm>
            <a:custGeom>
              <a:avLst/>
              <a:gdLst/>
              <a:ahLst/>
              <a:cxnLst/>
              <a:rect l="l" t="t" r="r" b="b"/>
              <a:pathLst>
                <a:path w="1620" h="1511" extrusionOk="0">
                  <a:moveTo>
                    <a:pt x="289" y="1"/>
                  </a:moveTo>
                  <a:lnTo>
                    <a:pt x="289" y="1"/>
                  </a:lnTo>
                  <a:cubicBezTo>
                    <a:pt x="1" y="367"/>
                    <a:pt x="25" y="908"/>
                    <a:pt x="373" y="1242"/>
                  </a:cubicBezTo>
                  <a:cubicBezTo>
                    <a:pt x="552" y="1421"/>
                    <a:pt x="788" y="1510"/>
                    <a:pt x="1024" y="1510"/>
                  </a:cubicBezTo>
                  <a:cubicBezTo>
                    <a:pt x="1235" y="1510"/>
                    <a:pt x="1447" y="1439"/>
                    <a:pt x="1620" y="1299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9"/>
            <p:cNvSpPr/>
            <p:nvPr/>
          </p:nvSpPr>
          <p:spPr>
            <a:xfrm>
              <a:off x="5398058" y="4955653"/>
              <a:ext cx="124136" cy="69519"/>
            </a:xfrm>
            <a:custGeom>
              <a:avLst/>
              <a:gdLst/>
              <a:ahLst/>
              <a:cxnLst/>
              <a:rect l="l" t="t" r="r" b="b"/>
              <a:pathLst>
                <a:path w="1866" h="1045" extrusionOk="0">
                  <a:moveTo>
                    <a:pt x="985" y="0"/>
                  </a:moveTo>
                  <a:cubicBezTo>
                    <a:pt x="916" y="0"/>
                    <a:pt x="846" y="8"/>
                    <a:pt x="776" y="24"/>
                  </a:cubicBezTo>
                  <a:cubicBezTo>
                    <a:pt x="310" y="131"/>
                    <a:pt x="0" y="579"/>
                    <a:pt x="58" y="1044"/>
                  </a:cubicBezTo>
                  <a:lnTo>
                    <a:pt x="1866" y="629"/>
                  </a:lnTo>
                  <a:cubicBezTo>
                    <a:pt x="1737" y="248"/>
                    <a:pt x="1376" y="0"/>
                    <a:pt x="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9"/>
            <p:cNvSpPr/>
            <p:nvPr/>
          </p:nvSpPr>
          <p:spPr>
            <a:xfrm>
              <a:off x="9074741" y="3324663"/>
              <a:ext cx="69253" cy="69119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9" name="Google Shape;3209;p69"/>
          <p:cNvGrpSpPr/>
          <p:nvPr/>
        </p:nvGrpSpPr>
        <p:grpSpPr>
          <a:xfrm rot="582525">
            <a:off x="7074847" y="2563020"/>
            <a:ext cx="2044399" cy="2882987"/>
            <a:chOff x="9972475" y="3054175"/>
            <a:chExt cx="1481596" cy="2089329"/>
          </a:xfrm>
        </p:grpSpPr>
        <p:sp>
          <p:nvSpPr>
            <p:cNvPr id="3210" name="Google Shape;3210;p69"/>
            <p:cNvSpPr/>
            <p:nvPr/>
          </p:nvSpPr>
          <p:spPr>
            <a:xfrm>
              <a:off x="10496914" y="3208627"/>
              <a:ext cx="548427" cy="112014"/>
            </a:xfrm>
            <a:custGeom>
              <a:avLst/>
              <a:gdLst/>
              <a:ahLst/>
              <a:cxnLst/>
              <a:rect l="l" t="t" r="r" b="b"/>
              <a:pathLst>
                <a:path w="11824" h="2415" extrusionOk="0">
                  <a:moveTo>
                    <a:pt x="2122" y="0"/>
                  </a:moveTo>
                  <a:cubicBezTo>
                    <a:pt x="1653" y="0"/>
                    <a:pt x="1185" y="58"/>
                    <a:pt x="800" y="312"/>
                  </a:cubicBezTo>
                  <a:cubicBezTo>
                    <a:pt x="320" y="632"/>
                    <a:pt x="0" y="1577"/>
                    <a:pt x="599" y="1943"/>
                  </a:cubicBezTo>
                  <a:cubicBezTo>
                    <a:pt x="743" y="2031"/>
                    <a:pt x="986" y="2053"/>
                    <a:pt x="1242" y="2053"/>
                  </a:cubicBezTo>
                  <a:cubicBezTo>
                    <a:pt x="1506" y="2053"/>
                    <a:pt x="1782" y="2030"/>
                    <a:pt x="1974" y="2030"/>
                  </a:cubicBezTo>
                  <a:cubicBezTo>
                    <a:pt x="1996" y="2030"/>
                    <a:pt x="2016" y="2030"/>
                    <a:pt x="2035" y="2031"/>
                  </a:cubicBezTo>
                  <a:cubicBezTo>
                    <a:pt x="2556" y="2056"/>
                    <a:pt x="3073" y="2081"/>
                    <a:pt x="3597" y="2106"/>
                  </a:cubicBezTo>
                  <a:cubicBezTo>
                    <a:pt x="5745" y="2208"/>
                    <a:pt x="7893" y="2307"/>
                    <a:pt x="10040" y="2409"/>
                  </a:cubicBezTo>
                  <a:cubicBezTo>
                    <a:pt x="10115" y="2412"/>
                    <a:pt x="10193" y="2415"/>
                    <a:pt x="10272" y="2415"/>
                  </a:cubicBezTo>
                  <a:cubicBezTo>
                    <a:pt x="10847" y="2415"/>
                    <a:pt x="11483" y="2294"/>
                    <a:pt x="11665" y="1778"/>
                  </a:cubicBezTo>
                  <a:cubicBezTo>
                    <a:pt x="11824" y="1344"/>
                    <a:pt x="11533" y="853"/>
                    <a:pt x="11130" y="626"/>
                  </a:cubicBezTo>
                  <a:cubicBezTo>
                    <a:pt x="10734" y="405"/>
                    <a:pt x="10254" y="374"/>
                    <a:pt x="9795" y="356"/>
                  </a:cubicBezTo>
                  <a:cubicBezTo>
                    <a:pt x="7394" y="242"/>
                    <a:pt x="5001" y="129"/>
                    <a:pt x="2602" y="15"/>
                  </a:cubicBezTo>
                  <a:cubicBezTo>
                    <a:pt x="2444" y="7"/>
                    <a:pt x="2283" y="0"/>
                    <a:pt x="2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9"/>
            <p:cNvSpPr/>
            <p:nvPr/>
          </p:nvSpPr>
          <p:spPr>
            <a:xfrm>
              <a:off x="10376507" y="3289657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31" y="0"/>
                  </a:moveTo>
                  <a:cubicBezTo>
                    <a:pt x="1441" y="0"/>
                    <a:pt x="1367" y="73"/>
                    <a:pt x="1367" y="164"/>
                  </a:cubicBezTo>
                  <a:lnTo>
                    <a:pt x="6" y="28019"/>
                  </a:lnTo>
                  <a:cubicBezTo>
                    <a:pt x="0" y="28112"/>
                    <a:pt x="70" y="28196"/>
                    <a:pt x="164" y="28196"/>
                  </a:cubicBezTo>
                  <a:cubicBezTo>
                    <a:pt x="167" y="28196"/>
                    <a:pt x="171" y="28196"/>
                    <a:pt x="175" y="28196"/>
                  </a:cubicBezTo>
                  <a:cubicBezTo>
                    <a:pt x="265" y="28196"/>
                    <a:pt x="341" y="28128"/>
                    <a:pt x="346" y="28037"/>
                  </a:cubicBezTo>
                  <a:lnTo>
                    <a:pt x="1707" y="176"/>
                  </a:lnTo>
                  <a:cubicBezTo>
                    <a:pt x="1707" y="89"/>
                    <a:pt x="1638" y="7"/>
                    <a:pt x="1544" y="1"/>
                  </a:cubicBezTo>
                  <a:cubicBezTo>
                    <a:pt x="1539" y="1"/>
                    <a:pt x="1535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9"/>
            <p:cNvSpPr/>
            <p:nvPr/>
          </p:nvSpPr>
          <p:spPr>
            <a:xfrm>
              <a:off x="10449280" y="3293182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43" y="1"/>
                  </a:moveTo>
                  <a:cubicBezTo>
                    <a:pt x="1449" y="1"/>
                    <a:pt x="1367" y="69"/>
                    <a:pt x="1361" y="164"/>
                  </a:cubicBezTo>
                  <a:lnTo>
                    <a:pt x="7" y="28018"/>
                  </a:lnTo>
                  <a:cubicBezTo>
                    <a:pt x="1" y="28112"/>
                    <a:pt x="69" y="28195"/>
                    <a:pt x="164" y="28195"/>
                  </a:cubicBezTo>
                  <a:cubicBezTo>
                    <a:pt x="168" y="28195"/>
                    <a:pt x="171" y="28195"/>
                    <a:pt x="175" y="28195"/>
                  </a:cubicBezTo>
                  <a:cubicBezTo>
                    <a:pt x="264" y="28195"/>
                    <a:pt x="341" y="28128"/>
                    <a:pt x="341" y="28036"/>
                  </a:cubicBezTo>
                  <a:lnTo>
                    <a:pt x="1701" y="182"/>
                  </a:lnTo>
                  <a:cubicBezTo>
                    <a:pt x="1707" y="88"/>
                    <a:pt x="1638" y="7"/>
                    <a:pt x="1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9"/>
            <p:cNvSpPr/>
            <p:nvPr/>
          </p:nvSpPr>
          <p:spPr>
            <a:xfrm>
              <a:off x="10522007" y="3296707"/>
              <a:ext cx="79175" cy="1308033"/>
            </a:xfrm>
            <a:custGeom>
              <a:avLst/>
              <a:gdLst/>
              <a:ahLst/>
              <a:cxnLst/>
              <a:rect l="l" t="t" r="r" b="b"/>
              <a:pathLst>
                <a:path w="1707" h="28201" extrusionOk="0">
                  <a:moveTo>
                    <a:pt x="1538" y="0"/>
                  </a:moveTo>
                  <a:cubicBezTo>
                    <a:pt x="1448" y="0"/>
                    <a:pt x="1367" y="68"/>
                    <a:pt x="1361" y="163"/>
                  </a:cubicBezTo>
                  <a:lnTo>
                    <a:pt x="0" y="28018"/>
                  </a:lnTo>
                  <a:cubicBezTo>
                    <a:pt x="0" y="28112"/>
                    <a:pt x="70" y="28195"/>
                    <a:pt x="163" y="28201"/>
                  </a:cubicBezTo>
                  <a:cubicBezTo>
                    <a:pt x="259" y="28201"/>
                    <a:pt x="340" y="28131"/>
                    <a:pt x="340" y="28036"/>
                  </a:cubicBezTo>
                  <a:lnTo>
                    <a:pt x="1701" y="182"/>
                  </a:lnTo>
                  <a:cubicBezTo>
                    <a:pt x="1707" y="88"/>
                    <a:pt x="1631" y="6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9"/>
            <p:cNvSpPr/>
            <p:nvPr/>
          </p:nvSpPr>
          <p:spPr>
            <a:xfrm>
              <a:off x="10594409" y="3300464"/>
              <a:ext cx="79592" cy="1307801"/>
            </a:xfrm>
            <a:custGeom>
              <a:avLst/>
              <a:gdLst/>
              <a:ahLst/>
              <a:cxnLst/>
              <a:rect l="l" t="t" r="r" b="b"/>
              <a:pathLst>
                <a:path w="1716" h="28196" extrusionOk="0">
                  <a:moveTo>
                    <a:pt x="1533" y="0"/>
                  </a:moveTo>
                  <a:cubicBezTo>
                    <a:pt x="1445" y="0"/>
                    <a:pt x="1375" y="67"/>
                    <a:pt x="1369" y="158"/>
                  </a:cubicBezTo>
                  <a:lnTo>
                    <a:pt x="8" y="28012"/>
                  </a:lnTo>
                  <a:cubicBezTo>
                    <a:pt x="1" y="28106"/>
                    <a:pt x="76" y="28189"/>
                    <a:pt x="172" y="28195"/>
                  </a:cubicBezTo>
                  <a:cubicBezTo>
                    <a:pt x="265" y="28195"/>
                    <a:pt x="341" y="28126"/>
                    <a:pt x="349" y="28031"/>
                  </a:cubicBezTo>
                  <a:lnTo>
                    <a:pt x="1709" y="176"/>
                  </a:lnTo>
                  <a:cubicBezTo>
                    <a:pt x="1715" y="82"/>
                    <a:pt x="1640" y="1"/>
                    <a:pt x="1544" y="1"/>
                  </a:cubicBezTo>
                  <a:cubicBezTo>
                    <a:pt x="1541" y="0"/>
                    <a:pt x="1537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9"/>
            <p:cNvSpPr/>
            <p:nvPr/>
          </p:nvSpPr>
          <p:spPr>
            <a:xfrm>
              <a:off x="10667229" y="3303942"/>
              <a:ext cx="79175" cy="1307847"/>
            </a:xfrm>
            <a:custGeom>
              <a:avLst/>
              <a:gdLst/>
              <a:ahLst/>
              <a:cxnLst/>
              <a:rect l="l" t="t" r="r" b="b"/>
              <a:pathLst>
                <a:path w="1707" h="28197" extrusionOk="0">
                  <a:moveTo>
                    <a:pt x="1533" y="1"/>
                  </a:moveTo>
                  <a:cubicBezTo>
                    <a:pt x="1442" y="1"/>
                    <a:pt x="1367" y="74"/>
                    <a:pt x="1367" y="159"/>
                  </a:cubicBezTo>
                  <a:lnTo>
                    <a:pt x="6" y="28019"/>
                  </a:lnTo>
                  <a:cubicBezTo>
                    <a:pt x="0" y="28107"/>
                    <a:pt x="76" y="28190"/>
                    <a:pt x="169" y="28196"/>
                  </a:cubicBezTo>
                  <a:cubicBezTo>
                    <a:pt x="173" y="28196"/>
                    <a:pt x="176" y="28196"/>
                    <a:pt x="179" y="28196"/>
                  </a:cubicBezTo>
                  <a:cubicBezTo>
                    <a:pt x="265" y="28196"/>
                    <a:pt x="340" y="28123"/>
                    <a:pt x="346" y="28031"/>
                  </a:cubicBezTo>
                  <a:lnTo>
                    <a:pt x="1707" y="177"/>
                  </a:lnTo>
                  <a:cubicBezTo>
                    <a:pt x="1707" y="83"/>
                    <a:pt x="1637" y="1"/>
                    <a:pt x="1544" y="1"/>
                  </a:cubicBezTo>
                  <a:cubicBezTo>
                    <a:pt x="1540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9"/>
            <p:cNvSpPr/>
            <p:nvPr/>
          </p:nvSpPr>
          <p:spPr>
            <a:xfrm>
              <a:off x="10739909" y="3307467"/>
              <a:ext cx="79314" cy="1307801"/>
            </a:xfrm>
            <a:custGeom>
              <a:avLst/>
              <a:gdLst/>
              <a:ahLst/>
              <a:cxnLst/>
              <a:rect l="l" t="t" r="r" b="b"/>
              <a:pathLst>
                <a:path w="1710" h="28196" extrusionOk="0">
                  <a:moveTo>
                    <a:pt x="1534" y="1"/>
                  </a:moveTo>
                  <a:cubicBezTo>
                    <a:pt x="1445" y="1"/>
                    <a:pt x="1369" y="74"/>
                    <a:pt x="1369" y="164"/>
                  </a:cubicBezTo>
                  <a:lnTo>
                    <a:pt x="8" y="28019"/>
                  </a:lnTo>
                  <a:cubicBezTo>
                    <a:pt x="1" y="28114"/>
                    <a:pt x="70" y="28189"/>
                    <a:pt x="166" y="28196"/>
                  </a:cubicBezTo>
                  <a:cubicBezTo>
                    <a:pt x="169" y="28196"/>
                    <a:pt x="173" y="28196"/>
                    <a:pt x="176" y="28196"/>
                  </a:cubicBezTo>
                  <a:cubicBezTo>
                    <a:pt x="265" y="28196"/>
                    <a:pt x="341" y="28122"/>
                    <a:pt x="349" y="28031"/>
                  </a:cubicBezTo>
                  <a:lnTo>
                    <a:pt x="1702" y="176"/>
                  </a:lnTo>
                  <a:cubicBezTo>
                    <a:pt x="1709" y="83"/>
                    <a:pt x="1640" y="7"/>
                    <a:pt x="1544" y="1"/>
                  </a:cubicBezTo>
                  <a:cubicBezTo>
                    <a:pt x="1541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9"/>
            <p:cNvSpPr/>
            <p:nvPr/>
          </p:nvSpPr>
          <p:spPr>
            <a:xfrm>
              <a:off x="10812728" y="3310992"/>
              <a:ext cx="79175" cy="1307801"/>
            </a:xfrm>
            <a:custGeom>
              <a:avLst/>
              <a:gdLst/>
              <a:ahLst/>
              <a:cxnLst/>
              <a:rect l="l" t="t" r="r" b="b"/>
              <a:pathLst>
                <a:path w="1707" h="28196" extrusionOk="0">
                  <a:moveTo>
                    <a:pt x="1533" y="0"/>
                  </a:moveTo>
                  <a:cubicBezTo>
                    <a:pt x="1442" y="0"/>
                    <a:pt x="1366" y="74"/>
                    <a:pt x="1361" y="164"/>
                  </a:cubicBezTo>
                  <a:lnTo>
                    <a:pt x="6" y="28018"/>
                  </a:lnTo>
                  <a:cubicBezTo>
                    <a:pt x="0" y="28113"/>
                    <a:pt x="70" y="28189"/>
                    <a:pt x="163" y="28195"/>
                  </a:cubicBezTo>
                  <a:cubicBezTo>
                    <a:pt x="167" y="28195"/>
                    <a:pt x="170" y="28195"/>
                    <a:pt x="174" y="28195"/>
                  </a:cubicBezTo>
                  <a:cubicBezTo>
                    <a:pt x="265" y="28195"/>
                    <a:pt x="340" y="28122"/>
                    <a:pt x="340" y="28038"/>
                  </a:cubicBezTo>
                  <a:lnTo>
                    <a:pt x="1701" y="176"/>
                  </a:lnTo>
                  <a:cubicBezTo>
                    <a:pt x="1707" y="82"/>
                    <a:pt x="1637" y="7"/>
                    <a:pt x="1544" y="1"/>
                  </a:cubicBezTo>
                  <a:cubicBezTo>
                    <a:pt x="1540" y="0"/>
                    <a:pt x="1536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9"/>
            <p:cNvSpPr/>
            <p:nvPr/>
          </p:nvSpPr>
          <p:spPr>
            <a:xfrm>
              <a:off x="10885409" y="3314471"/>
              <a:ext cx="79314" cy="1307847"/>
            </a:xfrm>
            <a:custGeom>
              <a:avLst/>
              <a:gdLst/>
              <a:ahLst/>
              <a:cxnLst/>
              <a:rect l="l" t="t" r="r" b="b"/>
              <a:pathLst>
                <a:path w="1710" h="28197" extrusionOk="0">
                  <a:moveTo>
                    <a:pt x="1528" y="1"/>
                  </a:moveTo>
                  <a:cubicBezTo>
                    <a:pt x="1444" y="1"/>
                    <a:pt x="1369" y="74"/>
                    <a:pt x="1361" y="164"/>
                  </a:cubicBezTo>
                  <a:lnTo>
                    <a:pt x="1" y="28019"/>
                  </a:lnTo>
                  <a:cubicBezTo>
                    <a:pt x="1" y="28114"/>
                    <a:pt x="70" y="28196"/>
                    <a:pt x="166" y="28196"/>
                  </a:cubicBezTo>
                  <a:cubicBezTo>
                    <a:pt x="169" y="28196"/>
                    <a:pt x="173" y="28196"/>
                    <a:pt x="177" y="28196"/>
                  </a:cubicBezTo>
                  <a:cubicBezTo>
                    <a:pt x="266" y="28196"/>
                    <a:pt x="341" y="28128"/>
                    <a:pt x="341" y="28038"/>
                  </a:cubicBezTo>
                  <a:lnTo>
                    <a:pt x="1701" y="176"/>
                  </a:lnTo>
                  <a:cubicBezTo>
                    <a:pt x="1709" y="89"/>
                    <a:pt x="1633" y="7"/>
                    <a:pt x="1538" y="1"/>
                  </a:cubicBezTo>
                  <a:cubicBezTo>
                    <a:pt x="1535" y="1"/>
                    <a:pt x="1532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9"/>
            <p:cNvSpPr/>
            <p:nvPr/>
          </p:nvSpPr>
          <p:spPr>
            <a:xfrm>
              <a:off x="10957903" y="3317996"/>
              <a:ext cx="79500" cy="1307801"/>
            </a:xfrm>
            <a:custGeom>
              <a:avLst/>
              <a:gdLst/>
              <a:ahLst/>
              <a:cxnLst/>
              <a:rect l="l" t="t" r="r" b="b"/>
              <a:pathLst>
                <a:path w="1714" h="28196" extrusionOk="0">
                  <a:moveTo>
                    <a:pt x="1544" y="1"/>
                  </a:moveTo>
                  <a:cubicBezTo>
                    <a:pt x="1449" y="1"/>
                    <a:pt x="1374" y="70"/>
                    <a:pt x="1368" y="164"/>
                  </a:cubicBezTo>
                  <a:lnTo>
                    <a:pt x="7" y="28018"/>
                  </a:lnTo>
                  <a:cubicBezTo>
                    <a:pt x="1" y="28114"/>
                    <a:pt x="76" y="28195"/>
                    <a:pt x="170" y="28195"/>
                  </a:cubicBezTo>
                  <a:cubicBezTo>
                    <a:pt x="174" y="28196"/>
                    <a:pt x="178" y="28196"/>
                    <a:pt x="182" y="28196"/>
                  </a:cubicBezTo>
                  <a:cubicBezTo>
                    <a:pt x="271" y="28196"/>
                    <a:pt x="341" y="28128"/>
                    <a:pt x="347" y="28038"/>
                  </a:cubicBezTo>
                  <a:lnTo>
                    <a:pt x="1708" y="184"/>
                  </a:lnTo>
                  <a:cubicBezTo>
                    <a:pt x="1714" y="88"/>
                    <a:pt x="1638" y="7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9"/>
            <p:cNvSpPr/>
            <p:nvPr/>
          </p:nvSpPr>
          <p:spPr>
            <a:xfrm>
              <a:off x="10299374" y="3267254"/>
              <a:ext cx="899867" cy="87060"/>
            </a:xfrm>
            <a:custGeom>
              <a:avLst/>
              <a:gdLst/>
              <a:ahLst/>
              <a:cxnLst/>
              <a:rect l="l" t="t" r="r" b="b"/>
              <a:pathLst>
                <a:path w="19401" h="1877" extrusionOk="0">
                  <a:moveTo>
                    <a:pt x="2507" y="0"/>
                  </a:moveTo>
                  <a:cubicBezTo>
                    <a:pt x="2135" y="0"/>
                    <a:pt x="1767" y="13"/>
                    <a:pt x="1405" y="42"/>
                  </a:cubicBezTo>
                  <a:cubicBezTo>
                    <a:pt x="1090" y="68"/>
                    <a:pt x="247" y="219"/>
                    <a:pt x="139" y="615"/>
                  </a:cubicBezTo>
                  <a:cubicBezTo>
                    <a:pt x="0" y="1132"/>
                    <a:pt x="1108" y="1107"/>
                    <a:pt x="1474" y="1164"/>
                  </a:cubicBezTo>
                  <a:cubicBezTo>
                    <a:pt x="3181" y="1429"/>
                    <a:pt x="4908" y="1479"/>
                    <a:pt x="6626" y="1529"/>
                  </a:cubicBezTo>
                  <a:cubicBezTo>
                    <a:pt x="10589" y="1642"/>
                    <a:pt x="14551" y="1755"/>
                    <a:pt x="18507" y="1875"/>
                  </a:cubicBezTo>
                  <a:cubicBezTo>
                    <a:pt x="18536" y="1876"/>
                    <a:pt x="18565" y="1876"/>
                    <a:pt x="18594" y="1876"/>
                  </a:cubicBezTo>
                  <a:cubicBezTo>
                    <a:pt x="18850" y="1876"/>
                    <a:pt x="19128" y="1839"/>
                    <a:pt x="19263" y="1630"/>
                  </a:cubicBezTo>
                  <a:cubicBezTo>
                    <a:pt x="19401" y="1397"/>
                    <a:pt x="19263" y="1069"/>
                    <a:pt x="19031" y="924"/>
                  </a:cubicBezTo>
                  <a:cubicBezTo>
                    <a:pt x="18804" y="773"/>
                    <a:pt x="18513" y="755"/>
                    <a:pt x="18237" y="741"/>
                  </a:cubicBezTo>
                  <a:cubicBezTo>
                    <a:pt x="16202" y="641"/>
                    <a:pt x="14167" y="546"/>
                    <a:pt x="12126" y="452"/>
                  </a:cubicBezTo>
                  <a:cubicBezTo>
                    <a:pt x="10362" y="377"/>
                    <a:pt x="8592" y="301"/>
                    <a:pt x="6829" y="238"/>
                  </a:cubicBezTo>
                  <a:cubicBezTo>
                    <a:pt x="5423" y="182"/>
                    <a:pt x="3939" y="0"/>
                    <a:pt x="2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9"/>
            <p:cNvSpPr/>
            <p:nvPr/>
          </p:nvSpPr>
          <p:spPr>
            <a:xfrm>
              <a:off x="10324791" y="4495960"/>
              <a:ext cx="804087" cy="185994"/>
            </a:xfrm>
            <a:custGeom>
              <a:avLst/>
              <a:gdLst/>
              <a:ahLst/>
              <a:cxnLst/>
              <a:rect l="l" t="t" r="r" b="b"/>
              <a:pathLst>
                <a:path w="17336" h="4010" extrusionOk="0">
                  <a:moveTo>
                    <a:pt x="1270" y="1"/>
                  </a:moveTo>
                  <a:cubicBezTo>
                    <a:pt x="648" y="1"/>
                    <a:pt x="0" y="125"/>
                    <a:pt x="214" y="971"/>
                  </a:cubicBezTo>
                  <a:cubicBezTo>
                    <a:pt x="403" y="1740"/>
                    <a:pt x="1682" y="2188"/>
                    <a:pt x="2325" y="2496"/>
                  </a:cubicBezTo>
                  <a:cubicBezTo>
                    <a:pt x="4394" y="3491"/>
                    <a:pt x="6699" y="4010"/>
                    <a:pt x="9000" y="4010"/>
                  </a:cubicBezTo>
                  <a:cubicBezTo>
                    <a:pt x="10704" y="4010"/>
                    <a:pt x="12407" y="3725"/>
                    <a:pt x="14009" y="3138"/>
                  </a:cubicBezTo>
                  <a:cubicBezTo>
                    <a:pt x="15308" y="2659"/>
                    <a:pt x="16599" y="1947"/>
                    <a:pt x="17335" y="776"/>
                  </a:cubicBezTo>
                  <a:cubicBezTo>
                    <a:pt x="14570" y="644"/>
                    <a:pt x="11805" y="505"/>
                    <a:pt x="9040" y="373"/>
                  </a:cubicBezTo>
                  <a:cubicBezTo>
                    <a:pt x="6589" y="252"/>
                    <a:pt x="4145" y="133"/>
                    <a:pt x="1694" y="14"/>
                  </a:cubicBezTo>
                  <a:cubicBezTo>
                    <a:pt x="1562" y="8"/>
                    <a:pt x="1417" y="1"/>
                    <a:pt x="1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9"/>
            <p:cNvSpPr/>
            <p:nvPr/>
          </p:nvSpPr>
          <p:spPr>
            <a:xfrm>
              <a:off x="10248261" y="4748279"/>
              <a:ext cx="827742" cy="395225"/>
            </a:xfrm>
            <a:custGeom>
              <a:avLst/>
              <a:gdLst/>
              <a:ahLst/>
              <a:cxnLst/>
              <a:rect l="l" t="t" r="r" b="b"/>
              <a:pathLst>
                <a:path w="17846" h="8521" extrusionOk="0">
                  <a:moveTo>
                    <a:pt x="4397" y="0"/>
                  </a:moveTo>
                  <a:cubicBezTo>
                    <a:pt x="3945" y="0"/>
                    <a:pt x="3545" y="63"/>
                    <a:pt x="3307" y="255"/>
                  </a:cubicBezTo>
                  <a:cubicBezTo>
                    <a:pt x="2678" y="766"/>
                    <a:pt x="3105" y="2120"/>
                    <a:pt x="3074" y="2787"/>
                  </a:cubicBezTo>
                  <a:cubicBezTo>
                    <a:pt x="3050" y="3368"/>
                    <a:pt x="2929" y="3941"/>
                    <a:pt x="2658" y="4458"/>
                  </a:cubicBezTo>
                  <a:cubicBezTo>
                    <a:pt x="2539" y="4684"/>
                    <a:pt x="1600" y="5502"/>
                    <a:pt x="1600" y="5591"/>
                  </a:cubicBezTo>
                  <a:cubicBezTo>
                    <a:pt x="1027" y="5906"/>
                    <a:pt x="233" y="6083"/>
                    <a:pt x="94" y="6718"/>
                  </a:cubicBezTo>
                  <a:cubicBezTo>
                    <a:pt x="0" y="7147"/>
                    <a:pt x="297" y="7581"/>
                    <a:pt x="681" y="7790"/>
                  </a:cubicBezTo>
                  <a:cubicBezTo>
                    <a:pt x="1065" y="7997"/>
                    <a:pt x="1512" y="8034"/>
                    <a:pt x="1946" y="8066"/>
                  </a:cubicBezTo>
                  <a:cubicBezTo>
                    <a:pt x="6369" y="8369"/>
                    <a:pt x="10797" y="8520"/>
                    <a:pt x="15224" y="8520"/>
                  </a:cubicBezTo>
                  <a:cubicBezTo>
                    <a:pt x="15394" y="8520"/>
                    <a:pt x="15565" y="8520"/>
                    <a:pt x="15735" y="8520"/>
                  </a:cubicBezTo>
                  <a:cubicBezTo>
                    <a:pt x="16188" y="8520"/>
                    <a:pt x="16661" y="8508"/>
                    <a:pt x="17058" y="8293"/>
                  </a:cubicBezTo>
                  <a:cubicBezTo>
                    <a:pt x="17555" y="8016"/>
                    <a:pt x="17845" y="7406"/>
                    <a:pt x="17758" y="6831"/>
                  </a:cubicBezTo>
                  <a:cubicBezTo>
                    <a:pt x="17668" y="6264"/>
                    <a:pt x="17228" y="5773"/>
                    <a:pt x="16680" y="5610"/>
                  </a:cubicBezTo>
                  <a:cubicBezTo>
                    <a:pt x="16371" y="5516"/>
                    <a:pt x="16037" y="5516"/>
                    <a:pt x="15754" y="5365"/>
                  </a:cubicBezTo>
                  <a:cubicBezTo>
                    <a:pt x="15257" y="5100"/>
                    <a:pt x="15080" y="4450"/>
                    <a:pt x="15150" y="3897"/>
                  </a:cubicBezTo>
                  <a:cubicBezTo>
                    <a:pt x="15219" y="3336"/>
                    <a:pt x="15470" y="2819"/>
                    <a:pt x="15621" y="2278"/>
                  </a:cubicBezTo>
                  <a:cubicBezTo>
                    <a:pt x="15786" y="1705"/>
                    <a:pt x="15748" y="943"/>
                    <a:pt x="15212" y="678"/>
                  </a:cubicBezTo>
                  <a:cubicBezTo>
                    <a:pt x="15023" y="589"/>
                    <a:pt x="14816" y="577"/>
                    <a:pt x="14607" y="571"/>
                  </a:cubicBezTo>
                  <a:cubicBezTo>
                    <a:pt x="11949" y="451"/>
                    <a:pt x="9298" y="330"/>
                    <a:pt x="6640" y="217"/>
                  </a:cubicBezTo>
                  <a:cubicBezTo>
                    <a:pt x="6138" y="193"/>
                    <a:pt x="5189" y="0"/>
                    <a:pt x="4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9"/>
            <p:cNvSpPr/>
            <p:nvPr/>
          </p:nvSpPr>
          <p:spPr>
            <a:xfrm>
              <a:off x="9972475" y="3054175"/>
              <a:ext cx="1481596" cy="1803584"/>
            </a:xfrm>
            <a:custGeom>
              <a:avLst/>
              <a:gdLst/>
              <a:ahLst/>
              <a:cxnLst/>
              <a:rect l="l" t="t" r="r" b="b"/>
              <a:pathLst>
                <a:path w="31943" h="38885" extrusionOk="0">
                  <a:moveTo>
                    <a:pt x="5745" y="0"/>
                  </a:moveTo>
                  <a:cubicBezTo>
                    <a:pt x="5677" y="0"/>
                    <a:pt x="5608" y="2"/>
                    <a:pt x="5537" y="6"/>
                  </a:cubicBezTo>
                  <a:cubicBezTo>
                    <a:pt x="4434" y="63"/>
                    <a:pt x="3452" y="712"/>
                    <a:pt x="2998" y="1619"/>
                  </a:cubicBezTo>
                  <a:cubicBezTo>
                    <a:pt x="2690" y="2236"/>
                    <a:pt x="2632" y="2974"/>
                    <a:pt x="2954" y="3723"/>
                  </a:cubicBezTo>
                  <a:cubicBezTo>
                    <a:pt x="3368" y="4698"/>
                    <a:pt x="4427" y="5326"/>
                    <a:pt x="5474" y="5326"/>
                  </a:cubicBezTo>
                  <a:cubicBezTo>
                    <a:pt x="5767" y="5326"/>
                    <a:pt x="6059" y="5277"/>
                    <a:pt x="6336" y="5172"/>
                  </a:cubicBezTo>
                  <a:lnTo>
                    <a:pt x="6336" y="5172"/>
                  </a:lnTo>
                  <a:cubicBezTo>
                    <a:pt x="6249" y="5206"/>
                    <a:pt x="6211" y="7043"/>
                    <a:pt x="6173" y="7256"/>
                  </a:cubicBezTo>
                  <a:cubicBezTo>
                    <a:pt x="6010" y="8233"/>
                    <a:pt x="5775" y="9204"/>
                    <a:pt x="5467" y="10142"/>
                  </a:cubicBezTo>
                  <a:cubicBezTo>
                    <a:pt x="4560" y="12932"/>
                    <a:pt x="2759" y="15207"/>
                    <a:pt x="1663" y="17896"/>
                  </a:cubicBezTo>
                  <a:cubicBezTo>
                    <a:pt x="446" y="20868"/>
                    <a:pt x="0" y="24188"/>
                    <a:pt x="586" y="27345"/>
                  </a:cubicBezTo>
                  <a:cubicBezTo>
                    <a:pt x="1172" y="30506"/>
                    <a:pt x="2827" y="33492"/>
                    <a:pt x="5336" y="35508"/>
                  </a:cubicBezTo>
                  <a:cubicBezTo>
                    <a:pt x="8447" y="38009"/>
                    <a:pt x="12592" y="38866"/>
                    <a:pt x="16579" y="38884"/>
                  </a:cubicBezTo>
                  <a:cubicBezTo>
                    <a:pt x="16614" y="38884"/>
                    <a:pt x="16649" y="38884"/>
                    <a:pt x="16685" y="38884"/>
                  </a:cubicBezTo>
                  <a:cubicBezTo>
                    <a:pt x="19916" y="38884"/>
                    <a:pt x="23265" y="38335"/>
                    <a:pt x="25902" y="36471"/>
                  </a:cubicBezTo>
                  <a:cubicBezTo>
                    <a:pt x="28068" y="34948"/>
                    <a:pt x="29599" y="32630"/>
                    <a:pt x="30531" y="30142"/>
                  </a:cubicBezTo>
                  <a:cubicBezTo>
                    <a:pt x="31609" y="27275"/>
                    <a:pt x="31943" y="24113"/>
                    <a:pt x="31356" y="21103"/>
                  </a:cubicBezTo>
                  <a:cubicBezTo>
                    <a:pt x="30853" y="18525"/>
                    <a:pt x="29707" y="16120"/>
                    <a:pt x="28754" y="13669"/>
                  </a:cubicBezTo>
                  <a:cubicBezTo>
                    <a:pt x="27809" y="11219"/>
                    <a:pt x="27042" y="8599"/>
                    <a:pt x="27364" y="5991"/>
                  </a:cubicBezTo>
                  <a:lnTo>
                    <a:pt x="27364" y="5991"/>
                  </a:lnTo>
                  <a:cubicBezTo>
                    <a:pt x="27591" y="6048"/>
                    <a:pt x="27825" y="6076"/>
                    <a:pt x="28060" y="6076"/>
                  </a:cubicBezTo>
                  <a:cubicBezTo>
                    <a:pt x="29218" y="6076"/>
                    <a:pt x="30392" y="5404"/>
                    <a:pt x="30789" y="4314"/>
                  </a:cubicBezTo>
                  <a:cubicBezTo>
                    <a:pt x="31274" y="3011"/>
                    <a:pt x="30367" y="1329"/>
                    <a:pt x="28981" y="1172"/>
                  </a:cubicBezTo>
                  <a:cubicBezTo>
                    <a:pt x="28903" y="1163"/>
                    <a:pt x="28826" y="1159"/>
                    <a:pt x="28750" y="1159"/>
                  </a:cubicBezTo>
                  <a:cubicBezTo>
                    <a:pt x="27455" y="1159"/>
                    <a:pt x="26386" y="2339"/>
                    <a:pt x="25832" y="3547"/>
                  </a:cubicBezTo>
                  <a:cubicBezTo>
                    <a:pt x="24660" y="6098"/>
                    <a:pt x="24806" y="9064"/>
                    <a:pt x="25391" y="11811"/>
                  </a:cubicBezTo>
                  <a:cubicBezTo>
                    <a:pt x="25983" y="14557"/>
                    <a:pt x="26986" y="17202"/>
                    <a:pt x="27489" y="19969"/>
                  </a:cubicBezTo>
                  <a:cubicBezTo>
                    <a:pt x="27992" y="22728"/>
                    <a:pt x="27949" y="25732"/>
                    <a:pt x="26544" y="28163"/>
                  </a:cubicBezTo>
                  <a:cubicBezTo>
                    <a:pt x="25032" y="30771"/>
                    <a:pt x="22160" y="32352"/>
                    <a:pt x="19224" y="33046"/>
                  </a:cubicBezTo>
                  <a:cubicBezTo>
                    <a:pt x="18022" y="33331"/>
                    <a:pt x="16780" y="33486"/>
                    <a:pt x="15542" y="33486"/>
                  </a:cubicBezTo>
                  <a:cubicBezTo>
                    <a:pt x="14024" y="33486"/>
                    <a:pt x="12512" y="33253"/>
                    <a:pt x="11086" y="32743"/>
                  </a:cubicBezTo>
                  <a:cubicBezTo>
                    <a:pt x="8491" y="31811"/>
                    <a:pt x="6211" y="29909"/>
                    <a:pt x="5065" y="27407"/>
                  </a:cubicBezTo>
                  <a:cubicBezTo>
                    <a:pt x="3798" y="24624"/>
                    <a:pt x="4013" y="21373"/>
                    <a:pt x="4781" y="18412"/>
                  </a:cubicBezTo>
                  <a:cubicBezTo>
                    <a:pt x="5549" y="15452"/>
                    <a:pt x="6834" y="12643"/>
                    <a:pt x="7673" y="9701"/>
                  </a:cubicBezTo>
                  <a:cubicBezTo>
                    <a:pt x="8379" y="7240"/>
                    <a:pt x="9982" y="0"/>
                    <a:pt x="5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4" name="Google Shape;3224;p69"/>
          <p:cNvGrpSpPr/>
          <p:nvPr/>
        </p:nvGrpSpPr>
        <p:grpSpPr>
          <a:xfrm rot="-898358">
            <a:off x="-342035" y="2330885"/>
            <a:ext cx="2110531" cy="3045934"/>
            <a:chOff x="13667176" y="1333021"/>
            <a:chExt cx="2708751" cy="3909290"/>
          </a:xfrm>
        </p:grpSpPr>
        <p:sp>
          <p:nvSpPr>
            <p:cNvPr id="3225" name="Google Shape;3225;p69"/>
            <p:cNvSpPr/>
            <p:nvPr/>
          </p:nvSpPr>
          <p:spPr>
            <a:xfrm flipH="1">
              <a:off x="15787898" y="2074680"/>
              <a:ext cx="60045" cy="2566321"/>
            </a:xfrm>
            <a:custGeom>
              <a:avLst/>
              <a:gdLst/>
              <a:ahLst/>
              <a:cxnLst/>
              <a:rect l="l" t="t" r="r" b="b"/>
              <a:pathLst>
                <a:path w="688" h="29405" extrusionOk="0">
                  <a:moveTo>
                    <a:pt x="206" y="0"/>
                  </a:moveTo>
                  <a:cubicBezTo>
                    <a:pt x="203" y="0"/>
                    <a:pt x="199" y="0"/>
                    <a:pt x="196" y="0"/>
                  </a:cubicBezTo>
                  <a:cubicBezTo>
                    <a:pt x="89" y="0"/>
                    <a:pt x="1" y="88"/>
                    <a:pt x="1" y="201"/>
                  </a:cubicBezTo>
                  <a:lnTo>
                    <a:pt x="290" y="29209"/>
                  </a:lnTo>
                  <a:cubicBezTo>
                    <a:pt x="290" y="29317"/>
                    <a:pt x="379" y="29404"/>
                    <a:pt x="492" y="29404"/>
                  </a:cubicBezTo>
                  <a:cubicBezTo>
                    <a:pt x="600" y="29404"/>
                    <a:pt x="687" y="29317"/>
                    <a:pt x="687" y="29203"/>
                  </a:cubicBezTo>
                  <a:lnTo>
                    <a:pt x="397" y="195"/>
                  </a:lnTo>
                  <a:cubicBezTo>
                    <a:pt x="397" y="91"/>
                    <a:pt x="315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9"/>
            <p:cNvSpPr/>
            <p:nvPr/>
          </p:nvSpPr>
          <p:spPr>
            <a:xfrm flipH="1">
              <a:off x="15643523" y="2074680"/>
              <a:ext cx="60045" cy="2566321"/>
            </a:xfrm>
            <a:custGeom>
              <a:avLst/>
              <a:gdLst/>
              <a:ahLst/>
              <a:cxnLst/>
              <a:rect l="l" t="t" r="r" b="b"/>
              <a:pathLst>
                <a:path w="688" h="29405" extrusionOk="0">
                  <a:moveTo>
                    <a:pt x="206" y="0"/>
                  </a:moveTo>
                  <a:cubicBezTo>
                    <a:pt x="203" y="0"/>
                    <a:pt x="199" y="0"/>
                    <a:pt x="196" y="0"/>
                  </a:cubicBezTo>
                  <a:cubicBezTo>
                    <a:pt x="89" y="0"/>
                    <a:pt x="1" y="88"/>
                    <a:pt x="1" y="201"/>
                  </a:cubicBezTo>
                  <a:lnTo>
                    <a:pt x="290" y="29209"/>
                  </a:lnTo>
                  <a:cubicBezTo>
                    <a:pt x="290" y="29317"/>
                    <a:pt x="379" y="29404"/>
                    <a:pt x="492" y="29404"/>
                  </a:cubicBezTo>
                  <a:cubicBezTo>
                    <a:pt x="600" y="29404"/>
                    <a:pt x="687" y="29317"/>
                    <a:pt x="687" y="29203"/>
                  </a:cubicBezTo>
                  <a:lnTo>
                    <a:pt x="397" y="195"/>
                  </a:lnTo>
                  <a:cubicBezTo>
                    <a:pt x="397" y="91"/>
                    <a:pt x="315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9"/>
            <p:cNvSpPr/>
            <p:nvPr/>
          </p:nvSpPr>
          <p:spPr>
            <a:xfrm flipH="1">
              <a:off x="15488001" y="2073109"/>
              <a:ext cx="59958" cy="2566321"/>
            </a:xfrm>
            <a:custGeom>
              <a:avLst/>
              <a:gdLst/>
              <a:ahLst/>
              <a:cxnLst/>
              <a:rect l="l" t="t" r="r" b="b"/>
              <a:pathLst>
                <a:path w="687" h="29405" extrusionOk="0">
                  <a:moveTo>
                    <a:pt x="195" y="0"/>
                  </a:moveTo>
                  <a:cubicBezTo>
                    <a:pt x="88" y="0"/>
                    <a:pt x="0" y="88"/>
                    <a:pt x="0" y="201"/>
                  </a:cubicBezTo>
                  <a:lnTo>
                    <a:pt x="291" y="29208"/>
                  </a:lnTo>
                  <a:cubicBezTo>
                    <a:pt x="291" y="29315"/>
                    <a:pt x="378" y="29404"/>
                    <a:pt x="492" y="29404"/>
                  </a:cubicBezTo>
                  <a:cubicBezTo>
                    <a:pt x="599" y="29404"/>
                    <a:pt x="687" y="29315"/>
                    <a:pt x="687" y="29202"/>
                  </a:cubicBezTo>
                  <a:lnTo>
                    <a:pt x="396" y="195"/>
                  </a:lnTo>
                  <a:cubicBezTo>
                    <a:pt x="396" y="88"/>
                    <a:pt x="309" y="0"/>
                    <a:pt x="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9"/>
            <p:cNvSpPr/>
            <p:nvPr/>
          </p:nvSpPr>
          <p:spPr>
            <a:xfrm flipH="1">
              <a:off x="15333526" y="2071364"/>
              <a:ext cx="59958" cy="2566321"/>
            </a:xfrm>
            <a:custGeom>
              <a:avLst/>
              <a:gdLst/>
              <a:ahLst/>
              <a:cxnLst/>
              <a:rect l="l" t="t" r="r" b="b"/>
              <a:pathLst>
                <a:path w="687" h="29405" extrusionOk="0">
                  <a:moveTo>
                    <a:pt x="196" y="1"/>
                  </a:moveTo>
                  <a:cubicBezTo>
                    <a:pt x="88" y="1"/>
                    <a:pt x="1" y="96"/>
                    <a:pt x="1" y="202"/>
                  </a:cubicBezTo>
                  <a:lnTo>
                    <a:pt x="289" y="29209"/>
                  </a:lnTo>
                  <a:cubicBezTo>
                    <a:pt x="289" y="29314"/>
                    <a:pt x="373" y="29405"/>
                    <a:pt x="476" y="29405"/>
                  </a:cubicBezTo>
                  <a:cubicBezTo>
                    <a:pt x="479" y="29405"/>
                    <a:pt x="483" y="29405"/>
                    <a:pt x="486" y="29405"/>
                  </a:cubicBezTo>
                  <a:cubicBezTo>
                    <a:pt x="599" y="29405"/>
                    <a:pt x="687" y="29317"/>
                    <a:pt x="687" y="29209"/>
                  </a:cubicBezTo>
                  <a:lnTo>
                    <a:pt x="687" y="29203"/>
                  </a:lnTo>
                  <a:lnTo>
                    <a:pt x="397" y="196"/>
                  </a:lnTo>
                  <a:cubicBezTo>
                    <a:pt x="397" y="88"/>
                    <a:pt x="309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9"/>
            <p:cNvSpPr/>
            <p:nvPr/>
          </p:nvSpPr>
          <p:spPr>
            <a:xfrm flipH="1">
              <a:off x="15170323" y="2069793"/>
              <a:ext cx="60482" cy="2566321"/>
            </a:xfrm>
            <a:custGeom>
              <a:avLst/>
              <a:gdLst/>
              <a:ahLst/>
              <a:cxnLst/>
              <a:rect l="l" t="t" r="r" b="b"/>
              <a:pathLst>
                <a:path w="693" h="29405" extrusionOk="0">
                  <a:moveTo>
                    <a:pt x="202" y="0"/>
                  </a:moveTo>
                  <a:cubicBezTo>
                    <a:pt x="88" y="0"/>
                    <a:pt x="1" y="94"/>
                    <a:pt x="7" y="201"/>
                  </a:cubicBezTo>
                  <a:lnTo>
                    <a:pt x="291" y="29208"/>
                  </a:lnTo>
                  <a:cubicBezTo>
                    <a:pt x="297" y="29318"/>
                    <a:pt x="379" y="29405"/>
                    <a:pt x="482" y="29405"/>
                  </a:cubicBezTo>
                  <a:cubicBezTo>
                    <a:pt x="485" y="29405"/>
                    <a:pt x="488" y="29405"/>
                    <a:pt x="492" y="29404"/>
                  </a:cubicBezTo>
                  <a:cubicBezTo>
                    <a:pt x="605" y="29404"/>
                    <a:pt x="693" y="29315"/>
                    <a:pt x="693" y="29208"/>
                  </a:cubicBezTo>
                  <a:lnTo>
                    <a:pt x="693" y="29202"/>
                  </a:lnTo>
                  <a:lnTo>
                    <a:pt x="404" y="195"/>
                  </a:lnTo>
                  <a:cubicBezTo>
                    <a:pt x="404" y="88"/>
                    <a:pt x="309" y="0"/>
                    <a:pt x="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9"/>
            <p:cNvSpPr/>
            <p:nvPr/>
          </p:nvSpPr>
          <p:spPr>
            <a:xfrm flipH="1">
              <a:off x="15011310" y="2068047"/>
              <a:ext cx="60132" cy="2566845"/>
            </a:xfrm>
            <a:custGeom>
              <a:avLst/>
              <a:gdLst/>
              <a:ahLst/>
              <a:cxnLst/>
              <a:rect l="l" t="t" r="r" b="b"/>
              <a:pathLst>
                <a:path w="689" h="29411" extrusionOk="0">
                  <a:moveTo>
                    <a:pt x="197" y="1"/>
                  </a:moveTo>
                  <a:cubicBezTo>
                    <a:pt x="84" y="1"/>
                    <a:pt x="1" y="96"/>
                    <a:pt x="1" y="202"/>
                  </a:cubicBezTo>
                  <a:lnTo>
                    <a:pt x="285" y="29210"/>
                  </a:lnTo>
                  <a:cubicBezTo>
                    <a:pt x="291" y="29323"/>
                    <a:pt x="379" y="29411"/>
                    <a:pt x="486" y="29411"/>
                  </a:cubicBezTo>
                  <a:cubicBezTo>
                    <a:pt x="599" y="29405"/>
                    <a:pt x="689" y="29317"/>
                    <a:pt x="689" y="29210"/>
                  </a:cubicBezTo>
                  <a:lnTo>
                    <a:pt x="398" y="202"/>
                  </a:lnTo>
                  <a:cubicBezTo>
                    <a:pt x="398" y="88"/>
                    <a:pt x="303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9"/>
            <p:cNvSpPr/>
            <p:nvPr/>
          </p:nvSpPr>
          <p:spPr>
            <a:xfrm flipH="1">
              <a:off x="14846362" y="2612291"/>
              <a:ext cx="53500" cy="1873620"/>
            </a:xfrm>
            <a:custGeom>
              <a:avLst/>
              <a:gdLst/>
              <a:ahLst/>
              <a:cxnLst/>
              <a:rect l="l" t="t" r="r" b="b"/>
              <a:pathLst>
                <a:path w="613" h="21468" extrusionOk="0">
                  <a:moveTo>
                    <a:pt x="203" y="1"/>
                  </a:moveTo>
                  <a:cubicBezTo>
                    <a:pt x="89" y="7"/>
                    <a:pt x="0" y="96"/>
                    <a:pt x="0" y="202"/>
                  </a:cubicBezTo>
                  <a:lnTo>
                    <a:pt x="215" y="21267"/>
                  </a:lnTo>
                  <a:cubicBezTo>
                    <a:pt x="215" y="21380"/>
                    <a:pt x="302" y="21468"/>
                    <a:pt x="410" y="21468"/>
                  </a:cubicBezTo>
                  <a:cubicBezTo>
                    <a:pt x="523" y="21462"/>
                    <a:pt x="612" y="21374"/>
                    <a:pt x="612" y="21267"/>
                  </a:cubicBezTo>
                  <a:lnTo>
                    <a:pt x="612" y="21261"/>
                  </a:lnTo>
                  <a:lnTo>
                    <a:pt x="404" y="202"/>
                  </a:lnTo>
                  <a:cubicBezTo>
                    <a:pt x="398" y="88"/>
                    <a:pt x="310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9"/>
            <p:cNvSpPr/>
            <p:nvPr/>
          </p:nvSpPr>
          <p:spPr>
            <a:xfrm flipH="1">
              <a:off x="14694680" y="2611244"/>
              <a:ext cx="53500" cy="1873096"/>
            </a:xfrm>
            <a:custGeom>
              <a:avLst/>
              <a:gdLst/>
              <a:ahLst/>
              <a:cxnLst/>
              <a:rect l="l" t="t" r="r" b="b"/>
              <a:pathLst>
                <a:path w="613" h="21462" extrusionOk="0">
                  <a:moveTo>
                    <a:pt x="213" y="0"/>
                  </a:moveTo>
                  <a:cubicBezTo>
                    <a:pt x="210" y="0"/>
                    <a:pt x="206" y="0"/>
                    <a:pt x="203" y="1"/>
                  </a:cubicBezTo>
                  <a:cubicBezTo>
                    <a:pt x="90" y="1"/>
                    <a:pt x="1" y="88"/>
                    <a:pt x="1" y="202"/>
                  </a:cubicBezTo>
                  <a:lnTo>
                    <a:pt x="209" y="21259"/>
                  </a:lnTo>
                  <a:cubicBezTo>
                    <a:pt x="209" y="21373"/>
                    <a:pt x="303" y="21462"/>
                    <a:pt x="410" y="21462"/>
                  </a:cubicBezTo>
                  <a:cubicBezTo>
                    <a:pt x="524" y="21462"/>
                    <a:pt x="613" y="21367"/>
                    <a:pt x="613" y="21259"/>
                  </a:cubicBezTo>
                  <a:lnTo>
                    <a:pt x="404" y="196"/>
                  </a:lnTo>
                  <a:cubicBezTo>
                    <a:pt x="398" y="92"/>
                    <a:pt x="316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9"/>
            <p:cNvSpPr/>
            <p:nvPr/>
          </p:nvSpPr>
          <p:spPr>
            <a:xfrm flipH="1">
              <a:off x="14544132" y="2674431"/>
              <a:ext cx="49049" cy="1410189"/>
            </a:xfrm>
            <a:custGeom>
              <a:avLst/>
              <a:gdLst/>
              <a:ahLst/>
              <a:cxnLst/>
              <a:rect l="l" t="t" r="r" b="b"/>
              <a:pathLst>
                <a:path w="562" h="16158" extrusionOk="0">
                  <a:moveTo>
                    <a:pt x="214" y="1"/>
                  </a:moveTo>
                  <a:cubicBezTo>
                    <a:pt x="210" y="1"/>
                    <a:pt x="207" y="1"/>
                    <a:pt x="204" y="1"/>
                  </a:cubicBezTo>
                  <a:cubicBezTo>
                    <a:pt x="90" y="1"/>
                    <a:pt x="1" y="89"/>
                    <a:pt x="9" y="202"/>
                  </a:cubicBezTo>
                  <a:lnTo>
                    <a:pt x="166" y="15962"/>
                  </a:lnTo>
                  <a:cubicBezTo>
                    <a:pt x="166" y="16069"/>
                    <a:pt x="253" y="16157"/>
                    <a:pt x="361" y="16157"/>
                  </a:cubicBezTo>
                  <a:cubicBezTo>
                    <a:pt x="474" y="16157"/>
                    <a:pt x="562" y="16069"/>
                    <a:pt x="562" y="15956"/>
                  </a:cubicBezTo>
                  <a:lnTo>
                    <a:pt x="405" y="196"/>
                  </a:lnTo>
                  <a:cubicBezTo>
                    <a:pt x="405" y="92"/>
                    <a:pt x="322" y="1"/>
                    <a:pt x="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9"/>
            <p:cNvSpPr/>
            <p:nvPr/>
          </p:nvSpPr>
          <p:spPr>
            <a:xfrm flipH="1">
              <a:off x="14385294" y="2694766"/>
              <a:ext cx="47303" cy="1300747"/>
            </a:xfrm>
            <a:custGeom>
              <a:avLst/>
              <a:gdLst/>
              <a:ahLst/>
              <a:cxnLst/>
              <a:rect l="l" t="t" r="r" b="b"/>
              <a:pathLst>
                <a:path w="542" h="14904" extrusionOk="0">
                  <a:moveTo>
                    <a:pt x="196" y="1"/>
                  </a:moveTo>
                  <a:cubicBezTo>
                    <a:pt x="88" y="1"/>
                    <a:pt x="1" y="88"/>
                    <a:pt x="1" y="202"/>
                  </a:cubicBezTo>
                  <a:lnTo>
                    <a:pt x="146" y="14709"/>
                  </a:lnTo>
                  <a:cubicBezTo>
                    <a:pt x="146" y="14816"/>
                    <a:pt x="234" y="14904"/>
                    <a:pt x="347" y="14904"/>
                  </a:cubicBezTo>
                  <a:cubicBezTo>
                    <a:pt x="454" y="14904"/>
                    <a:pt x="542" y="14816"/>
                    <a:pt x="542" y="14703"/>
                  </a:cubicBezTo>
                  <a:lnTo>
                    <a:pt x="398" y="196"/>
                  </a:lnTo>
                  <a:cubicBezTo>
                    <a:pt x="398" y="88"/>
                    <a:pt x="309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9"/>
            <p:cNvSpPr/>
            <p:nvPr/>
          </p:nvSpPr>
          <p:spPr>
            <a:xfrm flipH="1">
              <a:off x="14231255" y="2604611"/>
              <a:ext cx="47914" cy="1310172"/>
            </a:xfrm>
            <a:custGeom>
              <a:avLst/>
              <a:gdLst/>
              <a:ahLst/>
              <a:cxnLst/>
              <a:rect l="l" t="t" r="r" b="b"/>
              <a:pathLst>
                <a:path w="549" h="15012" extrusionOk="0">
                  <a:moveTo>
                    <a:pt x="212" y="1"/>
                  </a:moveTo>
                  <a:cubicBezTo>
                    <a:pt x="209" y="1"/>
                    <a:pt x="206" y="1"/>
                    <a:pt x="202" y="1"/>
                  </a:cubicBezTo>
                  <a:cubicBezTo>
                    <a:pt x="89" y="1"/>
                    <a:pt x="1" y="89"/>
                    <a:pt x="1" y="202"/>
                  </a:cubicBezTo>
                  <a:lnTo>
                    <a:pt x="152" y="14816"/>
                  </a:lnTo>
                  <a:cubicBezTo>
                    <a:pt x="152" y="14926"/>
                    <a:pt x="234" y="15012"/>
                    <a:pt x="337" y="15012"/>
                  </a:cubicBezTo>
                  <a:cubicBezTo>
                    <a:pt x="340" y="15012"/>
                    <a:pt x="344" y="15012"/>
                    <a:pt x="347" y="15012"/>
                  </a:cubicBezTo>
                  <a:lnTo>
                    <a:pt x="353" y="15012"/>
                  </a:lnTo>
                  <a:cubicBezTo>
                    <a:pt x="461" y="15012"/>
                    <a:pt x="548" y="14924"/>
                    <a:pt x="548" y="14816"/>
                  </a:cubicBezTo>
                  <a:lnTo>
                    <a:pt x="548" y="14810"/>
                  </a:lnTo>
                  <a:lnTo>
                    <a:pt x="403" y="196"/>
                  </a:lnTo>
                  <a:cubicBezTo>
                    <a:pt x="403" y="86"/>
                    <a:pt x="315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9"/>
            <p:cNvSpPr/>
            <p:nvPr/>
          </p:nvSpPr>
          <p:spPr>
            <a:xfrm flipH="1">
              <a:off x="14111515" y="2599636"/>
              <a:ext cx="44510" cy="1008375"/>
            </a:xfrm>
            <a:custGeom>
              <a:avLst/>
              <a:gdLst/>
              <a:ahLst/>
              <a:cxnLst/>
              <a:rect l="l" t="t" r="r" b="b"/>
              <a:pathLst>
                <a:path w="510" h="11554" extrusionOk="0">
                  <a:moveTo>
                    <a:pt x="202" y="1"/>
                  </a:moveTo>
                  <a:cubicBezTo>
                    <a:pt x="88" y="1"/>
                    <a:pt x="0" y="90"/>
                    <a:pt x="0" y="203"/>
                  </a:cubicBezTo>
                  <a:lnTo>
                    <a:pt x="114" y="11359"/>
                  </a:lnTo>
                  <a:cubicBezTo>
                    <a:pt x="114" y="11466"/>
                    <a:pt x="208" y="11554"/>
                    <a:pt x="315" y="11554"/>
                  </a:cubicBezTo>
                  <a:cubicBezTo>
                    <a:pt x="422" y="11554"/>
                    <a:pt x="510" y="11458"/>
                    <a:pt x="510" y="11353"/>
                  </a:cubicBezTo>
                  <a:lnTo>
                    <a:pt x="404" y="196"/>
                  </a:lnTo>
                  <a:cubicBezTo>
                    <a:pt x="397" y="90"/>
                    <a:pt x="309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9"/>
            <p:cNvSpPr/>
            <p:nvPr/>
          </p:nvSpPr>
          <p:spPr>
            <a:xfrm flipH="1">
              <a:off x="13667176" y="1544313"/>
              <a:ext cx="2456442" cy="3510288"/>
            </a:xfrm>
            <a:custGeom>
              <a:avLst/>
              <a:gdLst/>
              <a:ahLst/>
              <a:cxnLst/>
              <a:rect l="l" t="t" r="r" b="b"/>
              <a:pathLst>
                <a:path w="28146" h="40221" extrusionOk="0">
                  <a:moveTo>
                    <a:pt x="4586" y="0"/>
                  </a:moveTo>
                  <a:cubicBezTo>
                    <a:pt x="1206" y="0"/>
                    <a:pt x="0" y="2582"/>
                    <a:pt x="0" y="2582"/>
                  </a:cubicBezTo>
                  <a:lnTo>
                    <a:pt x="1613" y="7287"/>
                  </a:lnTo>
                  <a:cubicBezTo>
                    <a:pt x="1613" y="7287"/>
                    <a:pt x="3004" y="6282"/>
                    <a:pt x="4866" y="6282"/>
                  </a:cubicBezTo>
                  <a:cubicBezTo>
                    <a:pt x="5781" y="6282"/>
                    <a:pt x="6810" y="6525"/>
                    <a:pt x="7843" y="7249"/>
                  </a:cubicBezTo>
                  <a:cubicBezTo>
                    <a:pt x="10986" y="9453"/>
                    <a:pt x="11478" y="12194"/>
                    <a:pt x="14690" y="13744"/>
                  </a:cubicBezTo>
                  <a:cubicBezTo>
                    <a:pt x="16073" y="14408"/>
                    <a:pt x="17130" y="14670"/>
                    <a:pt x="18013" y="14670"/>
                  </a:cubicBezTo>
                  <a:cubicBezTo>
                    <a:pt x="19183" y="14670"/>
                    <a:pt x="20049" y="14210"/>
                    <a:pt x="20964" y="13610"/>
                  </a:cubicBezTo>
                  <a:cubicBezTo>
                    <a:pt x="21690" y="13136"/>
                    <a:pt x="22437" y="12834"/>
                    <a:pt x="23054" y="12834"/>
                  </a:cubicBezTo>
                  <a:cubicBezTo>
                    <a:pt x="23803" y="12834"/>
                    <a:pt x="24360" y="13279"/>
                    <a:pt x="24453" y="14398"/>
                  </a:cubicBezTo>
                  <a:cubicBezTo>
                    <a:pt x="24630" y="16445"/>
                    <a:pt x="23226" y="16596"/>
                    <a:pt x="21839" y="19116"/>
                  </a:cubicBezTo>
                  <a:cubicBezTo>
                    <a:pt x="20461" y="21636"/>
                    <a:pt x="20341" y="26204"/>
                    <a:pt x="15635" y="30908"/>
                  </a:cubicBezTo>
                  <a:cubicBezTo>
                    <a:pt x="11440" y="35098"/>
                    <a:pt x="3483" y="35328"/>
                    <a:pt x="1786" y="35328"/>
                  </a:cubicBezTo>
                  <a:cubicBezTo>
                    <a:pt x="1576" y="35328"/>
                    <a:pt x="1462" y="35324"/>
                    <a:pt x="1462" y="35324"/>
                  </a:cubicBezTo>
                  <a:lnTo>
                    <a:pt x="1462" y="35324"/>
                  </a:lnTo>
                  <a:lnTo>
                    <a:pt x="2111" y="40054"/>
                  </a:lnTo>
                  <a:cubicBezTo>
                    <a:pt x="2111" y="40054"/>
                    <a:pt x="3047" y="40221"/>
                    <a:pt x="4520" y="40221"/>
                  </a:cubicBezTo>
                  <a:cubicBezTo>
                    <a:pt x="7591" y="40221"/>
                    <a:pt x="12996" y="39498"/>
                    <a:pt x="17109" y="35040"/>
                  </a:cubicBezTo>
                  <a:cubicBezTo>
                    <a:pt x="23200" y="28446"/>
                    <a:pt x="22848" y="23739"/>
                    <a:pt x="23654" y="21555"/>
                  </a:cubicBezTo>
                  <a:cubicBezTo>
                    <a:pt x="24467" y="19375"/>
                    <a:pt x="28145" y="16180"/>
                    <a:pt x="26766" y="12729"/>
                  </a:cubicBezTo>
                  <a:cubicBezTo>
                    <a:pt x="26125" y="11121"/>
                    <a:pt x="25254" y="10583"/>
                    <a:pt x="24345" y="10583"/>
                  </a:cubicBezTo>
                  <a:cubicBezTo>
                    <a:pt x="23308" y="10583"/>
                    <a:pt x="22220" y="11284"/>
                    <a:pt x="21368" y="11892"/>
                  </a:cubicBezTo>
                  <a:cubicBezTo>
                    <a:pt x="20749" y="12328"/>
                    <a:pt x="19987" y="12599"/>
                    <a:pt x="19173" y="12599"/>
                  </a:cubicBezTo>
                  <a:cubicBezTo>
                    <a:pt x="17875" y="12599"/>
                    <a:pt x="16444" y="11910"/>
                    <a:pt x="15251" y="10109"/>
                  </a:cubicBezTo>
                  <a:cubicBezTo>
                    <a:pt x="13304" y="7173"/>
                    <a:pt x="13449" y="2745"/>
                    <a:pt x="7686" y="617"/>
                  </a:cubicBezTo>
                  <a:cubicBezTo>
                    <a:pt x="6494" y="175"/>
                    <a:pt x="5466" y="0"/>
                    <a:pt x="4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9"/>
            <p:cNvSpPr/>
            <p:nvPr/>
          </p:nvSpPr>
          <p:spPr>
            <a:xfrm flipH="1">
              <a:off x="13750176" y="2773400"/>
              <a:ext cx="2245848" cy="2281194"/>
            </a:xfrm>
            <a:custGeom>
              <a:avLst/>
              <a:gdLst/>
              <a:ahLst/>
              <a:cxnLst/>
              <a:rect l="l" t="t" r="r" b="b"/>
              <a:pathLst>
                <a:path w="25733" h="26138" extrusionOk="0">
                  <a:moveTo>
                    <a:pt x="25561" y="1"/>
                  </a:moveTo>
                  <a:cubicBezTo>
                    <a:pt x="24328" y="3969"/>
                    <a:pt x="22904" y="4019"/>
                    <a:pt x="21631" y="6211"/>
                  </a:cubicBezTo>
                  <a:cubicBezTo>
                    <a:pt x="20359" y="8403"/>
                    <a:pt x="21927" y="9399"/>
                    <a:pt x="18683" y="14703"/>
                  </a:cubicBezTo>
                  <a:cubicBezTo>
                    <a:pt x="15432" y="20006"/>
                    <a:pt x="10897" y="22073"/>
                    <a:pt x="6425" y="23200"/>
                  </a:cubicBezTo>
                  <a:cubicBezTo>
                    <a:pt x="5106" y="23530"/>
                    <a:pt x="4143" y="23647"/>
                    <a:pt x="3440" y="23647"/>
                  </a:cubicBezTo>
                  <a:cubicBezTo>
                    <a:pt x="1758" y="23647"/>
                    <a:pt x="1570" y="22980"/>
                    <a:pt x="1570" y="22980"/>
                  </a:cubicBezTo>
                  <a:lnTo>
                    <a:pt x="1663" y="21203"/>
                  </a:lnTo>
                  <a:lnTo>
                    <a:pt x="1663" y="21203"/>
                  </a:lnTo>
                  <a:cubicBezTo>
                    <a:pt x="1044" y="21237"/>
                    <a:pt x="564" y="21244"/>
                    <a:pt x="283" y="21244"/>
                  </a:cubicBezTo>
                  <a:cubicBezTo>
                    <a:pt x="100" y="21244"/>
                    <a:pt x="0" y="21241"/>
                    <a:pt x="0" y="21241"/>
                  </a:cubicBezTo>
                  <a:lnTo>
                    <a:pt x="0" y="21241"/>
                  </a:lnTo>
                  <a:lnTo>
                    <a:pt x="649" y="25971"/>
                  </a:lnTo>
                  <a:cubicBezTo>
                    <a:pt x="649" y="25971"/>
                    <a:pt x="1585" y="26138"/>
                    <a:pt x="3058" y="26138"/>
                  </a:cubicBezTo>
                  <a:cubicBezTo>
                    <a:pt x="6129" y="26138"/>
                    <a:pt x="11534" y="25415"/>
                    <a:pt x="15647" y="20957"/>
                  </a:cubicBezTo>
                  <a:cubicBezTo>
                    <a:pt x="21738" y="14363"/>
                    <a:pt x="21386" y="9656"/>
                    <a:pt x="22192" y="7472"/>
                  </a:cubicBezTo>
                  <a:cubicBezTo>
                    <a:pt x="22898" y="5588"/>
                    <a:pt x="25732" y="2943"/>
                    <a:pt x="25599" y="38"/>
                  </a:cubicBezTo>
                  <a:lnTo>
                    <a:pt x="255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9"/>
            <p:cNvSpPr/>
            <p:nvPr/>
          </p:nvSpPr>
          <p:spPr>
            <a:xfrm flipH="1">
              <a:off x="14087668" y="1879971"/>
              <a:ext cx="1923192" cy="944665"/>
            </a:xfrm>
            <a:custGeom>
              <a:avLst/>
              <a:gdLst/>
              <a:ahLst/>
              <a:cxnLst/>
              <a:rect l="l" t="t" r="r" b="b"/>
              <a:pathLst>
                <a:path w="22036" h="10824" extrusionOk="0">
                  <a:moveTo>
                    <a:pt x="2886" y="1"/>
                  </a:moveTo>
                  <a:cubicBezTo>
                    <a:pt x="2857" y="1"/>
                    <a:pt x="2827" y="1"/>
                    <a:pt x="2798" y="1"/>
                  </a:cubicBezTo>
                  <a:cubicBezTo>
                    <a:pt x="1141" y="27"/>
                    <a:pt x="83" y="783"/>
                    <a:pt x="83" y="783"/>
                  </a:cubicBezTo>
                  <a:cubicBezTo>
                    <a:pt x="83" y="783"/>
                    <a:pt x="39" y="1501"/>
                    <a:pt x="1" y="2502"/>
                  </a:cubicBezTo>
                  <a:lnTo>
                    <a:pt x="321" y="3441"/>
                  </a:lnTo>
                  <a:cubicBezTo>
                    <a:pt x="321" y="3441"/>
                    <a:pt x="1712" y="2436"/>
                    <a:pt x="3574" y="2436"/>
                  </a:cubicBezTo>
                  <a:cubicBezTo>
                    <a:pt x="4489" y="2436"/>
                    <a:pt x="5518" y="2679"/>
                    <a:pt x="6551" y="3403"/>
                  </a:cubicBezTo>
                  <a:cubicBezTo>
                    <a:pt x="9694" y="5607"/>
                    <a:pt x="10186" y="8348"/>
                    <a:pt x="13398" y="9891"/>
                  </a:cubicBezTo>
                  <a:cubicBezTo>
                    <a:pt x="14783" y="10559"/>
                    <a:pt x="15841" y="10823"/>
                    <a:pt x="16726" y="10823"/>
                  </a:cubicBezTo>
                  <a:cubicBezTo>
                    <a:pt x="17894" y="10823"/>
                    <a:pt x="18759" y="10363"/>
                    <a:pt x="19672" y="9764"/>
                  </a:cubicBezTo>
                  <a:cubicBezTo>
                    <a:pt x="20401" y="9288"/>
                    <a:pt x="21149" y="8988"/>
                    <a:pt x="21768" y="8988"/>
                  </a:cubicBezTo>
                  <a:cubicBezTo>
                    <a:pt x="21860" y="8988"/>
                    <a:pt x="21949" y="8995"/>
                    <a:pt x="22035" y="9009"/>
                  </a:cubicBezTo>
                  <a:cubicBezTo>
                    <a:pt x="21854" y="8805"/>
                    <a:pt x="21634" y="8707"/>
                    <a:pt x="21345" y="8707"/>
                  </a:cubicBezTo>
                  <a:cubicBezTo>
                    <a:pt x="20846" y="8707"/>
                    <a:pt x="20141" y="8997"/>
                    <a:pt x="19073" y="9538"/>
                  </a:cubicBezTo>
                  <a:cubicBezTo>
                    <a:pt x="18329" y="9917"/>
                    <a:pt x="17594" y="10071"/>
                    <a:pt x="16898" y="10071"/>
                  </a:cubicBezTo>
                  <a:cubicBezTo>
                    <a:pt x="15709" y="10071"/>
                    <a:pt x="14634" y="9624"/>
                    <a:pt x="13820" y="9092"/>
                  </a:cubicBezTo>
                  <a:cubicBezTo>
                    <a:pt x="11081" y="7296"/>
                    <a:pt x="10671" y="4304"/>
                    <a:pt x="6880" y="1463"/>
                  </a:cubicBezTo>
                  <a:cubicBezTo>
                    <a:pt x="5382" y="340"/>
                    <a:pt x="4005" y="1"/>
                    <a:pt x="2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9"/>
            <p:cNvSpPr/>
            <p:nvPr/>
          </p:nvSpPr>
          <p:spPr>
            <a:xfrm flipH="1">
              <a:off x="15928907" y="4543677"/>
              <a:ext cx="194711" cy="382701"/>
            </a:xfrm>
            <a:custGeom>
              <a:avLst/>
              <a:gdLst/>
              <a:ahLst/>
              <a:cxnLst/>
              <a:rect l="l" t="t" r="r" b="b"/>
              <a:pathLst>
                <a:path w="2231" h="4385" extrusionOk="0">
                  <a:moveTo>
                    <a:pt x="1651" y="0"/>
                  </a:moveTo>
                  <a:lnTo>
                    <a:pt x="530" y="12"/>
                  </a:lnTo>
                  <a:cubicBezTo>
                    <a:pt x="235" y="12"/>
                    <a:pt x="0" y="257"/>
                    <a:pt x="0" y="547"/>
                  </a:cubicBezTo>
                  <a:lnTo>
                    <a:pt x="32" y="3855"/>
                  </a:lnTo>
                  <a:cubicBezTo>
                    <a:pt x="38" y="4146"/>
                    <a:pt x="273" y="4384"/>
                    <a:pt x="564" y="4384"/>
                  </a:cubicBezTo>
                  <a:cubicBezTo>
                    <a:pt x="568" y="4384"/>
                    <a:pt x="571" y="4384"/>
                    <a:pt x="575" y="4384"/>
                  </a:cubicBezTo>
                  <a:lnTo>
                    <a:pt x="1695" y="4377"/>
                  </a:lnTo>
                  <a:cubicBezTo>
                    <a:pt x="1991" y="4371"/>
                    <a:pt x="2230" y="4132"/>
                    <a:pt x="2224" y="3835"/>
                  </a:cubicBezTo>
                  <a:lnTo>
                    <a:pt x="2192" y="529"/>
                  </a:lnTo>
                  <a:cubicBezTo>
                    <a:pt x="2192" y="233"/>
                    <a:pt x="1948" y="0"/>
                    <a:pt x="1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9"/>
            <p:cNvSpPr/>
            <p:nvPr/>
          </p:nvSpPr>
          <p:spPr>
            <a:xfrm flipH="1">
              <a:off x="15896440" y="1576081"/>
              <a:ext cx="308954" cy="702651"/>
            </a:xfrm>
            <a:custGeom>
              <a:avLst/>
              <a:gdLst/>
              <a:ahLst/>
              <a:cxnLst/>
              <a:rect l="l" t="t" r="r" b="b"/>
              <a:pathLst>
                <a:path w="3540" h="8051" extrusionOk="0">
                  <a:moveTo>
                    <a:pt x="2721" y="0"/>
                  </a:moveTo>
                  <a:lnTo>
                    <a:pt x="661" y="18"/>
                  </a:lnTo>
                  <a:lnTo>
                    <a:pt x="0" y="8051"/>
                  </a:lnTo>
                  <a:lnTo>
                    <a:pt x="0" y="8051"/>
                  </a:lnTo>
                  <a:lnTo>
                    <a:pt x="3539" y="8019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9"/>
            <p:cNvSpPr/>
            <p:nvPr/>
          </p:nvSpPr>
          <p:spPr>
            <a:xfrm flipH="1">
              <a:off x="15832641" y="2305521"/>
              <a:ext cx="433320" cy="286000"/>
            </a:xfrm>
            <a:custGeom>
              <a:avLst/>
              <a:gdLst/>
              <a:ahLst/>
              <a:cxnLst/>
              <a:rect l="l" t="t" r="r" b="b"/>
              <a:pathLst>
                <a:path w="4965" h="3277" extrusionOk="0">
                  <a:moveTo>
                    <a:pt x="4404" y="1"/>
                  </a:moveTo>
                  <a:lnTo>
                    <a:pt x="535" y="39"/>
                  </a:lnTo>
                  <a:cubicBezTo>
                    <a:pt x="241" y="45"/>
                    <a:pt x="0" y="285"/>
                    <a:pt x="6" y="580"/>
                  </a:cubicBezTo>
                  <a:lnTo>
                    <a:pt x="26" y="2748"/>
                  </a:lnTo>
                  <a:cubicBezTo>
                    <a:pt x="32" y="3037"/>
                    <a:pt x="271" y="3277"/>
                    <a:pt x="567" y="3277"/>
                  </a:cubicBezTo>
                  <a:lnTo>
                    <a:pt x="4436" y="3233"/>
                  </a:lnTo>
                  <a:cubicBezTo>
                    <a:pt x="4731" y="3233"/>
                    <a:pt x="4965" y="2993"/>
                    <a:pt x="4965" y="2696"/>
                  </a:cubicBezTo>
                  <a:lnTo>
                    <a:pt x="4939" y="530"/>
                  </a:lnTo>
                  <a:cubicBezTo>
                    <a:pt x="4939" y="234"/>
                    <a:pt x="4700" y="1"/>
                    <a:pt x="4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9"/>
            <p:cNvSpPr/>
            <p:nvPr/>
          </p:nvSpPr>
          <p:spPr>
            <a:xfrm flipH="1">
              <a:off x="15850271" y="2620670"/>
              <a:ext cx="394221" cy="1798825"/>
            </a:xfrm>
            <a:custGeom>
              <a:avLst/>
              <a:gdLst/>
              <a:ahLst/>
              <a:cxnLst/>
              <a:rect l="l" t="t" r="r" b="b"/>
              <a:pathLst>
                <a:path w="4517" h="20611" extrusionOk="0">
                  <a:moveTo>
                    <a:pt x="4516" y="0"/>
                  </a:moveTo>
                  <a:lnTo>
                    <a:pt x="1" y="44"/>
                  </a:lnTo>
                  <a:lnTo>
                    <a:pt x="1310" y="20610"/>
                  </a:lnTo>
                  <a:lnTo>
                    <a:pt x="3320" y="20584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9"/>
            <p:cNvSpPr/>
            <p:nvPr/>
          </p:nvSpPr>
          <p:spPr>
            <a:xfrm flipH="1">
              <a:off x="15785338" y="2523795"/>
              <a:ext cx="524610" cy="163466"/>
            </a:xfrm>
            <a:custGeom>
              <a:avLst/>
              <a:gdLst/>
              <a:ahLst/>
              <a:cxnLst/>
              <a:rect l="l" t="t" r="r" b="b"/>
              <a:pathLst>
                <a:path w="6011" h="1873" extrusionOk="0">
                  <a:moveTo>
                    <a:pt x="5461" y="0"/>
                  </a:moveTo>
                  <a:lnTo>
                    <a:pt x="536" y="52"/>
                  </a:lnTo>
                  <a:cubicBezTo>
                    <a:pt x="240" y="52"/>
                    <a:pt x="1" y="297"/>
                    <a:pt x="7" y="593"/>
                  </a:cubicBezTo>
                  <a:lnTo>
                    <a:pt x="13" y="1343"/>
                  </a:lnTo>
                  <a:cubicBezTo>
                    <a:pt x="13" y="1635"/>
                    <a:pt x="253" y="1872"/>
                    <a:pt x="537" y="1872"/>
                  </a:cubicBezTo>
                  <a:cubicBezTo>
                    <a:pt x="541" y="1872"/>
                    <a:pt x="544" y="1872"/>
                    <a:pt x="548" y="1872"/>
                  </a:cubicBezTo>
                  <a:lnTo>
                    <a:pt x="5481" y="1821"/>
                  </a:lnTo>
                  <a:cubicBezTo>
                    <a:pt x="5777" y="1821"/>
                    <a:pt x="6010" y="1582"/>
                    <a:pt x="6010" y="1285"/>
                  </a:cubicBezTo>
                  <a:lnTo>
                    <a:pt x="6004" y="529"/>
                  </a:lnTo>
                  <a:cubicBezTo>
                    <a:pt x="5998" y="233"/>
                    <a:pt x="5758" y="0"/>
                    <a:pt x="5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9"/>
            <p:cNvSpPr/>
            <p:nvPr/>
          </p:nvSpPr>
          <p:spPr>
            <a:xfrm flipH="1">
              <a:off x="15756711" y="2213185"/>
              <a:ext cx="587884" cy="153517"/>
            </a:xfrm>
            <a:custGeom>
              <a:avLst/>
              <a:gdLst/>
              <a:ahLst/>
              <a:cxnLst/>
              <a:rect l="l" t="t" r="r" b="b"/>
              <a:pathLst>
                <a:path w="6736" h="1759" extrusionOk="0">
                  <a:moveTo>
                    <a:pt x="6186" y="1"/>
                  </a:moveTo>
                  <a:lnTo>
                    <a:pt x="537" y="58"/>
                  </a:lnTo>
                  <a:cubicBezTo>
                    <a:pt x="241" y="64"/>
                    <a:pt x="0" y="303"/>
                    <a:pt x="8" y="599"/>
                  </a:cubicBezTo>
                  <a:lnTo>
                    <a:pt x="14" y="1230"/>
                  </a:lnTo>
                  <a:cubicBezTo>
                    <a:pt x="14" y="1518"/>
                    <a:pt x="259" y="1759"/>
                    <a:pt x="555" y="1759"/>
                  </a:cubicBezTo>
                  <a:lnTo>
                    <a:pt x="6198" y="1701"/>
                  </a:lnTo>
                  <a:cubicBezTo>
                    <a:pt x="6495" y="1695"/>
                    <a:pt x="6735" y="1456"/>
                    <a:pt x="6728" y="1160"/>
                  </a:cubicBezTo>
                  <a:lnTo>
                    <a:pt x="6722" y="530"/>
                  </a:lnTo>
                  <a:cubicBezTo>
                    <a:pt x="6722" y="240"/>
                    <a:pt x="6477" y="1"/>
                    <a:pt x="6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9"/>
            <p:cNvSpPr/>
            <p:nvPr/>
          </p:nvSpPr>
          <p:spPr>
            <a:xfrm flipH="1">
              <a:off x="15830459" y="1416630"/>
              <a:ext cx="455314" cy="231541"/>
            </a:xfrm>
            <a:custGeom>
              <a:avLst/>
              <a:gdLst/>
              <a:ahLst/>
              <a:cxnLst/>
              <a:rect l="l" t="t" r="r" b="b"/>
              <a:pathLst>
                <a:path w="5217" h="2653" extrusionOk="0">
                  <a:moveTo>
                    <a:pt x="4676" y="1"/>
                  </a:moveTo>
                  <a:cubicBezTo>
                    <a:pt x="4672" y="1"/>
                    <a:pt x="4667" y="1"/>
                    <a:pt x="4663" y="1"/>
                  </a:cubicBezTo>
                  <a:lnTo>
                    <a:pt x="530" y="39"/>
                  </a:lnTo>
                  <a:cubicBezTo>
                    <a:pt x="233" y="45"/>
                    <a:pt x="0" y="284"/>
                    <a:pt x="0" y="580"/>
                  </a:cubicBezTo>
                  <a:lnTo>
                    <a:pt x="20" y="2124"/>
                  </a:lnTo>
                  <a:cubicBezTo>
                    <a:pt x="20" y="2416"/>
                    <a:pt x="253" y="2653"/>
                    <a:pt x="544" y="2653"/>
                  </a:cubicBezTo>
                  <a:cubicBezTo>
                    <a:pt x="548" y="2653"/>
                    <a:pt x="552" y="2653"/>
                    <a:pt x="555" y="2653"/>
                  </a:cubicBezTo>
                  <a:lnTo>
                    <a:pt x="4687" y="2615"/>
                  </a:lnTo>
                  <a:cubicBezTo>
                    <a:pt x="4983" y="2609"/>
                    <a:pt x="5216" y="2369"/>
                    <a:pt x="5216" y="2072"/>
                  </a:cubicBezTo>
                  <a:lnTo>
                    <a:pt x="5198" y="530"/>
                  </a:lnTo>
                  <a:cubicBezTo>
                    <a:pt x="5198" y="238"/>
                    <a:pt x="4959" y="1"/>
                    <a:pt x="4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9"/>
            <p:cNvSpPr/>
            <p:nvPr/>
          </p:nvSpPr>
          <p:spPr>
            <a:xfrm flipH="1">
              <a:off x="15743009" y="1333021"/>
              <a:ext cx="632918" cy="155611"/>
            </a:xfrm>
            <a:custGeom>
              <a:avLst/>
              <a:gdLst/>
              <a:ahLst/>
              <a:cxnLst/>
              <a:rect l="l" t="t" r="r" b="b"/>
              <a:pathLst>
                <a:path w="7252" h="1783" extrusionOk="0">
                  <a:moveTo>
                    <a:pt x="6714" y="1"/>
                  </a:moveTo>
                  <a:cubicBezTo>
                    <a:pt x="6710" y="1"/>
                    <a:pt x="6706" y="1"/>
                    <a:pt x="6703" y="1"/>
                  </a:cubicBezTo>
                  <a:lnTo>
                    <a:pt x="536" y="58"/>
                  </a:lnTo>
                  <a:cubicBezTo>
                    <a:pt x="240" y="64"/>
                    <a:pt x="1" y="303"/>
                    <a:pt x="7" y="599"/>
                  </a:cubicBezTo>
                  <a:lnTo>
                    <a:pt x="13" y="1254"/>
                  </a:lnTo>
                  <a:cubicBezTo>
                    <a:pt x="13" y="1550"/>
                    <a:pt x="259" y="1783"/>
                    <a:pt x="556" y="1783"/>
                  </a:cubicBezTo>
                  <a:lnTo>
                    <a:pt x="6716" y="1721"/>
                  </a:lnTo>
                  <a:cubicBezTo>
                    <a:pt x="7011" y="1721"/>
                    <a:pt x="7251" y="1475"/>
                    <a:pt x="7251" y="1186"/>
                  </a:cubicBezTo>
                  <a:lnTo>
                    <a:pt x="7238" y="530"/>
                  </a:lnTo>
                  <a:cubicBezTo>
                    <a:pt x="7238" y="237"/>
                    <a:pt x="7005" y="1"/>
                    <a:pt x="6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9"/>
            <p:cNvSpPr/>
            <p:nvPr/>
          </p:nvSpPr>
          <p:spPr>
            <a:xfrm flipH="1">
              <a:off x="15876193" y="4371484"/>
              <a:ext cx="305637" cy="225519"/>
            </a:xfrm>
            <a:custGeom>
              <a:avLst/>
              <a:gdLst/>
              <a:ahLst/>
              <a:cxnLst/>
              <a:rect l="l" t="t" r="r" b="b"/>
              <a:pathLst>
                <a:path w="3502" h="2584" extrusionOk="0">
                  <a:moveTo>
                    <a:pt x="2949" y="0"/>
                  </a:moveTo>
                  <a:lnTo>
                    <a:pt x="536" y="26"/>
                  </a:lnTo>
                  <a:cubicBezTo>
                    <a:pt x="240" y="26"/>
                    <a:pt x="1" y="272"/>
                    <a:pt x="7" y="567"/>
                  </a:cubicBezTo>
                  <a:lnTo>
                    <a:pt x="19" y="2055"/>
                  </a:lnTo>
                  <a:cubicBezTo>
                    <a:pt x="19" y="2347"/>
                    <a:pt x="259" y="2584"/>
                    <a:pt x="551" y="2584"/>
                  </a:cubicBezTo>
                  <a:cubicBezTo>
                    <a:pt x="554" y="2584"/>
                    <a:pt x="558" y="2584"/>
                    <a:pt x="562" y="2584"/>
                  </a:cubicBezTo>
                  <a:lnTo>
                    <a:pt x="2973" y="2564"/>
                  </a:lnTo>
                  <a:cubicBezTo>
                    <a:pt x="3269" y="2558"/>
                    <a:pt x="3502" y="2319"/>
                    <a:pt x="3502" y="2023"/>
                  </a:cubicBezTo>
                  <a:lnTo>
                    <a:pt x="3490" y="529"/>
                  </a:lnTo>
                  <a:cubicBezTo>
                    <a:pt x="3484" y="235"/>
                    <a:pt x="3245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9"/>
            <p:cNvSpPr/>
            <p:nvPr/>
          </p:nvSpPr>
          <p:spPr>
            <a:xfrm flipH="1">
              <a:off x="15848613" y="4853676"/>
              <a:ext cx="350235" cy="246290"/>
            </a:xfrm>
            <a:custGeom>
              <a:avLst/>
              <a:gdLst/>
              <a:ahLst/>
              <a:cxnLst/>
              <a:rect l="l" t="t" r="r" b="b"/>
              <a:pathLst>
                <a:path w="4013" h="2822" extrusionOk="0">
                  <a:moveTo>
                    <a:pt x="3452" y="1"/>
                  </a:moveTo>
                  <a:lnTo>
                    <a:pt x="530" y="31"/>
                  </a:lnTo>
                  <a:cubicBezTo>
                    <a:pt x="234" y="31"/>
                    <a:pt x="1" y="271"/>
                    <a:pt x="1" y="568"/>
                  </a:cubicBezTo>
                  <a:lnTo>
                    <a:pt x="19" y="2293"/>
                  </a:lnTo>
                  <a:cubicBezTo>
                    <a:pt x="19" y="2585"/>
                    <a:pt x="259" y="2822"/>
                    <a:pt x="549" y="2822"/>
                  </a:cubicBezTo>
                  <a:cubicBezTo>
                    <a:pt x="553" y="2822"/>
                    <a:pt x="556" y="2822"/>
                    <a:pt x="560" y="2822"/>
                  </a:cubicBezTo>
                  <a:lnTo>
                    <a:pt x="3478" y="2798"/>
                  </a:lnTo>
                  <a:cubicBezTo>
                    <a:pt x="3773" y="2790"/>
                    <a:pt x="4013" y="2551"/>
                    <a:pt x="4007" y="2255"/>
                  </a:cubicBezTo>
                  <a:lnTo>
                    <a:pt x="3987" y="530"/>
                  </a:lnTo>
                  <a:cubicBezTo>
                    <a:pt x="3987" y="234"/>
                    <a:pt x="3748" y="1"/>
                    <a:pt x="3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9"/>
            <p:cNvSpPr/>
            <p:nvPr/>
          </p:nvSpPr>
          <p:spPr>
            <a:xfrm flipH="1">
              <a:off x="14826535" y="4944354"/>
              <a:ext cx="1478526" cy="297957"/>
            </a:xfrm>
            <a:custGeom>
              <a:avLst/>
              <a:gdLst/>
              <a:ahLst/>
              <a:cxnLst/>
              <a:rect l="l" t="t" r="r" b="b"/>
              <a:pathLst>
                <a:path w="16941" h="3414" extrusionOk="0">
                  <a:moveTo>
                    <a:pt x="16574" y="0"/>
                  </a:moveTo>
                  <a:lnTo>
                    <a:pt x="335" y="164"/>
                  </a:lnTo>
                  <a:cubicBezTo>
                    <a:pt x="146" y="164"/>
                    <a:pt x="1" y="315"/>
                    <a:pt x="1" y="498"/>
                  </a:cubicBezTo>
                  <a:lnTo>
                    <a:pt x="26" y="3081"/>
                  </a:lnTo>
                  <a:cubicBezTo>
                    <a:pt x="26" y="3263"/>
                    <a:pt x="178" y="3414"/>
                    <a:pt x="367" y="3414"/>
                  </a:cubicBezTo>
                  <a:lnTo>
                    <a:pt x="16606" y="3251"/>
                  </a:lnTo>
                  <a:cubicBezTo>
                    <a:pt x="16789" y="3251"/>
                    <a:pt x="16940" y="3100"/>
                    <a:pt x="16940" y="2911"/>
                  </a:cubicBezTo>
                  <a:lnTo>
                    <a:pt x="16914" y="334"/>
                  </a:lnTo>
                  <a:cubicBezTo>
                    <a:pt x="16908" y="146"/>
                    <a:pt x="16757" y="0"/>
                    <a:pt x="16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2229;p45"/>
          <p:cNvSpPr txBox="1">
            <a:spLocks noGrp="1"/>
          </p:cNvSpPr>
          <p:nvPr>
            <p:ph type="title" idx="4294967295"/>
          </p:nvPr>
        </p:nvSpPr>
        <p:spPr>
          <a:xfrm>
            <a:off x="3745958" y="68438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bg2"/>
                </a:solidFill>
                <a:latin typeface="+mj-lt"/>
              </a:rPr>
              <a:t>03</a:t>
            </a:r>
            <a:endParaRPr sz="60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95069" y="1651716"/>
            <a:ext cx="51580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TÌM TÍNH TỪ VÀ </a:t>
            </a:r>
            <a:endParaRPr lang="en-US" sz="4400" b="1" kern="120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ĐẶT CÂU VỚI TÍNH TỪ ĐÓ.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618459" y="177458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3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9779" y="1170904"/>
            <a:ext cx="7988399" cy="571500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bg1">
                    <a:lumMod val="10000"/>
                  </a:schemeClr>
                </a:solidFill>
              </a:rPr>
              <a:t>Đọc đoạn thơ dưới đây và thực hiện các yêu cầu.</a:t>
            </a:r>
            <a:endParaRPr lang="en-US" sz="2400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779" y="1879253"/>
            <a:ext cx="7988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vi-VN" sz="2400" b="1">
                <a:solidFill>
                  <a:srgbClr val="242021"/>
                </a:solidFill>
                <a:latin typeface="+mn-lt"/>
              </a:rPr>
              <a:t>a. </a:t>
            </a:r>
            <a:r>
              <a:rPr lang="vi-VN" sz="2400">
                <a:solidFill>
                  <a:srgbClr val="242021"/>
                </a:solidFill>
                <a:latin typeface="+mn-lt"/>
              </a:rPr>
              <a:t>Tìm các tính từ chỉ màu xanh trong đoạn</a:t>
            </a:r>
            <a:r>
              <a:rPr lang="en-US" sz="24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2400">
                <a:solidFill>
                  <a:srgbClr val="242021"/>
                </a:solidFill>
                <a:latin typeface="+mn-lt"/>
              </a:rPr>
              <a:t>thơ. Mỗi tính từ đó được dùng để tả</a:t>
            </a:r>
            <a:r>
              <a:rPr lang="en-US" sz="24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2400">
                <a:solidFill>
                  <a:srgbClr val="242021"/>
                </a:solidFill>
                <a:latin typeface="+mn-lt"/>
              </a:rPr>
              <a:t>đặc điểm của sự vật nào?</a:t>
            </a:r>
            <a:br>
              <a:rPr lang="vi-VN" sz="2400">
                <a:solidFill>
                  <a:srgbClr val="242021"/>
                </a:solidFill>
                <a:latin typeface="+mn-lt"/>
              </a:rPr>
            </a:br>
            <a:r>
              <a:rPr lang="vi-VN" sz="2400" b="1">
                <a:solidFill>
                  <a:srgbClr val="242021"/>
                </a:solidFill>
                <a:latin typeface="+mn-lt"/>
              </a:rPr>
              <a:t>b. </a:t>
            </a:r>
            <a:r>
              <a:rPr lang="vi-VN" sz="2400">
                <a:solidFill>
                  <a:srgbClr val="242021"/>
                </a:solidFill>
                <a:latin typeface="+mn-lt"/>
              </a:rPr>
              <a:t>Viết 2 – 3 câu có sử dụng tính từ em tìm</a:t>
            </a:r>
            <a:r>
              <a:rPr lang="en-US" sz="24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2400">
                <a:solidFill>
                  <a:srgbClr val="242021"/>
                </a:solidFill>
                <a:latin typeface="+mn-lt"/>
              </a:rPr>
              <a:t>được ở bài tập a</a:t>
            </a:r>
            <a:r>
              <a:rPr lang="vi-VN" sz="2400">
                <a:latin typeface="+mn-lt"/>
              </a:rPr>
              <a:t> </a:t>
            </a:r>
            <a:br>
              <a:rPr lang="vi-VN" sz="2400">
                <a:latin typeface="+mn-lt"/>
              </a:rPr>
            </a:br>
            <a:endParaRPr lang="en-US" sz="2400">
              <a:latin typeface="+mn-lt"/>
            </a:endParaRPr>
          </a:p>
        </p:txBody>
      </p:sp>
      <p:grpSp>
        <p:nvGrpSpPr>
          <p:cNvPr id="9" name="Google Shape;2730;p56"/>
          <p:cNvGrpSpPr/>
          <p:nvPr/>
        </p:nvGrpSpPr>
        <p:grpSpPr>
          <a:xfrm rot="-175998">
            <a:off x="7142813" y="3795181"/>
            <a:ext cx="1009014" cy="1323369"/>
            <a:chOff x="9972475" y="3054175"/>
            <a:chExt cx="1481596" cy="2089329"/>
          </a:xfrm>
        </p:grpSpPr>
        <p:sp>
          <p:nvSpPr>
            <p:cNvPr id="10" name="Google Shape;2731;p56"/>
            <p:cNvSpPr/>
            <p:nvPr/>
          </p:nvSpPr>
          <p:spPr>
            <a:xfrm>
              <a:off x="10496914" y="3208627"/>
              <a:ext cx="548427" cy="112014"/>
            </a:xfrm>
            <a:custGeom>
              <a:avLst/>
              <a:gdLst/>
              <a:ahLst/>
              <a:cxnLst/>
              <a:rect l="l" t="t" r="r" b="b"/>
              <a:pathLst>
                <a:path w="11824" h="2415" extrusionOk="0">
                  <a:moveTo>
                    <a:pt x="2122" y="0"/>
                  </a:moveTo>
                  <a:cubicBezTo>
                    <a:pt x="1653" y="0"/>
                    <a:pt x="1185" y="58"/>
                    <a:pt x="800" y="312"/>
                  </a:cubicBezTo>
                  <a:cubicBezTo>
                    <a:pt x="320" y="632"/>
                    <a:pt x="0" y="1577"/>
                    <a:pt x="599" y="1943"/>
                  </a:cubicBezTo>
                  <a:cubicBezTo>
                    <a:pt x="743" y="2031"/>
                    <a:pt x="986" y="2053"/>
                    <a:pt x="1242" y="2053"/>
                  </a:cubicBezTo>
                  <a:cubicBezTo>
                    <a:pt x="1506" y="2053"/>
                    <a:pt x="1782" y="2030"/>
                    <a:pt x="1974" y="2030"/>
                  </a:cubicBezTo>
                  <a:cubicBezTo>
                    <a:pt x="1996" y="2030"/>
                    <a:pt x="2016" y="2030"/>
                    <a:pt x="2035" y="2031"/>
                  </a:cubicBezTo>
                  <a:cubicBezTo>
                    <a:pt x="2556" y="2056"/>
                    <a:pt x="3073" y="2081"/>
                    <a:pt x="3597" y="2106"/>
                  </a:cubicBezTo>
                  <a:cubicBezTo>
                    <a:pt x="5745" y="2208"/>
                    <a:pt x="7893" y="2307"/>
                    <a:pt x="10040" y="2409"/>
                  </a:cubicBezTo>
                  <a:cubicBezTo>
                    <a:pt x="10115" y="2412"/>
                    <a:pt x="10193" y="2415"/>
                    <a:pt x="10272" y="2415"/>
                  </a:cubicBezTo>
                  <a:cubicBezTo>
                    <a:pt x="10847" y="2415"/>
                    <a:pt x="11483" y="2294"/>
                    <a:pt x="11665" y="1778"/>
                  </a:cubicBezTo>
                  <a:cubicBezTo>
                    <a:pt x="11824" y="1344"/>
                    <a:pt x="11533" y="853"/>
                    <a:pt x="11130" y="626"/>
                  </a:cubicBezTo>
                  <a:cubicBezTo>
                    <a:pt x="10734" y="405"/>
                    <a:pt x="10254" y="374"/>
                    <a:pt x="9795" y="356"/>
                  </a:cubicBezTo>
                  <a:cubicBezTo>
                    <a:pt x="7394" y="242"/>
                    <a:pt x="5001" y="129"/>
                    <a:pt x="2602" y="15"/>
                  </a:cubicBezTo>
                  <a:cubicBezTo>
                    <a:pt x="2444" y="7"/>
                    <a:pt x="2283" y="0"/>
                    <a:pt x="2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32;p56"/>
            <p:cNvSpPr/>
            <p:nvPr/>
          </p:nvSpPr>
          <p:spPr>
            <a:xfrm>
              <a:off x="10376507" y="3289657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31" y="0"/>
                  </a:moveTo>
                  <a:cubicBezTo>
                    <a:pt x="1441" y="0"/>
                    <a:pt x="1367" y="73"/>
                    <a:pt x="1367" y="164"/>
                  </a:cubicBezTo>
                  <a:lnTo>
                    <a:pt x="6" y="28019"/>
                  </a:lnTo>
                  <a:cubicBezTo>
                    <a:pt x="0" y="28112"/>
                    <a:pt x="70" y="28196"/>
                    <a:pt x="164" y="28196"/>
                  </a:cubicBezTo>
                  <a:cubicBezTo>
                    <a:pt x="167" y="28196"/>
                    <a:pt x="171" y="28196"/>
                    <a:pt x="175" y="28196"/>
                  </a:cubicBezTo>
                  <a:cubicBezTo>
                    <a:pt x="265" y="28196"/>
                    <a:pt x="341" y="28128"/>
                    <a:pt x="346" y="28037"/>
                  </a:cubicBezTo>
                  <a:lnTo>
                    <a:pt x="1707" y="176"/>
                  </a:lnTo>
                  <a:cubicBezTo>
                    <a:pt x="1707" y="89"/>
                    <a:pt x="1638" y="7"/>
                    <a:pt x="1544" y="1"/>
                  </a:cubicBezTo>
                  <a:cubicBezTo>
                    <a:pt x="1539" y="1"/>
                    <a:pt x="1535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33;p56"/>
            <p:cNvSpPr/>
            <p:nvPr/>
          </p:nvSpPr>
          <p:spPr>
            <a:xfrm>
              <a:off x="10449280" y="3293182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43" y="1"/>
                  </a:moveTo>
                  <a:cubicBezTo>
                    <a:pt x="1449" y="1"/>
                    <a:pt x="1367" y="69"/>
                    <a:pt x="1361" y="164"/>
                  </a:cubicBezTo>
                  <a:lnTo>
                    <a:pt x="7" y="28018"/>
                  </a:lnTo>
                  <a:cubicBezTo>
                    <a:pt x="1" y="28112"/>
                    <a:pt x="69" y="28195"/>
                    <a:pt x="164" y="28195"/>
                  </a:cubicBezTo>
                  <a:cubicBezTo>
                    <a:pt x="168" y="28195"/>
                    <a:pt x="171" y="28195"/>
                    <a:pt x="175" y="28195"/>
                  </a:cubicBezTo>
                  <a:cubicBezTo>
                    <a:pt x="264" y="28195"/>
                    <a:pt x="341" y="28128"/>
                    <a:pt x="341" y="28036"/>
                  </a:cubicBezTo>
                  <a:lnTo>
                    <a:pt x="1701" y="182"/>
                  </a:lnTo>
                  <a:cubicBezTo>
                    <a:pt x="1707" y="88"/>
                    <a:pt x="1638" y="7"/>
                    <a:pt x="1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34;p56"/>
            <p:cNvSpPr/>
            <p:nvPr/>
          </p:nvSpPr>
          <p:spPr>
            <a:xfrm>
              <a:off x="10522007" y="3296707"/>
              <a:ext cx="79175" cy="1308033"/>
            </a:xfrm>
            <a:custGeom>
              <a:avLst/>
              <a:gdLst/>
              <a:ahLst/>
              <a:cxnLst/>
              <a:rect l="l" t="t" r="r" b="b"/>
              <a:pathLst>
                <a:path w="1707" h="28201" extrusionOk="0">
                  <a:moveTo>
                    <a:pt x="1538" y="0"/>
                  </a:moveTo>
                  <a:cubicBezTo>
                    <a:pt x="1448" y="0"/>
                    <a:pt x="1367" y="68"/>
                    <a:pt x="1361" y="163"/>
                  </a:cubicBezTo>
                  <a:lnTo>
                    <a:pt x="0" y="28018"/>
                  </a:lnTo>
                  <a:cubicBezTo>
                    <a:pt x="0" y="28112"/>
                    <a:pt x="70" y="28195"/>
                    <a:pt x="163" y="28201"/>
                  </a:cubicBezTo>
                  <a:cubicBezTo>
                    <a:pt x="259" y="28201"/>
                    <a:pt x="340" y="28131"/>
                    <a:pt x="340" y="28036"/>
                  </a:cubicBezTo>
                  <a:lnTo>
                    <a:pt x="1701" y="182"/>
                  </a:lnTo>
                  <a:cubicBezTo>
                    <a:pt x="1707" y="88"/>
                    <a:pt x="1631" y="6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35;p56"/>
            <p:cNvSpPr/>
            <p:nvPr/>
          </p:nvSpPr>
          <p:spPr>
            <a:xfrm>
              <a:off x="10594409" y="3300464"/>
              <a:ext cx="79592" cy="1307801"/>
            </a:xfrm>
            <a:custGeom>
              <a:avLst/>
              <a:gdLst/>
              <a:ahLst/>
              <a:cxnLst/>
              <a:rect l="l" t="t" r="r" b="b"/>
              <a:pathLst>
                <a:path w="1716" h="28196" extrusionOk="0">
                  <a:moveTo>
                    <a:pt x="1533" y="0"/>
                  </a:moveTo>
                  <a:cubicBezTo>
                    <a:pt x="1445" y="0"/>
                    <a:pt x="1375" y="67"/>
                    <a:pt x="1369" y="158"/>
                  </a:cubicBezTo>
                  <a:lnTo>
                    <a:pt x="8" y="28012"/>
                  </a:lnTo>
                  <a:cubicBezTo>
                    <a:pt x="1" y="28106"/>
                    <a:pt x="76" y="28189"/>
                    <a:pt x="172" y="28195"/>
                  </a:cubicBezTo>
                  <a:cubicBezTo>
                    <a:pt x="265" y="28195"/>
                    <a:pt x="341" y="28126"/>
                    <a:pt x="349" y="28031"/>
                  </a:cubicBezTo>
                  <a:lnTo>
                    <a:pt x="1709" y="176"/>
                  </a:lnTo>
                  <a:cubicBezTo>
                    <a:pt x="1715" y="82"/>
                    <a:pt x="1640" y="1"/>
                    <a:pt x="1544" y="1"/>
                  </a:cubicBezTo>
                  <a:cubicBezTo>
                    <a:pt x="1541" y="0"/>
                    <a:pt x="1537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36;p56"/>
            <p:cNvSpPr/>
            <p:nvPr/>
          </p:nvSpPr>
          <p:spPr>
            <a:xfrm>
              <a:off x="10667229" y="3303942"/>
              <a:ext cx="79175" cy="1307847"/>
            </a:xfrm>
            <a:custGeom>
              <a:avLst/>
              <a:gdLst/>
              <a:ahLst/>
              <a:cxnLst/>
              <a:rect l="l" t="t" r="r" b="b"/>
              <a:pathLst>
                <a:path w="1707" h="28197" extrusionOk="0">
                  <a:moveTo>
                    <a:pt x="1533" y="1"/>
                  </a:moveTo>
                  <a:cubicBezTo>
                    <a:pt x="1442" y="1"/>
                    <a:pt x="1367" y="74"/>
                    <a:pt x="1367" y="159"/>
                  </a:cubicBezTo>
                  <a:lnTo>
                    <a:pt x="6" y="28019"/>
                  </a:lnTo>
                  <a:cubicBezTo>
                    <a:pt x="0" y="28107"/>
                    <a:pt x="76" y="28190"/>
                    <a:pt x="169" y="28196"/>
                  </a:cubicBezTo>
                  <a:cubicBezTo>
                    <a:pt x="173" y="28196"/>
                    <a:pt x="176" y="28196"/>
                    <a:pt x="179" y="28196"/>
                  </a:cubicBezTo>
                  <a:cubicBezTo>
                    <a:pt x="265" y="28196"/>
                    <a:pt x="340" y="28123"/>
                    <a:pt x="346" y="28031"/>
                  </a:cubicBezTo>
                  <a:lnTo>
                    <a:pt x="1707" y="177"/>
                  </a:lnTo>
                  <a:cubicBezTo>
                    <a:pt x="1707" y="83"/>
                    <a:pt x="1637" y="1"/>
                    <a:pt x="1544" y="1"/>
                  </a:cubicBezTo>
                  <a:cubicBezTo>
                    <a:pt x="1540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37;p56"/>
            <p:cNvSpPr/>
            <p:nvPr/>
          </p:nvSpPr>
          <p:spPr>
            <a:xfrm>
              <a:off x="10739909" y="3307467"/>
              <a:ext cx="79314" cy="1307801"/>
            </a:xfrm>
            <a:custGeom>
              <a:avLst/>
              <a:gdLst/>
              <a:ahLst/>
              <a:cxnLst/>
              <a:rect l="l" t="t" r="r" b="b"/>
              <a:pathLst>
                <a:path w="1710" h="28196" extrusionOk="0">
                  <a:moveTo>
                    <a:pt x="1534" y="1"/>
                  </a:moveTo>
                  <a:cubicBezTo>
                    <a:pt x="1445" y="1"/>
                    <a:pt x="1369" y="74"/>
                    <a:pt x="1369" y="164"/>
                  </a:cubicBezTo>
                  <a:lnTo>
                    <a:pt x="8" y="28019"/>
                  </a:lnTo>
                  <a:cubicBezTo>
                    <a:pt x="1" y="28114"/>
                    <a:pt x="70" y="28189"/>
                    <a:pt x="166" y="28196"/>
                  </a:cubicBezTo>
                  <a:cubicBezTo>
                    <a:pt x="169" y="28196"/>
                    <a:pt x="173" y="28196"/>
                    <a:pt x="176" y="28196"/>
                  </a:cubicBezTo>
                  <a:cubicBezTo>
                    <a:pt x="265" y="28196"/>
                    <a:pt x="341" y="28122"/>
                    <a:pt x="349" y="28031"/>
                  </a:cubicBezTo>
                  <a:lnTo>
                    <a:pt x="1702" y="176"/>
                  </a:lnTo>
                  <a:cubicBezTo>
                    <a:pt x="1709" y="83"/>
                    <a:pt x="1640" y="7"/>
                    <a:pt x="1544" y="1"/>
                  </a:cubicBezTo>
                  <a:cubicBezTo>
                    <a:pt x="1541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38;p56"/>
            <p:cNvSpPr/>
            <p:nvPr/>
          </p:nvSpPr>
          <p:spPr>
            <a:xfrm>
              <a:off x="10812728" y="3310992"/>
              <a:ext cx="79175" cy="1307801"/>
            </a:xfrm>
            <a:custGeom>
              <a:avLst/>
              <a:gdLst/>
              <a:ahLst/>
              <a:cxnLst/>
              <a:rect l="l" t="t" r="r" b="b"/>
              <a:pathLst>
                <a:path w="1707" h="28196" extrusionOk="0">
                  <a:moveTo>
                    <a:pt x="1533" y="0"/>
                  </a:moveTo>
                  <a:cubicBezTo>
                    <a:pt x="1442" y="0"/>
                    <a:pt x="1366" y="74"/>
                    <a:pt x="1361" y="164"/>
                  </a:cubicBezTo>
                  <a:lnTo>
                    <a:pt x="6" y="28018"/>
                  </a:lnTo>
                  <a:cubicBezTo>
                    <a:pt x="0" y="28113"/>
                    <a:pt x="70" y="28189"/>
                    <a:pt x="163" y="28195"/>
                  </a:cubicBezTo>
                  <a:cubicBezTo>
                    <a:pt x="167" y="28195"/>
                    <a:pt x="170" y="28195"/>
                    <a:pt x="174" y="28195"/>
                  </a:cubicBezTo>
                  <a:cubicBezTo>
                    <a:pt x="265" y="28195"/>
                    <a:pt x="340" y="28122"/>
                    <a:pt x="340" y="28038"/>
                  </a:cubicBezTo>
                  <a:lnTo>
                    <a:pt x="1701" y="176"/>
                  </a:lnTo>
                  <a:cubicBezTo>
                    <a:pt x="1707" y="82"/>
                    <a:pt x="1637" y="7"/>
                    <a:pt x="1544" y="1"/>
                  </a:cubicBezTo>
                  <a:cubicBezTo>
                    <a:pt x="1540" y="0"/>
                    <a:pt x="1536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39;p56"/>
            <p:cNvSpPr/>
            <p:nvPr/>
          </p:nvSpPr>
          <p:spPr>
            <a:xfrm>
              <a:off x="10885409" y="3314471"/>
              <a:ext cx="79314" cy="1307847"/>
            </a:xfrm>
            <a:custGeom>
              <a:avLst/>
              <a:gdLst/>
              <a:ahLst/>
              <a:cxnLst/>
              <a:rect l="l" t="t" r="r" b="b"/>
              <a:pathLst>
                <a:path w="1710" h="28197" extrusionOk="0">
                  <a:moveTo>
                    <a:pt x="1528" y="1"/>
                  </a:moveTo>
                  <a:cubicBezTo>
                    <a:pt x="1444" y="1"/>
                    <a:pt x="1369" y="74"/>
                    <a:pt x="1361" y="164"/>
                  </a:cubicBezTo>
                  <a:lnTo>
                    <a:pt x="1" y="28019"/>
                  </a:lnTo>
                  <a:cubicBezTo>
                    <a:pt x="1" y="28114"/>
                    <a:pt x="70" y="28196"/>
                    <a:pt x="166" y="28196"/>
                  </a:cubicBezTo>
                  <a:cubicBezTo>
                    <a:pt x="169" y="28196"/>
                    <a:pt x="173" y="28196"/>
                    <a:pt x="177" y="28196"/>
                  </a:cubicBezTo>
                  <a:cubicBezTo>
                    <a:pt x="266" y="28196"/>
                    <a:pt x="341" y="28128"/>
                    <a:pt x="341" y="28038"/>
                  </a:cubicBezTo>
                  <a:lnTo>
                    <a:pt x="1701" y="176"/>
                  </a:lnTo>
                  <a:cubicBezTo>
                    <a:pt x="1709" y="89"/>
                    <a:pt x="1633" y="7"/>
                    <a:pt x="1538" y="1"/>
                  </a:cubicBezTo>
                  <a:cubicBezTo>
                    <a:pt x="1535" y="1"/>
                    <a:pt x="1532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40;p56"/>
            <p:cNvSpPr/>
            <p:nvPr/>
          </p:nvSpPr>
          <p:spPr>
            <a:xfrm>
              <a:off x="10957903" y="3317996"/>
              <a:ext cx="79500" cy="1307801"/>
            </a:xfrm>
            <a:custGeom>
              <a:avLst/>
              <a:gdLst/>
              <a:ahLst/>
              <a:cxnLst/>
              <a:rect l="l" t="t" r="r" b="b"/>
              <a:pathLst>
                <a:path w="1714" h="28196" extrusionOk="0">
                  <a:moveTo>
                    <a:pt x="1544" y="1"/>
                  </a:moveTo>
                  <a:cubicBezTo>
                    <a:pt x="1449" y="1"/>
                    <a:pt x="1374" y="70"/>
                    <a:pt x="1368" y="164"/>
                  </a:cubicBezTo>
                  <a:lnTo>
                    <a:pt x="7" y="28018"/>
                  </a:lnTo>
                  <a:cubicBezTo>
                    <a:pt x="1" y="28114"/>
                    <a:pt x="76" y="28195"/>
                    <a:pt x="170" y="28195"/>
                  </a:cubicBezTo>
                  <a:cubicBezTo>
                    <a:pt x="174" y="28196"/>
                    <a:pt x="178" y="28196"/>
                    <a:pt x="182" y="28196"/>
                  </a:cubicBezTo>
                  <a:cubicBezTo>
                    <a:pt x="271" y="28196"/>
                    <a:pt x="341" y="28128"/>
                    <a:pt x="347" y="28038"/>
                  </a:cubicBezTo>
                  <a:lnTo>
                    <a:pt x="1708" y="184"/>
                  </a:lnTo>
                  <a:cubicBezTo>
                    <a:pt x="1714" y="88"/>
                    <a:pt x="1638" y="7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41;p56"/>
            <p:cNvSpPr/>
            <p:nvPr/>
          </p:nvSpPr>
          <p:spPr>
            <a:xfrm>
              <a:off x="10299374" y="3267254"/>
              <a:ext cx="899867" cy="87060"/>
            </a:xfrm>
            <a:custGeom>
              <a:avLst/>
              <a:gdLst/>
              <a:ahLst/>
              <a:cxnLst/>
              <a:rect l="l" t="t" r="r" b="b"/>
              <a:pathLst>
                <a:path w="19401" h="1877" extrusionOk="0">
                  <a:moveTo>
                    <a:pt x="2507" y="0"/>
                  </a:moveTo>
                  <a:cubicBezTo>
                    <a:pt x="2135" y="0"/>
                    <a:pt x="1767" y="13"/>
                    <a:pt x="1405" y="42"/>
                  </a:cubicBezTo>
                  <a:cubicBezTo>
                    <a:pt x="1090" y="68"/>
                    <a:pt x="247" y="219"/>
                    <a:pt x="139" y="615"/>
                  </a:cubicBezTo>
                  <a:cubicBezTo>
                    <a:pt x="0" y="1132"/>
                    <a:pt x="1108" y="1107"/>
                    <a:pt x="1474" y="1164"/>
                  </a:cubicBezTo>
                  <a:cubicBezTo>
                    <a:pt x="3181" y="1429"/>
                    <a:pt x="4908" y="1479"/>
                    <a:pt x="6626" y="1529"/>
                  </a:cubicBezTo>
                  <a:cubicBezTo>
                    <a:pt x="10589" y="1642"/>
                    <a:pt x="14551" y="1755"/>
                    <a:pt x="18507" y="1875"/>
                  </a:cubicBezTo>
                  <a:cubicBezTo>
                    <a:pt x="18536" y="1876"/>
                    <a:pt x="18565" y="1876"/>
                    <a:pt x="18594" y="1876"/>
                  </a:cubicBezTo>
                  <a:cubicBezTo>
                    <a:pt x="18850" y="1876"/>
                    <a:pt x="19128" y="1839"/>
                    <a:pt x="19263" y="1630"/>
                  </a:cubicBezTo>
                  <a:cubicBezTo>
                    <a:pt x="19401" y="1397"/>
                    <a:pt x="19263" y="1069"/>
                    <a:pt x="19031" y="924"/>
                  </a:cubicBezTo>
                  <a:cubicBezTo>
                    <a:pt x="18804" y="773"/>
                    <a:pt x="18513" y="755"/>
                    <a:pt x="18237" y="741"/>
                  </a:cubicBezTo>
                  <a:cubicBezTo>
                    <a:pt x="16202" y="641"/>
                    <a:pt x="14167" y="546"/>
                    <a:pt x="12126" y="452"/>
                  </a:cubicBezTo>
                  <a:cubicBezTo>
                    <a:pt x="10362" y="377"/>
                    <a:pt x="8592" y="301"/>
                    <a:pt x="6829" y="238"/>
                  </a:cubicBezTo>
                  <a:cubicBezTo>
                    <a:pt x="5423" y="182"/>
                    <a:pt x="3939" y="0"/>
                    <a:pt x="2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42;p56"/>
            <p:cNvSpPr/>
            <p:nvPr/>
          </p:nvSpPr>
          <p:spPr>
            <a:xfrm>
              <a:off x="10324791" y="4495960"/>
              <a:ext cx="804087" cy="185994"/>
            </a:xfrm>
            <a:custGeom>
              <a:avLst/>
              <a:gdLst/>
              <a:ahLst/>
              <a:cxnLst/>
              <a:rect l="l" t="t" r="r" b="b"/>
              <a:pathLst>
                <a:path w="17336" h="4010" extrusionOk="0">
                  <a:moveTo>
                    <a:pt x="1270" y="1"/>
                  </a:moveTo>
                  <a:cubicBezTo>
                    <a:pt x="648" y="1"/>
                    <a:pt x="0" y="125"/>
                    <a:pt x="214" y="971"/>
                  </a:cubicBezTo>
                  <a:cubicBezTo>
                    <a:pt x="403" y="1740"/>
                    <a:pt x="1682" y="2188"/>
                    <a:pt x="2325" y="2496"/>
                  </a:cubicBezTo>
                  <a:cubicBezTo>
                    <a:pt x="4394" y="3491"/>
                    <a:pt x="6699" y="4010"/>
                    <a:pt x="9000" y="4010"/>
                  </a:cubicBezTo>
                  <a:cubicBezTo>
                    <a:pt x="10704" y="4010"/>
                    <a:pt x="12407" y="3725"/>
                    <a:pt x="14009" y="3138"/>
                  </a:cubicBezTo>
                  <a:cubicBezTo>
                    <a:pt x="15308" y="2659"/>
                    <a:pt x="16599" y="1947"/>
                    <a:pt x="17335" y="776"/>
                  </a:cubicBezTo>
                  <a:cubicBezTo>
                    <a:pt x="14570" y="644"/>
                    <a:pt x="11805" y="505"/>
                    <a:pt x="9040" y="373"/>
                  </a:cubicBezTo>
                  <a:cubicBezTo>
                    <a:pt x="6589" y="252"/>
                    <a:pt x="4145" y="133"/>
                    <a:pt x="1694" y="14"/>
                  </a:cubicBezTo>
                  <a:cubicBezTo>
                    <a:pt x="1562" y="8"/>
                    <a:pt x="1417" y="1"/>
                    <a:pt x="1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43;p56"/>
            <p:cNvSpPr/>
            <p:nvPr/>
          </p:nvSpPr>
          <p:spPr>
            <a:xfrm>
              <a:off x="10248261" y="4748279"/>
              <a:ext cx="827742" cy="395225"/>
            </a:xfrm>
            <a:custGeom>
              <a:avLst/>
              <a:gdLst/>
              <a:ahLst/>
              <a:cxnLst/>
              <a:rect l="l" t="t" r="r" b="b"/>
              <a:pathLst>
                <a:path w="17846" h="8521" extrusionOk="0">
                  <a:moveTo>
                    <a:pt x="4397" y="0"/>
                  </a:moveTo>
                  <a:cubicBezTo>
                    <a:pt x="3945" y="0"/>
                    <a:pt x="3545" y="63"/>
                    <a:pt x="3307" y="255"/>
                  </a:cubicBezTo>
                  <a:cubicBezTo>
                    <a:pt x="2678" y="766"/>
                    <a:pt x="3105" y="2120"/>
                    <a:pt x="3074" y="2787"/>
                  </a:cubicBezTo>
                  <a:cubicBezTo>
                    <a:pt x="3050" y="3368"/>
                    <a:pt x="2929" y="3941"/>
                    <a:pt x="2658" y="4458"/>
                  </a:cubicBezTo>
                  <a:cubicBezTo>
                    <a:pt x="2539" y="4684"/>
                    <a:pt x="1600" y="5502"/>
                    <a:pt x="1600" y="5591"/>
                  </a:cubicBezTo>
                  <a:cubicBezTo>
                    <a:pt x="1027" y="5906"/>
                    <a:pt x="233" y="6083"/>
                    <a:pt x="94" y="6718"/>
                  </a:cubicBezTo>
                  <a:cubicBezTo>
                    <a:pt x="0" y="7147"/>
                    <a:pt x="297" y="7581"/>
                    <a:pt x="681" y="7790"/>
                  </a:cubicBezTo>
                  <a:cubicBezTo>
                    <a:pt x="1065" y="7997"/>
                    <a:pt x="1512" y="8034"/>
                    <a:pt x="1946" y="8066"/>
                  </a:cubicBezTo>
                  <a:cubicBezTo>
                    <a:pt x="6369" y="8369"/>
                    <a:pt x="10797" y="8520"/>
                    <a:pt x="15224" y="8520"/>
                  </a:cubicBezTo>
                  <a:cubicBezTo>
                    <a:pt x="15394" y="8520"/>
                    <a:pt x="15565" y="8520"/>
                    <a:pt x="15735" y="8520"/>
                  </a:cubicBezTo>
                  <a:cubicBezTo>
                    <a:pt x="16188" y="8520"/>
                    <a:pt x="16661" y="8508"/>
                    <a:pt x="17058" y="8293"/>
                  </a:cubicBezTo>
                  <a:cubicBezTo>
                    <a:pt x="17555" y="8016"/>
                    <a:pt x="17845" y="7406"/>
                    <a:pt x="17758" y="6831"/>
                  </a:cubicBezTo>
                  <a:cubicBezTo>
                    <a:pt x="17668" y="6264"/>
                    <a:pt x="17228" y="5773"/>
                    <a:pt x="16680" y="5610"/>
                  </a:cubicBezTo>
                  <a:cubicBezTo>
                    <a:pt x="16371" y="5516"/>
                    <a:pt x="16037" y="5516"/>
                    <a:pt x="15754" y="5365"/>
                  </a:cubicBezTo>
                  <a:cubicBezTo>
                    <a:pt x="15257" y="5100"/>
                    <a:pt x="15080" y="4450"/>
                    <a:pt x="15150" y="3897"/>
                  </a:cubicBezTo>
                  <a:cubicBezTo>
                    <a:pt x="15219" y="3336"/>
                    <a:pt x="15470" y="2819"/>
                    <a:pt x="15621" y="2278"/>
                  </a:cubicBezTo>
                  <a:cubicBezTo>
                    <a:pt x="15786" y="1705"/>
                    <a:pt x="15748" y="943"/>
                    <a:pt x="15212" y="678"/>
                  </a:cubicBezTo>
                  <a:cubicBezTo>
                    <a:pt x="15023" y="589"/>
                    <a:pt x="14816" y="577"/>
                    <a:pt x="14607" y="571"/>
                  </a:cubicBezTo>
                  <a:cubicBezTo>
                    <a:pt x="11949" y="451"/>
                    <a:pt x="9298" y="330"/>
                    <a:pt x="6640" y="217"/>
                  </a:cubicBezTo>
                  <a:cubicBezTo>
                    <a:pt x="6138" y="193"/>
                    <a:pt x="5189" y="0"/>
                    <a:pt x="4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44;p56"/>
            <p:cNvSpPr/>
            <p:nvPr/>
          </p:nvSpPr>
          <p:spPr>
            <a:xfrm>
              <a:off x="9972475" y="3054175"/>
              <a:ext cx="1481596" cy="1803584"/>
            </a:xfrm>
            <a:custGeom>
              <a:avLst/>
              <a:gdLst/>
              <a:ahLst/>
              <a:cxnLst/>
              <a:rect l="l" t="t" r="r" b="b"/>
              <a:pathLst>
                <a:path w="31943" h="38885" extrusionOk="0">
                  <a:moveTo>
                    <a:pt x="5745" y="0"/>
                  </a:moveTo>
                  <a:cubicBezTo>
                    <a:pt x="5677" y="0"/>
                    <a:pt x="5608" y="2"/>
                    <a:pt x="5537" y="6"/>
                  </a:cubicBezTo>
                  <a:cubicBezTo>
                    <a:pt x="4434" y="63"/>
                    <a:pt x="3452" y="712"/>
                    <a:pt x="2998" y="1619"/>
                  </a:cubicBezTo>
                  <a:cubicBezTo>
                    <a:pt x="2690" y="2236"/>
                    <a:pt x="2632" y="2974"/>
                    <a:pt x="2954" y="3723"/>
                  </a:cubicBezTo>
                  <a:cubicBezTo>
                    <a:pt x="3368" y="4698"/>
                    <a:pt x="4427" y="5326"/>
                    <a:pt x="5474" y="5326"/>
                  </a:cubicBezTo>
                  <a:cubicBezTo>
                    <a:pt x="5767" y="5326"/>
                    <a:pt x="6059" y="5277"/>
                    <a:pt x="6336" y="5172"/>
                  </a:cubicBezTo>
                  <a:lnTo>
                    <a:pt x="6336" y="5172"/>
                  </a:lnTo>
                  <a:cubicBezTo>
                    <a:pt x="6249" y="5206"/>
                    <a:pt x="6211" y="7043"/>
                    <a:pt x="6173" y="7256"/>
                  </a:cubicBezTo>
                  <a:cubicBezTo>
                    <a:pt x="6010" y="8233"/>
                    <a:pt x="5775" y="9204"/>
                    <a:pt x="5467" y="10142"/>
                  </a:cubicBezTo>
                  <a:cubicBezTo>
                    <a:pt x="4560" y="12932"/>
                    <a:pt x="2759" y="15207"/>
                    <a:pt x="1663" y="17896"/>
                  </a:cubicBezTo>
                  <a:cubicBezTo>
                    <a:pt x="446" y="20868"/>
                    <a:pt x="0" y="24188"/>
                    <a:pt x="586" y="27345"/>
                  </a:cubicBezTo>
                  <a:cubicBezTo>
                    <a:pt x="1172" y="30506"/>
                    <a:pt x="2827" y="33492"/>
                    <a:pt x="5336" y="35508"/>
                  </a:cubicBezTo>
                  <a:cubicBezTo>
                    <a:pt x="8447" y="38009"/>
                    <a:pt x="12592" y="38866"/>
                    <a:pt x="16579" y="38884"/>
                  </a:cubicBezTo>
                  <a:cubicBezTo>
                    <a:pt x="16614" y="38884"/>
                    <a:pt x="16649" y="38884"/>
                    <a:pt x="16685" y="38884"/>
                  </a:cubicBezTo>
                  <a:cubicBezTo>
                    <a:pt x="19916" y="38884"/>
                    <a:pt x="23265" y="38335"/>
                    <a:pt x="25902" y="36471"/>
                  </a:cubicBezTo>
                  <a:cubicBezTo>
                    <a:pt x="28068" y="34948"/>
                    <a:pt x="29599" y="32630"/>
                    <a:pt x="30531" y="30142"/>
                  </a:cubicBezTo>
                  <a:cubicBezTo>
                    <a:pt x="31609" y="27275"/>
                    <a:pt x="31943" y="24113"/>
                    <a:pt x="31356" y="21103"/>
                  </a:cubicBezTo>
                  <a:cubicBezTo>
                    <a:pt x="30853" y="18525"/>
                    <a:pt x="29707" y="16120"/>
                    <a:pt x="28754" y="13669"/>
                  </a:cubicBezTo>
                  <a:cubicBezTo>
                    <a:pt x="27809" y="11219"/>
                    <a:pt x="27042" y="8599"/>
                    <a:pt x="27364" y="5991"/>
                  </a:cubicBezTo>
                  <a:lnTo>
                    <a:pt x="27364" y="5991"/>
                  </a:lnTo>
                  <a:cubicBezTo>
                    <a:pt x="27591" y="6048"/>
                    <a:pt x="27825" y="6076"/>
                    <a:pt x="28060" y="6076"/>
                  </a:cubicBezTo>
                  <a:cubicBezTo>
                    <a:pt x="29218" y="6076"/>
                    <a:pt x="30392" y="5404"/>
                    <a:pt x="30789" y="4314"/>
                  </a:cubicBezTo>
                  <a:cubicBezTo>
                    <a:pt x="31274" y="3011"/>
                    <a:pt x="30367" y="1329"/>
                    <a:pt x="28981" y="1172"/>
                  </a:cubicBezTo>
                  <a:cubicBezTo>
                    <a:pt x="28903" y="1163"/>
                    <a:pt x="28826" y="1159"/>
                    <a:pt x="28750" y="1159"/>
                  </a:cubicBezTo>
                  <a:cubicBezTo>
                    <a:pt x="27455" y="1159"/>
                    <a:pt x="26386" y="2339"/>
                    <a:pt x="25832" y="3547"/>
                  </a:cubicBezTo>
                  <a:cubicBezTo>
                    <a:pt x="24660" y="6098"/>
                    <a:pt x="24806" y="9064"/>
                    <a:pt x="25391" y="11811"/>
                  </a:cubicBezTo>
                  <a:cubicBezTo>
                    <a:pt x="25983" y="14557"/>
                    <a:pt x="26986" y="17202"/>
                    <a:pt x="27489" y="19969"/>
                  </a:cubicBezTo>
                  <a:cubicBezTo>
                    <a:pt x="27992" y="22728"/>
                    <a:pt x="27949" y="25732"/>
                    <a:pt x="26544" y="28163"/>
                  </a:cubicBezTo>
                  <a:cubicBezTo>
                    <a:pt x="25032" y="30771"/>
                    <a:pt x="22160" y="32352"/>
                    <a:pt x="19224" y="33046"/>
                  </a:cubicBezTo>
                  <a:cubicBezTo>
                    <a:pt x="18022" y="33331"/>
                    <a:pt x="16780" y="33486"/>
                    <a:pt x="15542" y="33486"/>
                  </a:cubicBezTo>
                  <a:cubicBezTo>
                    <a:pt x="14024" y="33486"/>
                    <a:pt x="12512" y="33253"/>
                    <a:pt x="11086" y="32743"/>
                  </a:cubicBezTo>
                  <a:cubicBezTo>
                    <a:pt x="8491" y="31811"/>
                    <a:pt x="6211" y="29909"/>
                    <a:pt x="5065" y="27407"/>
                  </a:cubicBezTo>
                  <a:cubicBezTo>
                    <a:pt x="3798" y="24624"/>
                    <a:pt x="4013" y="21373"/>
                    <a:pt x="4781" y="18412"/>
                  </a:cubicBezTo>
                  <a:cubicBezTo>
                    <a:pt x="5549" y="15452"/>
                    <a:pt x="6834" y="12643"/>
                    <a:pt x="7673" y="9701"/>
                  </a:cubicBezTo>
                  <a:cubicBezTo>
                    <a:pt x="8379" y="7240"/>
                    <a:pt x="9982" y="0"/>
                    <a:pt x="5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10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618459" y="177458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3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1095" y="823789"/>
            <a:ext cx="35533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solidFill>
                  <a:srgbClr val="242021"/>
                </a:solidFill>
              </a:rPr>
              <a:t>Vẽ nhà em ở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Ngói mới đỏ tươi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Trường học trên đồi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Em tô đỏ thắm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Cây gạo đầu xóm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Hoa nở chói ngời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A, nắng lên rồi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Mặt trời đỏ chót…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676399" y="823789"/>
            <a:ext cx="34834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solidFill>
                  <a:srgbClr val="242021"/>
                </a:solidFill>
              </a:rPr>
              <a:t>Em vẽ làng xóm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Tre xanh, lúa xanh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Sông máng lượn quanh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Một dòng xanh mát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Trời mây bát ngát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Xanh ngắt mùa thu</a:t>
            </a:r>
            <a:br>
              <a:rPr lang="vi-VN" sz="2000">
                <a:solidFill>
                  <a:srgbClr val="242021"/>
                </a:solidFill>
              </a:rPr>
            </a:br>
            <a:r>
              <a:rPr lang="vi-VN" sz="2000">
                <a:solidFill>
                  <a:srgbClr val="242021"/>
                </a:solidFill>
              </a:rPr>
              <a:t>Xanh màu ước mơ…</a:t>
            </a:r>
            <a:endParaRPr lang="en-US" sz="200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>
                <a:solidFill>
                  <a:srgbClr val="242021"/>
                </a:solidFill>
              </a:rPr>
              <a:t>Em quay đầu đỏ</a:t>
            </a:r>
            <a:endParaRPr lang="en-US" sz="2000">
              <a:solidFill>
                <a:srgbClr val="242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618459" y="177458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3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1243" y="715065"/>
            <a:ext cx="59645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Đáp án:</a:t>
            </a:r>
            <a:r>
              <a:rPr lang="vi-VN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</a:t>
            </a:r>
            <a:endParaRPr lang="en-US" sz="2400" b="1" u="sng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9779" y="1509132"/>
            <a:ext cx="7988399" cy="3278457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chemeClr val="bg1">
                    <a:lumMod val="10000"/>
                  </a:schemeClr>
                </a:solidFill>
              </a:rPr>
              <a:t>a. </a:t>
            </a: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Các t</a:t>
            </a:r>
            <a:r>
              <a:rPr lang="en-US" sz="2200">
                <a:solidFill>
                  <a:schemeClr val="bg1">
                    <a:lumMod val="10000"/>
                  </a:schemeClr>
                </a:solidFill>
              </a:rPr>
              <a:t>í</a:t>
            </a: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nh từ chỉ màu xanh trong đoạn thơ là </a:t>
            </a:r>
            <a:r>
              <a:rPr lang="vi-VN" sz="2200" i="1">
                <a:solidFill>
                  <a:schemeClr val="bg1">
                    <a:lumMod val="10000"/>
                  </a:schemeClr>
                </a:solidFill>
              </a:rPr>
              <a:t>xanh, xanh mát, xanh ngắt.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Tính từ xanh chỉ đặc điểm của </a:t>
            </a:r>
            <a:r>
              <a:rPr lang="vi-VN" sz="2200" i="1">
                <a:solidFill>
                  <a:schemeClr val="bg1">
                    <a:lumMod val="10000"/>
                  </a:schemeClr>
                </a:solidFill>
              </a:rPr>
              <a:t>tre, nứa, ước mơ.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Tính từ xanh mát chỉ đặc điểm của </a:t>
            </a:r>
            <a:r>
              <a:rPr lang="vi-VN" sz="2200" i="1">
                <a:solidFill>
                  <a:schemeClr val="bg1">
                    <a:lumMod val="10000"/>
                  </a:schemeClr>
                </a:solidFill>
              </a:rPr>
              <a:t>dòng sông</a:t>
            </a: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Tính từ xanh ngắt chỉ đặc điểm của </a:t>
            </a:r>
            <a:r>
              <a:rPr lang="vi-VN" sz="2200" i="1">
                <a:solidFill>
                  <a:schemeClr val="bg1">
                    <a:lumMod val="10000"/>
                  </a:schemeClr>
                </a:solidFill>
              </a:rPr>
              <a:t>mùa thu </a:t>
            </a:r>
            <a:r>
              <a:rPr lang="vi-VN" sz="2200">
                <a:solidFill>
                  <a:schemeClr val="bg1">
                    <a:lumMod val="10000"/>
                  </a:schemeClr>
                </a:solidFill>
              </a:rPr>
              <a:t>(của bầu trời mùa thu).</a:t>
            </a:r>
          </a:p>
        </p:txBody>
      </p:sp>
    </p:spTree>
    <p:extLst>
      <p:ext uri="{BB962C8B-B14F-4D97-AF65-F5344CB8AC3E}">
        <p14:creationId xmlns:p14="http://schemas.microsoft.com/office/powerpoint/2010/main" val="23088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618459" y="177458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3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692" y="823789"/>
            <a:ext cx="59645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Đáp án:</a:t>
            </a:r>
            <a:r>
              <a:rPr lang="vi-VN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</a:t>
            </a:r>
            <a:endParaRPr lang="en-US" sz="2400" b="1" u="sng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0615" y="1642947"/>
            <a:ext cx="7586728" cy="2616819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>
                    <a:lumMod val="10000"/>
                  </a:schemeClr>
                </a:solidFill>
              </a:rPr>
              <a:t>b.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</a:rPr>
              <a:t>Đặt </a:t>
            </a:r>
            <a:r>
              <a:rPr lang="vi-VN" sz="2400">
                <a:solidFill>
                  <a:srgbClr val="242021"/>
                </a:solidFill>
              </a:rPr>
              <a:t>câu có sử dụng tính từ tìm</a:t>
            </a:r>
            <a:r>
              <a:rPr lang="en-US" sz="2400">
                <a:solidFill>
                  <a:srgbClr val="242021"/>
                </a:solidFill>
              </a:rPr>
              <a:t> </a:t>
            </a:r>
            <a:r>
              <a:rPr lang="vi-VN" sz="2400">
                <a:solidFill>
                  <a:srgbClr val="242021"/>
                </a:solidFill>
              </a:rPr>
              <a:t>được ở bài tập a</a:t>
            </a:r>
            <a:r>
              <a:rPr lang="vi-VN" sz="2400"/>
              <a:t> </a:t>
            </a:r>
            <a:endParaRPr lang="vi-VN" sz="2400" i="1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</a:rPr>
              <a:t>Mặt biển xanh biếc.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</a:rPr>
              <a:t>Bầu trời xanh thẳm.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</a:rPr>
              <a:t>Cây cối xanh rì.</a:t>
            </a:r>
          </a:p>
        </p:txBody>
      </p:sp>
    </p:spTree>
    <p:extLst>
      <p:ext uri="{BB962C8B-B14F-4D97-AF65-F5344CB8AC3E}">
        <p14:creationId xmlns:p14="http://schemas.microsoft.com/office/powerpoint/2010/main" val="5381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87574" y="188978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4835" y="1044627"/>
            <a:ext cx="7544160" cy="853153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54835" y="2107098"/>
            <a:ext cx="7544160" cy="853153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54835" y="3131871"/>
            <a:ext cx="7544160" cy="1508725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6717" y="1110402"/>
            <a:ext cx="73206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+mj-lt"/>
              <a:buAutoNum type="arabicParenR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ghi nhớ </a:t>
            </a:r>
            <a:r>
              <a:rPr lang="en-US" sz="2200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từ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+mj-lt"/>
              <a:buAutoNum type="arabicParenR"/>
            </a:pP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 được các tính từ theo sự vật phù hợp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+mj-lt"/>
              <a:buAutoNum type="arabicParenR"/>
            </a:pPr>
            <a:r>
              <a:rPr lang="vi-VN"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trước nội dung </a:t>
            </a:r>
            <a:r>
              <a:rPr lang="vi-VN" sz="2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sau: Tìm hiểu cách viết đơn SGK tr.104.</a:t>
            </a:r>
            <a:r>
              <a:rPr lang="en-US" sz="2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1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0" name="Google Shape;2730;p56"/>
          <p:cNvGrpSpPr/>
          <p:nvPr/>
        </p:nvGrpSpPr>
        <p:grpSpPr>
          <a:xfrm rot="-175998">
            <a:off x="-26217" y="3318418"/>
            <a:ext cx="1432787" cy="1869521"/>
            <a:chOff x="9972475" y="3054175"/>
            <a:chExt cx="1481596" cy="2089329"/>
          </a:xfrm>
        </p:grpSpPr>
        <p:sp>
          <p:nvSpPr>
            <p:cNvPr id="2731" name="Google Shape;2731;p56"/>
            <p:cNvSpPr/>
            <p:nvPr/>
          </p:nvSpPr>
          <p:spPr>
            <a:xfrm>
              <a:off x="10496914" y="3208627"/>
              <a:ext cx="548427" cy="112014"/>
            </a:xfrm>
            <a:custGeom>
              <a:avLst/>
              <a:gdLst/>
              <a:ahLst/>
              <a:cxnLst/>
              <a:rect l="l" t="t" r="r" b="b"/>
              <a:pathLst>
                <a:path w="11824" h="2415" extrusionOk="0">
                  <a:moveTo>
                    <a:pt x="2122" y="0"/>
                  </a:moveTo>
                  <a:cubicBezTo>
                    <a:pt x="1653" y="0"/>
                    <a:pt x="1185" y="58"/>
                    <a:pt x="800" y="312"/>
                  </a:cubicBezTo>
                  <a:cubicBezTo>
                    <a:pt x="320" y="632"/>
                    <a:pt x="0" y="1577"/>
                    <a:pt x="599" y="1943"/>
                  </a:cubicBezTo>
                  <a:cubicBezTo>
                    <a:pt x="743" y="2031"/>
                    <a:pt x="986" y="2053"/>
                    <a:pt x="1242" y="2053"/>
                  </a:cubicBezTo>
                  <a:cubicBezTo>
                    <a:pt x="1506" y="2053"/>
                    <a:pt x="1782" y="2030"/>
                    <a:pt x="1974" y="2030"/>
                  </a:cubicBezTo>
                  <a:cubicBezTo>
                    <a:pt x="1996" y="2030"/>
                    <a:pt x="2016" y="2030"/>
                    <a:pt x="2035" y="2031"/>
                  </a:cubicBezTo>
                  <a:cubicBezTo>
                    <a:pt x="2556" y="2056"/>
                    <a:pt x="3073" y="2081"/>
                    <a:pt x="3597" y="2106"/>
                  </a:cubicBezTo>
                  <a:cubicBezTo>
                    <a:pt x="5745" y="2208"/>
                    <a:pt x="7893" y="2307"/>
                    <a:pt x="10040" y="2409"/>
                  </a:cubicBezTo>
                  <a:cubicBezTo>
                    <a:pt x="10115" y="2412"/>
                    <a:pt x="10193" y="2415"/>
                    <a:pt x="10272" y="2415"/>
                  </a:cubicBezTo>
                  <a:cubicBezTo>
                    <a:pt x="10847" y="2415"/>
                    <a:pt x="11483" y="2294"/>
                    <a:pt x="11665" y="1778"/>
                  </a:cubicBezTo>
                  <a:cubicBezTo>
                    <a:pt x="11824" y="1344"/>
                    <a:pt x="11533" y="853"/>
                    <a:pt x="11130" y="626"/>
                  </a:cubicBezTo>
                  <a:cubicBezTo>
                    <a:pt x="10734" y="405"/>
                    <a:pt x="10254" y="374"/>
                    <a:pt x="9795" y="356"/>
                  </a:cubicBezTo>
                  <a:cubicBezTo>
                    <a:pt x="7394" y="242"/>
                    <a:pt x="5001" y="129"/>
                    <a:pt x="2602" y="15"/>
                  </a:cubicBezTo>
                  <a:cubicBezTo>
                    <a:pt x="2444" y="7"/>
                    <a:pt x="2283" y="0"/>
                    <a:pt x="2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10376507" y="3289657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31" y="0"/>
                  </a:moveTo>
                  <a:cubicBezTo>
                    <a:pt x="1441" y="0"/>
                    <a:pt x="1367" y="73"/>
                    <a:pt x="1367" y="164"/>
                  </a:cubicBezTo>
                  <a:lnTo>
                    <a:pt x="6" y="28019"/>
                  </a:lnTo>
                  <a:cubicBezTo>
                    <a:pt x="0" y="28112"/>
                    <a:pt x="70" y="28196"/>
                    <a:pt x="164" y="28196"/>
                  </a:cubicBezTo>
                  <a:cubicBezTo>
                    <a:pt x="167" y="28196"/>
                    <a:pt x="171" y="28196"/>
                    <a:pt x="175" y="28196"/>
                  </a:cubicBezTo>
                  <a:cubicBezTo>
                    <a:pt x="265" y="28196"/>
                    <a:pt x="341" y="28128"/>
                    <a:pt x="346" y="28037"/>
                  </a:cubicBezTo>
                  <a:lnTo>
                    <a:pt x="1707" y="176"/>
                  </a:lnTo>
                  <a:cubicBezTo>
                    <a:pt x="1707" y="89"/>
                    <a:pt x="1638" y="7"/>
                    <a:pt x="1544" y="1"/>
                  </a:cubicBezTo>
                  <a:cubicBezTo>
                    <a:pt x="1539" y="1"/>
                    <a:pt x="1535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10449280" y="3293182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43" y="1"/>
                  </a:moveTo>
                  <a:cubicBezTo>
                    <a:pt x="1449" y="1"/>
                    <a:pt x="1367" y="69"/>
                    <a:pt x="1361" y="164"/>
                  </a:cubicBezTo>
                  <a:lnTo>
                    <a:pt x="7" y="28018"/>
                  </a:lnTo>
                  <a:cubicBezTo>
                    <a:pt x="1" y="28112"/>
                    <a:pt x="69" y="28195"/>
                    <a:pt x="164" y="28195"/>
                  </a:cubicBezTo>
                  <a:cubicBezTo>
                    <a:pt x="168" y="28195"/>
                    <a:pt x="171" y="28195"/>
                    <a:pt x="175" y="28195"/>
                  </a:cubicBezTo>
                  <a:cubicBezTo>
                    <a:pt x="264" y="28195"/>
                    <a:pt x="341" y="28128"/>
                    <a:pt x="341" y="28036"/>
                  </a:cubicBezTo>
                  <a:lnTo>
                    <a:pt x="1701" y="182"/>
                  </a:lnTo>
                  <a:cubicBezTo>
                    <a:pt x="1707" y="88"/>
                    <a:pt x="1638" y="7"/>
                    <a:pt x="1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10522007" y="3296707"/>
              <a:ext cx="79175" cy="1308033"/>
            </a:xfrm>
            <a:custGeom>
              <a:avLst/>
              <a:gdLst/>
              <a:ahLst/>
              <a:cxnLst/>
              <a:rect l="l" t="t" r="r" b="b"/>
              <a:pathLst>
                <a:path w="1707" h="28201" extrusionOk="0">
                  <a:moveTo>
                    <a:pt x="1538" y="0"/>
                  </a:moveTo>
                  <a:cubicBezTo>
                    <a:pt x="1448" y="0"/>
                    <a:pt x="1367" y="68"/>
                    <a:pt x="1361" y="163"/>
                  </a:cubicBezTo>
                  <a:lnTo>
                    <a:pt x="0" y="28018"/>
                  </a:lnTo>
                  <a:cubicBezTo>
                    <a:pt x="0" y="28112"/>
                    <a:pt x="70" y="28195"/>
                    <a:pt x="163" y="28201"/>
                  </a:cubicBezTo>
                  <a:cubicBezTo>
                    <a:pt x="259" y="28201"/>
                    <a:pt x="340" y="28131"/>
                    <a:pt x="340" y="28036"/>
                  </a:cubicBezTo>
                  <a:lnTo>
                    <a:pt x="1701" y="182"/>
                  </a:lnTo>
                  <a:cubicBezTo>
                    <a:pt x="1707" y="88"/>
                    <a:pt x="1631" y="6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10594409" y="3300464"/>
              <a:ext cx="79592" cy="1307801"/>
            </a:xfrm>
            <a:custGeom>
              <a:avLst/>
              <a:gdLst/>
              <a:ahLst/>
              <a:cxnLst/>
              <a:rect l="l" t="t" r="r" b="b"/>
              <a:pathLst>
                <a:path w="1716" h="28196" extrusionOk="0">
                  <a:moveTo>
                    <a:pt x="1533" y="0"/>
                  </a:moveTo>
                  <a:cubicBezTo>
                    <a:pt x="1445" y="0"/>
                    <a:pt x="1375" y="67"/>
                    <a:pt x="1369" y="158"/>
                  </a:cubicBezTo>
                  <a:lnTo>
                    <a:pt x="8" y="28012"/>
                  </a:lnTo>
                  <a:cubicBezTo>
                    <a:pt x="1" y="28106"/>
                    <a:pt x="76" y="28189"/>
                    <a:pt x="172" y="28195"/>
                  </a:cubicBezTo>
                  <a:cubicBezTo>
                    <a:pt x="265" y="28195"/>
                    <a:pt x="341" y="28126"/>
                    <a:pt x="349" y="28031"/>
                  </a:cubicBezTo>
                  <a:lnTo>
                    <a:pt x="1709" y="176"/>
                  </a:lnTo>
                  <a:cubicBezTo>
                    <a:pt x="1715" y="82"/>
                    <a:pt x="1640" y="1"/>
                    <a:pt x="1544" y="1"/>
                  </a:cubicBezTo>
                  <a:cubicBezTo>
                    <a:pt x="1541" y="0"/>
                    <a:pt x="1537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10667229" y="3303942"/>
              <a:ext cx="79175" cy="1307847"/>
            </a:xfrm>
            <a:custGeom>
              <a:avLst/>
              <a:gdLst/>
              <a:ahLst/>
              <a:cxnLst/>
              <a:rect l="l" t="t" r="r" b="b"/>
              <a:pathLst>
                <a:path w="1707" h="28197" extrusionOk="0">
                  <a:moveTo>
                    <a:pt x="1533" y="1"/>
                  </a:moveTo>
                  <a:cubicBezTo>
                    <a:pt x="1442" y="1"/>
                    <a:pt x="1367" y="74"/>
                    <a:pt x="1367" y="159"/>
                  </a:cubicBezTo>
                  <a:lnTo>
                    <a:pt x="6" y="28019"/>
                  </a:lnTo>
                  <a:cubicBezTo>
                    <a:pt x="0" y="28107"/>
                    <a:pt x="76" y="28190"/>
                    <a:pt x="169" y="28196"/>
                  </a:cubicBezTo>
                  <a:cubicBezTo>
                    <a:pt x="173" y="28196"/>
                    <a:pt x="176" y="28196"/>
                    <a:pt x="179" y="28196"/>
                  </a:cubicBezTo>
                  <a:cubicBezTo>
                    <a:pt x="265" y="28196"/>
                    <a:pt x="340" y="28123"/>
                    <a:pt x="346" y="28031"/>
                  </a:cubicBezTo>
                  <a:lnTo>
                    <a:pt x="1707" y="177"/>
                  </a:lnTo>
                  <a:cubicBezTo>
                    <a:pt x="1707" y="83"/>
                    <a:pt x="1637" y="1"/>
                    <a:pt x="1544" y="1"/>
                  </a:cubicBezTo>
                  <a:cubicBezTo>
                    <a:pt x="1540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10739909" y="3307467"/>
              <a:ext cx="79314" cy="1307801"/>
            </a:xfrm>
            <a:custGeom>
              <a:avLst/>
              <a:gdLst/>
              <a:ahLst/>
              <a:cxnLst/>
              <a:rect l="l" t="t" r="r" b="b"/>
              <a:pathLst>
                <a:path w="1710" h="28196" extrusionOk="0">
                  <a:moveTo>
                    <a:pt x="1534" y="1"/>
                  </a:moveTo>
                  <a:cubicBezTo>
                    <a:pt x="1445" y="1"/>
                    <a:pt x="1369" y="74"/>
                    <a:pt x="1369" y="164"/>
                  </a:cubicBezTo>
                  <a:lnTo>
                    <a:pt x="8" y="28019"/>
                  </a:lnTo>
                  <a:cubicBezTo>
                    <a:pt x="1" y="28114"/>
                    <a:pt x="70" y="28189"/>
                    <a:pt x="166" y="28196"/>
                  </a:cubicBezTo>
                  <a:cubicBezTo>
                    <a:pt x="169" y="28196"/>
                    <a:pt x="173" y="28196"/>
                    <a:pt x="176" y="28196"/>
                  </a:cubicBezTo>
                  <a:cubicBezTo>
                    <a:pt x="265" y="28196"/>
                    <a:pt x="341" y="28122"/>
                    <a:pt x="349" y="28031"/>
                  </a:cubicBezTo>
                  <a:lnTo>
                    <a:pt x="1702" y="176"/>
                  </a:lnTo>
                  <a:cubicBezTo>
                    <a:pt x="1709" y="83"/>
                    <a:pt x="1640" y="7"/>
                    <a:pt x="1544" y="1"/>
                  </a:cubicBezTo>
                  <a:cubicBezTo>
                    <a:pt x="1541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10812728" y="3310992"/>
              <a:ext cx="79175" cy="1307801"/>
            </a:xfrm>
            <a:custGeom>
              <a:avLst/>
              <a:gdLst/>
              <a:ahLst/>
              <a:cxnLst/>
              <a:rect l="l" t="t" r="r" b="b"/>
              <a:pathLst>
                <a:path w="1707" h="28196" extrusionOk="0">
                  <a:moveTo>
                    <a:pt x="1533" y="0"/>
                  </a:moveTo>
                  <a:cubicBezTo>
                    <a:pt x="1442" y="0"/>
                    <a:pt x="1366" y="74"/>
                    <a:pt x="1361" y="164"/>
                  </a:cubicBezTo>
                  <a:lnTo>
                    <a:pt x="6" y="28018"/>
                  </a:lnTo>
                  <a:cubicBezTo>
                    <a:pt x="0" y="28113"/>
                    <a:pt x="70" y="28189"/>
                    <a:pt x="163" y="28195"/>
                  </a:cubicBezTo>
                  <a:cubicBezTo>
                    <a:pt x="167" y="28195"/>
                    <a:pt x="170" y="28195"/>
                    <a:pt x="174" y="28195"/>
                  </a:cubicBezTo>
                  <a:cubicBezTo>
                    <a:pt x="265" y="28195"/>
                    <a:pt x="340" y="28122"/>
                    <a:pt x="340" y="28038"/>
                  </a:cubicBezTo>
                  <a:lnTo>
                    <a:pt x="1701" y="176"/>
                  </a:lnTo>
                  <a:cubicBezTo>
                    <a:pt x="1707" y="82"/>
                    <a:pt x="1637" y="7"/>
                    <a:pt x="1544" y="1"/>
                  </a:cubicBezTo>
                  <a:cubicBezTo>
                    <a:pt x="1540" y="0"/>
                    <a:pt x="1536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10885409" y="3314471"/>
              <a:ext cx="79314" cy="1307847"/>
            </a:xfrm>
            <a:custGeom>
              <a:avLst/>
              <a:gdLst/>
              <a:ahLst/>
              <a:cxnLst/>
              <a:rect l="l" t="t" r="r" b="b"/>
              <a:pathLst>
                <a:path w="1710" h="28197" extrusionOk="0">
                  <a:moveTo>
                    <a:pt x="1528" y="1"/>
                  </a:moveTo>
                  <a:cubicBezTo>
                    <a:pt x="1444" y="1"/>
                    <a:pt x="1369" y="74"/>
                    <a:pt x="1361" y="164"/>
                  </a:cubicBezTo>
                  <a:lnTo>
                    <a:pt x="1" y="28019"/>
                  </a:lnTo>
                  <a:cubicBezTo>
                    <a:pt x="1" y="28114"/>
                    <a:pt x="70" y="28196"/>
                    <a:pt x="166" y="28196"/>
                  </a:cubicBezTo>
                  <a:cubicBezTo>
                    <a:pt x="169" y="28196"/>
                    <a:pt x="173" y="28196"/>
                    <a:pt x="177" y="28196"/>
                  </a:cubicBezTo>
                  <a:cubicBezTo>
                    <a:pt x="266" y="28196"/>
                    <a:pt x="341" y="28128"/>
                    <a:pt x="341" y="28038"/>
                  </a:cubicBezTo>
                  <a:lnTo>
                    <a:pt x="1701" y="176"/>
                  </a:lnTo>
                  <a:cubicBezTo>
                    <a:pt x="1709" y="89"/>
                    <a:pt x="1633" y="7"/>
                    <a:pt x="1538" y="1"/>
                  </a:cubicBezTo>
                  <a:cubicBezTo>
                    <a:pt x="1535" y="1"/>
                    <a:pt x="1532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10957903" y="3317996"/>
              <a:ext cx="79500" cy="1307801"/>
            </a:xfrm>
            <a:custGeom>
              <a:avLst/>
              <a:gdLst/>
              <a:ahLst/>
              <a:cxnLst/>
              <a:rect l="l" t="t" r="r" b="b"/>
              <a:pathLst>
                <a:path w="1714" h="28196" extrusionOk="0">
                  <a:moveTo>
                    <a:pt x="1544" y="1"/>
                  </a:moveTo>
                  <a:cubicBezTo>
                    <a:pt x="1449" y="1"/>
                    <a:pt x="1374" y="70"/>
                    <a:pt x="1368" y="164"/>
                  </a:cubicBezTo>
                  <a:lnTo>
                    <a:pt x="7" y="28018"/>
                  </a:lnTo>
                  <a:cubicBezTo>
                    <a:pt x="1" y="28114"/>
                    <a:pt x="76" y="28195"/>
                    <a:pt x="170" y="28195"/>
                  </a:cubicBezTo>
                  <a:cubicBezTo>
                    <a:pt x="174" y="28196"/>
                    <a:pt x="178" y="28196"/>
                    <a:pt x="182" y="28196"/>
                  </a:cubicBezTo>
                  <a:cubicBezTo>
                    <a:pt x="271" y="28196"/>
                    <a:pt x="341" y="28128"/>
                    <a:pt x="347" y="28038"/>
                  </a:cubicBezTo>
                  <a:lnTo>
                    <a:pt x="1708" y="184"/>
                  </a:lnTo>
                  <a:cubicBezTo>
                    <a:pt x="1714" y="88"/>
                    <a:pt x="1638" y="7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10299374" y="3267254"/>
              <a:ext cx="899867" cy="87060"/>
            </a:xfrm>
            <a:custGeom>
              <a:avLst/>
              <a:gdLst/>
              <a:ahLst/>
              <a:cxnLst/>
              <a:rect l="l" t="t" r="r" b="b"/>
              <a:pathLst>
                <a:path w="19401" h="1877" extrusionOk="0">
                  <a:moveTo>
                    <a:pt x="2507" y="0"/>
                  </a:moveTo>
                  <a:cubicBezTo>
                    <a:pt x="2135" y="0"/>
                    <a:pt x="1767" y="13"/>
                    <a:pt x="1405" y="42"/>
                  </a:cubicBezTo>
                  <a:cubicBezTo>
                    <a:pt x="1090" y="68"/>
                    <a:pt x="247" y="219"/>
                    <a:pt x="139" y="615"/>
                  </a:cubicBezTo>
                  <a:cubicBezTo>
                    <a:pt x="0" y="1132"/>
                    <a:pt x="1108" y="1107"/>
                    <a:pt x="1474" y="1164"/>
                  </a:cubicBezTo>
                  <a:cubicBezTo>
                    <a:pt x="3181" y="1429"/>
                    <a:pt x="4908" y="1479"/>
                    <a:pt x="6626" y="1529"/>
                  </a:cubicBezTo>
                  <a:cubicBezTo>
                    <a:pt x="10589" y="1642"/>
                    <a:pt x="14551" y="1755"/>
                    <a:pt x="18507" y="1875"/>
                  </a:cubicBezTo>
                  <a:cubicBezTo>
                    <a:pt x="18536" y="1876"/>
                    <a:pt x="18565" y="1876"/>
                    <a:pt x="18594" y="1876"/>
                  </a:cubicBezTo>
                  <a:cubicBezTo>
                    <a:pt x="18850" y="1876"/>
                    <a:pt x="19128" y="1839"/>
                    <a:pt x="19263" y="1630"/>
                  </a:cubicBezTo>
                  <a:cubicBezTo>
                    <a:pt x="19401" y="1397"/>
                    <a:pt x="19263" y="1069"/>
                    <a:pt x="19031" y="924"/>
                  </a:cubicBezTo>
                  <a:cubicBezTo>
                    <a:pt x="18804" y="773"/>
                    <a:pt x="18513" y="755"/>
                    <a:pt x="18237" y="741"/>
                  </a:cubicBezTo>
                  <a:cubicBezTo>
                    <a:pt x="16202" y="641"/>
                    <a:pt x="14167" y="546"/>
                    <a:pt x="12126" y="452"/>
                  </a:cubicBezTo>
                  <a:cubicBezTo>
                    <a:pt x="10362" y="377"/>
                    <a:pt x="8592" y="301"/>
                    <a:pt x="6829" y="238"/>
                  </a:cubicBezTo>
                  <a:cubicBezTo>
                    <a:pt x="5423" y="182"/>
                    <a:pt x="3939" y="0"/>
                    <a:pt x="2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10324791" y="4495960"/>
              <a:ext cx="804087" cy="185994"/>
            </a:xfrm>
            <a:custGeom>
              <a:avLst/>
              <a:gdLst/>
              <a:ahLst/>
              <a:cxnLst/>
              <a:rect l="l" t="t" r="r" b="b"/>
              <a:pathLst>
                <a:path w="17336" h="4010" extrusionOk="0">
                  <a:moveTo>
                    <a:pt x="1270" y="1"/>
                  </a:moveTo>
                  <a:cubicBezTo>
                    <a:pt x="648" y="1"/>
                    <a:pt x="0" y="125"/>
                    <a:pt x="214" y="971"/>
                  </a:cubicBezTo>
                  <a:cubicBezTo>
                    <a:pt x="403" y="1740"/>
                    <a:pt x="1682" y="2188"/>
                    <a:pt x="2325" y="2496"/>
                  </a:cubicBezTo>
                  <a:cubicBezTo>
                    <a:pt x="4394" y="3491"/>
                    <a:pt x="6699" y="4010"/>
                    <a:pt x="9000" y="4010"/>
                  </a:cubicBezTo>
                  <a:cubicBezTo>
                    <a:pt x="10704" y="4010"/>
                    <a:pt x="12407" y="3725"/>
                    <a:pt x="14009" y="3138"/>
                  </a:cubicBezTo>
                  <a:cubicBezTo>
                    <a:pt x="15308" y="2659"/>
                    <a:pt x="16599" y="1947"/>
                    <a:pt x="17335" y="776"/>
                  </a:cubicBezTo>
                  <a:cubicBezTo>
                    <a:pt x="14570" y="644"/>
                    <a:pt x="11805" y="505"/>
                    <a:pt x="9040" y="373"/>
                  </a:cubicBezTo>
                  <a:cubicBezTo>
                    <a:pt x="6589" y="252"/>
                    <a:pt x="4145" y="133"/>
                    <a:pt x="1694" y="14"/>
                  </a:cubicBezTo>
                  <a:cubicBezTo>
                    <a:pt x="1562" y="8"/>
                    <a:pt x="1417" y="1"/>
                    <a:pt x="1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10248261" y="4748279"/>
              <a:ext cx="827742" cy="395225"/>
            </a:xfrm>
            <a:custGeom>
              <a:avLst/>
              <a:gdLst/>
              <a:ahLst/>
              <a:cxnLst/>
              <a:rect l="l" t="t" r="r" b="b"/>
              <a:pathLst>
                <a:path w="17846" h="8521" extrusionOk="0">
                  <a:moveTo>
                    <a:pt x="4397" y="0"/>
                  </a:moveTo>
                  <a:cubicBezTo>
                    <a:pt x="3945" y="0"/>
                    <a:pt x="3545" y="63"/>
                    <a:pt x="3307" y="255"/>
                  </a:cubicBezTo>
                  <a:cubicBezTo>
                    <a:pt x="2678" y="766"/>
                    <a:pt x="3105" y="2120"/>
                    <a:pt x="3074" y="2787"/>
                  </a:cubicBezTo>
                  <a:cubicBezTo>
                    <a:pt x="3050" y="3368"/>
                    <a:pt x="2929" y="3941"/>
                    <a:pt x="2658" y="4458"/>
                  </a:cubicBezTo>
                  <a:cubicBezTo>
                    <a:pt x="2539" y="4684"/>
                    <a:pt x="1600" y="5502"/>
                    <a:pt x="1600" y="5591"/>
                  </a:cubicBezTo>
                  <a:cubicBezTo>
                    <a:pt x="1027" y="5906"/>
                    <a:pt x="233" y="6083"/>
                    <a:pt x="94" y="6718"/>
                  </a:cubicBezTo>
                  <a:cubicBezTo>
                    <a:pt x="0" y="7147"/>
                    <a:pt x="297" y="7581"/>
                    <a:pt x="681" y="7790"/>
                  </a:cubicBezTo>
                  <a:cubicBezTo>
                    <a:pt x="1065" y="7997"/>
                    <a:pt x="1512" y="8034"/>
                    <a:pt x="1946" y="8066"/>
                  </a:cubicBezTo>
                  <a:cubicBezTo>
                    <a:pt x="6369" y="8369"/>
                    <a:pt x="10797" y="8520"/>
                    <a:pt x="15224" y="8520"/>
                  </a:cubicBezTo>
                  <a:cubicBezTo>
                    <a:pt x="15394" y="8520"/>
                    <a:pt x="15565" y="8520"/>
                    <a:pt x="15735" y="8520"/>
                  </a:cubicBezTo>
                  <a:cubicBezTo>
                    <a:pt x="16188" y="8520"/>
                    <a:pt x="16661" y="8508"/>
                    <a:pt x="17058" y="8293"/>
                  </a:cubicBezTo>
                  <a:cubicBezTo>
                    <a:pt x="17555" y="8016"/>
                    <a:pt x="17845" y="7406"/>
                    <a:pt x="17758" y="6831"/>
                  </a:cubicBezTo>
                  <a:cubicBezTo>
                    <a:pt x="17668" y="6264"/>
                    <a:pt x="17228" y="5773"/>
                    <a:pt x="16680" y="5610"/>
                  </a:cubicBezTo>
                  <a:cubicBezTo>
                    <a:pt x="16371" y="5516"/>
                    <a:pt x="16037" y="5516"/>
                    <a:pt x="15754" y="5365"/>
                  </a:cubicBezTo>
                  <a:cubicBezTo>
                    <a:pt x="15257" y="5100"/>
                    <a:pt x="15080" y="4450"/>
                    <a:pt x="15150" y="3897"/>
                  </a:cubicBezTo>
                  <a:cubicBezTo>
                    <a:pt x="15219" y="3336"/>
                    <a:pt x="15470" y="2819"/>
                    <a:pt x="15621" y="2278"/>
                  </a:cubicBezTo>
                  <a:cubicBezTo>
                    <a:pt x="15786" y="1705"/>
                    <a:pt x="15748" y="943"/>
                    <a:pt x="15212" y="678"/>
                  </a:cubicBezTo>
                  <a:cubicBezTo>
                    <a:pt x="15023" y="589"/>
                    <a:pt x="14816" y="577"/>
                    <a:pt x="14607" y="571"/>
                  </a:cubicBezTo>
                  <a:cubicBezTo>
                    <a:pt x="11949" y="451"/>
                    <a:pt x="9298" y="330"/>
                    <a:pt x="6640" y="217"/>
                  </a:cubicBezTo>
                  <a:cubicBezTo>
                    <a:pt x="6138" y="193"/>
                    <a:pt x="5189" y="0"/>
                    <a:pt x="4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9972475" y="3054175"/>
              <a:ext cx="1481596" cy="1803584"/>
            </a:xfrm>
            <a:custGeom>
              <a:avLst/>
              <a:gdLst/>
              <a:ahLst/>
              <a:cxnLst/>
              <a:rect l="l" t="t" r="r" b="b"/>
              <a:pathLst>
                <a:path w="31943" h="38885" extrusionOk="0">
                  <a:moveTo>
                    <a:pt x="5745" y="0"/>
                  </a:moveTo>
                  <a:cubicBezTo>
                    <a:pt x="5677" y="0"/>
                    <a:pt x="5608" y="2"/>
                    <a:pt x="5537" y="6"/>
                  </a:cubicBezTo>
                  <a:cubicBezTo>
                    <a:pt x="4434" y="63"/>
                    <a:pt x="3452" y="712"/>
                    <a:pt x="2998" y="1619"/>
                  </a:cubicBezTo>
                  <a:cubicBezTo>
                    <a:pt x="2690" y="2236"/>
                    <a:pt x="2632" y="2974"/>
                    <a:pt x="2954" y="3723"/>
                  </a:cubicBezTo>
                  <a:cubicBezTo>
                    <a:pt x="3368" y="4698"/>
                    <a:pt x="4427" y="5326"/>
                    <a:pt x="5474" y="5326"/>
                  </a:cubicBezTo>
                  <a:cubicBezTo>
                    <a:pt x="5767" y="5326"/>
                    <a:pt x="6059" y="5277"/>
                    <a:pt x="6336" y="5172"/>
                  </a:cubicBezTo>
                  <a:lnTo>
                    <a:pt x="6336" y="5172"/>
                  </a:lnTo>
                  <a:cubicBezTo>
                    <a:pt x="6249" y="5206"/>
                    <a:pt x="6211" y="7043"/>
                    <a:pt x="6173" y="7256"/>
                  </a:cubicBezTo>
                  <a:cubicBezTo>
                    <a:pt x="6010" y="8233"/>
                    <a:pt x="5775" y="9204"/>
                    <a:pt x="5467" y="10142"/>
                  </a:cubicBezTo>
                  <a:cubicBezTo>
                    <a:pt x="4560" y="12932"/>
                    <a:pt x="2759" y="15207"/>
                    <a:pt x="1663" y="17896"/>
                  </a:cubicBezTo>
                  <a:cubicBezTo>
                    <a:pt x="446" y="20868"/>
                    <a:pt x="0" y="24188"/>
                    <a:pt x="586" y="27345"/>
                  </a:cubicBezTo>
                  <a:cubicBezTo>
                    <a:pt x="1172" y="30506"/>
                    <a:pt x="2827" y="33492"/>
                    <a:pt x="5336" y="35508"/>
                  </a:cubicBezTo>
                  <a:cubicBezTo>
                    <a:pt x="8447" y="38009"/>
                    <a:pt x="12592" y="38866"/>
                    <a:pt x="16579" y="38884"/>
                  </a:cubicBezTo>
                  <a:cubicBezTo>
                    <a:pt x="16614" y="38884"/>
                    <a:pt x="16649" y="38884"/>
                    <a:pt x="16685" y="38884"/>
                  </a:cubicBezTo>
                  <a:cubicBezTo>
                    <a:pt x="19916" y="38884"/>
                    <a:pt x="23265" y="38335"/>
                    <a:pt x="25902" y="36471"/>
                  </a:cubicBezTo>
                  <a:cubicBezTo>
                    <a:pt x="28068" y="34948"/>
                    <a:pt x="29599" y="32630"/>
                    <a:pt x="30531" y="30142"/>
                  </a:cubicBezTo>
                  <a:cubicBezTo>
                    <a:pt x="31609" y="27275"/>
                    <a:pt x="31943" y="24113"/>
                    <a:pt x="31356" y="21103"/>
                  </a:cubicBezTo>
                  <a:cubicBezTo>
                    <a:pt x="30853" y="18525"/>
                    <a:pt x="29707" y="16120"/>
                    <a:pt x="28754" y="13669"/>
                  </a:cubicBezTo>
                  <a:cubicBezTo>
                    <a:pt x="27809" y="11219"/>
                    <a:pt x="27042" y="8599"/>
                    <a:pt x="27364" y="5991"/>
                  </a:cubicBezTo>
                  <a:lnTo>
                    <a:pt x="27364" y="5991"/>
                  </a:lnTo>
                  <a:cubicBezTo>
                    <a:pt x="27591" y="6048"/>
                    <a:pt x="27825" y="6076"/>
                    <a:pt x="28060" y="6076"/>
                  </a:cubicBezTo>
                  <a:cubicBezTo>
                    <a:pt x="29218" y="6076"/>
                    <a:pt x="30392" y="5404"/>
                    <a:pt x="30789" y="4314"/>
                  </a:cubicBezTo>
                  <a:cubicBezTo>
                    <a:pt x="31274" y="3011"/>
                    <a:pt x="30367" y="1329"/>
                    <a:pt x="28981" y="1172"/>
                  </a:cubicBezTo>
                  <a:cubicBezTo>
                    <a:pt x="28903" y="1163"/>
                    <a:pt x="28826" y="1159"/>
                    <a:pt x="28750" y="1159"/>
                  </a:cubicBezTo>
                  <a:cubicBezTo>
                    <a:pt x="27455" y="1159"/>
                    <a:pt x="26386" y="2339"/>
                    <a:pt x="25832" y="3547"/>
                  </a:cubicBezTo>
                  <a:cubicBezTo>
                    <a:pt x="24660" y="6098"/>
                    <a:pt x="24806" y="9064"/>
                    <a:pt x="25391" y="11811"/>
                  </a:cubicBezTo>
                  <a:cubicBezTo>
                    <a:pt x="25983" y="14557"/>
                    <a:pt x="26986" y="17202"/>
                    <a:pt x="27489" y="19969"/>
                  </a:cubicBezTo>
                  <a:cubicBezTo>
                    <a:pt x="27992" y="22728"/>
                    <a:pt x="27949" y="25732"/>
                    <a:pt x="26544" y="28163"/>
                  </a:cubicBezTo>
                  <a:cubicBezTo>
                    <a:pt x="25032" y="30771"/>
                    <a:pt x="22160" y="32352"/>
                    <a:pt x="19224" y="33046"/>
                  </a:cubicBezTo>
                  <a:cubicBezTo>
                    <a:pt x="18022" y="33331"/>
                    <a:pt x="16780" y="33486"/>
                    <a:pt x="15542" y="33486"/>
                  </a:cubicBezTo>
                  <a:cubicBezTo>
                    <a:pt x="14024" y="33486"/>
                    <a:pt x="12512" y="33253"/>
                    <a:pt x="11086" y="32743"/>
                  </a:cubicBezTo>
                  <a:cubicBezTo>
                    <a:pt x="8491" y="31811"/>
                    <a:pt x="6211" y="29909"/>
                    <a:pt x="5065" y="27407"/>
                  </a:cubicBezTo>
                  <a:cubicBezTo>
                    <a:pt x="3798" y="24624"/>
                    <a:pt x="4013" y="21373"/>
                    <a:pt x="4781" y="18412"/>
                  </a:cubicBezTo>
                  <a:cubicBezTo>
                    <a:pt x="5549" y="15452"/>
                    <a:pt x="6834" y="12643"/>
                    <a:pt x="7673" y="9701"/>
                  </a:cubicBezTo>
                  <a:cubicBezTo>
                    <a:pt x="8379" y="7240"/>
                    <a:pt x="9982" y="0"/>
                    <a:pt x="5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56"/>
          <p:cNvGrpSpPr/>
          <p:nvPr/>
        </p:nvGrpSpPr>
        <p:grpSpPr>
          <a:xfrm rot="-879967">
            <a:off x="7152296" y="3266229"/>
            <a:ext cx="1978102" cy="1956376"/>
            <a:chOff x="4399363" y="5554245"/>
            <a:chExt cx="2981826" cy="3187236"/>
          </a:xfrm>
        </p:grpSpPr>
        <p:sp>
          <p:nvSpPr>
            <p:cNvPr id="2746" name="Google Shape;2746;p56"/>
            <p:cNvSpPr/>
            <p:nvPr/>
          </p:nvSpPr>
          <p:spPr>
            <a:xfrm rot="1081082">
              <a:off x="5150975" y="6022832"/>
              <a:ext cx="212403" cy="2012877"/>
            </a:xfrm>
            <a:custGeom>
              <a:avLst/>
              <a:gdLst/>
              <a:ahLst/>
              <a:cxnLst/>
              <a:rect l="l" t="t" r="r" b="b"/>
              <a:pathLst>
                <a:path w="3069" h="29085" extrusionOk="0">
                  <a:moveTo>
                    <a:pt x="271" y="1"/>
                  </a:moveTo>
                  <a:lnTo>
                    <a:pt x="1" y="27"/>
                  </a:lnTo>
                  <a:lnTo>
                    <a:pt x="2804" y="29084"/>
                  </a:lnTo>
                  <a:lnTo>
                    <a:pt x="3068" y="29059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 rot="1081082">
              <a:off x="5271174" y="6049616"/>
              <a:ext cx="212333" cy="2012738"/>
            </a:xfrm>
            <a:custGeom>
              <a:avLst/>
              <a:gdLst/>
              <a:ahLst/>
              <a:cxnLst/>
              <a:rect l="l" t="t" r="r" b="b"/>
              <a:pathLst>
                <a:path w="3068" h="29083" extrusionOk="0">
                  <a:moveTo>
                    <a:pt x="265" y="1"/>
                  </a:moveTo>
                  <a:lnTo>
                    <a:pt x="0" y="25"/>
                  </a:lnTo>
                  <a:lnTo>
                    <a:pt x="2797" y="29083"/>
                  </a:lnTo>
                  <a:lnTo>
                    <a:pt x="3067" y="29058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 rot="1081082">
              <a:off x="5391315" y="6076186"/>
              <a:ext cx="211918" cy="2012877"/>
            </a:xfrm>
            <a:custGeom>
              <a:avLst/>
              <a:gdLst/>
              <a:ahLst/>
              <a:cxnLst/>
              <a:rect l="l" t="t" r="r" b="b"/>
              <a:pathLst>
                <a:path w="3062" h="29085" extrusionOk="0">
                  <a:moveTo>
                    <a:pt x="265" y="1"/>
                  </a:moveTo>
                  <a:lnTo>
                    <a:pt x="0" y="26"/>
                  </a:lnTo>
                  <a:lnTo>
                    <a:pt x="2797" y="29084"/>
                  </a:lnTo>
                  <a:lnTo>
                    <a:pt x="3062" y="2905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 rot="1081082">
              <a:off x="5558514" y="5990420"/>
              <a:ext cx="198492" cy="1872456"/>
            </a:xfrm>
            <a:custGeom>
              <a:avLst/>
              <a:gdLst/>
              <a:ahLst/>
              <a:cxnLst/>
              <a:rect l="l" t="t" r="r" b="b"/>
              <a:pathLst>
                <a:path w="2868" h="27056" extrusionOk="0">
                  <a:moveTo>
                    <a:pt x="265" y="1"/>
                  </a:moveTo>
                  <a:lnTo>
                    <a:pt x="1" y="27"/>
                  </a:lnTo>
                  <a:lnTo>
                    <a:pt x="2603" y="27056"/>
                  </a:lnTo>
                  <a:lnTo>
                    <a:pt x="2867" y="2703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 rot="1081082">
              <a:off x="5689883" y="6039535"/>
              <a:ext cx="188872" cy="1768646"/>
            </a:xfrm>
            <a:custGeom>
              <a:avLst/>
              <a:gdLst/>
              <a:ahLst/>
              <a:cxnLst/>
              <a:rect l="l" t="t" r="r" b="b"/>
              <a:pathLst>
                <a:path w="2729" h="25556" extrusionOk="0">
                  <a:moveTo>
                    <a:pt x="271" y="0"/>
                  </a:moveTo>
                  <a:lnTo>
                    <a:pt x="1" y="26"/>
                  </a:lnTo>
                  <a:lnTo>
                    <a:pt x="2464" y="25555"/>
                  </a:lnTo>
                  <a:lnTo>
                    <a:pt x="2728" y="25531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 rot="1081082">
              <a:off x="5821258" y="6160558"/>
              <a:ext cx="169285" cy="1566840"/>
            </a:xfrm>
            <a:custGeom>
              <a:avLst/>
              <a:gdLst/>
              <a:ahLst/>
              <a:cxnLst/>
              <a:rect l="l" t="t" r="r" b="b"/>
              <a:pathLst>
                <a:path w="2446" h="22640" extrusionOk="0">
                  <a:moveTo>
                    <a:pt x="265" y="0"/>
                  </a:moveTo>
                  <a:lnTo>
                    <a:pt x="1" y="25"/>
                  </a:lnTo>
                  <a:lnTo>
                    <a:pt x="2175" y="22639"/>
                  </a:lnTo>
                  <a:lnTo>
                    <a:pt x="2445" y="2261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 rot="1081082">
              <a:off x="5964212" y="6188518"/>
              <a:ext cx="155236" cy="1419083"/>
            </a:xfrm>
            <a:custGeom>
              <a:avLst/>
              <a:gdLst/>
              <a:ahLst/>
              <a:cxnLst/>
              <a:rect l="l" t="t" r="r" b="b"/>
              <a:pathLst>
                <a:path w="2243" h="20505" extrusionOk="0">
                  <a:moveTo>
                    <a:pt x="271" y="0"/>
                  </a:moveTo>
                  <a:lnTo>
                    <a:pt x="1" y="26"/>
                  </a:lnTo>
                  <a:lnTo>
                    <a:pt x="1972" y="20505"/>
                  </a:lnTo>
                  <a:lnTo>
                    <a:pt x="2243" y="2047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 rot="1081082">
              <a:off x="6100220" y="6216217"/>
              <a:ext cx="145131" cy="1318318"/>
            </a:xfrm>
            <a:custGeom>
              <a:avLst/>
              <a:gdLst/>
              <a:ahLst/>
              <a:cxnLst/>
              <a:rect l="l" t="t" r="r" b="b"/>
              <a:pathLst>
                <a:path w="2097" h="19049" extrusionOk="0">
                  <a:moveTo>
                    <a:pt x="265" y="0"/>
                  </a:moveTo>
                  <a:lnTo>
                    <a:pt x="0" y="24"/>
                  </a:lnTo>
                  <a:lnTo>
                    <a:pt x="1832" y="19049"/>
                  </a:lnTo>
                  <a:lnTo>
                    <a:pt x="2097" y="1902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 rot="1081082">
              <a:off x="6232244" y="6347177"/>
              <a:ext cx="123884" cy="1097757"/>
            </a:xfrm>
            <a:custGeom>
              <a:avLst/>
              <a:gdLst/>
              <a:ahLst/>
              <a:cxnLst/>
              <a:rect l="l" t="t" r="r" b="b"/>
              <a:pathLst>
                <a:path w="1790" h="15862" extrusionOk="0">
                  <a:moveTo>
                    <a:pt x="265" y="0"/>
                  </a:moveTo>
                  <a:lnTo>
                    <a:pt x="0" y="26"/>
                  </a:lnTo>
                  <a:lnTo>
                    <a:pt x="1525" y="15862"/>
                  </a:lnTo>
                  <a:lnTo>
                    <a:pt x="1790" y="1583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 rot="1081082">
              <a:off x="6372908" y="6415342"/>
              <a:ext cx="106028" cy="908130"/>
            </a:xfrm>
            <a:custGeom>
              <a:avLst/>
              <a:gdLst/>
              <a:ahLst/>
              <a:cxnLst/>
              <a:rect l="l" t="t" r="r" b="b"/>
              <a:pathLst>
                <a:path w="1532" h="13122" extrusionOk="0">
                  <a:moveTo>
                    <a:pt x="272" y="1"/>
                  </a:moveTo>
                  <a:lnTo>
                    <a:pt x="0" y="27"/>
                  </a:lnTo>
                  <a:lnTo>
                    <a:pt x="1267" y="13121"/>
                  </a:lnTo>
                  <a:lnTo>
                    <a:pt x="1532" y="13097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 rot="1081082">
              <a:off x="6516124" y="6403152"/>
              <a:ext cx="97308" cy="817539"/>
            </a:xfrm>
            <a:custGeom>
              <a:avLst/>
              <a:gdLst/>
              <a:ahLst/>
              <a:cxnLst/>
              <a:rect l="l" t="t" r="r" b="b"/>
              <a:pathLst>
                <a:path w="1406" h="11813" extrusionOk="0">
                  <a:moveTo>
                    <a:pt x="271" y="1"/>
                  </a:moveTo>
                  <a:lnTo>
                    <a:pt x="1" y="27"/>
                  </a:lnTo>
                  <a:lnTo>
                    <a:pt x="1134" y="11812"/>
                  </a:lnTo>
                  <a:lnTo>
                    <a:pt x="1405" y="11787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 rot="1081082">
              <a:off x="6655731" y="6327468"/>
              <a:ext cx="99038" cy="837955"/>
            </a:xfrm>
            <a:custGeom>
              <a:avLst/>
              <a:gdLst/>
              <a:ahLst/>
              <a:cxnLst/>
              <a:rect l="l" t="t" r="r" b="b"/>
              <a:pathLst>
                <a:path w="1431" h="12108" extrusionOk="0">
                  <a:moveTo>
                    <a:pt x="265" y="1"/>
                  </a:moveTo>
                  <a:lnTo>
                    <a:pt x="1" y="25"/>
                  </a:lnTo>
                  <a:lnTo>
                    <a:pt x="1166" y="12107"/>
                  </a:lnTo>
                  <a:lnTo>
                    <a:pt x="1431" y="1208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 rot="1081082">
              <a:off x="6795457" y="6355282"/>
              <a:ext cx="86927" cy="710199"/>
            </a:xfrm>
            <a:custGeom>
              <a:avLst/>
              <a:gdLst/>
              <a:ahLst/>
              <a:cxnLst/>
              <a:rect l="l" t="t" r="r" b="b"/>
              <a:pathLst>
                <a:path w="1256" h="10262" extrusionOk="0">
                  <a:moveTo>
                    <a:pt x="273" y="0"/>
                  </a:moveTo>
                  <a:lnTo>
                    <a:pt x="0" y="26"/>
                  </a:lnTo>
                  <a:lnTo>
                    <a:pt x="991" y="10262"/>
                  </a:lnTo>
                  <a:lnTo>
                    <a:pt x="1255" y="10236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 rot="1081082">
              <a:off x="6932632" y="6383009"/>
              <a:ext cx="76338" cy="601683"/>
            </a:xfrm>
            <a:custGeom>
              <a:avLst/>
              <a:gdLst/>
              <a:ahLst/>
              <a:cxnLst/>
              <a:rect l="l" t="t" r="r" b="b"/>
              <a:pathLst>
                <a:path w="1103" h="8694" extrusionOk="0">
                  <a:moveTo>
                    <a:pt x="265" y="1"/>
                  </a:moveTo>
                  <a:lnTo>
                    <a:pt x="1" y="25"/>
                  </a:lnTo>
                  <a:lnTo>
                    <a:pt x="838" y="8693"/>
                  </a:lnTo>
                  <a:lnTo>
                    <a:pt x="1103" y="8668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 rot="1081082">
              <a:off x="7074878" y="6410606"/>
              <a:ext cx="62842" cy="462231"/>
            </a:xfrm>
            <a:custGeom>
              <a:avLst/>
              <a:gdLst/>
              <a:ahLst/>
              <a:cxnLst/>
              <a:rect l="l" t="t" r="r" b="b"/>
              <a:pathLst>
                <a:path w="908" h="6679" extrusionOk="0">
                  <a:moveTo>
                    <a:pt x="265" y="1"/>
                  </a:moveTo>
                  <a:lnTo>
                    <a:pt x="0" y="33"/>
                  </a:lnTo>
                  <a:lnTo>
                    <a:pt x="636" y="6678"/>
                  </a:lnTo>
                  <a:lnTo>
                    <a:pt x="907" y="665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 rot="1081082">
              <a:off x="7209600" y="6438168"/>
              <a:ext cx="53637" cy="366657"/>
            </a:xfrm>
            <a:custGeom>
              <a:avLst/>
              <a:gdLst/>
              <a:ahLst/>
              <a:cxnLst/>
              <a:rect l="l" t="t" r="r" b="b"/>
              <a:pathLst>
                <a:path w="775" h="5298" extrusionOk="0">
                  <a:moveTo>
                    <a:pt x="271" y="1"/>
                  </a:moveTo>
                  <a:lnTo>
                    <a:pt x="0" y="31"/>
                  </a:lnTo>
                  <a:lnTo>
                    <a:pt x="510" y="5298"/>
                  </a:lnTo>
                  <a:lnTo>
                    <a:pt x="774" y="5272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 rot="1081082">
              <a:off x="4918688" y="5817158"/>
              <a:ext cx="2286183" cy="2896092"/>
            </a:xfrm>
            <a:custGeom>
              <a:avLst/>
              <a:gdLst/>
              <a:ahLst/>
              <a:cxnLst/>
              <a:rect l="l" t="t" r="r" b="b"/>
              <a:pathLst>
                <a:path w="33033" h="41847" extrusionOk="0">
                  <a:moveTo>
                    <a:pt x="8606" y="0"/>
                  </a:moveTo>
                  <a:cubicBezTo>
                    <a:pt x="8384" y="0"/>
                    <a:pt x="8162" y="10"/>
                    <a:pt x="7943" y="28"/>
                  </a:cubicBezTo>
                  <a:cubicBezTo>
                    <a:pt x="4649" y="305"/>
                    <a:pt x="1550" y="2346"/>
                    <a:pt x="0" y="5268"/>
                  </a:cubicBezTo>
                  <a:lnTo>
                    <a:pt x="625" y="11776"/>
                  </a:lnTo>
                  <a:cubicBezTo>
                    <a:pt x="2143" y="9698"/>
                    <a:pt x="4202" y="8210"/>
                    <a:pt x="6413" y="6893"/>
                  </a:cubicBezTo>
                  <a:cubicBezTo>
                    <a:pt x="7285" y="6378"/>
                    <a:pt x="8316" y="5930"/>
                    <a:pt x="9298" y="5930"/>
                  </a:cubicBezTo>
                  <a:cubicBezTo>
                    <a:pt x="9741" y="5930"/>
                    <a:pt x="10173" y="6021"/>
                    <a:pt x="10577" y="6239"/>
                  </a:cubicBezTo>
                  <a:cubicBezTo>
                    <a:pt x="11572" y="6780"/>
                    <a:pt x="12057" y="7933"/>
                    <a:pt x="12876" y="8715"/>
                  </a:cubicBezTo>
                  <a:cubicBezTo>
                    <a:pt x="13755" y="9558"/>
                    <a:pt x="14944" y="9902"/>
                    <a:pt x="16174" y="9902"/>
                  </a:cubicBezTo>
                  <a:cubicBezTo>
                    <a:pt x="17112" y="9902"/>
                    <a:pt x="18075" y="9702"/>
                    <a:pt x="18941" y="9369"/>
                  </a:cubicBezTo>
                  <a:cubicBezTo>
                    <a:pt x="20944" y="8601"/>
                    <a:pt x="22683" y="7259"/>
                    <a:pt x="24648" y="6390"/>
                  </a:cubicBezTo>
                  <a:cubicBezTo>
                    <a:pt x="25688" y="5930"/>
                    <a:pt x="26816" y="5628"/>
                    <a:pt x="27956" y="5608"/>
                  </a:cubicBezTo>
                  <a:cubicBezTo>
                    <a:pt x="27986" y="5608"/>
                    <a:pt x="28016" y="5607"/>
                    <a:pt x="28046" y="5607"/>
                  </a:cubicBezTo>
                  <a:cubicBezTo>
                    <a:pt x="28767" y="5607"/>
                    <a:pt x="29589" y="5746"/>
                    <a:pt x="30255" y="6012"/>
                  </a:cubicBezTo>
                  <a:cubicBezTo>
                    <a:pt x="31521" y="6523"/>
                    <a:pt x="30671" y="7196"/>
                    <a:pt x="30029" y="7889"/>
                  </a:cubicBezTo>
                  <a:cubicBezTo>
                    <a:pt x="29518" y="8431"/>
                    <a:pt x="29014" y="8979"/>
                    <a:pt x="28509" y="9521"/>
                  </a:cubicBezTo>
                  <a:cubicBezTo>
                    <a:pt x="26992" y="11152"/>
                    <a:pt x="25480" y="12783"/>
                    <a:pt x="23962" y="14422"/>
                  </a:cubicBezTo>
                  <a:cubicBezTo>
                    <a:pt x="22060" y="16475"/>
                    <a:pt x="20151" y="18528"/>
                    <a:pt x="18249" y="20582"/>
                  </a:cubicBezTo>
                  <a:cubicBezTo>
                    <a:pt x="16284" y="22691"/>
                    <a:pt x="14324" y="24802"/>
                    <a:pt x="12365" y="26912"/>
                  </a:cubicBezTo>
                  <a:cubicBezTo>
                    <a:pt x="10690" y="28720"/>
                    <a:pt x="9015" y="30528"/>
                    <a:pt x="7333" y="32336"/>
                  </a:cubicBezTo>
                  <a:cubicBezTo>
                    <a:pt x="6274" y="33476"/>
                    <a:pt x="5222" y="34616"/>
                    <a:pt x="4164" y="35756"/>
                  </a:cubicBezTo>
                  <a:cubicBezTo>
                    <a:pt x="3963" y="35965"/>
                    <a:pt x="3768" y="36178"/>
                    <a:pt x="3573" y="36386"/>
                  </a:cubicBezTo>
                  <a:lnTo>
                    <a:pt x="5071" y="41847"/>
                  </a:lnTo>
                  <a:cubicBezTo>
                    <a:pt x="5071" y="41847"/>
                    <a:pt x="32535" y="7291"/>
                    <a:pt x="32661" y="7134"/>
                  </a:cubicBezTo>
                  <a:cubicBezTo>
                    <a:pt x="33033" y="6666"/>
                    <a:pt x="32963" y="6119"/>
                    <a:pt x="32680" y="5590"/>
                  </a:cubicBezTo>
                  <a:cubicBezTo>
                    <a:pt x="32175" y="4645"/>
                    <a:pt x="30980" y="3756"/>
                    <a:pt x="30349" y="3486"/>
                  </a:cubicBezTo>
                  <a:cubicBezTo>
                    <a:pt x="29591" y="3160"/>
                    <a:pt x="28754" y="3004"/>
                    <a:pt x="27920" y="3004"/>
                  </a:cubicBezTo>
                  <a:cubicBezTo>
                    <a:pt x="27562" y="3004"/>
                    <a:pt x="27204" y="3033"/>
                    <a:pt x="26854" y="3090"/>
                  </a:cubicBezTo>
                  <a:cubicBezTo>
                    <a:pt x="24630" y="3448"/>
                    <a:pt x="22627" y="4633"/>
                    <a:pt x="20459" y="5256"/>
                  </a:cubicBezTo>
                  <a:cubicBezTo>
                    <a:pt x="19689" y="5478"/>
                    <a:pt x="18856" y="5610"/>
                    <a:pt x="18037" y="5610"/>
                  </a:cubicBezTo>
                  <a:cubicBezTo>
                    <a:pt x="16554" y="5610"/>
                    <a:pt x="15117" y="5177"/>
                    <a:pt x="14179" y="4066"/>
                  </a:cubicBezTo>
                  <a:cubicBezTo>
                    <a:pt x="13531" y="3297"/>
                    <a:pt x="13210" y="2290"/>
                    <a:pt x="12548" y="1520"/>
                  </a:cubicBezTo>
                  <a:cubicBezTo>
                    <a:pt x="11596" y="421"/>
                    <a:pt x="10082" y="0"/>
                    <a:pt x="8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 rot="1081082">
              <a:off x="5122396" y="6339040"/>
              <a:ext cx="1973981" cy="2402441"/>
            </a:xfrm>
            <a:custGeom>
              <a:avLst/>
              <a:gdLst/>
              <a:ahLst/>
              <a:cxnLst/>
              <a:rect l="l" t="t" r="r" b="b"/>
              <a:pathLst>
                <a:path w="28522" h="34714" extrusionOk="0">
                  <a:moveTo>
                    <a:pt x="28522" y="1"/>
                  </a:moveTo>
                  <a:lnTo>
                    <a:pt x="1" y="31332"/>
                  </a:lnTo>
                  <a:lnTo>
                    <a:pt x="932" y="34714"/>
                  </a:lnTo>
                  <a:cubicBezTo>
                    <a:pt x="932" y="34714"/>
                    <a:pt x="28396" y="158"/>
                    <a:pt x="28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 rot="1081082">
              <a:off x="5330887" y="6276982"/>
              <a:ext cx="2001595" cy="287831"/>
            </a:xfrm>
            <a:custGeom>
              <a:avLst/>
              <a:gdLst/>
              <a:ahLst/>
              <a:cxnLst/>
              <a:rect l="l" t="t" r="r" b="b"/>
              <a:pathLst>
                <a:path w="28921" h="4159" extrusionOk="0">
                  <a:moveTo>
                    <a:pt x="28314" y="0"/>
                  </a:moveTo>
                  <a:cubicBezTo>
                    <a:pt x="28755" y="184"/>
                    <a:pt x="28918" y="390"/>
                    <a:pt x="28919" y="615"/>
                  </a:cubicBezTo>
                  <a:lnTo>
                    <a:pt x="28919" y="615"/>
                  </a:lnTo>
                  <a:cubicBezTo>
                    <a:pt x="28921" y="394"/>
                    <a:pt x="28759" y="186"/>
                    <a:pt x="28314" y="0"/>
                  </a:cubicBezTo>
                  <a:close/>
                  <a:moveTo>
                    <a:pt x="28919" y="615"/>
                  </a:moveTo>
                  <a:cubicBezTo>
                    <a:pt x="28919" y="618"/>
                    <a:pt x="28919" y="621"/>
                    <a:pt x="28919" y="624"/>
                  </a:cubicBezTo>
                  <a:lnTo>
                    <a:pt x="28919" y="630"/>
                  </a:lnTo>
                  <a:cubicBezTo>
                    <a:pt x="28919" y="625"/>
                    <a:pt x="28919" y="620"/>
                    <a:pt x="28919" y="615"/>
                  </a:cubicBezTo>
                  <a:close/>
                  <a:moveTo>
                    <a:pt x="1115" y="3138"/>
                  </a:moveTo>
                  <a:cubicBezTo>
                    <a:pt x="731" y="3459"/>
                    <a:pt x="359" y="3793"/>
                    <a:pt x="0" y="4153"/>
                  </a:cubicBezTo>
                  <a:lnTo>
                    <a:pt x="6" y="4159"/>
                  </a:lnTo>
                  <a:cubicBezTo>
                    <a:pt x="359" y="3799"/>
                    <a:pt x="731" y="3465"/>
                    <a:pt x="1115" y="3144"/>
                  </a:cubicBezTo>
                  <a:lnTo>
                    <a:pt x="1115" y="31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 rot="1081082">
              <a:off x="5432289" y="6193853"/>
              <a:ext cx="17579" cy="14533"/>
            </a:xfrm>
            <a:custGeom>
              <a:avLst/>
              <a:gdLst/>
              <a:ahLst/>
              <a:cxnLst/>
              <a:rect l="l" t="t" r="r" b="b"/>
              <a:pathLst>
                <a:path w="254" h="210" extrusionOk="0">
                  <a:moveTo>
                    <a:pt x="253" y="1"/>
                  </a:moveTo>
                  <a:lnTo>
                    <a:pt x="253" y="1"/>
                  </a:lnTo>
                  <a:cubicBezTo>
                    <a:pt x="171" y="64"/>
                    <a:pt x="82" y="134"/>
                    <a:pt x="1" y="203"/>
                  </a:cubicBezTo>
                  <a:lnTo>
                    <a:pt x="1" y="209"/>
                  </a:lnTo>
                  <a:cubicBezTo>
                    <a:pt x="82" y="140"/>
                    <a:pt x="171" y="70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 rot="1081082">
              <a:off x="5568423" y="6150078"/>
              <a:ext cx="17579" cy="11904"/>
            </a:xfrm>
            <a:custGeom>
              <a:avLst/>
              <a:gdLst/>
              <a:ahLst/>
              <a:cxnLst/>
              <a:rect l="l" t="t" r="r" b="b"/>
              <a:pathLst>
                <a:path w="254" h="172" extrusionOk="0">
                  <a:moveTo>
                    <a:pt x="253" y="0"/>
                  </a:moveTo>
                  <a:cubicBezTo>
                    <a:pt x="165" y="58"/>
                    <a:pt x="84" y="114"/>
                    <a:pt x="1" y="171"/>
                  </a:cubicBezTo>
                  <a:lnTo>
                    <a:pt x="1" y="171"/>
                  </a:lnTo>
                  <a:cubicBezTo>
                    <a:pt x="84" y="114"/>
                    <a:pt x="165" y="58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 rot="1081082">
              <a:off x="6880244" y="6481047"/>
              <a:ext cx="17925" cy="8305"/>
            </a:xfrm>
            <a:custGeom>
              <a:avLst/>
              <a:gdLst/>
              <a:ahLst/>
              <a:cxnLst/>
              <a:rect l="l" t="t" r="r" b="b"/>
              <a:pathLst>
                <a:path w="259" h="120" extrusionOk="0">
                  <a:moveTo>
                    <a:pt x="259" y="0"/>
                  </a:moveTo>
                  <a:cubicBezTo>
                    <a:pt x="171" y="38"/>
                    <a:pt x="82" y="76"/>
                    <a:pt x="0" y="120"/>
                  </a:cubicBezTo>
                  <a:lnTo>
                    <a:pt x="0" y="120"/>
                  </a:lnTo>
                  <a:cubicBezTo>
                    <a:pt x="82" y="76"/>
                    <a:pt x="171" y="38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 rot="1081082">
              <a:off x="5257163" y="6007742"/>
              <a:ext cx="2124026" cy="545902"/>
            </a:xfrm>
            <a:custGeom>
              <a:avLst/>
              <a:gdLst/>
              <a:ahLst/>
              <a:cxnLst/>
              <a:rect l="l" t="t" r="r" b="b"/>
              <a:pathLst>
                <a:path w="30690" h="7888" extrusionOk="0">
                  <a:moveTo>
                    <a:pt x="9002" y="1"/>
                  </a:moveTo>
                  <a:cubicBezTo>
                    <a:pt x="8240" y="1"/>
                    <a:pt x="7446" y="265"/>
                    <a:pt x="6734" y="586"/>
                  </a:cubicBezTo>
                  <a:cubicBezTo>
                    <a:pt x="4039" y="1809"/>
                    <a:pt x="1689" y="3780"/>
                    <a:pt x="1" y="6211"/>
                  </a:cubicBezTo>
                  <a:lnTo>
                    <a:pt x="70" y="6911"/>
                  </a:lnTo>
                  <a:cubicBezTo>
                    <a:pt x="404" y="7094"/>
                    <a:pt x="739" y="7245"/>
                    <a:pt x="1135" y="7257"/>
                  </a:cubicBezTo>
                  <a:cubicBezTo>
                    <a:pt x="1312" y="7472"/>
                    <a:pt x="1494" y="7679"/>
                    <a:pt x="1683" y="7888"/>
                  </a:cubicBezTo>
                  <a:cubicBezTo>
                    <a:pt x="2042" y="7528"/>
                    <a:pt x="2414" y="7194"/>
                    <a:pt x="2798" y="6873"/>
                  </a:cubicBezTo>
                  <a:cubicBezTo>
                    <a:pt x="2879" y="6804"/>
                    <a:pt x="2968" y="6734"/>
                    <a:pt x="3050" y="6671"/>
                  </a:cubicBezTo>
                  <a:cubicBezTo>
                    <a:pt x="3504" y="6307"/>
                    <a:pt x="3975" y="5960"/>
                    <a:pt x="4467" y="5632"/>
                  </a:cubicBezTo>
                  <a:cubicBezTo>
                    <a:pt x="4550" y="5575"/>
                    <a:pt x="4631" y="5519"/>
                    <a:pt x="4719" y="5461"/>
                  </a:cubicBezTo>
                  <a:cubicBezTo>
                    <a:pt x="5160" y="5167"/>
                    <a:pt x="5620" y="4882"/>
                    <a:pt x="6086" y="4606"/>
                  </a:cubicBezTo>
                  <a:cubicBezTo>
                    <a:pt x="6092" y="4600"/>
                    <a:pt x="6099" y="4600"/>
                    <a:pt x="6105" y="4592"/>
                  </a:cubicBezTo>
                  <a:cubicBezTo>
                    <a:pt x="6975" y="4077"/>
                    <a:pt x="8007" y="3629"/>
                    <a:pt x="8984" y="3629"/>
                  </a:cubicBezTo>
                  <a:cubicBezTo>
                    <a:pt x="9431" y="3629"/>
                    <a:pt x="9865" y="3717"/>
                    <a:pt x="10269" y="3938"/>
                  </a:cubicBezTo>
                  <a:cubicBezTo>
                    <a:pt x="11264" y="4479"/>
                    <a:pt x="11749" y="5632"/>
                    <a:pt x="12568" y="6414"/>
                  </a:cubicBezTo>
                  <a:cubicBezTo>
                    <a:pt x="13443" y="7257"/>
                    <a:pt x="14633" y="7604"/>
                    <a:pt x="15862" y="7604"/>
                  </a:cubicBezTo>
                  <a:cubicBezTo>
                    <a:pt x="16801" y="7604"/>
                    <a:pt x="17764" y="7403"/>
                    <a:pt x="18633" y="7068"/>
                  </a:cubicBezTo>
                  <a:cubicBezTo>
                    <a:pt x="20032" y="6533"/>
                    <a:pt x="21293" y="5720"/>
                    <a:pt x="22596" y="4984"/>
                  </a:cubicBezTo>
                  <a:cubicBezTo>
                    <a:pt x="23043" y="4731"/>
                    <a:pt x="23497" y="4486"/>
                    <a:pt x="23962" y="4266"/>
                  </a:cubicBezTo>
                  <a:cubicBezTo>
                    <a:pt x="24044" y="4222"/>
                    <a:pt x="24133" y="4184"/>
                    <a:pt x="24221" y="4146"/>
                  </a:cubicBezTo>
                  <a:cubicBezTo>
                    <a:pt x="24259" y="4127"/>
                    <a:pt x="24296" y="4108"/>
                    <a:pt x="24340" y="4089"/>
                  </a:cubicBezTo>
                  <a:cubicBezTo>
                    <a:pt x="24573" y="3987"/>
                    <a:pt x="24814" y="3888"/>
                    <a:pt x="25058" y="3806"/>
                  </a:cubicBezTo>
                  <a:cubicBezTo>
                    <a:pt x="25890" y="3510"/>
                    <a:pt x="26765" y="3321"/>
                    <a:pt x="27648" y="3307"/>
                  </a:cubicBezTo>
                  <a:lnTo>
                    <a:pt x="27736" y="3307"/>
                  </a:lnTo>
                  <a:cubicBezTo>
                    <a:pt x="28082" y="3307"/>
                    <a:pt x="28454" y="3339"/>
                    <a:pt x="28820" y="3402"/>
                  </a:cubicBezTo>
                  <a:cubicBezTo>
                    <a:pt x="29216" y="3472"/>
                    <a:pt x="29600" y="3572"/>
                    <a:pt x="29947" y="3711"/>
                  </a:cubicBezTo>
                  <a:lnTo>
                    <a:pt x="29954" y="3711"/>
                  </a:lnTo>
                  <a:lnTo>
                    <a:pt x="29954" y="3717"/>
                  </a:lnTo>
                  <a:lnTo>
                    <a:pt x="29966" y="3717"/>
                  </a:lnTo>
                  <a:lnTo>
                    <a:pt x="29972" y="3723"/>
                  </a:lnTo>
                  <a:lnTo>
                    <a:pt x="29985" y="3723"/>
                  </a:lnTo>
                  <a:lnTo>
                    <a:pt x="29985" y="3730"/>
                  </a:lnTo>
                  <a:cubicBezTo>
                    <a:pt x="30445" y="3919"/>
                    <a:pt x="30608" y="4133"/>
                    <a:pt x="30602" y="4359"/>
                  </a:cubicBezTo>
                  <a:cubicBezTo>
                    <a:pt x="30672" y="4164"/>
                    <a:pt x="30690" y="3944"/>
                    <a:pt x="30628" y="3755"/>
                  </a:cubicBezTo>
                  <a:cubicBezTo>
                    <a:pt x="30439" y="3182"/>
                    <a:pt x="29852" y="2848"/>
                    <a:pt x="29291" y="2640"/>
                  </a:cubicBezTo>
                  <a:cubicBezTo>
                    <a:pt x="28517" y="2356"/>
                    <a:pt x="27692" y="2211"/>
                    <a:pt x="26866" y="2211"/>
                  </a:cubicBezTo>
                  <a:cubicBezTo>
                    <a:pt x="26099" y="2211"/>
                    <a:pt x="25329" y="2338"/>
                    <a:pt x="24599" y="2589"/>
                  </a:cubicBezTo>
                  <a:cubicBezTo>
                    <a:pt x="23276" y="3043"/>
                    <a:pt x="22124" y="3874"/>
                    <a:pt x="20965" y="4668"/>
                  </a:cubicBezTo>
                  <a:cubicBezTo>
                    <a:pt x="19811" y="5461"/>
                    <a:pt x="18609" y="6237"/>
                    <a:pt x="17241" y="6545"/>
                  </a:cubicBezTo>
                  <a:cubicBezTo>
                    <a:pt x="16877" y="6627"/>
                    <a:pt x="16499" y="6671"/>
                    <a:pt x="16121" y="6671"/>
                  </a:cubicBezTo>
                  <a:cubicBezTo>
                    <a:pt x="15081" y="6671"/>
                    <a:pt x="14048" y="6344"/>
                    <a:pt x="13336" y="5601"/>
                  </a:cubicBezTo>
                  <a:cubicBezTo>
                    <a:pt x="12612" y="4833"/>
                    <a:pt x="12322" y="3761"/>
                    <a:pt x="11976" y="2766"/>
                  </a:cubicBezTo>
                  <a:cubicBezTo>
                    <a:pt x="11623" y="1765"/>
                    <a:pt x="11118" y="725"/>
                    <a:pt x="10167" y="253"/>
                  </a:cubicBezTo>
                  <a:cubicBezTo>
                    <a:pt x="9803" y="76"/>
                    <a:pt x="9406" y="1"/>
                    <a:pt x="9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 rot="1081082">
              <a:off x="4399363" y="8344957"/>
              <a:ext cx="660462" cy="297035"/>
            </a:xfrm>
            <a:custGeom>
              <a:avLst/>
              <a:gdLst/>
              <a:ahLst/>
              <a:cxnLst/>
              <a:rect l="l" t="t" r="r" b="b"/>
              <a:pathLst>
                <a:path w="9543" h="4292" extrusionOk="0">
                  <a:moveTo>
                    <a:pt x="9222" y="0"/>
                  </a:moveTo>
                  <a:lnTo>
                    <a:pt x="1776" y="517"/>
                  </a:lnTo>
                  <a:lnTo>
                    <a:pt x="0" y="887"/>
                  </a:lnTo>
                  <a:lnTo>
                    <a:pt x="277" y="3722"/>
                  </a:lnTo>
                  <a:cubicBezTo>
                    <a:pt x="308" y="4083"/>
                    <a:pt x="1394" y="4292"/>
                    <a:pt x="2940" y="4292"/>
                  </a:cubicBezTo>
                  <a:cubicBezTo>
                    <a:pt x="3556" y="4292"/>
                    <a:pt x="4245" y="4259"/>
                    <a:pt x="4969" y="4189"/>
                  </a:cubicBezTo>
                  <a:cubicBezTo>
                    <a:pt x="7515" y="3943"/>
                    <a:pt x="9542" y="3338"/>
                    <a:pt x="9492" y="2841"/>
                  </a:cubicBezTo>
                  <a:lnTo>
                    <a:pt x="9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 rot="1081082">
              <a:off x="4433234" y="8308254"/>
              <a:ext cx="644336" cy="139936"/>
            </a:xfrm>
            <a:custGeom>
              <a:avLst/>
              <a:gdLst/>
              <a:ahLst/>
              <a:cxnLst/>
              <a:rect l="l" t="t" r="r" b="b"/>
              <a:pathLst>
                <a:path w="9310" h="2022" extrusionOk="0">
                  <a:moveTo>
                    <a:pt x="6602" y="1"/>
                  </a:moveTo>
                  <a:cubicBezTo>
                    <a:pt x="5984" y="1"/>
                    <a:pt x="5293" y="34"/>
                    <a:pt x="4566" y="104"/>
                  </a:cubicBezTo>
                  <a:cubicBezTo>
                    <a:pt x="2021" y="349"/>
                    <a:pt x="0" y="954"/>
                    <a:pt x="44" y="1451"/>
                  </a:cubicBezTo>
                  <a:cubicBezTo>
                    <a:pt x="80" y="1813"/>
                    <a:pt x="1167" y="2021"/>
                    <a:pt x="2714" y="2021"/>
                  </a:cubicBezTo>
                  <a:cubicBezTo>
                    <a:pt x="3329" y="2021"/>
                    <a:pt x="4018" y="1988"/>
                    <a:pt x="4743" y="1919"/>
                  </a:cubicBezTo>
                  <a:cubicBezTo>
                    <a:pt x="7287" y="1672"/>
                    <a:pt x="9310" y="1067"/>
                    <a:pt x="9266" y="564"/>
                  </a:cubicBezTo>
                  <a:cubicBezTo>
                    <a:pt x="9229" y="209"/>
                    <a:pt x="8146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 rot="1081082">
              <a:off x="4814381" y="5614574"/>
              <a:ext cx="481349" cy="2825017"/>
            </a:xfrm>
            <a:custGeom>
              <a:avLst/>
              <a:gdLst/>
              <a:ahLst/>
              <a:cxnLst/>
              <a:rect l="l" t="t" r="r" b="b"/>
              <a:pathLst>
                <a:path w="6955" h="40820" extrusionOk="0">
                  <a:moveTo>
                    <a:pt x="3062" y="0"/>
                  </a:moveTo>
                  <a:lnTo>
                    <a:pt x="0" y="296"/>
                  </a:lnTo>
                  <a:lnTo>
                    <a:pt x="3862" y="40402"/>
                  </a:lnTo>
                  <a:cubicBezTo>
                    <a:pt x="3888" y="40655"/>
                    <a:pt x="4389" y="40820"/>
                    <a:pt x="5045" y="40820"/>
                  </a:cubicBezTo>
                  <a:cubicBezTo>
                    <a:pt x="5174" y="40820"/>
                    <a:pt x="5310" y="40813"/>
                    <a:pt x="5449" y="40800"/>
                  </a:cubicBezTo>
                  <a:cubicBezTo>
                    <a:pt x="6292" y="40717"/>
                    <a:pt x="6955" y="40408"/>
                    <a:pt x="6929" y="401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 rot="1081082">
              <a:off x="5252990" y="5612544"/>
              <a:ext cx="215932" cy="78550"/>
            </a:xfrm>
            <a:custGeom>
              <a:avLst/>
              <a:gdLst/>
              <a:ahLst/>
              <a:cxnLst/>
              <a:rect l="l" t="t" r="r" b="b"/>
              <a:pathLst>
                <a:path w="3120" h="1135" extrusionOk="0">
                  <a:moveTo>
                    <a:pt x="1889" y="1"/>
                  </a:moveTo>
                  <a:cubicBezTo>
                    <a:pt x="1766" y="1"/>
                    <a:pt x="1638" y="7"/>
                    <a:pt x="1506" y="18"/>
                  </a:cubicBezTo>
                  <a:cubicBezTo>
                    <a:pt x="663" y="102"/>
                    <a:pt x="1" y="416"/>
                    <a:pt x="26" y="718"/>
                  </a:cubicBezTo>
                  <a:cubicBezTo>
                    <a:pt x="53" y="966"/>
                    <a:pt x="555" y="1135"/>
                    <a:pt x="1212" y="1135"/>
                  </a:cubicBezTo>
                  <a:cubicBezTo>
                    <a:pt x="1341" y="1135"/>
                    <a:pt x="1475" y="1128"/>
                    <a:pt x="1614" y="1114"/>
                  </a:cubicBezTo>
                  <a:cubicBezTo>
                    <a:pt x="2457" y="1033"/>
                    <a:pt x="3120" y="724"/>
                    <a:pt x="3088" y="422"/>
                  </a:cubicBezTo>
                  <a:cubicBezTo>
                    <a:pt x="3066" y="167"/>
                    <a:pt x="2555" y="1"/>
                    <a:pt x="1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 rot="1081082">
              <a:off x="5164004" y="5575988"/>
              <a:ext cx="387986" cy="174332"/>
            </a:xfrm>
            <a:custGeom>
              <a:avLst/>
              <a:gdLst/>
              <a:ahLst/>
              <a:cxnLst/>
              <a:rect l="l" t="t" r="r" b="b"/>
              <a:pathLst>
                <a:path w="5606" h="2519" extrusionOk="0">
                  <a:moveTo>
                    <a:pt x="5417" y="0"/>
                  </a:moveTo>
                  <a:lnTo>
                    <a:pt x="1045" y="296"/>
                  </a:lnTo>
                  <a:lnTo>
                    <a:pt x="0" y="517"/>
                  </a:lnTo>
                  <a:lnTo>
                    <a:pt x="163" y="2186"/>
                  </a:lnTo>
                  <a:cubicBezTo>
                    <a:pt x="182" y="2397"/>
                    <a:pt x="812" y="2518"/>
                    <a:pt x="1715" y="2518"/>
                  </a:cubicBezTo>
                  <a:cubicBezTo>
                    <a:pt x="2081" y="2518"/>
                    <a:pt x="2490" y="2499"/>
                    <a:pt x="2922" y="2457"/>
                  </a:cubicBezTo>
                  <a:cubicBezTo>
                    <a:pt x="4415" y="2312"/>
                    <a:pt x="5606" y="1959"/>
                    <a:pt x="5580" y="1663"/>
                  </a:cubicBezTo>
                  <a:lnTo>
                    <a:pt x="5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 rot="1081082">
              <a:off x="5183966" y="5554245"/>
              <a:ext cx="378920" cy="82010"/>
            </a:xfrm>
            <a:custGeom>
              <a:avLst/>
              <a:gdLst/>
              <a:ahLst/>
              <a:cxnLst/>
              <a:rect l="l" t="t" r="r" b="b"/>
              <a:pathLst>
                <a:path w="5475" h="1185" extrusionOk="0">
                  <a:moveTo>
                    <a:pt x="3866" y="1"/>
                  </a:moveTo>
                  <a:cubicBezTo>
                    <a:pt x="3507" y="1"/>
                    <a:pt x="3106" y="19"/>
                    <a:pt x="2684" y="59"/>
                  </a:cubicBezTo>
                  <a:cubicBezTo>
                    <a:pt x="1190" y="204"/>
                    <a:pt x="0" y="562"/>
                    <a:pt x="26" y="852"/>
                  </a:cubicBezTo>
                  <a:cubicBezTo>
                    <a:pt x="48" y="1063"/>
                    <a:pt x="680" y="1184"/>
                    <a:pt x="1581" y="1184"/>
                  </a:cubicBezTo>
                  <a:cubicBezTo>
                    <a:pt x="1946" y="1184"/>
                    <a:pt x="2355" y="1165"/>
                    <a:pt x="2785" y="1123"/>
                  </a:cubicBezTo>
                  <a:cubicBezTo>
                    <a:pt x="4283" y="984"/>
                    <a:pt x="5475" y="625"/>
                    <a:pt x="5443" y="335"/>
                  </a:cubicBezTo>
                  <a:cubicBezTo>
                    <a:pt x="5424" y="122"/>
                    <a:pt x="4782" y="1"/>
                    <a:pt x="3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93955" y="982954"/>
            <a:ext cx="7702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TRÂN TRỌNG CẢM ƠN SỰ QUAN TÂM THEO DÕI CỦA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"/>
          <p:cNvSpPr txBox="1"/>
          <p:nvPr/>
        </p:nvSpPr>
        <p:spPr>
          <a:xfrm>
            <a:off x="2426042" y="125680"/>
            <a:ext cx="4389782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53371" y="970092"/>
            <a:ext cx="7285689" cy="1177574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6747" y="947337"/>
            <a:ext cx="713913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đặt 2 câu về bạn thân của em trong đó có sử dụng tính từ?</a:t>
            </a:r>
            <a:endParaRPr lang="it-IT" sz="2400" b="1" i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3928" y="2170421"/>
            <a:ext cx="59645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Gợ</a:t>
            </a:r>
            <a:r>
              <a:rPr lang="vi-VN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i</a:t>
            </a:r>
            <a:r>
              <a:rPr lang="en-US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ý:</a:t>
            </a:r>
            <a:r>
              <a:rPr lang="vi-VN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</a:t>
            </a:r>
            <a:endParaRPr lang="en-US" sz="2400" b="1" u="sng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3371" y="2771026"/>
            <a:ext cx="546233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có nụ cười rất xinh.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 chạy rất nhanh.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 Anh có làn da trắng hồng.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62255" y="240670"/>
            <a:ext cx="697832" cy="69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5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0" name="Google Shape;2730;p56"/>
          <p:cNvGrpSpPr/>
          <p:nvPr/>
        </p:nvGrpSpPr>
        <p:grpSpPr>
          <a:xfrm rot="-175998">
            <a:off x="-17988" y="3639816"/>
            <a:ext cx="1225596" cy="1553218"/>
            <a:chOff x="9972475" y="3054175"/>
            <a:chExt cx="1481596" cy="2089329"/>
          </a:xfrm>
        </p:grpSpPr>
        <p:sp>
          <p:nvSpPr>
            <p:cNvPr id="2731" name="Google Shape;2731;p56"/>
            <p:cNvSpPr/>
            <p:nvPr/>
          </p:nvSpPr>
          <p:spPr>
            <a:xfrm>
              <a:off x="10496914" y="3208627"/>
              <a:ext cx="548427" cy="112014"/>
            </a:xfrm>
            <a:custGeom>
              <a:avLst/>
              <a:gdLst/>
              <a:ahLst/>
              <a:cxnLst/>
              <a:rect l="l" t="t" r="r" b="b"/>
              <a:pathLst>
                <a:path w="11824" h="2415" extrusionOk="0">
                  <a:moveTo>
                    <a:pt x="2122" y="0"/>
                  </a:moveTo>
                  <a:cubicBezTo>
                    <a:pt x="1653" y="0"/>
                    <a:pt x="1185" y="58"/>
                    <a:pt x="800" y="312"/>
                  </a:cubicBezTo>
                  <a:cubicBezTo>
                    <a:pt x="320" y="632"/>
                    <a:pt x="0" y="1577"/>
                    <a:pt x="599" y="1943"/>
                  </a:cubicBezTo>
                  <a:cubicBezTo>
                    <a:pt x="743" y="2031"/>
                    <a:pt x="986" y="2053"/>
                    <a:pt x="1242" y="2053"/>
                  </a:cubicBezTo>
                  <a:cubicBezTo>
                    <a:pt x="1506" y="2053"/>
                    <a:pt x="1782" y="2030"/>
                    <a:pt x="1974" y="2030"/>
                  </a:cubicBezTo>
                  <a:cubicBezTo>
                    <a:pt x="1996" y="2030"/>
                    <a:pt x="2016" y="2030"/>
                    <a:pt x="2035" y="2031"/>
                  </a:cubicBezTo>
                  <a:cubicBezTo>
                    <a:pt x="2556" y="2056"/>
                    <a:pt x="3073" y="2081"/>
                    <a:pt x="3597" y="2106"/>
                  </a:cubicBezTo>
                  <a:cubicBezTo>
                    <a:pt x="5745" y="2208"/>
                    <a:pt x="7893" y="2307"/>
                    <a:pt x="10040" y="2409"/>
                  </a:cubicBezTo>
                  <a:cubicBezTo>
                    <a:pt x="10115" y="2412"/>
                    <a:pt x="10193" y="2415"/>
                    <a:pt x="10272" y="2415"/>
                  </a:cubicBezTo>
                  <a:cubicBezTo>
                    <a:pt x="10847" y="2415"/>
                    <a:pt x="11483" y="2294"/>
                    <a:pt x="11665" y="1778"/>
                  </a:cubicBezTo>
                  <a:cubicBezTo>
                    <a:pt x="11824" y="1344"/>
                    <a:pt x="11533" y="853"/>
                    <a:pt x="11130" y="626"/>
                  </a:cubicBezTo>
                  <a:cubicBezTo>
                    <a:pt x="10734" y="405"/>
                    <a:pt x="10254" y="374"/>
                    <a:pt x="9795" y="356"/>
                  </a:cubicBezTo>
                  <a:cubicBezTo>
                    <a:pt x="7394" y="242"/>
                    <a:pt x="5001" y="129"/>
                    <a:pt x="2602" y="15"/>
                  </a:cubicBezTo>
                  <a:cubicBezTo>
                    <a:pt x="2444" y="7"/>
                    <a:pt x="2283" y="0"/>
                    <a:pt x="2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10376507" y="3289657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31" y="0"/>
                  </a:moveTo>
                  <a:cubicBezTo>
                    <a:pt x="1441" y="0"/>
                    <a:pt x="1367" y="73"/>
                    <a:pt x="1367" y="164"/>
                  </a:cubicBezTo>
                  <a:lnTo>
                    <a:pt x="6" y="28019"/>
                  </a:lnTo>
                  <a:cubicBezTo>
                    <a:pt x="0" y="28112"/>
                    <a:pt x="70" y="28196"/>
                    <a:pt x="164" y="28196"/>
                  </a:cubicBezTo>
                  <a:cubicBezTo>
                    <a:pt x="167" y="28196"/>
                    <a:pt x="171" y="28196"/>
                    <a:pt x="175" y="28196"/>
                  </a:cubicBezTo>
                  <a:cubicBezTo>
                    <a:pt x="265" y="28196"/>
                    <a:pt x="341" y="28128"/>
                    <a:pt x="346" y="28037"/>
                  </a:cubicBezTo>
                  <a:lnTo>
                    <a:pt x="1707" y="176"/>
                  </a:lnTo>
                  <a:cubicBezTo>
                    <a:pt x="1707" y="89"/>
                    <a:pt x="1638" y="7"/>
                    <a:pt x="1544" y="1"/>
                  </a:cubicBezTo>
                  <a:cubicBezTo>
                    <a:pt x="1539" y="1"/>
                    <a:pt x="1535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10449280" y="3293182"/>
              <a:ext cx="79221" cy="1307801"/>
            </a:xfrm>
            <a:custGeom>
              <a:avLst/>
              <a:gdLst/>
              <a:ahLst/>
              <a:cxnLst/>
              <a:rect l="l" t="t" r="r" b="b"/>
              <a:pathLst>
                <a:path w="1708" h="28196" extrusionOk="0">
                  <a:moveTo>
                    <a:pt x="1543" y="1"/>
                  </a:moveTo>
                  <a:cubicBezTo>
                    <a:pt x="1449" y="1"/>
                    <a:pt x="1367" y="69"/>
                    <a:pt x="1361" y="164"/>
                  </a:cubicBezTo>
                  <a:lnTo>
                    <a:pt x="7" y="28018"/>
                  </a:lnTo>
                  <a:cubicBezTo>
                    <a:pt x="1" y="28112"/>
                    <a:pt x="69" y="28195"/>
                    <a:pt x="164" y="28195"/>
                  </a:cubicBezTo>
                  <a:cubicBezTo>
                    <a:pt x="168" y="28195"/>
                    <a:pt x="171" y="28195"/>
                    <a:pt x="175" y="28195"/>
                  </a:cubicBezTo>
                  <a:cubicBezTo>
                    <a:pt x="264" y="28195"/>
                    <a:pt x="341" y="28128"/>
                    <a:pt x="341" y="28036"/>
                  </a:cubicBezTo>
                  <a:lnTo>
                    <a:pt x="1701" y="182"/>
                  </a:lnTo>
                  <a:cubicBezTo>
                    <a:pt x="1707" y="88"/>
                    <a:pt x="1638" y="7"/>
                    <a:pt x="1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10522007" y="3296707"/>
              <a:ext cx="79175" cy="1308033"/>
            </a:xfrm>
            <a:custGeom>
              <a:avLst/>
              <a:gdLst/>
              <a:ahLst/>
              <a:cxnLst/>
              <a:rect l="l" t="t" r="r" b="b"/>
              <a:pathLst>
                <a:path w="1707" h="28201" extrusionOk="0">
                  <a:moveTo>
                    <a:pt x="1538" y="0"/>
                  </a:moveTo>
                  <a:cubicBezTo>
                    <a:pt x="1448" y="0"/>
                    <a:pt x="1367" y="68"/>
                    <a:pt x="1361" y="163"/>
                  </a:cubicBezTo>
                  <a:lnTo>
                    <a:pt x="0" y="28018"/>
                  </a:lnTo>
                  <a:cubicBezTo>
                    <a:pt x="0" y="28112"/>
                    <a:pt x="70" y="28195"/>
                    <a:pt x="163" y="28201"/>
                  </a:cubicBezTo>
                  <a:cubicBezTo>
                    <a:pt x="259" y="28201"/>
                    <a:pt x="340" y="28131"/>
                    <a:pt x="340" y="28036"/>
                  </a:cubicBezTo>
                  <a:lnTo>
                    <a:pt x="1701" y="182"/>
                  </a:lnTo>
                  <a:cubicBezTo>
                    <a:pt x="1707" y="88"/>
                    <a:pt x="1631" y="6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10594409" y="3300464"/>
              <a:ext cx="79592" cy="1307801"/>
            </a:xfrm>
            <a:custGeom>
              <a:avLst/>
              <a:gdLst/>
              <a:ahLst/>
              <a:cxnLst/>
              <a:rect l="l" t="t" r="r" b="b"/>
              <a:pathLst>
                <a:path w="1716" h="28196" extrusionOk="0">
                  <a:moveTo>
                    <a:pt x="1533" y="0"/>
                  </a:moveTo>
                  <a:cubicBezTo>
                    <a:pt x="1445" y="0"/>
                    <a:pt x="1375" y="67"/>
                    <a:pt x="1369" y="158"/>
                  </a:cubicBezTo>
                  <a:lnTo>
                    <a:pt x="8" y="28012"/>
                  </a:lnTo>
                  <a:cubicBezTo>
                    <a:pt x="1" y="28106"/>
                    <a:pt x="76" y="28189"/>
                    <a:pt x="172" y="28195"/>
                  </a:cubicBezTo>
                  <a:cubicBezTo>
                    <a:pt x="265" y="28195"/>
                    <a:pt x="341" y="28126"/>
                    <a:pt x="349" y="28031"/>
                  </a:cubicBezTo>
                  <a:lnTo>
                    <a:pt x="1709" y="176"/>
                  </a:lnTo>
                  <a:cubicBezTo>
                    <a:pt x="1715" y="82"/>
                    <a:pt x="1640" y="1"/>
                    <a:pt x="1544" y="1"/>
                  </a:cubicBezTo>
                  <a:cubicBezTo>
                    <a:pt x="1541" y="0"/>
                    <a:pt x="1537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10667229" y="3303942"/>
              <a:ext cx="79175" cy="1307847"/>
            </a:xfrm>
            <a:custGeom>
              <a:avLst/>
              <a:gdLst/>
              <a:ahLst/>
              <a:cxnLst/>
              <a:rect l="l" t="t" r="r" b="b"/>
              <a:pathLst>
                <a:path w="1707" h="28197" extrusionOk="0">
                  <a:moveTo>
                    <a:pt x="1533" y="1"/>
                  </a:moveTo>
                  <a:cubicBezTo>
                    <a:pt x="1442" y="1"/>
                    <a:pt x="1367" y="74"/>
                    <a:pt x="1367" y="159"/>
                  </a:cubicBezTo>
                  <a:lnTo>
                    <a:pt x="6" y="28019"/>
                  </a:lnTo>
                  <a:cubicBezTo>
                    <a:pt x="0" y="28107"/>
                    <a:pt x="76" y="28190"/>
                    <a:pt x="169" y="28196"/>
                  </a:cubicBezTo>
                  <a:cubicBezTo>
                    <a:pt x="173" y="28196"/>
                    <a:pt x="176" y="28196"/>
                    <a:pt x="179" y="28196"/>
                  </a:cubicBezTo>
                  <a:cubicBezTo>
                    <a:pt x="265" y="28196"/>
                    <a:pt x="340" y="28123"/>
                    <a:pt x="346" y="28031"/>
                  </a:cubicBezTo>
                  <a:lnTo>
                    <a:pt x="1707" y="177"/>
                  </a:lnTo>
                  <a:cubicBezTo>
                    <a:pt x="1707" y="83"/>
                    <a:pt x="1637" y="1"/>
                    <a:pt x="1544" y="1"/>
                  </a:cubicBezTo>
                  <a:cubicBezTo>
                    <a:pt x="1540" y="1"/>
                    <a:pt x="1536" y="1"/>
                    <a:pt x="1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10739909" y="3307467"/>
              <a:ext cx="79314" cy="1307801"/>
            </a:xfrm>
            <a:custGeom>
              <a:avLst/>
              <a:gdLst/>
              <a:ahLst/>
              <a:cxnLst/>
              <a:rect l="l" t="t" r="r" b="b"/>
              <a:pathLst>
                <a:path w="1710" h="28196" extrusionOk="0">
                  <a:moveTo>
                    <a:pt x="1534" y="1"/>
                  </a:moveTo>
                  <a:cubicBezTo>
                    <a:pt x="1445" y="1"/>
                    <a:pt x="1369" y="74"/>
                    <a:pt x="1369" y="164"/>
                  </a:cubicBezTo>
                  <a:lnTo>
                    <a:pt x="8" y="28019"/>
                  </a:lnTo>
                  <a:cubicBezTo>
                    <a:pt x="1" y="28114"/>
                    <a:pt x="70" y="28189"/>
                    <a:pt x="166" y="28196"/>
                  </a:cubicBezTo>
                  <a:cubicBezTo>
                    <a:pt x="169" y="28196"/>
                    <a:pt x="173" y="28196"/>
                    <a:pt x="176" y="28196"/>
                  </a:cubicBezTo>
                  <a:cubicBezTo>
                    <a:pt x="265" y="28196"/>
                    <a:pt x="341" y="28122"/>
                    <a:pt x="349" y="28031"/>
                  </a:cubicBezTo>
                  <a:lnTo>
                    <a:pt x="1702" y="176"/>
                  </a:lnTo>
                  <a:cubicBezTo>
                    <a:pt x="1709" y="83"/>
                    <a:pt x="1640" y="7"/>
                    <a:pt x="1544" y="1"/>
                  </a:cubicBezTo>
                  <a:cubicBezTo>
                    <a:pt x="1541" y="1"/>
                    <a:pt x="1537" y="1"/>
                    <a:pt x="1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10812728" y="3310992"/>
              <a:ext cx="79175" cy="1307801"/>
            </a:xfrm>
            <a:custGeom>
              <a:avLst/>
              <a:gdLst/>
              <a:ahLst/>
              <a:cxnLst/>
              <a:rect l="l" t="t" r="r" b="b"/>
              <a:pathLst>
                <a:path w="1707" h="28196" extrusionOk="0">
                  <a:moveTo>
                    <a:pt x="1533" y="0"/>
                  </a:moveTo>
                  <a:cubicBezTo>
                    <a:pt x="1442" y="0"/>
                    <a:pt x="1366" y="74"/>
                    <a:pt x="1361" y="164"/>
                  </a:cubicBezTo>
                  <a:lnTo>
                    <a:pt x="6" y="28018"/>
                  </a:lnTo>
                  <a:cubicBezTo>
                    <a:pt x="0" y="28113"/>
                    <a:pt x="70" y="28189"/>
                    <a:pt x="163" y="28195"/>
                  </a:cubicBezTo>
                  <a:cubicBezTo>
                    <a:pt x="167" y="28195"/>
                    <a:pt x="170" y="28195"/>
                    <a:pt x="174" y="28195"/>
                  </a:cubicBezTo>
                  <a:cubicBezTo>
                    <a:pt x="265" y="28195"/>
                    <a:pt x="340" y="28122"/>
                    <a:pt x="340" y="28038"/>
                  </a:cubicBezTo>
                  <a:lnTo>
                    <a:pt x="1701" y="176"/>
                  </a:lnTo>
                  <a:cubicBezTo>
                    <a:pt x="1707" y="82"/>
                    <a:pt x="1637" y="7"/>
                    <a:pt x="1544" y="1"/>
                  </a:cubicBezTo>
                  <a:cubicBezTo>
                    <a:pt x="1540" y="0"/>
                    <a:pt x="1536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10885409" y="3314471"/>
              <a:ext cx="79314" cy="1307847"/>
            </a:xfrm>
            <a:custGeom>
              <a:avLst/>
              <a:gdLst/>
              <a:ahLst/>
              <a:cxnLst/>
              <a:rect l="l" t="t" r="r" b="b"/>
              <a:pathLst>
                <a:path w="1710" h="28197" extrusionOk="0">
                  <a:moveTo>
                    <a:pt x="1528" y="1"/>
                  </a:moveTo>
                  <a:cubicBezTo>
                    <a:pt x="1444" y="1"/>
                    <a:pt x="1369" y="74"/>
                    <a:pt x="1361" y="164"/>
                  </a:cubicBezTo>
                  <a:lnTo>
                    <a:pt x="1" y="28019"/>
                  </a:lnTo>
                  <a:cubicBezTo>
                    <a:pt x="1" y="28114"/>
                    <a:pt x="70" y="28196"/>
                    <a:pt x="166" y="28196"/>
                  </a:cubicBezTo>
                  <a:cubicBezTo>
                    <a:pt x="169" y="28196"/>
                    <a:pt x="173" y="28196"/>
                    <a:pt x="177" y="28196"/>
                  </a:cubicBezTo>
                  <a:cubicBezTo>
                    <a:pt x="266" y="28196"/>
                    <a:pt x="341" y="28128"/>
                    <a:pt x="341" y="28038"/>
                  </a:cubicBezTo>
                  <a:lnTo>
                    <a:pt x="1701" y="176"/>
                  </a:lnTo>
                  <a:cubicBezTo>
                    <a:pt x="1709" y="89"/>
                    <a:pt x="1633" y="7"/>
                    <a:pt x="1538" y="1"/>
                  </a:cubicBezTo>
                  <a:cubicBezTo>
                    <a:pt x="1535" y="1"/>
                    <a:pt x="1532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10957903" y="3317996"/>
              <a:ext cx="79500" cy="1307801"/>
            </a:xfrm>
            <a:custGeom>
              <a:avLst/>
              <a:gdLst/>
              <a:ahLst/>
              <a:cxnLst/>
              <a:rect l="l" t="t" r="r" b="b"/>
              <a:pathLst>
                <a:path w="1714" h="28196" extrusionOk="0">
                  <a:moveTo>
                    <a:pt x="1544" y="1"/>
                  </a:moveTo>
                  <a:cubicBezTo>
                    <a:pt x="1449" y="1"/>
                    <a:pt x="1374" y="70"/>
                    <a:pt x="1368" y="164"/>
                  </a:cubicBezTo>
                  <a:lnTo>
                    <a:pt x="7" y="28018"/>
                  </a:lnTo>
                  <a:cubicBezTo>
                    <a:pt x="1" y="28114"/>
                    <a:pt x="76" y="28195"/>
                    <a:pt x="170" y="28195"/>
                  </a:cubicBezTo>
                  <a:cubicBezTo>
                    <a:pt x="174" y="28196"/>
                    <a:pt x="178" y="28196"/>
                    <a:pt x="182" y="28196"/>
                  </a:cubicBezTo>
                  <a:cubicBezTo>
                    <a:pt x="271" y="28196"/>
                    <a:pt x="341" y="28128"/>
                    <a:pt x="347" y="28038"/>
                  </a:cubicBezTo>
                  <a:lnTo>
                    <a:pt x="1708" y="184"/>
                  </a:lnTo>
                  <a:cubicBezTo>
                    <a:pt x="1714" y="88"/>
                    <a:pt x="1638" y="7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10299374" y="3267254"/>
              <a:ext cx="899867" cy="87060"/>
            </a:xfrm>
            <a:custGeom>
              <a:avLst/>
              <a:gdLst/>
              <a:ahLst/>
              <a:cxnLst/>
              <a:rect l="l" t="t" r="r" b="b"/>
              <a:pathLst>
                <a:path w="19401" h="1877" extrusionOk="0">
                  <a:moveTo>
                    <a:pt x="2507" y="0"/>
                  </a:moveTo>
                  <a:cubicBezTo>
                    <a:pt x="2135" y="0"/>
                    <a:pt x="1767" y="13"/>
                    <a:pt x="1405" y="42"/>
                  </a:cubicBezTo>
                  <a:cubicBezTo>
                    <a:pt x="1090" y="68"/>
                    <a:pt x="247" y="219"/>
                    <a:pt x="139" y="615"/>
                  </a:cubicBezTo>
                  <a:cubicBezTo>
                    <a:pt x="0" y="1132"/>
                    <a:pt x="1108" y="1107"/>
                    <a:pt x="1474" y="1164"/>
                  </a:cubicBezTo>
                  <a:cubicBezTo>
                    <a:pt x="3181" y="1429"/>
                    <a:pt x="4908" y="1479"/>
                    <a:pt x="6626" y="1529"/>
                  </a:cubicBezTo>
                  <a:cubicBezTo>
                    <a:pt x="10589" y="1642"/>
                    <a:pt x="14551" y="1755"/>
                    <a:pt x="18507" y="1875"/>
                  </a:cubicBezTo>
                  <a:cubicBezTo>
                    <a:pt x="18536" y="1876"/>
                    <a:pt x="18565" y="1876"/>
                    <a:pt x="18594" y="1876"/>
                  </a:cubicBezTo>
                  <a:cubicBezTo>
                    <a:pt x="18850" y="1876"/>
                    <a:pt x="19128" y="1839"/>
                    <a:pt x="19263" y="1630"/>
                  </a:cubicBezTo>
                  <a:cubicBezTo>
                    <a:pt x="19401" y="1397"/>
                    <a:pt x="19263" y="1069"/>
                    <a:pt x="19031" y="924"/>
                  </a:cubicBezTo>
                  <a:cubicBezTo>
                    <a:pt x="18804" y="773"/>
                    <a:pt x="18513" y="755"/>
                    <a:pt x="18237" y="741"/>
                  </a:cubicBezTo>
                  <a:cubicBezTo>
                    <a:pt x="16202" y="641"/>
                    <a:pt x="14167" y="546"/>
                    <a:pt x="12126" y="452"/>
                  </a:cubicBezTo>
                  <a:cubicBezTo>
                    <a:pt x="10362" y="377"/>
                    <a:pt x="8592" y="301"/>
                    <a:pt x="6829" y="238"/>
                  </a:cubicBezTo>
                  <a:cubicBezTo>
                    <a:pt x="5423" y="182"/>
                    <a:pt x="3939" y="0"/>
                    <a:pt x="2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10324791" y="4495960"/>
              <a:ext cx="804087" cy="185994"/>
            </a:xfrm>
            <a:custGeom>
              <a:avLst/>
              <a:gdLst/>
              <a:ahLst/>
              <a:cxnLst/>
              <a:rect l="l" t="t" r="r" b="b"/>
              <a:pathLst>
                <a:path w="17336" h="4010" extrusionOk="0">
                  <a:moveTo>
                    <a:pt x="1270" y="1"/>
                  </a:moveTo>
                  <a:cubicBezTo>
                    <a:pt x="648" y="1"/>
                    <a:pt x="0" y="125"/>
                    <a:pt x="214" y="971"/>
                  </a:cubicBezTo>
                  <a:cubicBezTo>
                    <a:pt x="403" y="1740"/>
                    <a:pt x="1682" y="2188"/>
                    <a:pt x="2325" y="2496"/>
                  </a:cubicBezTo>
                  <a:cubicBezTo>
                    <a:pt x="4394" y="3491"/>
                    <a:pt x="6699" y="4010"/>
                    <a:pt x="9000" y="4010"/>
                  </a:cubicBezTo>
                  <a:cubicBezTo>
                    <a:pt x="10704" y="4010"/>
                    <a:pt x="12407" y="3725"/>
                    <a:pt x="14009" y="3138"/>
                  </a:cubicBezTo>
                  <a:cubicBezTo>
                    <a:pt x="15308" y="2659"/>
                    <a:pt x="16599" y="1947"/>
                    <a:pt x="17335" y="776"/>
                  </a:cubicBezTo>
                  <a:cubicBezTo>
                    <a:pt x="14570" y="644"/>
                    <a:pt x="11805" y="505"/>
                    <a:pt x="9040" y="373"/>
                  </a:cubicBezTo>
                  <a:cubicBezTo>
                    <a:pt x="6589" y="252"/>
                    <a:pt x="4145" y="133"/>
                    <a:pt x="1694" y="14"/>
                  </a:cubicBezTo>
                  <a:cubicBezTo>
                    <a:pt x="1562" y="8"/>
                    <a:pt x="1417" y="1"/>
                    <a:pt x="1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10248261" y="4748279"/>
              <a:ext cx="827742" cy="395225"/>
            </a:xfrm>
            <a:custGeom>
              <a:avLst/>
              <a:gdLst/>
              <a:ahLst/>
              <a:cxnLst/>
              <a:rect l="l" t="t" r="r" b="b"/>
              <a:pathLst>
                <a:path w="17846" h="8521" extrusionOk="0">
                  <a:moveTo>
                    <a:pt x="4397" y="0"/>
                  </a:moveTo>
                  <a:cubicBezTo>
                    <a:pt x="3945" y="0"/>
                    <a:pt x="3545" y="63"/>
                    <a:pt x="3307" y="255"/>
                  </a:cubicBezTo>
                  <a:cubicBezTo>
                    <a:pt x="2678" y="766"/>
                    <a:pt x="3105" y="2120"/>
                    <a:pt x="3074" y="2787"/>
                  </a:cubicBezTo>
                  <a:cubicBezTo>
                    <a:pt x="3050" y="3368"/>
                    <a:pt x="2929" y="3941"/>
                    <a:pt x="2658" y="4458"/>
                  </a:cubicBezTo>
                  <a:cubicBezTo>
                    <a:pt x="2539" y="4684"/>
                    <a:pt x="1600" y="5502"/>
                    <a:pt x="1600" y="5591"/>
                  </a:cubicBezTo>
                  <a:cubicBezTo>
                    <a:pt x="1027" y="5906"/>
                    <a:pt x="233" y="6083"/>
                    <a:pt x="94" y="6718"/>
                  </a:cubicBezTo>
                  <a:cubicBezTo>
                    <a:pt x="0" y="7147"/>
                    <a:pt x="297" y="7581"/>
                    <a:pt x="681" y="7790"/>
                  </a:cubicBezTo>
                  <a:cubicBezTo>
                    <a:pt x="1065" y="7997"/>
                    <a:pt x="1512" y="8034"/>
                    <a:pt x="1946" y="8066"/>
                  </a:cubicBezTo>
                  <a:cubicBezTo>
                    <a:pt x="6369" y="8369"/>
                    <a:pt x="10797" y="8520"/>
                    <a:pt x="15224" y="8520"/>
                  </a:cubicBezTo>
                  <a:cubicBezTo>
                    <a:pt x="15394" y="8520"/>
                    <a:pt x="15565" y="8520"/>
                    <a:pt x="15735" y="8520"/>
                  </a:cubicBezTo>
                  <a:cubicBezTo>
                    <a:pt x="16188" y="8520"/>
                    <a:pt x="16661" y="8508"/>
                    <a:pt x="17058" y="8293"/>
                  </a:cubicBezTo>
                  <a:cubicBezTo>
                    <a:pt x="17555" y="8016"/>
                    <a:pt x="17845" y="7406"/>
                    <a:pt x="17758" y="6831"/>
                  </a:cubicBezTo>
                  <a:cubicBezTo>
                    <a:pt x="17668" y="6264"/>
                    <a:pt x="17228" y="5773"/>
                    <a:pt x="16680" y="5610"/>
                  </a:cubicBezTo>
                  <a:cubicBezTo>
                    <a:pt x="16371" y="5516"/>
                    <a:pt x="16037" y="5516"/>
                    <a:pt x="15754" y="5365"/>
                  </a:cubicBezTo>
                  <a:cubicBezTo>
                    <a:pt x="15257" y="5100"/>
                    <a:pt x="15080" y="4450"/>
                    <a:pt x="15150" y="3897"/>
                  </a:cubicBezTo>
                  <a:cubicBezTo>
                    <a:pt x="15219" y="3336"/>
                    <a:pt x="15470" y="2819"/>
                    <a:pt x="15621" y="2278"/>
                  </a:cubicBezTo>
                  <a:cubicBezTo>
                    <a:pt x="15786" y="1705"/>
                    <a:pt x="15748" y="943"/>
                    <a:pt x="15212" y="678"/>
                  </a:cubicBezTo>
                  <a:cubicBezTo>
                    <a:pt x="15023" y="589"/>
                    <a:pt x="14816" y="577"/>
                    <a:pt x="14607" y="571"/>
                  </a:cubicBezTo>
                  <a:cubicBezTo>
                    <a:pt x="11949" y="451"/>
                    <a:pt x="9298" y="330"/>
                    <a:pt x="6640" y="217"/>
                  </a:cubicBezTo>
                  <a:cubicBezTo>
                    <a:pt x="6138" y="193"/>
                    <a:pt x="5189" y="0"/>
                    <a:pt x="4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9972475" y="3054175"/>
              <a:ext cx="1481596" cy="1803584"/>
            </a:xfrm>
            <a:custGeom>
              <a:avLst/>
              <a:gdLst/>
              <a:ahLst/>
              <a:cxnLst/>
              <a:rect l="l" t="t" r="r" b="b"/>
              <a:pathLst>
                <a:path w="31943" h="38885" extrusionOk="0">
                  <a:moveTo>
                    <a:pt x="5745" y="0"/>
                  </a:moveTo>
                  <a:cubicBezTo>
                    <a:pt x="5677" y="0"/>
                    <a:pt x="5608" y="2"/>
                    <a:pt x="5537" y="6"/>
                  </a:cubicBezTo>
                  <a:cubicBezTo>
                    <a:pt x="4434" y="63"/>
                    <a:pt x="3452" y="712"/>
                    <a:pt x="2998" y="1619"/>
                  </a:cubicBezTo>
                  <a:cubicBezTo>
                    <a:pt x="2690" y="2236"/>
                    <a:pt x="2632" y="2974"/>
                    <a:pt x="2954" y="3723"/>
                  </a:cubicBezTo>
                  <a:cubicBezTo>
                    <a:pt x="3368" y="4698"/>
                    <a:pt x="4427" y="5326"/>
                    <a:pt x="5474" y="5326"/>
                  </a:cubicBezTo>
                  <a:cubicBezTo>
                    <a:pt x="5767" y="5326"/>
                    <a:pt x="6059" y="5277"/>
                    <a:pt x="6336" y="5172"/>
                  </a:cubicBezTo>
                  <a:lnTo>
                    <a:pt x="6336" y="5172"/>
                  </a:lnTo>
                  <a:cubicBezTo>
                    <a:pt x="6249" y="5206"/>
                    <a:pt x="6211" y="7043"/>
                    <a:pt x="6173" y="7256"/>
                  </a:cubicBezTo>
                  <a:cubicBezTo>
                    <a:pt x="6010" y="8233"/>
                    <a:pt x="5775" y="9204"/>
                    <a:pt x="5467" y="10142"/>
                  </a:cubicBezTo>
                  <a:cubicBezTo>
                    <a:pt x="4560" y="12932"/>
                    <a:pt x="2759" y="15207"/>
                    <a:pt x="1663" y="17896"/>
                  </a:cubicBezTo>
                  <a:cubicBezTo>
                    <a:pt x="446" y="20868"/>
                    <a:pt x="0" y="24188"/>
                    <a:pt x="586" y="27345"/>
                  </a:cubicBezTo>
                  <a:cubicBezTo>
                    <a:pt x="1172" y="30506"/>
                    <a:pt x="2827" y="33492"/>
                    <a:pt x="5336" y="35508"/>
                  </a:cubicBezTo>
                  <a:cubicBezTo>
                    <a:pt x="8447" y="38009"/>
                    <a:pt x="12592" y="38866"/>
                    <a:pt x="16579" y="38884"/>
                  </a:cubicBezTo>
                  <a:cubicBezTo>
                    <a:pt x="16614" y="38884"/>
                    <a:pt x="16649" y="38884"/>
                    <a:pt x="16685" y="38884"/>
                  </a:cubicBezTo>
                  <a:cubicBezTo>
                    <a:pt x="19916" y="38884"/>
                    <a:pt x="23265" y="38335"/>
                    <a:pt x="25902" y="36471"/>
                  </a:cubicBezTo>
                  <a:cubicBezTo>
                    <a:pt x="28068" y="34948"/>
                    <a:pt x="29599" y="32630"/>
                    <a:pt x="30531" y="30142"/>
                  </a:cubicBezTo>
                  <a:cubicBezTo>
                    <a:pt x="31609" y="27275"/>
                    <a:pt x="31943" y="24113"/>
                    <a:pt x="31356" y="21103"/>
                  </a:cubicBezTo>
                  <a:cubicBezTo>
                    <a:pt x="30853" y="18525"/>
                    <a:pt x="29707" y="16120"/>
                    <a:pt x="28754" y="13669"/>
                  </a:cubicBezTo>
                  <a:cubicBezTo>
                    <a:pt x="27809" y="11219"/>
                    <a:pt x="27042" y="8599"/>
                    <a:pt x="27364" y="5991"/>
                  </a:cubicBezTo>
                  <a:lnTo>
                    <a:pt x="27364" y="5991"/>
                  </a:lnTo>
                  <a:cubicBezTo>
                    <a:pt x="27591" y="6048"/>
                    <a:pt x="27825" y="6076"/>
                    <a:pt x="28060" y="6076"/>
                  </a:cubicBezTo>
                  <a:cubicBezTo>
                    <a:pt x="29218" y="6076"/>
                    <a:pt x="30392" y="5404"/>
                    <a:pt x="30789" y="4314"/>
                  </a:cubicBezTo>
                  <a:cubicBezTo>
                    <a:pt x="31274" y="3011"/>
                    <a:pt x="30367" y="1329"/>
                    <a:pt x="28981" y="1172"/>
                  </a:cubicBezTo>
                  <a:cubicBezTo>
                    <a:pt x="28903" y="1163"/>
                    <a:pt x="28826" y="1159"/>
                    <a:pt x="28750" y="1159"/>
                  </a:cubicBezTo>
                  <a:cubicBezTo>
                    <a:pt x="27455" y="1159"/>
                    <a:pt x="26386" y="2339"/>
                    <a:pt x="25832" y="3547"/>
                  </a:cubicBezTo>
                  <a:cubicBezTo>
                    <a:pt x="24660" y="6098"/>
                    <a:pt x="24806" y="9064"/>
                    <a:pt x="25391" y="11811"/>
                  </a:cubicBezTo>
                  <a:cubicBezTo>
                    <a:pt x="25983" y="14557"/>
                    <a:pt x="26986" y="17202"/>
                    <a:pt x="27489" y="19969"/>
                  </a:cubicBezTo>
                  <a:cubicBezTo>
                    <a:pt x="27992" y="22728"/>
                    <a:pt x="27949" y="25732"/>
                    <a:pt x="26544" y="28163"/>
                  </a:cubicBezTo>
                  <a:cubicBezTo>
                    <a:pt x="25032" y="30771"/>
                    <a:pt x="22160" y="32352"/>
                    <a:pt x="19224" y="33046"/>
                  </a:cubicBezTo>
                  <a:cubicBezTo>
                    <a:pt x="18022" y="33331"/>
                    <a:pt x="16780" y="33486"/>
                    <a:pt x="15542" y="33486"/>
                  </a:cubicBezTo>
                  <a:cubicBezTo>
                    <a:pt x="14024" y="33486"/>
                    <a:pt x="12512" y="33253"/>
                    <a:pt x="11086" y="32743"/>
                  </a:cubicBezTo>
                  <a:cubicBezTo>
                    <a:pt x="8491" y="31811"/>
                    <a:pt x="6211" y="29909"/>
                    <a:pt x="5065" y="27407"/>
                  </a:cubicBezTo>
                  <a:cubicBezTo>
                    <a:pt x="3798" y="24624"/>
                    <a:pt x="4013" y="21373"/>
                    <a:pt x="4781" y="18412"/>
                  </a:cubicBezTo>
                  <a:cubicBezTo>
                    <a:pt x="5549" y="15452"/>
                    <a:pt x="6834" y="12643"/>
                    <a:pt x="7673" y="9701"/>
                  </a:cubicBezTo>
                  <a:cubicBezTo>
                    <a:pt x="8379" y="7240"/>
                    <a:pt x="9982" y="0"/>
                    <a:pt x="5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56"/>
          <p:cNvGrpSpPr/>
          <p:nvPr/>
        </p:nvGrpSpPr>
        <p:grpSpPr>
          <a:xfrm rot="-879967">
            <a:off x="7645013" y="3593259"/>
            <a:ext cx="1484679" cy="1454183"/>
            <a:chOff x="4399363" y="5554245"/>
            <a:chExt cx="2981826" cy="3187236"/>
          </a:xfrm>
        </p:grpSpPr>
        <p:sp>
          <p:nvSpPr>
            <p:cNvPr id="2746" name="Google Shape;2746;p56"/>
            <p:cNvSpPr/>
            <p:nvPr/>
          </p:nvSpPr>
          <p:spPr>
            <a:xfrm rot="1081082">
              <a:off x="5150975" y="6022832"/>
              <a:ext cx="212403" cy="2012877"/>
            </a:xfrm>
            <a:custGeom>
              <a:avLst/>
              <a:gdLst/>
              <a:ahLst/>
              <a:cxnLst/>
              <a:rect l="l" t="t" r="r" b="b"/>
              <a:pathLst>
                <a:path w="3069" h="29085" extrusionOk="0">
                  <a:moveTo>
                    <a:pt x="271" y="1"/>
                  </a:moveTo>
                  <a:lnTo>
                    <a:pt x="1" y="27"/>
                  </a:lnTo>
                  <a:lnTo>
                    <a:pt x="2804" y="29084"/>
                  </a:lnTo>
                  <a:lnTo>
                    <a:pt x="3068" y="29059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 rot="1081082">
              <a:off x="5271174" y="6049616"/>
              <a:ext cx="212333" cy="2012738"/>
            </a:xfrm>
            <a:custGeom>
              <a:avLst/>
              <a:gdLst/>
              <a:ahLst/>
              <a:cxnLst/>
              <a:rect l="l" t="t" r="r" b="b"/>
              <a:pathLst>
                <a:path w="3068" h="29083" extrusionOk="0">
                  <a:moveTo>
                    <a:pt x="265" y="1"/>
                  </a:moveTo>
                  <a:lnTo>
                    <a:pt x="0" y="25"/>
                  </a:lnTo>
                  <a:lnTo>
                    <a:pt x="2797" y="29083"/>
                  </a:lnTo>
                  <a:lnTo>
                    <a:pt x="3067" y="29058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 rot="1081082">
              <a:off x="5391315" y="6076186"/>
              <a:ext cx="211918" cy="2012877"/>
            </a:xfrm>
            <a:custGeom>
              <a:avLst/>
              <a:gdLst/>
              <a:ahLst/>
              <a:cxnLst/>
              <a:rect l="l" t="t" r="r" b="b"/>
              <a:pathLst>
                <a:path w="3062" h="29085" extrusionOk="0">
                  <a:moveTo>
                    <a:pt x="265" y="1"/>
                  </a:moveTo>
                  <a:lnTo>
                    <a:pt x="0" y="26"/>
                  </a:lnTo>
                  <a:lnTo>
                    <a:pt x="2797" y="29084"/>
                  </a:lnTo>
                  <a:lnTo>
                    <a:pt x="3062" y="29059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 rot="1081082">
              <a:off x="5558514" y="5990420"/>
              <a:ext cx="198492" cy="1872456"/>
            </a:xfrm>
            <a:custGeom>
              <a:avLst/>
              <a:gdLst/>
              <a:ahLst/>
              <a:cxnLst/>
              <a:rect l="l" t="t" r="r" b="b"/>
              <a:pathLst>
                <a:path w="2868" h="27056" extrusionOk="0">
                  <a:moveTo>
                    <a:pt x="265" y="1"/>
                  </a:moveTo>
                  <a:lnTo>
                    <a:pt x="1" y="27"/>
                  </a:lnTo>
                  <a:lnTo>
                    <a:pt x="2603" y="27056"/>
                  </a:lnTo>
                  <a:lnTo>
                    <a:pt x="2867" y="2703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 rot="1081082">
              <a:off x="5689883" y="6039535"/>
              <a:ext cx="188872" cy="1768646"/>
            </a:xfrm>
            <a:custGeom>
              <a:avLst/>
              <a:gdLst/>
              <a:ahLst/>
              <a:cxnLst/>
              <a:rect l="l" t="t" r="r" b="b"/>
              <a:pathLst>
                <a:path w="2729" h="25556" extrusionOk="0">
                  <a:moveTo>
                    <a:pt x="271" y="0"/>
                  </a:moveTo>
                  <a:lnTo>
                    <a:pt x="1" y="26"/>
                  </a:lnTo>
                  <a:lnTo>
                    <a:pt x="2464" y="25555"/>
                  </a:lnTo>
                  <a:lnTo>
                    <a:pt x="2728" y="25531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 rot="1081082">
              <a:off x="5821258" y="6160558"/>
              <a:ext cx="169285" cy="1566840"/>
            </a:xfrm>
            <a:custGeom>
              <a:avLst/>
              <a:gdLst/>
              <a:ahLst/>
              <a:cxnLst/>
              <a:rect l="l" t="t" r="r" b="b"/>
              <a:pathLst>
                <a:path w="2446" h="22640" extrusionOk="0">
                  <a:moveTo>
                    <a:pt x="265" y="0"/>
                  </a:moveTo>
                  <a:lnTo>
                    <a:pt x="1" y="25"/>
                  </a:lnTo>
                  <a:lnTo>
                    <a:pt x="2175" y="22639"/>
                  </a:lnTo>
                  <a:lnTo>
                    <a:pt x="2445" y="2261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 rot="1081082">
              <a:off x="5964212" y="6188518"/>
              <a:ext cx="155236" cy="1419083"/>
            </a:xfrm>
            <a:custGeom>
              <a:avLst/>
              <a:gdLst/>
              <a:ahLst/>
              <a:cxnLst/>
              <a:rect l="l" t="t" r="r" b="b"/>
              <a:pathLst>
                <a:path w="2243" h="20505" extrusionOk="0">
                  <a:moveTo>
                    <a:pt x="271" y="0"/>
                  </a:moveTo>
                  <a:lnTo>
                    <a:pt x="1" y="26"/>
                  </a:lnTo>
                  <a:lnTo>
                    <a:pt x="1972" y="20505"/>
                  </a:lnTo>
                  <a:lnTo>
                    <a:pt x="2243" y="2047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 rot="1081082">
              <a:off x="6100220" y="6216217"/>
              <a:ext cx="145131" cy="1318318"/>
            </a:xfrm>
            <a:custGeom>
              <a:avLst/>
              <a:gdLst/>
              <a:ahLst/>
              <a:cxnLst/>
              <a:rect l="l" t="t" r="r" b="b"/>
              <a:pathLst>
                <a:path w="2097" h="19049" extrusionOk="0">
                  <a:moveTo>
                    <a:pt x="265" y="0"/>
                  </a:moveTo>
                  <a:lnTo>
                    <a:pt x="0" y="24"/>
                  </a:lnTo>
                  <a:lnTo>
                    <a:pt x="1832" y="19049"/>
                  </a:lnTo>
                  <a:lnTo>
                    <a:pt x="2097" y="19023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 rot="1081082">
              <a:off x="6232244" y="6347177"/>
              <a:ext cx="123884" cy="1097757"/>
            </a:xfrm>
            <a:custGeom>
              <a:avLst/>
              <a:gdLst/>
              <a:ahLst/>
              <a:cxnLst/>
              <a:rect l="l" t="t" r="r" b="b"/>
              <a:pathLst>
                <a:path w="1790" h="15862" extrusionOk="0">
                  <a:moveTo>
                    <a:pt x="265" y="0"/>
                  </a:moveTo>
                  <a:lnTo>
                    <a:pt x="0" y="26"/>
                  </a:lnTo>
                  <a:lnTo>
                    <a:pt x="1525" y="15862"/>
                  </a:lnTo>
                  <a:lnTo>
                    <a:pt x="1790" y="1583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 rot="1081082">
              <a:off x="6372908" y="6415342"/>
              <a:ext cx="106028" cy="908130"/>
            </a:xfrm>
            <a:custGeom>
              <a:avLst/>
              <a:gdLst/>
              <a:ahLst/>
              <a:cxnLst/>
              <a:rect l="l" t="t" r="r" b="b"/>
              <a:pathLst>
                <a:path w="1532" h="13122" extrusionOk="0">
                  <a:moveTo>
                    <a:pt x="272" y="1"/>
                  </a:moveTo>
                  <a:lnTo>
                    <a:pt x="0" y="27"/>
                  </a:lnTo>
                  <a:lnTo>
                    <a:pt x="1267" y="13121"/>
                  </a:lnTo>
                  <a:lnTo>
                    <a:pt x="1532" y="13097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 rot="1081082">
              <a:off x="6516124" y="6403152"/>
              <a:ext cx="97308" cy="817539"/>
            </a:xfrm>
            <a:custGeom>
              <a:avLst/>
              <a:gdLst/>
              <a:ahLst/>
              <a:cxnLst/>
              <a:rect l="l" t="t" r="r" b="b"/>
              <a:pathLst>
                <a:path w="1406" h="11813" extrusionOk="0">
                  <a:moveTo>
                    <a:pt x="271" y="1"/>
                  </a:moveTo>
                  <a:lnTo>
                    <a:pt x="1" y="27"/>
                  </a:lnTo>
                  <a:lnTo>
                    <a:pt x="1134" y="11812"/>
                  </a:lnTo>
                  <a:lnTo>
                    <a:pt x="1405" y="11787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 rot="1081082">
              <a:off x="6655731" y="6327468"/>
              <a:ext cx="99038" cy="837955"/>
            </a:xfrm>
            <a:custGeom>
              <a:avLst/>
              <a:gdLst/>
              <a:ahLst/>
              <a:cxnLst/>
              <a:rect l="l" t="t" r="r" b="b"/>
              <a:pathLst>
                <a:path w="1431" h="12108" extrusionOk="0">
                  <a:moveTo>
                    <a:pt x="265" y="1"/>
                  </a:moveTo>
                  <a:lnTo>
                    <a:pt x="1" y="25"/>
                  </a:lnTo>
                  <a:lnTo>
                    <a:pt x="1166" y="12107"/>
                  </a:lnTo>
                  <a:lnTo>
                    <a:pt x="1431" y="1208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 rot="1081082">
              <a:off x="6795457" y="6355282"/>
              <a:ext cx="86927" cy="710199"/>
            </a:xfrm>
            <a:custGeom>
              <a:avLst/>
              <a:gdLst/>
              <a:ahLst/>
              <a:cxnLst/>
              <a:rect l="l" t="t" r="r" b="b"/>
              <a:pathLst>
                <a:path w="1256" h="10262" extrusionOk="0">
                  <a:moveTo>
                    <a:pt x="273" y="0"/>
                  </a:moveTo>
                  <a:lnTo>
                    <a:pt x="0" y="26"/>
                  </a:lnTo>
                  <a:lnTo>
                    <a:pt x="991" y="10262"/>
                  </a:lnTo>
                  <a:lnTo>
                    <a:pt x="1255" y="10236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 rot="1081082">
              <a:off x="6932632" y="6383009"/>
              <a:ext cx="76338" cy="601683"/>
            </a:xfrm>
            <a:custGeom>
              <a:avLst/>
              <a:gdLst/>
              <a:ahLst/>
              <a:cxnLst/>
              <a:rect l="l" t="t" r="r" b="b"/>
              <a:pathLst>
                <a:path w="1103" h="8694" extrusionOk="0">
                  <a:moveTo>
                    <a:pt x="265" y="1"/>
                  </a:moveTo>
                  <a:lnTo>
                    <a:pt x="1" y="25"/>
                  </a:lnTo>
                  <a:lnTo>
                    <a:pt x="838" y="8693"/>
                  </a:lnTo>
                  <a:lnTo>
                    <a:pt x="1103" y="8668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 rot="1081082">
              <a:off x="7074878" y="6410606"/>
              <a:ext cx="62842" cy="462231"/>
            </a:xfrm>
            <a:custGeom>
              <a:avLst/>
              <a:gdLst/>
              <a:ahLst/>
              <a:cxnLst/>
              <a:rect l="l" t="t" r="r" b="b"/>
              <a:pathLst>
                <a:path w="908" h="6679" extrusionOk="0">
                  <a:moveTo>
                    <a:pt x="265" y="1"/>
                  </a:moveTo>
                  <a:lnTo>
                    <a:pt x="0" y="33"/>
                  </a:lnTo>
                  <a:lnTo>
                    <a:pt x="636" y="6678"/>
                  </a:lnTo>
                  <a:lnTo>
                    <a:pt x="907" y="665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 rot="1081082">
              <a:off x="7209600" y="6438168"/>
              <a:ext cx="53637" cy="366657"/>
            </a:xfrm>
            <a:custGeom>
              <a:avLst/>
              <a:gdLst/>
              <a:ahLst/>
              <a:cxnLst/>
              <a:rect l="l" t="t" r="r" b="b"/>
              <a:pathLst>
                <a:path w="775" h="5298" extrusionOk="0">
                  <a:moveTo>
                    <a:pt x="271" y="1"/>
                  </a:moveTo>
                  <a:lnTo>
                    <a:pt x="0" y="31"/>
                  </a:lnTo>
                  <a:lnTo>
                    <a:pt x="510" y="5298"/>
                  </a:lnTo>
                  <a:lnTo>
                    <a:pt x="774" y="5272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 rot="1081082">
              <a:off x="4918688" y="5817158"/>
              <a:ext cx="2286183" cy="2896092"/>
            </a:xfrm>
            <a:custGeom>
              <a:avLst/>
              <a:gdLst/>
              <a:ahLst/>
              <a:cxnLst/>
              <a:rect l="l" t="t" r="r" b="b"/>
              <a:pathLst>
                <a:path w="33033" h="41847" extrusionOk="0">
                  <a:moveTo>
                    <a:pt x="8606" y="0"/>
                  </a:moveTo>
                  <a:cubicBezTo>
                    <a:pt x="8384" y="0"/>
                    <a:pt x="8162" y="10"/>
                    <a:pt x="7943" y="28"/>
                  </a:cubicBezTo>
                  <a:cubicBezTo>
                    <a:pt x="4649" y="305"/>
                    <a:pt x="1550" y="2346"/>
                    <a:pt x="0" y="5268"/>
                  </a:cubicBezTo>
                  <a:lnTo>
                    <a:pt x="625" y="11776"/>
                  </a:lnTo>
                  <a:cubicBezTo>
                    <a:pt x="2143" y="9698"/>
                    <a:pt x="4202" y="8210"/>
                    <a:pt x="6413" y="6893"/>
                  </a:cubicBezTo>
                  <a:cubicBezTo>
                    <a:pt x="7285" y="6378"/>
                    <a:pt x="8316" y="5930"/>
                    <a:pt x="9298" y="5930"/>
                  </a:cubicBezTo>
                  <a:cubicBezTo>
                    <a:pt x="9741" y="5930"/>
                    <a:pt x="10173" y="6021"/>
                    <a:pt x="10577" y="6239"/>
                  </a:cubicBezTo>
                  <a:cubicBezTo>
                    <a:pt x="11572" y="6780"/>
                    <a:pt x="12057" y="7933"/>
                    <a:pt x="12876" y="8715"/>
                  </a:cubicBezTo>
                  <a:cubicBezTo>
                    <a:pt x="13755" y="9558"/>
                    <a:pt x="14944" y="9902"/>
                    <a:pt x="16174" y="9902"/>
                  </a:cubicBezTo>
                  <a:cubicBezTo>
                    <a:pt x="17112" y="9902"/>
                    <a:pt x="18075" y="9702"/>
                    <a:pt x="18941" y="9369"/>
                  </a:cubicBezTo>
                  <a:cubicBezTo>
                    <a:pt x="20944" y="8601"/>
                    <a:pt x="22683" y="7259"/>
                    <a:pt x="24648" y="6390"/>
                  </a:cubicBezTo>
                  <a:cubicBezTo>
                    <a:pt x="25688" y="5930"/>
                    <a:pt x="26816" y="5628"/>
                    <a:pt x="27956" y="5608"/>
                  </a:cubicBezTo>
                  <a:cubicBezTo>
                    <a:pt x="27986" y="5608"/>
                    <a:pt x="28016" y="5607"/>
                    <a:pt x="28046" y="5607"/>
                  </a:cubicBezTo>
                  <a:cubicBezTo>
                    <a:pt x="28767" y="5607"/>
                    <a:pt x="29589" y="5746"/>
                    <a:pt x="30255" y="6012"/>
                  </a:cubicBezTo>
                  <a:cubicBezTo>
                    <a:pt x="31521" y="6523"/>
                    <a:pt x="30671" y="7196"/>
                    <a:pt x="30029" y="7889"/>
                  </a:cubicBezTo>
                  <a:cubicBezTo>
                    <a:pt x="29518" y="8431"/>
                    <a:pt x="29014" y="8979"/>
                    <a:pt x="28509" y="9521"/>
                  </a:cubicBezTo>
                  <a:cubicBezTo>
                    <a:pt x="26992" y="11152"/>
                    <a:pt x="25480" y="12783"/>
                    <a:pt x="23962" y="14422"/>
                  </a:cubicBezTo>
                  <a:cubicBezTo>
                    <a:pt x="22060" y="16475"/>
                    <a:pt x="20151" y="18528"/>
                    <a:pt x="18249" y="20582"/>
                  </a:cubicBezTo>
                  <a:cubicBezTo>
                    <a:pt x="16284" y="22691"/>
                    <a:pt x="14324" y="24802"/>
                    <a:pt x="12365" y="26912"/>
                  </a:cubicBezTo>
                  <a:cubicBezTo>
                    <a:pt x="10690" y="28720"/>
                    <a:pt x="9015" y="30528"/>
                    <a:pt x="7333" y="32336"/>
                  </a:cubicBezTo>
                  <a:cubicBezTo>
                    <a:pt x="6274" y="33476"/>
                    <a:pt x="5222" y="34616"/>
                    <a:pt x="4164" y="35756"/>
                  </a:cubicBezTo>
                  <a:cubicBezTo>
                    <a:pt x="3963" y="35965"/>
                    <a:pt x="3768" y="36178"/>
                    <a:pt x="3573" y="36386"/>
                  </a:cubicBezTo>
                  <a:lnTo>
                    <a:pt x="5071" y="41847"/>
                  </a:lnTo>
                  <a:cubicBezTo>
                    <a:pt x="5071" y="41847"/>
                    <a:pt x="32535" y="7291"/>
                    <a:pt x="32661" y="7134"/>
                  </a:cubicBezTo>
                  <a:cubicBezTo>
                    <a:pt x="33033" y="6666"/>
                    <a:pt x="32963" y="6119"/>
                    <a:pt x="32680" y="5590"/>
                  </a:cubicBezTo>
                  <a:cubicBezTo>
                    <a:pt x="32175" y="4645"/>
                    <a:pt x="30980" y="3756"/>
                    <a:pt x="30349" y="3486"/>
                  </a:cubicBezTo>
                  <a:cubicBezTo>
                    <a:pt x="29591" y="3160"/>
                    <a:pt x="28754" y="3004"/>
                    <a:pt x="27920" y="3004"/>
                  </a:cubicBezTo>
                  <a:cubicBezTo>
                    <a:pt x="27562" y="3004"/>
                    <a:pt x="27204" y="3033"/>
                    <a:pt x="26854" y="3090"/>
                  </a:cubicBezTo>
                  <a:cubicBezTo>
                    <a:pt x="24630" y="3448"/>
                    <a:pt x="22627" y="4633"/>
                    <a:pt x="20459" y="5256"/>
                  </a:cubicBezTo>
                  <a:cubicBezTo>
                    <a:pt x="19689" y="5478"/>
                    <a:pt x="18856" y="5610"/>
                    <a:pt x="18037" y="5610"/>
                  </a:cubicBezTo>
                  <a:cubicBezTo>
                    <a:pt x="16554" y="5610"/>
                    <a:pt x="15117" y="5177"/>
                    <a:pt x="14179" y="4066"/>
                  </a:cubicBezTo>
                  <a:cubicBezTo>
                    <a:pt x="13531" y="3297"/>
                    <a:pt x="13210" y="2290"/>
                    <a:pt x="12548" y="1520"/>
                  </a:cubicBezTo>
                  <a:cubicBezTo>
                    <a:pt x="11596" y="421"/>
                    <a:pt x="10082" y="0"/>
                    <a:pt x="8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 rot="1081082">
              <a:off x="5122396" y="6339040"/>
              <a:ext cx="1973981" cy="2402441"/>
            </a:xfrm>
            <a:custGeom>
              <a:avLst/>
              <a:gdLst/>
              <a:ahLst/>
              <a:cxnLst/>
              <a:rect l="l" t="t" r="r" b="b"/>
              <a:pathLst>
                <a:path w="28522" h="34714" extrusionOk="0">
                  <a:moveTo>
                    <a:pt x="28522" y="1"/>
                  </a:moveTo>
                  <a:lnTo>
                    <a:pt x="1" y="31332"/>
                  </a:lnTo>
                  <a:lnTo>
                    <a:pt x="932" y="34714"/>
                  </a:lnTo>
                  <a:cubicBezTo>
                    <a:pt x="932" y="34714"/>
                    <a:pt x="28396" y="158"/>
                    <a:pt x="28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 rot="1081082">
              <a:off x="5330887" y="6276982"/>
              <a:ext cx="2001595" cy="287831"/>
            </a:xfrm>
            <a:custGeom>
              <a:avLst/>
              <a:gdLst/>
              <a:ahLst/>
              <a:cxnLst/>
              <a:rect l="l" t="t" r="r" b="b"/>
              <a:pathLst>
                <a:path w="28921" h="4159" extrusionOk="0">
                  <a:moveTo>
                    <a:pt x="28314" y="0"/>
                  </a:moveTo>
                  <a:cubicBezTo>
                    <a:pt x="28755" y="184"/>
                    <a:pt x="28918" y="390"/>
                    <a:pt x="28919" y="615"/>
                  </a:cubicBezTo>
                  <a:lnTo>
                    <a:pt x="28919" y="615"/>
                  </a:lnTo>
                  <a:cubicBezTo>
                    <a:pt x="28921" y="394"/>
                    <a:pt x="28759" y="186"/>
                    <a:pt x="28314" y="0"/>
                  </a:cubicBezTo>
                  <a:close/>
                  <a:moveTo>
                    <a:pt x="28919" y="615"/>
                  </a:moveTo>
                  <a:cubicBezTo>
                    <a:pt x="28919" y="618"/>
                    <a:pt x="28919" y="621"/>
                    <a:pt x="28919" y="624"/>
                  </a:cubicBezTo>
                  <a:lnTo>
                    <a:pt x="28919" y="630"/>
                  </a:lnTo>
                  <a:cubicBezTo>
                    <a:pt x="28919" y="625"/>
                    <a:pt x="28919" y="620"/>
                    <a:pt x="28919" y="615"/>
                  </a:cubicBezTo>
                  <a:close/>
                  <a:moveTo>
                    <a:pt x="1115" y="3138"/>
                  </a:moveTo>
                  <a:cubicBezTo>
                    <a:pt x="731" y="3459"/>
                    <a:pt x="359" y="3793"/>
                    <a:pt x="0" y="4153"/>
                  </a:cubicBezTo>
                  <a:lnTo>
                    <a:pt x="6" y="4159"/>
                  </a:lnTo>
                  <a:cubicBezTo>
                    <a:pt x="359" y="3799"/>
                    <a:pt x="731" y="3465"/>
                    <a:pt x="1115" y="3144"/>
                  </a:cubicBezTo>
                  <a:lnTo>
                    <a:pt x="1115" y="31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 rot="1081082">
              <a:off x="5432289" y="6193853"/>
              <a:ext cx="17579" cy="14533"/>
            </a:xfrm>
            <a:custGeom>
              <a:avLst/>
              <a:gdLst/>
              <a:ahLst/>
              <a:cxnLst/>
              <a:rect l="l" t="t" r="r" b="b"/>
              <a:pathLst>
                <a:path w="254" h="210" extrusionOk="0">
                  <a:moveTo>
                    <a:pt x="253" y="1"/>
                  </a:moveTo>
                  <a:lnTo>
                    <a:pt x="253" y="1"/>
                  </a:lnTo>
                  <a:cubicBezTo>
                    <a:pt x="171" y="64"/>
                    <a:pt x="82" y="134"/>
                    <a:pt x="1" y="203"/>
                  </a:cubicBezTo>
                  <a:lnTo>
                    <a:pt x="1" y="209"/>
                  </a:lnTo>
                  <a:cubicBezTo>
                    <a:pt x="82" y="140"/>
                    <a:pt x="171" y="70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 rot="1081082">
              <a:off x="5568423" y="6150078"/>
              <a:ext cx="17579" cy="11904"/>
            </a:xfrm>
            <a:custGeom>
              <a:avLst/>
              <a:gdLst/>
              <a:ahLst/>
              <a:cxnLst/>
              <a:rect l="l" t="t" r="r" b="b"/>
              <a:pathLst>
                <a:path w="254" h="172" extrusionOk="0">
                  <a:moveTo>
                    <a:pt x="253" y="0"/>
                  </a:moveTo>
                  <a:cubicBezTo>
                    <a:pt x="165" y="58"/>
                    <a:pt x="84" y="114"/>
                    <a:pt x="1" y="171"/>
                  </a:cubicBezTo>
                  <a:lnTo>
                    <a:pt x="1" y="171"/>
                  </a:lnTo>
                  <a:cubicBezTo>
                    <a:pt x="84" y="114"/>
                    <a:pt x="165" y="58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 rot="1081082">
              <a:off x="6880244" y="6481047"/>
              <a:ext cx="17925" cy="8305"/>
            </a:xfrm>
            <a:custGeom>
              <a:avLst/>
              <a:gdLst/>
              <a:ahLst/>
              <a:cxnLst/>
              <a:rect l="l" t="t" r="r" b="b"/>
              <a:pathLst>
                <a:path w="259" h="120" extrusionOk="0">
                  <a:moveTo>
                    <a:pt x="259" y="0"/>
                  </a:moveTo>
                  <a:cubicBezTo>
                    <a:pt x="171" y="38"/>
                    <a:pt x="82" y="76"/>
                    <a:pt x="0" y="120"/>
                  </a:cubicBezTo>
                  <a:lnTo>
                    <a:pt x="0" y="120"/>
                  </a:lnTo>
                  <a:cubicBezTo>
                    <a:pt x="82" y="76"/>
                    <a:pt x="171" y="38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 rot="1081082">
              <a:off x="5257163" y="6007742"/>
              <a:ext cx="2124026" cy="545902"/>
            </a:xfrm>
            <a:custGeom>
              <a:avLst/>
              <a:gdLst/>
              <a:ahLst/>
              <a:cxnLst/>
              <a:rect l="l" t="t" r="r" b="b"/>
              <a:pathLst>
                <a:path w="30690" h="7888" extrusionOk="0">
                  <a:moveTo>
                    <a:pt x="9002" y="1"/>
                  </a:moveTo>
                  <a:cubicBezTo>
                    <a:pt x="8240" y="1"/>
                    <a:pt x="7446" y="265"/>
                    <a:pt x="6734" y="586"/>
                  </a:cubicBezTo>
                  <a:cubicBezTo>
                    <a:pt x="4039" y="1809"/>
                    <a:pt x="1689" y="3780"/>
                    <a:pt x="1" y="6211"/>
                  </a:cubicBezTo>
                  <a:lnTo>
                    <a:pt x="70" y="6911"/>
                  </a:lnTo>
                  <a:cubicBezTo>
                    <a:pt x="404" y="7094"/>
                    <a:pt x="739" y="7245"/>
                    <a:pt x="1135" y="7257"/>
                  </a:cubicBezTo>
                  <a:cubicBezTo>
                    <a:pt x="1312" y="7472"/>
                    <a:pt x="1494" y="7679"/>
                    <a:pt x="1683" y="7888"/>
                  </a:cubicBezTo>
                  <a:cubicBezTo>
                    <a:pt x="2042" y="7528"/>
                    <a:pt x="2414" y="7194"/>
                    <a:pt x="2798" y="6873"/>
                  </a:cubicBezTo>
                  <a:cubicBezTo>
                    <a:pt x="2879" y="6804"/>
                    <a:pt x="2968" y="6734"/>
                    <a:pt x="3050" y="6671"/>
                  </a:cubicBezTo>
                  <a:cubicBezTo>
                    <a:pt x="3504" y="6307"/>
                    <a:pt x="3975" y="5960"/>
                    <a:pt x="4467" y="5632"/>
                  </a:cubicBezTo>
                  <a:cubicBezTo>
                    <a:pt x="4550" y="5575"/>
                    <a:pt x="4631" y="5519"/>
                    <a:pt x="4719" y="5461"/>
                  </a:cubicBezTo>
                  <a:cubicBezTo>
                    <a:pt x="5160" y="5167"/>
                    <a:pt x="5620" y="4882"/>
                    <a:pt x="6086" y="4606"/>
                  </a:cubicBezTo>
                  <a:cubicBezTo>
                    <a:pt x="6092" y="4600"/>
                    <a:pt x="6099" y="4600"/>
                    <a:pt x="6105" y="4592"/>
                  </a:cubicBezTo>
                  <a:cubicBezTo>
                    <a:pt x="6975" y="4077"/>
                    <a:pt x="8007" y="3629"/>
                    <a:pt x="8984" y="3629"/>
                  </a:cubicBezTo>
                  <a:cubicBezTo>
                    <a:pt x="9431" y="3629"/>
                    <a:pt x="9865" y="3717"/>
                    <a:pt x="10269" y="3938"/>
                  </a:cubicBezTo>
                  <a:cubicBezTo>
                    <a:pt x="11264" y="4479"/>
                    <a:pt x="11749" y="5632"/>
                    <a:pt x="12568" y="6414"/>
                  </a:cubicBezTo>
                  <a:cubicBezTo>
                    <a:pt x="13443" y="7257"/>
                    <a:pt x="14633" y="7604"/>
                    <a:pt x="15862" y="7604"/>
                  </a:cubicBezTo>
                  <a:cubicBezTo>
                    <a:pt x="16801" y="7604"/>
                    <a:pt x="17764" y="7403"/>
                    <a:pt x="18633" y="7068"/>
                  </a:cubicBezTo>
                  <a:cubicBezTo>
                    <a:pt x="20032" y="6533"/>
                    <a:pt x="21293" y="5720"/>
                    <a:pt x="22596" y="4984"/>
                  </a:cubicBezTo>
                  <a:cubicBezTo>
                    <a:pt x="23043" y="4731"/>
                    <a:pt x="23497" y="4486"/>
                    <a:pt x="23962" y="4266"/>
                  </a:cubicBezTo>
                  <a:cubicBezTo>
                    <a:pt x="24044" y="4222"/>
                    <a:pt x="24133" y="4184"/>
                    <a:pt x="24221" y="4146"/>
                  </a:cubicBezTo>
                  <a:cubicBezTo>
                    <a:pt x="24259" y="4127"/>
                    <a:pt x="24296" y="4108"/>
                    <a:pt x="24340" y="4089"/>
                  </a:cubicBezTo>
                  <a:cubicBezTo>
                    <a:pt x="24573" y="3987"/>
                    <a:pt x="24814" y="3888"/>
                    <a:pt x="25058" y="3806"/>
                  </a:cubicBezTo>
                  <a:cubicBezTo>
                    <a:pt x="25890" y="3510"/>
                    <a:pt x="26765" y="3321"/>
                    <a:pt x="27648" y="3307"/>
                  </a:cubicBezTo>
                  <a:lnTo>
                    <a:pt x="27736" y="3307"/>
                  </a:lnTo>
                  <a:cubicBezTo>
                    <a:pt x="28082" y="3307"/>
                    <a:pt x="28454" y="3339"/>
                    <a:pt x="28820" y="3402"/>
                  </a:cubicBezTo>
                  <a:cubicBezTo>
                    <a:pt x="29216" y="3472"/>
                    <a:pt x="29600" y="3572"/>
                    <a:pt x="29947" y="3711"/>
                  </a:cubicBezTo>
                  <a:lnTo>
                    <a:pt x="29954" y="3711"/>
                  </a:lnTo>
                  <a:lnTo>
                    <a:pt x="29954" y="3717"/>
                  </a:lnTo>
                  <a:lnTo>
                    <a:pt x="29966" y="3717"/>
                  </a:lnTo>
                  <a:lnTo>
                    <a:pt x="29972" y="3723"/>
                  </a:lnTo>
                  <a:lnTo>
                    <a:pt x="29985" y="3723"/>
                  </a:lnTo>
                  <a:lnTo>
                    <a:pt x="29985" y="3730"/>
                  </a:lnTo>
                  <a:cubicBezTo>
                    <a:pt x="30445" y="3919"/>
                    <a:pt x="30608" y="4133"/>
                    <a:pt x="30602" y="4359"/>
                  </a:cubicBezTo>
                  <a:cubicBezTo>
                    <a:pt x="30672" y="4164"/>
                    <a:pt x="30690" y="3944"/>
                    <a:pt x="30628" y="3755"/>
                  </a:cubicBezTo>
                  <a:cubicBezTo>
                    <a:pt x="30439" y="3182"/>
                    <a:pt x="29852" y="2848"/>
                    <a:pt x="29291" y="2640"/>
                  </a:cubicBezTo>
                  <a:cubicBezTo>
                    <a:pt x="28517" y="2356"/>
                    <a:pt x="27692" y="2211"/>
                    <a:pt x="26866" y="2211"/>
                  </a:cubicBezTo>
                  <a:cubicBezTo>
                    <a:pt x="26099" y="2211"/>
                    <a:pt x="25329" y="2338"/>
                    <a:pt x="24599" y="2589"/>
                  </a:cubicBezTo>
                  <a:cubicBezTo>
                    <a:pt x="23276" y="3043"/>
                    <a:pt x="22124" y="3874"/>
                    <a:pt x="20965" y="4668"/>
                  </a:cubicBezTo>
                  <a:cubicBezTo>
                    <a:pt x="19811" y="5461"/>
                    <a:pt x="18609" y="6237"/>
                    <a:pt x="17241" y="6545"/>
                  </a:cubicBezTo>
                  <a:cubicBezTo>
                    <a:pt x="16877" y="6627"/>
                    <a:pt x="16499" y="6671"/>
                    <a:pt x="16121" y="6671"/>
                  </a:cubicBezTo>
                  <a:cubicBezTo>
                    <a:pt x="15081" y="6671"/>
                    <a:pt x="14048" y="6344"/>
                    <a:pt x="13336" y="5601"/>
                  </a:cubicBezTo>
                  <a:cubicBezTo>
                    <a:pt x="12612" y="4833"/>
                    <a:pt x="12322" y="3761"/>
                    <a:pt x="11976" y="2766"/>
                  </a:cubicBezTo>
                  <a:cubicBezTo>
                    <a:pt x="11623" y="1765"/>
                    <a:pt x="11118" y="725"/>
                    <a:pt x="10167" y="253"/>
                  </a:cubicBezTo>
                  <a:cubicBezTo>
                    <a:pt x="9803" y="76"/>
                    <a:pt x="9406" y="1"/>
                    <a:pt x="9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 rot="1081082">
              <a:off x="4399363" y="8344957"/>
              <a:ext cx="660462" cy="297035"/>
            </a:xfrm>
            <a:custGeom>
              <a:avLst/>
              <a:gdLst/>
              <a:ahLst/>
              <a:cxnLst/>
              <a:rect l="l" t="t" r="r" b="b"/>
              <a:pathLst>
                <a:path w="9543" h="4292" extrusionOk="0">
                  <a:moveTo>
                    <a:pt x="9222" y="0"/>
                  </a:moveTo>
                  <a:lnTo>
                    <a:pt x="1776" y="517"/>
                  </a:lnTo>
                  <a:lnTo>
                    <a:pt x="0" y="887"/>
                  </a:lnTo>
                  <a:lnTo>
                    <a:pt x="277" y="3722"/>
                  </a:lnTo>
                  <a:cubicBezTo>
                    <a:pt x="308" y="4083"/>
                    <a:pt x="1394" y="4292"/>
                    <a:pt x="2940" y="4292"/>
                  </a:cubicBezTo>
                  <a:cubicBezTo>
                    <a:pt x="3556" y="4292"/>
                    <a:pt x="4245" y="4259"/>
                    <a:pt x="4969" y="4189"/>
                  </a:cubicBezTo>
                  <a:cubicBezTo>
                    <a:pt x="7515" y="3943"/>
                    <a:pt x="9542" y="3338"/>
                    <a:pt x="9492" y="2841"/>
                  </a:cubicBezTo>
                  <a:lnTo>
                    <a:pt x="9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 rot="1081082">
              <a:off x="4433234" y="8308254"/>
              <a:ext cx="644336" cy="139936"/>
            </a:xfrm>
            <a:custGeom>
              <a:avLst/>
              <a:gdLst/>
              <a:ahLst/>
              <a:cxnLst/>
              <a:rect l="l" t="t" r="r" b="b"/>
              <a:pathLst>
                <a:path w="9310" h="2022" extrusionOk="0">
                  <a:moveTo>
                    <a:pt x="6602" y="1"/>
                  </a:moveTo>
                  <a:cubicBezTo>
                    <a:pt x="5984" y="1"/>
                    <a:pt x="5293" y="34"/>
                    <a:pt x="4566" y="104"/>
                  </a:cubicBezTo>
                  <a:cubicBezTo>
                    <a:pt x="2021" y="349"/>
                    <a:pt x="0" y="954"/>
                    <a:pt x="44" y="1451"/>
                  </a:cubicBezTo>
                  <a:cubicBezTo>
                    <a:pt x="80" y="1813"/>
                    <a:pt x="1167" y="2021"/>
                    <a:pt x="2714" y="2021"/>
                  </a:cubicBezTo>
                  <a:cubicBezTo>
                    <a:pt x="3329" y="2021"/>
                    <a:pt x="4018" y="1988"/>
                    <a:pt x="4743" y="1919"/>
                  </a:cubicBezTo>
                  <a:cubicBezTo>
                    <a:pt x="7287" y="1672"/>
                    <a:pt x="9310" y="1067"/>
                    <a:pt x="9266" y="564"/>
                  </a:cubicBezTo>
                  <a:cubicBezTo>
                    <a:pt x="9229" y="209"/>
                    <a:pt x="8146" y="1"/>
                    <a:pt x="6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 rot="1081082">
              <a:off x="4814381" y="5614574"/>
              <a:ext cx="481349" cy="2825017"/>
            </a:xfrm>
            <a:custGeom>
              <a:avLst/>
              <a:gdLst/>
              <a:ahLst/>
              <a:cxnLst/>
              <a:rect l="l" t="t" r="r" b="b"/>
              <a:pathLst>
                <a:path w="6955" h="40820" extrusionOk="0">
                  <a:moveTo>
                    <a:pt x="3062" y="0"/>
                  </a:moveTo>
                  <a:lnTo>
                    <a:pt x="0" y="296"/>
                  </a:lnTo>
                  <a:lnTo>
                    <a:pt x="3862" y="40402"/>
                  </a:lnTo>
                  <a:cubicBezTo>
                    <a:pt x="3888" y="40655"/>
                    <a:pt x="4389" y="40820"/>
                    <a:pt x="5045" y="40820"/>
                  </a:cubicBezTo>
                  <a:cubicBezTo>
                    <a:pt x="5174" y="40820"/>
                    <a:pt x="5310" y="40813"/>
                    <a:pt x="5449" y="40800"/>
                  </a:cubicBezTo>
                  <a:cubicBezTo>
                    <a:pt x="6292" y="40717"/>
                    <a:pt x="6955" y="40408"/>
                    <a:pt x="6929" y="401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 rot="1081082">
              <a:off x="5252990" y="5612544"/>
              <a:ext cx="215932" cy="78550"/>
            </a:xfrm>
            <a:custGeom>
              <a:avLst/>
              <a:gdLst/>
              <a:ahLst/>
              <a:cxnLst/>
              <a:rect l="l" t="t" r="r" b="b"/>
              <a:pathLst>
                <a:path w="3120" h="1135" extrusionOk="0">
                  <a:moveTo>
                    <a:pt x="1889" y="1"/>
                  </a:moveTo>
                  <a:cubicBezTo>
                    <a:pt x="1766" y="1"/>
                    <a:pt x="1638" y="7"/>
                    <a:pt x="1506" y="18"/>
                  </a:cubicBezTo>
                  <a:cubicBezTo>
                    <a:pt x="663" y="102"/>
                    <a:pt x="1" y="416"/>
                    <a:pt x="26" y="718"/>
                  </a:cubicBezTo>
                  <a:cubicBezTo>
                    <a:pt x="53" y="966"/>
                    <a:pt x="555" y="1135"/>
                    <a:pt x="1212" y="1135"/>
                  </a:cubicBezTo>
                  <a:cubicBezTo>
                    <a:pt x="1341" y="1135"/>
                    <a:pt x="1475" y="1128"/>
                    <a:pt x="1614" y="1114"/>
                  </a:cubicBezTo>
                  <a:cubicBezTo>
                    <a:pt x="2457" y="1033"/>
                    <a:pt x="3120" y="724"/>
                    <a:pt x="3088" y="422"/>
                  </a:cubicBezTo>
                  <a:cubicBezTo>
                    <a:pt x="3066" y="167"/>
                    <a:pt x="2555" y="1"/>
                    <a:pt x="1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 rot="1081082">
              <a:off x="5164004" y="5575988"/>
              <a:ext cx="387986" cy="174332"/>
            </a:xfrm>
            <a:custGeom>
              <a:avLst/>
              <a:gdLst/>
              <a:ahLst/>
              <a:cxnLst/>
              <a:rect l="l" t="t" r="r" b="b"/>
              <a:pathLst>
                <a:path w="5606" h="2519" extrusionOk="0">
                  <a:moveTo>
                    <a:pt x="5417" y="0"/>
                  </a:moveTo>
                  <a:lnTo>
                    <a:pt x="1045" y="296"/>
                  </a:lnTo>
                  <a:lnTo>
                    <a:pt x="0" y="517"/>
                  </a:lnTo>
                  <a:lnTo>
                    <a:pt x="163" y="2186"/>
                  </a:lnTo>
                  <a:cubicBezTo>
                    <a:pt x="182" y="2397"/>
                    <a:pt x="812" y="2518"/>
                    <a:pt x="1715" y="2518"/>
                  </a:cubicBezTo>
                  <a:cubicBezTo>
                    <a:pt x="2081" y="2518"/>
                    <a:pt x="2490" y="2499"/>
                    <a:pt x="2922" y="2457"/>
                  </a:cubicBezTo>
                  <a:cubicBezTo>
                    <a:pt x="4415" y="2312"/>
                    <a:pt x="5606" y="1959"/>
                    <a:pt x="5580" y="1663"/>
                  </a:cubicBezTo>
                  <a:lnTo>
                    <a:pt x="5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 rot="1081082">
              <a:off x="5183966" y="5554245"/>
              <a:ext cx="378920" cy="82010"/>
            </a:xfrm>
            <a:custGeom>
              <a:avLst/>
              <a:gdLst/>
              <a:ahLst/>
              <a:cxnLst/>
              <a:rect l="l" t="t" r="r" b="b"/>
              <a:pathLst>
                <a:path w="5475" h="1185" extrusionOk="0">
                  <a:moveTo>
                    <a:pt x="3866" y="1"/>
                  </a:moveTo>
                  <a:cubicBezTo>
                    <a:pt x="3507" y="1"/>
                    <a:pt x="3106" y="19"/>
                    <a:pt x="2684" y="59"/>
                  </a:cubicBezTo>
                  <a:cubicBezTo>
                    <a:pt x="1190" y="204"/>
                    <a:pt x="0" y="562"/>
                    <a:pt x="26" y="852"/>
                  </a:cubicBezTo>
                  <a:cubicBezTo>
                    <a:pt x="48" y="1063"/>
                    <a:pt x="680" y="1184"/>
                    <a:pt x="1581" y="1184"/>
                  </a:cubicBezTo>
                  <a:cubicBezTo>
                    <a:pt x="1946" y="1184"/>
                    <a:pt x="2355" y="1165"/>
                    <a:pt x="2785" y="1123"/>
                  </a:cubicBezTo>
                  <a:cubicBezTo>
                    <a:pt x="4283" y="984"/>
                    <a:pt x="5475" y="625"/>
                    <a:pt x="5443" y="335"/>
                  </a:cubicBezTo>
                  <a:cubicBezTo>
                    <a:pt x="5424" y="122"/>
                    <a:pt x="4782" y="1"/>
                    <a:pt x="3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TextBox 69">
            <a:extLst>
              <a:ext uri="{FF2B5EF4-FFF2-40B4-BE49-F238E27FC236}">
                <a16:creationId xmlns:a16="http://schemas.microsoft.com/office/drawing/2014/main" id="{8B4AF764-FF6D-918A-FD70-12A1CF14DCBB}"/>
              </a:ext>
            </a:extLst>
          </p:cNvPr>
          <p:cNvSpPr txBox="1"/>
          <p:nvPr/>
        </p:nvSpPr>
        <p:spPr>
          <a:xfrm>
            <a:off x="187547" y="2150982"/>
            <a:ext cx="86988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3: LUYỆN TỪ VÀ CÂU</a:t>
            </a:r>
          </a:p>
          <a:p>
            <a:pPr algn="ctr">
              <a:lnSpc>
                <a:spcPct val="150000"/>
              </a:lnSpc>
            </a:pPr>
            <a:r>
              <a:rPr lang="it-IT" sz="4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TỪ</a:t>
            </a:r>
            <a:endParaRPr lang="en-US" sz="4400" b="1" spc="119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30"/>
          <p:cNvSpPr txBox="1"/>
          <p:nvPr/>
        </p:nvSpPr>
        <p:spPr>
          <a:xfrm>
            <a:off x="-56927" y="536129"/>
            <a:ext cx="914400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23: BÉT-TÔ-VEN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BẢN XÔ- NÁT ÁNH TRĂNG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649;p38"/>
          <p:cNvSpPr/>
          <p:nvPr/>
        </p:nvSpPr>
        <p:spPr>
          <a:xfrm flipH="1">
            <a:off x="1220907" y="3863894"/>
            <a:ext cx="667024" cy="622883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57150" dir="26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2" name="Google Shape;1650;p38"/>
          <p:cNvSpPr/>
          <p:nvPr/>
        </p:nvSpPr>
        <p:spPr>
          <a:xfrm flipH="1">
            <a:off x="1256169" y="2609336"/>
            <a:ext cx="667024" cy="622883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57150" dir="26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3" name="Google Shape;1651;p38"/>
          <p:cNvSpPr/>
          <p:nvPr/>
        </p:nvSpPr>
        <p:spPr>
          <a:xfrm rot="-900188" flipH="1">
            <a:off x="1256297" y="1034941"/>
            <a:ext cx="666767" cy="622642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57150" dir="26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4" name="Google Shape;1663;p38"/>
          <p:cNvSpPr txBox="1">
            <a:spLocks noGrp="1"/>
          </p:cNvSpPr>
          <p:nvPr>
            <p:ph type="title" idx="14"/>
          </p:nvPr>
        </p:nvSpPr>
        <p:spPr>
          <a:xfrm>
            <a:off x="1222330" y="112246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01</a:t>
            </a:r>
            <a:endParaRPr sz="2800" b="1">
              <a:latin typeface="+mj-lt"/>
            </a:endParaRPr>
          </a:p>
        </p:txBody>
      </p:sp>
      <p:sp>
        <p:nvSpPr>
          <p:cNvPr id="45" name="Google Shape;1664;p38"/>
          <p:cNvSpPr txBox="1">
            <a:spLocks noGrp="1"/>
          </p:cNvSpPr>
          <p:nvPr>
            <p:ph type="title" idx="15"/>
          </p:nvPr>
        </p:nvSpPr>
        <p:spPr>
          <a:xfrm>
            <a:off x="1187069" y="395153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03</a:t>
            </a:r>
            <a:endParaRPr sz="2800" b="1">
              <a:latin typeface="+mj-lt"/>
            </a:endParaRPr>
          </a:p>
        </p:txBody>
      </p:sp>
      <p:sp>
        <p:nvSpPr>
          <p:cNvPr id="46" name="Google Shape;1665;p38"/>
          <p:cNvSpPr txBox="1">
            <a:spLocks noGrp="1"/>
          </p:cNvSpPr>
          <p:nvPr>
            <p:ph type="title" idx="16"/>
          </p:nvPr>
        </p:nvSpPr>
        <p:spPr>
          <a:xfrm>
            <a:off x="1222331" y="269697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j-lt"/>
              </a:rPr>
              <a:t>02</a:t>
            </a:r>
            <a:endParaRPr sz="2800" b="1">
              <a:latin typeface="+mj-lt"/>
            </a:endParaRPr>
          </a:p>
        </p:txBody>
      </p:sp>
      <p:sp>
        <p:nvSpPr>
          <p:cNvPr id="102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027554" y="308003"/>
            <a:ext cx="464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027554" y="945828"/>
            <a:ext cx="598271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Tìm tính từ có trong bài đọc Bét-tô-ven và bản xô-nát “Ánh trăng”</a:t>
            </a:r>
            <a:endParaRPr lang="en-US" sz="2400" b="1" kern="120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027554" y="2242241"/>
            <a:ext cx="598271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Tìm các tính từ thích hợp để </a:t>
            </a:r>
            <a:r>
              <a:rPr lang="en-US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đ</a:t>
            </a:r>
            <a:r>
              <a:rPr lang="vi-VN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</a:t>
            </a:r>
            <a:r>
              <a:rPr lang="en-US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ề</a:t>
            </a:r>
            <a:r>
              <a:rPr lang="vi-VN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n vào chỗ trống</a:t>
            </a:r>
            <a:endParaRPr lang="en-US" sz="2400" b="1" kern="120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992292" y="3549570"/>
            <a:ext cx="6104961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Tìm tính từ chỉ màu xanh trong đoạn thơ và đặt câu với tính từ đó.</a:t>
            </a:r>
            <a:endParaRPr lang="en-US" sz="2400" b="1" kern="120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/>
      <p:bldP spid="45" grpId="0"/>
      <p:bldP spid="46" grpId="0"/>
      <p:bldP spid="102" grpId="0"/>
      <p:bldP spid="10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45"/>
          <p:cNvSpPr txBox="1">
            <a:spLocks noGrp="1"/>
          </p:cNvSpPr>
          <p:nvPr>
            <p:ph type="title" idx="2"/>
          </p:nvPr>
        </p:nvSpPr>
        <p:spPr>
          <a:xfrm>
            <a:off x="6730548" y="769547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bg2"/>
                </a:solidFill>
                <a:latin typeface="+mj-lt"/>
              </a:rPr>
              <a:t>01</a:t>
            </a:r>
            <a:endParaRPr sz="600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231" name="Google Shape;2231;p45"/>
          <p:cNvGrpSpPr/>
          <p:nvPr/>
        </p:nvGrpSpPr>
        <p:grpSpPr>
          <a:xfrm>
            <a:off x="-661637" y="2827421"/>
            <a:ext cx="3284521" cy="2660353"/>
            <a:chOff x="-661637" y="1512063"/>
            <a:chExt cx="4718184" cy="3975712"/>
          </a:xfrm>
        </p:grpSpPr>
        <p:grpSp>
          <p:nvGrpSpPr>
            <p:cNvPr id="2232" name="Google Shape;2232;p45"/>
            <p:cNvGrpSpPr/>
            <p:nvPr/>
          </p:nvGrpSpPr>
          <p:grpSpPr>
            <a:xfrm rot="206786">
              <a:off x="-618267" y="3620879"/>
              <a:ext cx="2500578" cy="1518128"/>
              <a:chOff x="2084119" y="6410073"/>
              <a:chExt cx="1504735" cy="913541"/>
            </a:xfrm>
          </p:grpSpPr>
          <p:sp>
            <p:nvSpPr>
              <p:cNvPr id="2233" name="Google Shape;2233;p45"/>
              <p:cNvSpPr/>
              <p:nvPr/>
            </p:nvSpPr>
            <p:spPr>
              <a:xfrm rot="-5482969">
                <a:off x="2294400" y="6631950"/>
                <a:ext cx="101773" cy="446419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7878" extrusionOk="0">
                    <a:moveTo>
                      <a:pt x="710" y="1"/>
                    </a:moveTo>
                    <a:cubicBezTo>
                      <a:pt x="515" y="1"/>
                      <a:pt x="335" y="80"/>
                      <a:pt x="215" y="251"/>
                    </a:cubicBezTo>
                    <a:cubicBezTo>
                      <a:pt x="64" y="452"/>
                      <a:pt x="14" y="716"/>
                      <a:pt x="6" y="961"/>
                    </a:cubicBezTo>
                    <a:cubicBezTo>
                      <a:pt x="0" y="1484"/>
                      <a:pt x="203" y="1989"/>
                      <a:pt x="252" y="2505"/>
                    </a:cubicBezTo>
                    <a:cubicBezTo>
                      <a:pt x="316" y="3097"/>
                      <a:pt x="221" y="3682"/>
                      <a:pt x="119" y="4263"/>
                    </a:cubicBezTo>
                    <a:cubicBezTo>
                      <a:pt x="70" y="4533"/>
                      <a:pt x="44" y="4810"/>
                      <a:pt x="113" y="5075"/>
                    </a:cubicBezTo>
                    <a:cubicBezTo>
                      <a:pt x="171" y="5315"/>
                      <a:pt x="290" y="5534"/>
                      <a:pt x="416" y="5749"/>
                    </a:cubicBezTo>
                    <a:cubicBezTo>
                      <a:pt x="543" y="5970"/>
                      <a:pt x="680" y="6184"/>
                      <a:pt x="770" y="6423"/>
                    </a:cubicBezTo>
                    <a:cubicBezTo>
                      <a:pt x="825" y="6586"/>
                      <a:pt x="863" y="6751"/>
                      <a:pt x="883" y="6921"/>
                    </a:cubicBezTo>
                    <a:cubicBezTo>
                      <a:pt x="901" y="7243"/>
                      <a:pt x="857" y="7557"/>
                      <a:pt x="744" y="7859"/>
                    </a:cubicBezTo>
                    <a:cubicBezTo>
                      <a:pt x="740" y="7868"/>
                      <a:pt x="750" y="7877"/>
                      <a:pt x="760" y="7877"/>
                    </a:cubicBezTo>
                    <a:cubicBezTo>
                      <a:pt x="764" y="7877"/>
                      <a:pt x="767" y="7876"/>
                      <a:pt x="770" y="7871"/>
                    </a:cubicBezTo>
                    <a:cubicBezTo>
                      <a:pt x="921" y="7575"/>
                      <a:pt x="1110" y="7305"/>
                      <a:pt x="1253" y="7002"/>
                    </a:cubicBezTo>
                    <a:cubicBezTo>
                      <a:pt x="1386" y="6732"/>
                      <a:pt x="1506" y="6455"/>
                      <a:pt x="1593" y="6165"/>
                    </a:cubicBezTo>
                    <a:cubicBezTo>
                      <a:pt x="1683" y="5894"/>
                      <a:pt x="1739" y="5610"/>
                      <a:pt x="1752" y="5327"/>
                    </a:cubicBezTo>
                    <a:cubicBezTo>
                      <a:pt x="1764" y="5051"/>
                      <a:pt x="1726" y="4778"/>
                      <a:pt x="1651" y="4508"/>
                    </a:cubicBezTo>
                    <a:cubicBezTo>
                      <a:pt x="1569" y="4225"/>
                      <a:pt x="1462" y="3954"/>
                      <a:pt x="1430" y="3658"/>
                    </a:cubicBezTo>
                    <a:cubicBezTo>
                      <a:pt x="1404" y="3368"/>
                      <a:pt x="1442" y="3078"/>
                      <a:pt x="1500" y="2795"/>
                    </a:cubicBezTo>
                    <a:cubicBezTo>
                      <a:pt x="1613" y="2240"/>
                      <a:pt x="1796" y="1693"/>
                      <a:pt x="1726" y="1126"/>
                    </a:cubicBezTo>
                    <a:cubicBezTo>
                      <a:pt x="1669" y="641"/>
                      <a:pt x="1367" y="124"/>
                      <a:pt x="863" y="16"/>
                    </a:cubicBezTo>
                    <a:cubicBezTo>
                      <a:pt x="812" y="6"/>
                      <a:pt x="760" y="1"/>
                      <a:pt x="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5"/>
              <p:cNvSpPr/>
              <p:nvPr/>
            </p:nvSpPr>
            <p:spPr>
              <a:xfrm rot="-5482969">
                <a:off x="2436332" y="6782202"/>
                <a:ext cx="173569" cy="438372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7736" extrusionOk="0">
                    <a:moveTo>
                      <a:pt x="1230" y="0"/>
                    </a:moveTo>
                    <a:cubicBezTo>
                      <a:pt x="1181" y="0"/>
                      <a:pt x="1130" y="5"/>
                      <a:pt x="1079" y="15"/>
                    </a:cubicBezTo>
                    <a:cubicBezTo>
                      <a:pt x="820" y="65"/>
                      <a:pt x="612" y="260"/>
                      <a:pt x="480" y="480"/>
                    </a:cubicBezTo>
                    <a:cubicBezTo>
                      <a:pt x="309" y="757"/>
                      <a:pt x="259" y="1085"/>
                      <a:pt x="203" y="1400"/>
                    </a:cubicBezTo>
                    <a:cubicBezTo>
                      <a:pt x="102" y="1998"/>
                      <a:pt x="1" y="2623"/>
                      <a:pt x="166" y="3220"/>
                    </a:cubicBezTo>
                    <a:cubicBezTo>
                      <a:pt x="247" y="3530"/>
                      <a:pt x="373" y="3818"/>
                      <a:pt x="423" y="4127"/>
                    </a:cubicBezTo>
                    <a:cubicBezTo>
                      <a:pt x="468" y="4405"/>
                      <a:pt x="474" y="4682"/>
                      <a:pt x="512" y="4958"/>
                    </a:cubicBezTo>
                    <a:cubicBezTo>
                      <a:pt x="544" y="5223"/>
                      <a:pt x="600" y="5495"/>
                      <a:pt x="733" y="5728"/>
                    </a:cubicBezTo>
                    <a:cubicBezTo>
                      <a:pt x="858" y="5955"/>
                      <a:pt x="1035" y="6137"/>
                      <a:pt x="1230" y="6295"/>
                    </a:cubicBezTo>
                    <a:cubicBezTo>
                      <a:pt x="1443" y="6464"/>
                      <a:pt x="1684" y="6609"/>
                      <a:pt x="1916" y="6754"/>
                    </a:cubicBezTo>
                    <a:cubicBezTo>
                      <a:pt x="1916" y="6760"/>
                      <a:pt x="1916" y="6766"/>
                      <a:pt x="1922" y="6772"/>
                    </a:cubicBezTo>
                    <a:cubicBezTo>
                      <a:pt x="2111" y="6893"/>
                      <a:pt x="2282" y="7031"/>
                      <a:pt x="2433" y="7188"/>
                    </a:cubicBezTo>
                    <a:cubicBezTo>
                      <a:pt x="2585" y="7347"/>
                      <a:pt x="2736" y="7528"/>
                      <a:pt x="2829" y="7725"/>
                    </a:cubicBezTo>
                    <a:cubicBezTo>
                      <a:pt x="2832" y="7732"/>
                      <a:pt x="2840" y="7736"/>
                      <a:pt x="2849" y="7736"/>
                    </a:cubicBezTo>
                    <a:cubicBezTo>
                      <a:pt x="2861" y="7736"/>
                      <a:pt x="2876" y="7729"/>
                      <a:pt x="2879" y="7717"/>
                    </a:cubicBezTo>
                    <a:cubicBezTo>
                      <a:pt x="3062" y="7170"/>
                      <a:pt x="2742" y="6597"/>
                      <a:pt x="2477" y="6137"/>
                    </a:cubicBezTo>
                    <a:cubicBezTo>
                      <a:pt x="2312" y="5865"/>
                      <a:pt x="2149" y="5589"/>
                      <a:pt x="2055" y="5286"/>
                    </a:cubicBezTo>
                    <a:cubicBezTo>
                      <a:pt x="1966" y="5016"/>
                      <a:pt x="1942" y="4732"/>
                      <a:pt x="1948" y="4443"/>
                    </a:cubicBezTo>
                    <a:cubicBezTo>
                      <a:pt x="1954" y="3844"/>
                      <a:pt x="2093" y="3245"/>
                      <a:pt x="2175" y="2653"/>
                    </a:cubicBezTo>
                    <a:cubicBezTo>
                      <a:pt x="2219" y="2320"/>
                      <a:pt x="2263" y="1992"/>
                      <a:pt x="2282" y="1658"/>
                    </a:cubicBezTo>
                    <a:cubicBezTo>
                      <a:pt x="2294" y="1375"/>
                      <a:pt x="2282" y="1091"/>
                      <a:pt x="2199" y="821"/>
                    </a:cubicBezTo>
                    <a:cubicBezTo>
                      <a:pt x="2069" y="401"/>
                      <a:pt x="1688" y="0"/>
                      <a:pt x="1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5"/>
              <p:cNvSpPr/>
              <p:nvPr/>
            </p:nvSpPr>
            <p:spPr>
              <a:xfrm rot="-5482969">
                <a:off x="2896110" y="6912773"/>
                <a:ext cx="170623" cy="524222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9251" extrusionOk="0">
                    <a:moveTo>
                      <a:pt x="2386" y="0"/>
                    </a:moveTo>
                    <a:cubicBezTo>
                      <a:pt x="2273" y="0"/>
                      <a:pt x="2162" y="26"/>
                      <a:pt x="2053" y="61"/>
                    </a:cubicBezTo>
                    <a:cubicBezTo>
                      <a:pt x="1367" y="288"/>
                      <a:pt x="907" y="887"/>
                      <a:pt x="599" y="1509"/>
                    </a:cubicBezTo>
                    <a:cubicBezTo>
                      <a:pt x="422" y="1862"/>
                      <a:pt x="271" y="2228"/>
                      <a:pt x="157" y="2599"/>
                    </a:cubicBezTo>
                    <a:cubicBezTo>
                      <a:pt x="56" y="2934"/>
                      <a:pt x="0" y="3274"/>
                      <a:pt x="24" y="3620"/>
                    </a:cubicBezTo>
                    <a:cubicBezTo>
                      <a:pt x="62" y="4231"/>
                      <a:pt x="303" y="4804"/>
                      <a:pt x="478" y="5384"/>
                    </a:cubicBezTo>
                    <a:cubicBezTo>
                      <a:pt x="573" y="5673"/>
                      <a:pt x="649" y="5963"/>
                      <a:pt x="687" y="6259"/>
                    </a:cubicBezTo>
                    <a:cubicBezTo>
                      <a:pt x="730" y="6574"/>
                      <a:pt x="675" y="6902"/>
                      <a:pt x="730" y="7216"/>
                    </a:cubicBezTo>
                    <a:cubicBezTo>
                      <a:pt x="794" y="7531"/>
                      <a:pt x="1015" y="7739"/>
                      <a:pt x="1266" y="7916"/>
                    </a:cubicBezTo>
                    <a:cubicBezTo>
                      <a:pt x="1468" y="8054"/>
                      <a:pt x="1675" y="8187"/>
                      <a:pt x="1833" y="8370"/>
                    </a:cubicBezTo>
                    <a:cubicBezTo>
                      <a:pt x="1826" y="8382"/>
                      <a:pt x="1826" y="8394"/>
                      <a:pt x="1833" y="8408"/>
                    </a:cubicBezTo>
                    <a:cubicBezTo>
                      <a:pt x="1952" y="8659"/>
                      <a:pt x="2015" y="8937"/>
                      <a:pt x="2028" y="9213"/>
                    </a:cubicBezTo>
                    <a:cubicBezTo>
                      <a:pt x="2033" y="9235"/>
                      <a:pt x="2052" y="9250"/>
                      <a:pt x="2071" y="9250"/>
                    </a:cubicBezTo>
                    <a:cubicBezTo>
                      <a:pt x="2080" y="9250"/>
                      <a:pt x="2089" y="9247"/>
                      <a:pt x="2097" y="9239"/>
                    </a:cubicBezTo>
                    <a:cubicBezTo>
                      <a:pt x="2678" y="8728"/>
                      <a:pt x="2690" y="7922"/>
                      <a:pt x="2646" y="7204"/>
                    </a:cubicBezTo>
                    <a:cubicBezTo>
                      <a:pt x="2608" y="6536"/>
                      <a:pt x="2564" y="5830"/>
                      <a:pt x="2217" y="5233"/>
                    </a:cubicBezTo>
                    <a:cubicBezTo>
                      <a:pt x="2041" y="4923"/>
                      <a:pt x="1833" y="4640"/>
                      <a:pt x="1826" y="4274"/>
                    </a:cubicBezTo>
                    <a:cubicBezTo>
                      <a:pt x="1820" y="3884"/>
                      <a:pt x="1984" y="3525"/>
                      <a:pt x="2173" y="3198"/>
                    </a:cubicBezTo>
                    <a:cubicBezTo>
                      <a:pt x="2507" y="2593"/>
                      <a:pt x="2867" y="1989"/>
                      <a:pt x="2966" y="1283"/>
                    </a:cubicBezTo>
                    <a:cubicBezTo>
                      <a:pt x="3010" y="974"/>
                      <a:pt x="3010" y="608"/>
                      <a:pt x="2879" y="312"/>
                    </a:cubicBezTo>
                    <a:cubicBezTo>
                      <a:pt x="2809" y="168"/>
                      <a:pt x="2696" y="55"/>
                      <a:pt x="2539" y="17"/>
                    </a:cubicBezTo>
                    <a:cubicBezTo>
                      <a:pt x="2488" y="6"/>
                      <a:pt x="2437" y="0"/>
                      <a:pt x="23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 rot="-5482969">
                <a:off x="2122805" y="6396370"/>
                <a:ext cx="417745" cy="485179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8562" extrusionOk="0">
                    <a:moveTo>
                      <a:pt x="6456" y="0"/>
                    </a:moveTo>
                    <a:cubicBezTo>
                      <a:pt x="6246" y="0"/>
                      <a:pt x="6035" y="62"/>
                      <a:pt x="5847" y="154"/>
                    </a:cubicBezTo>
                    <a:cubicBezTo>
                      <a:pt x="5512" y="317"/>
                      <a:pt x="5224" y="558"/>
                      <a:pt x="4953" y="809"/>
                    </a:cubicBezTo>
                    <a:cubicBezTo>
                      <a:pt x="4669" y="1067"/>
                      <a:pt x="4410" y="1345"/>
                      <a:pt x="4146" y="1622"/>
                    </a:cubicBezTo>
                    <a:cubicBezTo>
                      <a:pt x="3881" y="1893"/>
                      <a:pt x="3611" y="2169"/>
                      <a:pt x="3314" y="2410"/>
                    </a:cubicBezTo>
                    <a:cubicBezTo>
                      <a:pt x="3026" y="2648"/>
                      <a:pt x="2704" y="2843"/>
                      <a:pt x="2389" y="3058"/>
                    </a:cubicBezTo>
                    <a:cubicBezTo>
                      <a:pt x="2105" y="3253"/>
                      <a:pt x="1834" y="3474"/>
                      <a:pt x="1633" y="3764"/>
                    </a:cubicBezTo>
                    <a:cubicBezTo>
                      <a:pt x="1419" y="4073"/>
                      <a:pt x="1311" y="4444"/>
                      <a:pt x="1255" y="4815"/>
                    </a:cubicBezTo>
                    <a:cubicBezTo>
                      <a:pt x="1186" y="5212"/>
                      <a:pt x="1160" y="5616"/>
                      <a:pt x="1072" y="6006"/>
                    </a:cubicBezTo>
                    <a:cubicBezTo>
                      <a:pt x="1015" y="6239"/>
                      <a:pt x="939" y="6460"/>
                      <a:pt x="858" y="6680"/>
                    </a:cubicBezTo>
                    <a:cubicBezTo>
                      <a:pt x="512" y="7253"/>
                      <a:pt x="235" y="7884"/>
                      <a:pt x="14" y="8513"/>
                    </a:cubicBezTo>
                    <a:cubicBezTo>
                      <a:pt x="1" y="8538"/>
                      <a:pt x="26" y="8561"/>
                      <a:pt x="52" y="8561"/>
                    </a:cubicBezTo>
                    <a:cubicBezTo>
                      <a:pt x="64" y="8561"/>
                      <a:pt x="76" y="8556"/>
                      <a:pt x="84" y="8544"/>
                    </a:cubicBezTo>
                    <a:cubicBezTo>
                      <a:pt x="291" y="8216"/>
                      <a:pt x="607" y="7977"/>
                      <a:pt x="889" y="7719"/>
                    </a:cubicBezTo>
                    <a:cubicBezTo>
                      <a:pt x="1035" y="7587"/>
                      <a:pt x="1160" y="7454"/>
                      <a:pt x="1280" y="7303"/>
                    </a:cubicBezTo>
                    <a:cubicBezTo>
                      <a:pt x="1407" y="7146"/>
                      <a:pt x="1520" y="6983"/>
                      <a:pt x="1645" y="6818"/>
                    </a:cubicBezTo>
                    <a:cubicBezTo>
                      <a:pt x="1765" y="6674"/>
                      <a:pt x="1892" y="6541"/>
                      <a:pt x="2035" y="6422"/>
                    </a:cubicBezTo>
                    <a:cubicBezTo>
                      <a:pt x="2162" y="6321"/>
                      <a:pt x="2308" y="6233"/>
                      <a:pt x="2445" y="6157"/>
                    </a:cubicBezTo>
                    <a:cubicBezTo>
                      <a:pt x="2723" y="6000"/>
                      <a:pt x="3026" y="5873"/>
                      <a:pt x="3320" y="5736"/>
                    </a:cubicBezTo>
                    <a:cubicBezTo>
                      <a:pt x="3611" y="5602"/>
                      <a:pt x="3895" y="5465"/>
                      <a:pt x="4159" y="5276"/>
                    </a:cubicBezTo>
                    <a:cubicBezTo>
                      <a:pt x="4462" y="5061"/>
                      <a:pt x="4689" y="4777"/>
                      <a:pt x="4884" y="4463"/>
                    </a:cubicBezTo>
                    <a:cubicBezTo>
                      <a:pt x="5097" y="4129"/>
                      <a:pt x="5280" y="3770"/>
                      <a:pt x="5538" y="3474"/>
                    </a:cubicBezTo>
                    <a:cubicBezTo>
                      <a:pt x="5777" y="3197"/>
                      <a:pt x="6079" y="2977"/>
                      <a:pt x="6358" y="2744"/>
                    </a:cubicBezTo>
                    <a:cubicBezTo>
                      <a:pt x="6646" y="2509"/>
                      <a:pt x="6911" y="2252"/>
                      <a:pt x="7094" y="1924"/>
                    </a:cubicBezTo>
                    <a:cubicBezTo>
                      <a:pt x="7271" y="1602"/>
                      <a:pt x="7372" y="1224"/>
                      <a:pt x="7340" y="854"/>
                    </a:cubicBezTo>
                    <a:cubicBezTo>
                      <a:pt x="7315" y="532"/>
                      <a:pt x="7157" y="224"/>
                      <a:pt x="6849" y="85"/>
                    </a:cubicBezTo>
                    <a:cubicBezTo>
                      <a:pt x="6723" y="25"/>
                      <a:pt x="6590" y="0"/>
                      <a:pt x="6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 rot="-5482969">
                <a:off x="2473232" y="6475097"/>
                <a:ext cx="502689" cy="381706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6736" extrusionOk="0">
                    <a:moveTo>
                      <a:pt x="7573" y="0"/>
                    </a:moveTo>
                    <a:cubicBezTo>
                      <a:pt x="7384" y="0"/>
                      <a:pt x="7192" y="25"/>
                      <a:pt x="7007" y="43"/>
                    </a:cubicBezTo>
                    <a:cubicBezTo>
                      <a:pt x="6565" y="81"/>
                      <a:pt x="6131" y="119"/>
                      <a:pt x="5696" y="157"/>
                    </a:cubicBezTo>
                    <a:cubicBezTo>
                      <a:pt x="5300" y="194"/>
                      <a:pt x="4896" y="232"/>
                      <a:pt x="4518" y="359"/>
                    </a:cubicBezTo>
                    <a:cubicBezTo>
                      <a:pt x="3800" y="604"/>
                      <a:pt x="3158" y="1089"/>
                      <a:pt x="2648" y="1644"/>
                    </a:cubicBezTo>
                    <a:cubicBezTo>
                      <a:pt x="2119" y="2217"/>
                      <a:pt x="1735" y="2891"/>
                      <a:pt x="1477" y="3622"/>
                    </a:cubicBezTo>
                    <a:cubicBezTo>
                      <a:pt x="1338" y="4031"/>
                      <a:pt x="1199" y="4441"/>
                      <a:pt x="916" y="4775"/>
                    </a:cubicBezTo>
                    <a:cubicBezTo>
                      <a:pt x="783" y="4919"/>
                      <a:pt x="645" y="5058"/>
                      <a:pt x="526" y="5221"/>
                    </a:cubicBezTo>
                    <a:cubicBezTo>
                      <a:pt x="418" y="5372"/>
                      <a:pt x="337" y="5549"/>
                      <a:pt x="279" y="5732"/>
                    </a:cubicBezTo>
                    <a:cubicBezTo>
                      <a:pt x="242" y="5851"/>
                      <a:pt x="216" y="5984"/>
                      <a:pt x="210" y="6110"/>
                    </a:cubicBezTo>
                    <a:cubicBezTo>
                      <a:pt x="122" y="6293"/>
                      <a:pt x="53" y="6482"/>
                      <a:pt x="9" y="6677"/>
                    </a:cubicBezTo>
                    <a:cubicBezTo>
                      <a:pt x="1" y="6710"/>
                      <a:pt x="26" y="6735"/>
                      <a:pt x="53" y="6735"/>
                    </a:cubicBezTo>
                    <a:cubicBezTo>
                      <a:pt x="66" y="6735"/>
                      <a:pt x="80" y="6729"/>
                      <a:pt x="90" y="6715"/>
                    </a:cubicBezTo>
                    <a:cubicBezTo>
                      <a:pt x="329" y="6418"/>
                      <a:pt x="588" y="6110"/>
                      <a:pt x="948" y="5953"/>
                    </a:cubicBezTo>
                    <a:cubicBezTo>
                      <a:pt x="1274" y="5808"/>
                      <a:pt x="1640" y="5776"/>
                      <a:pt x="1986" y="5706"/>
                    </a:cubicBezTo>
                    <a:cubicBezTo>
                      <a:pt x="2352" y="5631"/>
                      <a:pt x="2692" y="5499"/>
                      <a:pt x="3007" y="5297"/>
                    </a:cubicBezTo>
                    <a:cubicBezTo>
                      <a:pt x="3329" y="5089"/>
                      <a:pt x="3593" y="4813"/>
                      <a:pt x="3832" y="4517"/>
                    </a:cubicBezTo>
                    <a:cubicBezTo>
                      <a:pt x="4091" y="4208"/>
                      <a:pt x="4317" y="3880"/>
                      <a:pt x="4600" y="3590"/>
                    </a:cubicBezTo>
                    <a:cubicBezTo>
                      <a:pt x="4865" y="3319"/>
                      <a:pt x="5174" y="3098"/>
                      <a:pt x="5515" y="2941"/>
                    </a:cubicBezTo>
                    <a:cubicBezTo>
                      <a:pt x="5873" y="2778"/>
                      <a:pt x="6251" y="2702"/>
                      <a:pt x="6635" y="2645"/>
                    </a:cubicBezTo>
                    <a:cubicBezTo>
                      <a:pt x="7019" y="2595"/>
                      <a:pt x="7404" y="2557"/>
                      <a:pt x="7769" y="2424"/>
                    </a:cubicBezTo>
                    <a:cubicBezTo>
                      <a:pt x="8091" y="2311"/>
                      <a:pt x="8393" y="2129"/>
                      <a:pt x="8594" y="1851"/>
                    </a:cubicBezTo>
                    <a:cubicBezTo>
                      <a:pt x="8803" y="1581"/>
                      <a:pt x="8871" y="1215"/>
                      <a:pt x="8789" y="882"/>
                    </a:cubicBezTo>
                    <a:cubicBezTo>
                      <a:pt x="8708" y="542"/>
                      <a:pt x="8469" y="258"/>
                      <a:pt x="8147" y="113"/>
                    </a:cubicBezTo>
                    <a:cubicBezTo>
                      <a:pt x="7964" y="27"/>
                      <a:pt x="7770" y="0"/>
                      <a:pt x="75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 rot="-5482969">
                <a:off x="3090064" y="6757457"/>
                <a:ext cx="631775" cy="215106"/>
              </a:xfrm>
              <a:custGeom>
                <a:avLst/>
                <a:gdLst/>
                <a:ahLst/>
                <a:cxnLst/>
                <a:rect l="l" t="t" r="r" b="b"/>
                <a:pathLst>
                  <a:path w="11149" h="3796" extrusionOk="0">
                    <a:moveTo>
                      <a:pt x="3490" y="1"/>
                    </a:moveTo>
                    <a:cubicBezTo>
                      <a:pt x="3217" y="1"/>
                      <a:pt x="2943" y="34"/>
                      <a:pt x="2676" y="100"/>
                    </a:cubicBezTo>
                    <a:cubicBezTo>
                      <a:pt x="1882" y="281"/>
                      <a:pt x="1176" y="754"/>
                      <a:pt x="641" y="1359"/>
                    </a:cubicBezTo>
                    <a:cubicBezTo>
                      <a:pt x="578" y="1428"/>
                      <a:pt x="516" y="1504"/>
                      <a:pt x="458" y="1580"/>
                    </a:cubicBezTo>
                    <a:cubicBezTo>
                      <a:pt x="301" y="1725"/>
                      <a:pt x="162" y="1888"/>
                      <a:pt x="30" y="2065"/>
                    </a:cubicBezTo>
                    <a:cubicBezTo>
                      <a:pt x="1" y="2100"/>
                      <a:pt x="37" y="2141"/>
                      <a:pt x="73" y="2141"/>
                    </a:cubicBezTo>
                    <a:cubicBezTo>
                      <a:pt x="76" y="2141"/>
                      <a:pt x="78" y="2141"/>
                      <a:pt x="80" y="2140"/>
                    </a:cubicBezTo>
                    <a:cubicBezTo>
                      <a:pt x="295" y="2103"/>
                      <a:pt x="496" y="2033"/>
                      <a:pt x="685" y="1944"/>
                    </a:cubicBezTo>
                    <a:cubicBezTo>
                      <a:pt x="886" y="1850"/>
                      <a:pt x="1069" y="1725"/>
                      <a:pt x="1264" y="1611"/>
                    </a:cubicBezTo>
                    <a:cubicBezTo>
                      <a:pt x="1453" y="1504"/>
                      <a:pt x="1656" y="1434"/>
                      <a:pt x="1876" y="1409"/>
                    </a:cubicBezTo>
                    <a:cubicBezTo>
                      <a:pt x="1975" y="1397"/>
                      <a:pt x="2077" y="1393"/>
                      <a:pt x="2180" y="1393"/>
                    </a:cubicBezTo>
                    <a:cubicBezTo>
                      <a:pt x="2299" y="1393"/>
                      <a:pt x="2419" y="1399"/>
                      <a:pt x="2537" y="1409"/>
                    </a:cubicBezTo>
                    <a:cubicBezTo>
                      <a:pt x="2770" y="1422"/>
                      <a:pt x="3003" y="1466"/>
                      <a:pt x="3229" y="1548"/>
                    </a:cubicBezTo>
                    <a:cubicBezTo>
                      <a:pt x="3444" y="1629"/>
                      <a:pt x="3639" y="1755"/>
                      <a:pt x="3816" y="1906"/>
                    </a:cubicBezTo>
                    <a:cubicBezTo>
                      <a:pt x="4156" y="2202"/>
                      <a:pt x="4409" y="2574"/>
                      <a:pt x="4666" y="2940"/>
                    </a:cubicBezTo>
                    <a:cubicBezTo>
                      <a:pt x="4799" y="3116"/>
                      <a:pt x="4938" y="3286"/>
                      <a:pt x="5107" y="3425"/>
                    </a:cubicBezTo>
                    <a:cubicBezTo>
                      <a:pt x="5270" y="3557"/>
                      <a:pt x="5459" y="3652"/>
                      <a:pt x="5656" y="3708"/>
                    </a:cubicBezTo>
                    <a:cubicBezTo>
                      <a:pt x="5861" y="3769"/>
                      <a:pt x="6074" y="3796"/>
                      <a:pt x="6287" y="3796"/>
                    </a:cubicBezTo>
                    <a:cubicBezTo>
                      <a:pt x="6493" y="3796"/>
                      <a:pt x="6698" y="3771"/>
                      <a:pt x="6895" y="3728"/>
                    </a:cubicBezTo>
                    <a:cubicBezTo>
                      <a:pt x="7325" y="3627"/>
                      <a:pt x="7734" y="3450"/>
                      <a:pt x="8137" y="3274"/>
                    </a:cubicBezTo>
                    <a:cubicBezTo>
                      <a:pt x="8566" y="3091"/>
                      <a:pt x="9000" y="2921"/>
                      <a:pt x="9447" y="2783"/>
                    </a:cubicBezTo>
                    <a:cubicBezTo>
                      <a:pt x="9843" y="2662"/>
                      <a:pt x="10259" y="2568"/>
                      <a:pt x="10613" y="2322"/>
                    </a:cubicBezTo>
                    <a:cubicBezTo>
                      <a:pt x="10902" y="2121"/>
                      <a:pt x="11148" y="1775"/>
                      <a:pt x="11136" y="1403"/>
                    </a:cubicBezTo>
                    <a:cubicBezTo>
                      <a:pt x="11128" y="1056"/>
                      <a:pt x="10890" y="780"/>
                      <a:pt x="10593" y="629"/>
                    </a:cubicBezTo>
                    <a:cubicBezTo>
                      <a:pt x="10362" y="510"/>
                      <a:pt x="10109" y="463"/>
                      <a:pt x="9854" y="463"/>
                    </a:cubicBezTo>
                    <a:cubicBezTo>
                      <a:pt x="9769" y="463"/>
                      <a:pt x="9684" y="468"/>
                      <a:pt x="9598" y="477"/>
                    </a:cubicBezTo>
                    <a:cubicBezTo>
                      <a:pt x="8880" y="553"/>
                      <a:pt x="8226" y="905"/>
                      <a:pt x="7526" y="1063"/>
                    </a:cubicBezTo>
                    <a:cubicBezTo>
                      <a:pt x="7319" y="1113"/>
                      <a:pt x="7109" y="1142"/>
                      <a:pt x="6898" y="1142"/>
                    </a:cubicBezTo>
                    <a:cubicBezTo>
                      <a:pt x="6710" y="1142"/>
                      <a:pt x="6522" y="1119"/>
                      <a:pt x="6336" y="1069"/>
                    </a:cubicBezTo>
                    <a:cubicBezTo>
                      <a:pt x="5863" y="943"/>
                      <a:pt x="5485" y="635"/>
                      <a:pt x="5063" y="402"/>
                    </a:cubicBezTo>
                    <a:cubicBezTo>
                      <a:pt x="4581" y="133"/>
                      <a:pt x="4036" y="1"/>
                      <a:pt x="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 rot="-5482969">
                <a:off x="2752484" y="6587741"/>
                <a:ext cx="581512" cy="374056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6601" extrusionOk="0">
                    <a:moveTo>
                      <a:pt x="8911" y="0"/>
                    </a:moveTo>
                    <a:cubicBezTo>
                      <a:pt x="8785" y="0"/>
                      <a:pt x="8659" y="12"/>
                      <a:pt x="8536" y="32"/>
                    </a:cubicBezTo>
                    <a:cubicBezTo>
                      <a:pt x="8114" y="107"/>
                      <a:pt x="7699" y="272"/>
                      <a:pt x="7307" y="441"/>
                    </a:cubicBezTo>
                    <a:cubicBezTo>
                      <a:pt x="6917" y="618"/>
                      <a:pt x="6539" y="819"/>
                      <a:pt x="6179" y="1052"/>
                    </a:cubicBezTo>
                    <a:cubicBezTo>
                      <a:pt x="5455" y="1519"/>
                      <a:pt x="4813" y="2092"/>
                      <a:pt x="4265" y="2747"/>
                    </a:cubicBezTo>
                    <a:cubicBezTo>
                      <a:pt x="3699" y="3421"/>
                      <a:pt x="3207" y="4165"/>
                      <a:pt x="2533" y="4738"/>
                    </a:cubicBezTo>
                    <a:cubicBezTo>
                      <a:pt x="2219" y="5014"/>
                      <a:pt x="1853" y="5217"/>
                      <a:pt x="1487" y="5418"/>
                    </a:cubicBezTo>
                    <a:cubicBezTo>
                      <a:pt x="1141" y="5607"/>
                      <a:pt x="794" y="5790"/>
                      <a:pt x="504" y="6061"/>
                    </a:cubicBezTo>
                    <a:cubicBezTo>
                      <a:pt x="435" y="6130"/>
                      <a:pt x="373" y="6200"/>
                      <a:pt x="315" y="6281"/>
                    </a:cubicBezTo>
                    <a:lnTo>
                      <a:pt x="33" y="6508"/>
                    </a:lnTo>
                    <a:cubicBezTo>
                      <a:pt x="1" y="6532"/>
                      <a:pt x="26" y="6578"/>
                      <a:pt x="57" y="6584"/>
                    </a:cubicBezTo>
                    <a:cubicBezTo>
                      <a:pt x="189" y="6595"/>
                      <a:pt x="322" y="6601"/>
                      <a:pt x="455" y="6601"/>
                    </a:cubicBezTo>
                    <a:cubicBezTo>
                      <a:pt x="1134" y="6601"/>
                      <a:pt x="1816" y="6454"/>
                      <a:pt x="2432" y="6180"/>
                    </a:cubicBezTo>
                    <a:cubicBezTo>
                      <a:pt x="2823" y="5997"/>
                      <a:pt x="3169" y="5746"/>
                      <a:pt x="3547" y="5537"/>
                    </a:cubicBezTo>
                    <a:cubicBezTo>
                      <a:pt x="3730" y="5430"/>
                      <a:pt x="3925" y="5348"/>
                      <a:pt x="4126" y="5293"/>
                    </a:cubicBezTo>
                    <a:cubicBezTo>
                      <a:pt x="4309" y="5247"/>
                      <a:pt x="4498" y="5223"/>
                      <a:pt x="4687" y="5209"/>
                    </a:cubicBezTo>
                    <a:cubicBezTo>
                      <a:pt x="5053" y="5179"/>
                      <a:pt x="5431" y="5179"/>
                      <a:pt x="5789" y="5096"/>
                    </a:cubicBezTo>
                    <a:cubicBezTo>
                      <a:pt x="5960" y="5058"/>
                      <a:pt x="6130" y="4996"/>
                      <a:pt x="6287" y="4907"/>
                    </a:cubicBezTo>
                    <a:cubicBezTo>
                      <a:pt x="6476" y="4801"/>
                      <a:pt x="6633" y="4656"/>
                      <a:pt x="6778" y="4499"/>
                    </a:cubicBezTo>
                    <a:cubicBezTo>
                      <a:pt x="6929" y="4348"/>
                      <a:pt x="7074" y="4183"/>
                      <a:pt x="7232" y="4032"/>
                    </a:cubicBezTo>
                    <a:cubicBezTo>
                      <a:pt x="7396" y="3881"/>
                      <a:pt x="7585" y="3743"/>
                      <a:pt x="7780" y="3630"/>
                    </a:cubicBezTo>
                    <a:cubicBezTo>
                      <a:pt x="8164" y="3389"/>
                      <a:pt x="8580" y="3206"/>
                      <a:pt x="8964" y="2980"/>
                    </a:cubicBezTo>
                    <a:cubicBezTo>
                      <a:pt x="9330" y="2766"/>
                      <a:pt x="9682" y="2508"/>
                      <a:pt x="9935" y="2156"/>
                    </a:cubicBezTo>
                    <a:cubicBezTo>
                      <a:pt x="10142" y="1865"/>
                      <a:pt x="10261" y="1499"/>
                      <a:pt x="10243" y="1141"/>
                    </a:cubicBezTo>
                    <a:cubicBezTo>
                      <a:pt x="10231" y="781"/>
                      <a:pt x="10066" y="447"/>
                      <a:pt x="9770" y="240"/>
                    </a:cubicBezTo>
                    <a:cubicBezTo>
                      <a:pt x="9517" y="66"/>
                      <a:pt x="9214" y="0"/>
                      <a:pt x="89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5"/>
              <p:cNvSpPr/>
              <p:nvPr/>
            </p:nvSpPr>
            <p:spPr>
              <a:xfrm rot="-5482969">
                <a:off x="2483747" y="6210791"/>
                <a:ext cx="779958" cy="1411846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24915" extrusionOk="0">
                    <a:moveTo>
                      <a:pt x="13594" y="1"/>
                    </a:moveTo>
                    <a:cubicBezTo>
                      <a:pt x="13590" y="1"/>
                      <a:pt x="13586" y="3"/>
                      <a:pt x="13582" y="8"/>
                    </a:cubicBezTo>
                    <a:cubicBezTo>
                      <a:pt x="12819" y="889"/>
                      <a:pt x="12057" y="1784"/>
                      <a:pt x="11321" y="2691"/>
                    </a:cubicBezTo>
                    <a:cubicBezTo>
                      <a:pt x="10583" y="3598"/>
                      <a:pt x="9859" y="4517"/>
                      <a:pt x="9229" y="5506"/>
                    </a:cubicBezTo>
                    <a:cubicBezTo>
                      <a:pt x="8763" y="6244"/>
                      <a:pt x="8359" y="7018"/>
                      <a:pt x="8019" y="7818"/>
                    </a:cubicBezTo>
                    <a:cubicBezTo>
                      <a:pt x="8045" y="7447"/>
                      <a:pt x="8190" y="7081"/>
                      <a:pt x="8322" y="6747"/>
                    </a:cubicBezTo>
                    <a:cubicBezTo>
                      <a:pt x="8498" y="6294"/>
                      <a:pt x="8693" y="5828"/>
                      <a:pt x="8699" y="5331"/>
                    </a:cubicBezTo>
                    <a:cubicBezTo>
                      <a:pt x="8699" y="4826"/>
                      <a:pt x="8504" y="4354"/>
                      <a:pt x="8359" y="3875"/>
                    </a:cubicBezTo>
                    <a:cubicBezTo>
                      <a:pt x="8291" y="3648"/>
                      <a:pt x="8228" y="3403"/>
                      <a:pt x="8208" y="3163"/>
                    </a:cubicBezTo>
                    <a:cubicBezTo>
                      <a:pt x="8190" y="2867"/>
                      <a:pt x="8228" y="2578"/>
                      <a:pt x="8260" y="2288"/>
                    </a:cubicBezTo>
                    <a:cubicBezTo>
                      <a:pt x="8284" y="1985"/>
                      <a:pt x="8309" y="1689"/>
                      <a:pt x="8260" y="1393"/>
                    </a:cubicBezTo>
                    <a:cubicBezTo>
                      <a:pt x="8216" y="1116"/>
                      <a:pt x="8108" y="871"/>
                      <a:pt x="7906" y="668"/>
                    </a:cubicBezTo>
                    <a:cubicBezTo>
                      <a:pt x="7900" y="663"/>
                      <a:pt x="7894" y="661"/>
                      <a:pt x="7888" y="661"/>
                    </a:cubicBezTo>
                    <a:cubicBezTo>
                      <a:pt x="7868" y="661"/>
                      <a:pt x="7848" y="689"/>
                      <a:pt x="7862" y="712"/>
                    </a:cubicBezTo>
                    <a:cubicBezTo>
                      <a:pt x="8007" y="915"/>
                      <a:pt x="8077" y="1173"/>
                      <a:pt x="8102" y="1418"/>
                    </a:cubicBezTo>
                    <a:cubicBezTo>
                      <a:pt x="8133" y="1677"/>
                      <a:pt x="8108" y="1935"/>
                      <a:pt x="8077" y="2194"/>
                    </a:cubicBezTo>
                    <a:cubicBezTo>
                      <a:pt x="8045" y="2477"/>
                      <a:pt x="7995" y="2767"/>
                      <a:pt x="8001" y="3056"/>
                    </a:cubicBezTo>
                    <a:cubicBezTo>
                      <a:pt x="8001" y="3314"/>
                      <a:pt x="8045" y="3560"/>
                      <a:pt x="8114" y="3805"/>
                    </a:cubicBezTo>
                    <a:cubicBezTo>
                      <a:pt x="8240" y="4273"/>
                      <a:pt x="8448" y="4726"/>
                      <a:pt x="8480" y="5210"/>
                    </a:cubicBezTo>
                    <a:cubicBezTo>
                      <a:pt x="8518" y="5701"/>
                      <a:pt x="8335" y="6168"/>
                      <a:pt x="8178" y="6622"/>
                    </a:cubicBezTo>
                    <a:cubicBezTo>
                      <a:pt x="8089" y="6873"/>
                      <a:pt x="8007" y="7125"/>
                      <a:pt x="7963" y="7390"/>
                    </a:cubicBezTo>
                    <a:cubicBezTo>
                      <a:pt x="7931" y="7579"/>
                      <a:pt x="7931" y="7762"/>
                      <a:pt x="7963" y="7939"/>
                    </a:cubicBezTo>
                    <a:cubicBezTo>
                      <a:pt x="7617" y="8776"/>
                      <a:pt x="7321" y="9632"/>
                      <a:pt x="7082" y="10509"/>
                    </a:cubicBezTo>
                    <a:cubicBezTo>
                      <a:pt x="7062" y="10357"/>
                      <a:pt x="7037" y="10212"/>
                      <a:pt x="6999" y="10061"/>
                    </a:cubicBezTo>
                    <a:cubicBezTo>
                      <a:pt x="6911" y="9733"/>
                      <a:pt x="6760" y="9419"/>
                      <a:pt x="6553" y="9140"/>
                    </a:cubicBezTo>
                    <a:cubicBezTo>
                      <a:pt x="6332" y="8846"/>
                      <a:pt x="6054" y="8587"/>
                      <a:pt x="5821" y="8291"/>
                    </a:cubicBezTo>
                    <a:cubicBezTo>
                      <a:pt x="5632" y="8052"/>
                      <a:pt x="5481" y="7787"/>
                      <a:pt x="5393" y="7497"/>
                    </a:cubicBezTo>
                    <a:cubicBezTo>
                      <a:pt x="5318" y="7233"/>
                      <a:pt x="5280" y="6962"/>
                      <a:pt x="5268" y="6691"/>
                    </a:cubicBezTo>
                    <a:cubicBezTo>
                      <a:pt x="5236" y="6124"/>
                      <a:pt x="5292" y="5564"/>
                      <a:pt x="5292" y="5003"/>
                    </a:cubicBezTo>
                    <a:cubicBezTo>
                      <a:pt x="5292" y="4694"/>
                      <a:pt x="5280" y="4378"/>
                      <a:pt x="5216" y="4076"/>
                    </a:cubicBezTo>
                    <a:cubicBezTo>
                      <a:pt x="5185" y="3932"/>
                      <a:pt x="5141" y="3781"/>
                      <a:pt x="5085" y="3642"/>
                    </a:cubicBezTo>
                    <a:cubicBezTo>
                      <a:pt x="5021" y="3503"/>
                      <a:pt x="4928" y="3371"/>
                      <a:pt x="4832" y="3252"/>
                    </a:cubicBezTo>
                    <a:cubicBezTo>
                      <a:pt x="4824" y="3242"/>
                      <a:pt x="4813" y="3238"/>
                      <a:pt x="4803" y="3238"/>
                    </a:cubicBezTo>
                    <a:cubicBezTo>
                      <a:pt x="4774" y="3238"/>
                      <a:pt x="4745" y="3270"/>
                      <a:pt x="4763" y="3302"/>
                    </a:cubicBezTo>
                    <a:cubicBezTo>
                      <a:pt x="4882" y="3535"/>
                      <a:pt x="4958" y="3799"/>
                      <a:pt x="5015" y="4058"/>
                    </a:cubicBezTo>
                    <a:cubicBezTo>
                      <a:pt x="5065" y="4316"/>
                      <a:pt x="5091" y="4587"/>
                      <a:pt x="5091" y="4858"/>
                    </a:cubicBezTo>
                    <a:cubicBezTo>
                      <a:pt x="5097" y="5412"/>
                      <a:pt x="5041" y="5966"/>
                      <a:pt x="5047" y="6527"/>
                    </a:cubicBezTo>
                    <a:cubicBezTo>
                      <a:pt x="5059" y="7075"/>
                      <a:pt x="5141" y="7642"/>
                      <a:pt x="5431" y="8120"/>
                    </a:cubicBezTo>
                    <a:cubicBezTo>
                      <a:pt x="5626" y="8430"/>
                      <a:pt x="5878" y="8694"/>
                      <a:pt x="6123" y="8959"/>
                    </a:cubicBezTo>
                    <a:cubicBezTo>
                      <a:pt x="6356" y="9224"/>
                      <a:pt x="6571" y="9500"/>
                      <a:pt x="6710" y="9821"/>
                    </a:cubicBezTo>
                    <a:cubicBezTo>
                      <a:pt x="6855" y="10155"/>
                      <a:pt x="6911" y="10515"/>
                      <a:pt x="6911" y="10873"/>
                    </a:cubicBezTo>
                    <a:cubicBezTo>
                      <a:pt x="6911" y="11000"/>
                      <a:pt x="6899" y="11125"/>
                      <a:pt x="6885" y="11251"/>
                    </a:cubicBezTo>
                    <a:cubicBezTo>
                      <a:pt x="6841" y="11416"/>
                      <a:pt x="6804" y="11579"/>
                      <a:pt x="6766" y="11742"/>
                    </a:cubicBezTo>
                    <a:cubicBezTo>
                      <a:pt x="6742" y="11818"/>
                      <a:pt x="6728" y="11887"/>
                      <a:pt x="6696" y="11957"/>
                    </a:cubicBezTo>
                    <a:cubicBezTo>
                      <a:pt x="6696" y="11969"/>
                      <a:pt x="6704" y="11983"/>
                      <a:pt x="6710" y="11989"/>
                    </a:cubicBezTo>
                    <a:cubicBezTo>
                      <a:pt x="6457" y="13122"/>
                      <a:pt x="6281" y="14274"/>
                      <a:pt x="5885" y="15370"/>
                    </a:cubicBezTo>
                    <a:cubicBezTo>
                      <a:pt x="5696" y="15906"/>
                      <a:pt x="5443" y="16423"/>
                      <a:pt x="5117" y="16882"/>
                    </a:cubicBezTo>
                    <a:cubicBezTo>
                      <a:pt x="4826" y="17298"/>
                      <a:pt x="4460" y="17652"/>
                      <a:pt x="4083" y="17984"/>
                    </a:cubicBezTo>
                    <a:cubicBezTo>
                      <a:pt x="3705" y="18312"/>
                      <a:pt x="3308" y="18621"/>
                      <a:pt x="2931" y="18955"/>
                    </a:cubicBezTo>
                    <a:cubicBezTo>
                      <a:pt x="2949" y="18917"/>
                      <a:pt x="2962" y="18873"/>
                      <a:pt x="2980" y="18835"/>
                    </a:cubicBezTo>
                    <a:cubicBezTo>
                      <a:pt x="3113" y="18521"/>
                      <a:pt x="3181" y="18173"/>
                      <a:pt x="3189" y="17833"/>
                    </a:cubicBezTo>
                    <a:cubicBezTo>
                      <a:pt x="3201" y="17222"/>
                      <a:pt x="3012" y="16649"/>
                      <a:pt x="2766" y="16102"/>
                    </a:cubicBezTo>
                    <a:cubicBezTo>
                      <a:pt x="2521" y="15565"/>
                      <a:pt x="2231" y="15056"/>
                      <a:pt x="2017" y="14507"/>
                    </a:cubicBezTo>
                    <a:cubicBezTo>
                      <a:pt x="1910" y="14237"/>
                      <a:pt x="1828" y="13960"/>
                      <a:pt x="1783" y="13676"/>
                    </a:cubicBezTo>
                    <a:cubicBezTo>
                      <a:pt x="1727" y="13349"/>
                      <a:pt x="1733" y="13015"/>
                      <a:pt x="1765" y="12687"/>
                    </a:cubicBezTo>
                    <a:cubicBezTo>
                      <a:pt x="1809" y="12315"/>
                      <a:pt x="1896" y="11951"/>
                      <a:pt x="2004" y="11591"/>
                    </a:cubicBezTo>
                    <a:cubicBezTo>
                      <a:pt x="2061" y="11408"/>
                      <a:pt x="2117" y="11227"/>
                      <a:pt x="2181" y="11044"/>
                    </a:cubicBezTo>
                    <a:cubicBezTo>
                      <a:pt x="2237" y="10861"/>
                      <a:pt x="2306" y="10678"/>
                      <a:pt x="2350" y="10489"/>
                    </a:cubicBezTo>
                    <a:cubicBezTo>
                      <a:pt x="2363" y="10455"/>
                      <a:pt x="2329" y="10420"/>
                      <a:pt x="2296" y="10420"/>
                    </a:cubicBezTo>
                    <a:cubicBezTo>
                      <a:pt x="2281" y="10420"/>
                      <a:pt x="2266" y="10427"/>
                      <a:pt x="2256" y="10445"/>
                    </a:cubicBezTo>
                    <a:cubicBezTo>
                      <a:pt x="2105" y="10747"/>
                      <a:pt x="1992" y="11068"/>
                      <a:pt x="1878" y="11384"/>
                    </a:cubicBezTo>
                    <a:cubicBezTo>
                      <a:pt x="1771" y="11704"/>
                      <a:pt x="1683" y="12032"/>
                      <a:pt x="1620" y="12360"/>
                    </a:cubicBezTo>
                    <a:cubicBezTo>
                      <a:pt x="1500" y="12995"/>
                      <a:pt x="1500" y="13646"/>
                      <a:pt x="1695" y="14268"/>
                    </a:cubicBezTo>
                    <a:cubicBezTo>
                      <a:pt x="2042" y="15370"/>
                      <a:pt x="2823" y="16321"/>
                      <a:pt x="2968" y="17487"/>
                    </a:cubicBezTo>
                    <a:cubicBezTo>
                      <a:pt x="3044" y="18098"/>
                      <a:pt x="2893" y="18702"/>
                      <a:pt x="2609" y="19239"/>
                    </a:cubicBezTo>
                    <a:cubicBezTo>
                      <a:pt x="2463" y="19377"/>
                      <a:pt x="2320" y="19522"/>
                      <a:pt x="2187" y="19673"/>
                    </a:cubicBezTo>
                    <a:cubicBezTo>
                      <a:pt x="2061" y="19792"/>
                      <a:pt x="1954" y="19925"/>
                      <a:pt x="1866" y="20071"/>
                    </a:cubicBezTo>
                    <a:cubicBezTo>
                      <a:pt x="1254" y="20914"/>
                      <a:pt x="1059" y="21941"/>
                      <a:pt x="808" y="22935"/>
                    </a:cubicBezTo>
                    <a:cubicBezTo>
                      <a:pt x="669" y="23472"/>
                      <a:pt x="506" y="23994"/>
                      <a:pt x="253" y="24479"/>
                    </a:cubicBezTo>
                    <a:cubicBezTo>
                      <a:pt x="172" y="24630"/>
                      <a:pt x="90" y="24775"/>
                      <a:pt x="1" y="24914"/>
                    </a:cubicBezTo>
                    <a:lnTo>
                      <a:pt x="285" y="24914"/>
                    </a:lnTo>
                    <a:cubicBezTo>
                      <a:pt x="480" y="24580"/>
                      <a:pt x="657" y="24228"/>
                      <a:pt x="788" y="23850"/>
                    </a:cubicBezTo>
                    <a:cubicBezTo>
                      <a:pt x="921" y="23641"/>
                      <a:pt x="1059" y="23440"/>
                      <a:pt x="1204" y="23245"/>
                    </a:cubicBezTo>
                    <a:cubicBezTo>
                      <a:pt x="1538" y="22784"/>
                      <a:pt x="1904" y="22356"/>
                      <a:pt x="2312" y="21966"/>
                    </a:cubicBezTo>
                    <a:cubicBezTo>
                      <a:pt x="2672" y="21620"/>
                      <a:pt x="3056" y="21286"/>
                      <a:pt x="3491" y="21034"/>
                    </a:cubicBezTo>
                    <a:cubicBezTo>
                      <a:pt x="3879" y="20806"/>
                      <a:pt x="4316" y="20637"/>
                      <a:pt x="4771" y="20637"/>
                    </a:cubicBezTo>
                    <a:cubicBezTo>
                      <a:pt x="4781" y="20637"/>
                      <a:pt x="4791" y="20637"/>
                      <a:pt x="4801" y="20637"/>
                    </a:cubicBezTo>
                    <a:cubicBezTo>
                      <a:pt x="5739" y="20644"/>
                      <a:pt x="6489" y="21330"/>
                      <a:pt x="7239" y="21809"/>
                    </a:cubicBezTo>
                    <a:cubicBezTo>
                      <a:pt x="7617" y="22048"/>
                      <a:pt x="8027" y="22263"/>
                      <a:pt x="8473" y="22338"/>
                    </a:cubicBezTo>
                    <a:cubicBezTo>
                      <a:pt x="8574" y="22355"/>
                      <a:pt x="8676" y="22363"/>
                      <a:pt x="8776" y="22363"/>
                    </a:cubicBezTo>
                    <a:cubicBezTo>
                      <a:pt x="9088" y="22363"/>
                      <a:pt x="9394" y="22289"/>
                      <a:pt x="9690" y="22179"/>
                    </a:cubicBezTo>
                    <a:cubicBezTo>
                      <a:pt x="10054" y="22042"/>
                      <a:pt x="10400" y="21853"/>
                      <a:pt x="10760" y="21688"/>
                    </a:cubicBezTo>
                    <a:cubicBezTo>
                      <a:pt x="11094" y="21537"/>
                      <a:pt x="11440" y="21405"/>
                      <a:pt x="11812" y="21405"/>
                    </a:cubicBezTo>
                    <a:cubicBezTo>
                      <a:pt x="11906" y="21405"/>
                      <a:pt x="12001" y="21418"/>
                      <a:pt x="12095" y="21437"/>
                    </a:cubicBezTo>
                    <a:cubicBezTo>
                      <a:pt x="12099" y="21438"/>
                      <a:pt x="12103" y="21438"/>
                      <a:pt x="12106" y="21438"/>
                    </a:cubicBezTo>
                    <a:cubicBezTo>
                      <a:pt x="12155" y="21438"/>
                      <a:pt x="12173" y="21366"/>
                      <a:pt x="12121" y="21348"/>
                    </a:cubicBezTo>
                    <a:cubicBezTo>
                      <a:pt x="11959" y="21292"/>
                      <a:pt x="11798" y="21267"/>
                      <a:pt x="11639" y="21267"/>
                    </a:cubicBezTo>
                    <a:cubicBezTo>
                      <a:pt x="11036" y="21267"/>
                      <a:pt x="10453" y="21615"/>
                      <a:pt x="9909" y="21859"/>
                    </a:cubicBezTo>
                    <a:cubicBezTo>
                      <a:pt x="9558" y="22013"/>
                      <a:pt x="9194" y="22149"/>
                      <a:pt x="8808" y="22149"/>
                    </a:cubicBezTo>
                    <a:cubicBezTo>
                      <a:pt x="8799" y="22149"/>
                      <a:pt x="8791" y="22149"/>
                      <a:pt x="8783" y="22149"/>
                    </a:cubicBezTo>
                    <a:cubicBezTo>
                      <a:pt x="8335" y="22142"/>
                      <a:pt x="7919" y="21960"/>
                      <a:pt x="7541" y="21733"/>
                    </a:cubicBezTo>
                    <a:cubicBezTo>
                      <a:pt x="6742" y="21266"/>
                      <a:pt x="6010" y="20562"/>
                      <a:pt x="5053" y="20435"/>
                    </a:cubicBezTo>
                    <a:cubicBezTo>
                      <a:pt x="4965" y="20424"/>
                      <a:pt x="4877" y="20418"/>
                      <a:pt x="4790" y="20418"/>
                    </a:cubicBezTo>
                    <a:cubicBezTo>
                      <a:pt x="3909" y="20418"/>
                      <a:pt x="3100" y="20971"/>
                      <a:pt x="2463" y="21545"/>
                    </a:cubicBezTo>
                    <a:cubicBezTo>
                      <a:pt x="2042" y="21929"/>
                      <a:pt x="1658" y="22350"/>
                      <a:pt x="1311" y="22804"/>
                    </a:cubicBezTo>
                    <a:cubicBezTo>
                      <a:pt x="1192" y="22961"/>
                      <a:pt x="1073" y="23118"/>
                      <a:pt x="965" y="23283"/>
                    </a:cubicBezTo>
                    <a:cubicBezTo>
                      <a:pt x="1204" y="22394"/>
                      <a:pt x="1337" y="21469"/>
                      <a:pt x="1783" y="20650"/>
                    </a:cubicBezTo>
                    <a:cubicBezTo>
                      <a:pt x="2036" y="20184"/>
                      <a:pt x="2382" y="19792"/>
                      <a:pt x="2760" y="19434"/>
                    </a:cubicBezTo>
                    <a:cubicBezTo>
                      <a:pt x="3175" y="19182"/>
                      <a:pt x="3617" y="19012"/>
                      <a:pt x="4076" y="18867"/>
                    </a:cubicBezTo>
                    <a:cubicBezTo>
                      <a:pt x="4562" y="18716"/>
                      <a:pt x="5053" y="18577"/>
                      <a:pt x="5519" y="18388"/>
                    </a:cubicBezTo>
                    <a:cubicBezTo>
                      <a:pt x="5960" y="18205"/>
                      <a:pt x="6370" y="17972"/>
                      <a:pt x="6760" y="17708"/>
                    </a:cubicBezTo>
                    <a:cubicBezTo>
                      <a:pt x="7547" y="17172"/>
                      <a:pt x="8240" y="16524"/>
                      <a:pt x="8940" y="15881"/>
                    </a:cubicBezTo>
                    <a:cubicBezTo>
                      <a:pt x="9594" y="15283"/>
                      <a:pt x="10263" y="14678"/>
                      <a:pt x="11012" y="14193"/>
                    </a:cubicBezTo>
                    <a:cubicBezTo>
                      <a:pt x="11377" y="13960"/>
                      <a:pt x="11755" y="13751"/>
                      <a:pt x="12158" y="13594"/>
                    </a:cubicBezTo>
                    <a:cubicBezTo>
                      <a:pt x="12548" y="13443"/>
                      <a:pt x="12964" y="13343"/>
                      <a:pt x="13380" y="13274"/>
                    </a:cubicBezTo>
                    <a:cubicBezTo>
                      <a:pt x="13487" y="13254"/>
                      <a:pt x="13595" y="13248"/>
                      <a:pt x="13708" y="13242"/>
                    </a:cubicBezTo>
                    <a:cubicBezTo>
                      <a:pt x="13758" y="13236"/>
                      <a:pt x="13764" y="13154"/>
                      <a:pt x="13708" y="13154"/>
                    </a:cubicBezTo>
                    <a:cubicBezTo>
                      <a:pt x="13619" y="13151"/>
                      <a:pt x="13528" y="13148"/>
                      <a:pt x="13437" y="13148"/>
                    </a:cubicBezTo>
                    <a:cubicBezTo>
                      <a:pt x="13311" y="13148"/>
                      <a:pt x="13184" y="13154"/>
                      <a:pt x="13059" y="13172"/>
                    </a:cubicBezTo>
                    <a:cubicBezTo>
                      <a:pt x="12845" y="13198"/>
                      <a:pt x="12638" y="13248"/>
                      <a:pt x="12429" y="13311"/>
                    </a:cubicBezTo>
                    <a:cubicBezTo>
                      <a:pt x="12013" y="13437"/>
                      <a:pt x="11610" y="13614"/>
                      <a:pt x="11232" y="13821"/>
                    </a:cubicBezTo>
                    <a:cubicBezTo>
                      <a:pt x="10446" y="14262"/>
                      <a:pt x="9746" y="14829"/>
                      <a:pt x="9085" y="15434"/>
                    </a:cubicBezTo>
                    <a:cubicBezTo>
                      <a:pt x="8373" y="16082"/>
                      <a:pt x="7687" y="16757"/>
                      <a:pt x="6911" y="17330"/>
                    </a:cubicBezTo>
                    <a:cubicBezTo>
                      <a:pt x="6533" y="17606"/>
                      <a:pt x="6129" y="17859"/>
                      <a:pt x="5702" y="18060"/>
                    </a:cubicBezTo>
                    <a:cubicBezTo>
                      <a:pt x="5242" y="18281"/>
                      <a:pt x="4751" y="18432"/>
                      <a:pt x="4265" y="18583"/>
                    </a:cubicBezTo>
                    <a:cubicBezTo>
                      <a:pt x="3951" y="18684"/>
                      <a:pt x="3635" y="18792"/>
                      <a:pt x="3333" y="18923"/>
                    </a:cubicBezTo>
                    <a:cubicBezTo>
                      <a:pt x="3491" y="18798"/>
                      <a:pt x="3643" y="18672"/>
                      <a:pt x="3794" y="18545"/>
                    </a:cubicBezTo>
                    <a:cubicBezTo>
                      <a:pt x="4587" y="17891"/>
                      <a:pt x="5298" y="17198"/>
                      <a:pt x="5765" y="16271"/>
                    </a:cubicBezTo>
                    <a:cubicBezTo>
                      <a:pt x="6074" y="15655"/>
                      <a:pt x="6281" y="14999"/>
                      <a:pt x="6445" y="14332"/>
                    </a:cubicBezTo>
                    <a:cubicBezTo>
                      <a:pt x="6477" y="14274"/>
                      <a:pt x="6501" y="14218"/>
                      <a:pt x="6527" y="14161"/>
                    </a:cubicBezTo>
                    <a:cubicBezTo>
                      <a:pt x="6609" y="13992"/>
                      <a:pt x="6690" y="13815"/>
                      <a:pt x="6772" y="13646"/>
                    </a:cubicBezTo>
                    <a:cubicBezTo>
                      <a:pt x="6943" y="13305"/>
                      <a:pt x="7144" y="12971"/>
                      <a:pt x="7396" y="12681"/>
                    </a:cubicBezTo>
                    <a:cubicBezTo>
                      <a:pt x="7876" y="12140"/>
                      <a:pt x="8486" y="11748"/>
                      <a:pt x="9009" y="11251"/>
                    </a:cubicBezTo>
                    <a:cubicBezTo>
                      <a:pt x="9557" y="10735"/>
                      <a:pt x="9929" y="10085"/>
                      <a:pt x="10313" y="9443"/>
                    </a:cubicBezTo>
                    <a:cubicBezTo>
                      <a:pt x="10508" y="9122"/>
                      <a:pt x="10710" y="8808"/>
                      <a:pt x="10949" y="8518"/>
                    </a:cubicBezTo>
                    <a:cubicBezTo>
                      <a:pt x="11150" y="8271"/>
                      <a:pt x="11390" y="8052"/>
                      <a:pt x="11647" y="7855"/>
                    </a:cubicBezTo>
                    <a:cubicBezTo>
                      <a:pt x="11932" y="7654"/>
                      <a:pt x="12240" y="7485"/>
                      <a:pt x="12568" y="7352"/>
                    </a:cubicBezTo>
                    <a:cubicBezTo>
                      <a:pt x="12725" y="7288"/>
                      <a:pt x="12895" y="7239"/>
                      <a:pt x="13059" y="7189"/>
                    </a:cubicBezTo>
                    <a:cubicBezTo>
                      <a:pt x="13147" y="7163"/>
                      <a:pt x="13235" y="7131"/>
                      <a:pt x="13324" y="7113"/>
                    </a:cubicBezTo>
                    <a:cubicBezTo>
                      <a:pt x="13412" y="7093"/>
                      <a:pt x="13499" y="7081"/>
                      <a:pt x="13589" y="7056"/>
                    </a:cubicBezTo>
                    <a:cubicBezTo>
                      <a:pt x="13632" y="7044"/>
                      <a:pt x="13632" y="6974"/>
                      <a:pt x="13582" y="6974"/>
                    </a:cubicBezTo>
                    <a:cubicBezTo>
                      <a:pt x="13560" y="6972"/>
                      <a:pt x="13538" y="6972"/>
                      <a:pt x="13516" y="6972"/>
                    </a:cubicBezTo>
                    <a:cubicBezTo>
                      <a:pt x="13463" y="6972"/>
                      <a:pt x="13409" y="6976"/>
                      <a:pt x="13356" y="6980"/>
                    </a:cubicBezTo>
                    <a:cubicBezTo>
                      <a:pt x="13273" y="6994"/>
                      <a:pt x="13185" y="6994"/>
                      <a:pt x="13103" y="7006"/>
                    </a:cubicBezTo>
                    <a:cubicBezTo>
                      <a:pt x="12946" y="7031"/>
                      <a:pt x="12789" y="7075"/>
                      <a:pt x="12638" y="7125"/>
                    </a:cubicBezTo>
                    <a:cubicBezTo>
                      <a:pt x="12328" y="7233"/>
                      <a:pt x="12033" y="7364"/>
                      <a:pt x="11761" y="7541"/>
                    </a:cubicBezTo>
                    <a:cubicBezTo>
                      <a:pt x="11484" y="7712"/>
                      <a:pt x="11232" y="7919"/>
                      <a:pt x="11005" y="8146"/>
                    </a:cubicBezTo>
                    <a:cubicBezTo>
                      <a:pt x="10748" y="8416"/>
                      <a:pt x="10521" y="8719"/>
                      <a:pt x="10319" y="9035"/>
                    </a:cubicBezTo>
                    <a:cubicBezTo>
                      <a:pt x="9916" y="9670"/>
                      <a:pt x="9576" y="10363"/>
                      <a:pt x="9059" y="10917"/>
                    </a:cubicBezTo>
                    <a:cubicBezTo>
                      <a:pt x="8556" y="11453"/>
                      <a:pt x="7919" y="11850"/>
                      <a:pt x="7414" y="12385"/>
                    </a:cubicBezTo>
                    <a:cubicBezTo>
                      <a:pt x="7120" y="12701"/>
                      <a:pt x="6893" y="13065"/>
                      <a:pt x="6710" y="13449"/>
                    </a:cubicBezTo>
                    <a:cubicBezTo>
                      <a:pt x="6666" y="13538"/>
                      <a:pt x="6628" y="13620"/>
                      <a:pt x="6591" y="13707"/>
                    </a:cubicBezTo>
                    <a:cubicBezTo>
                      <a:pt x="6640" y="13481"/>
                      <a:pt x="6684" y="13254"/>
                      <a:pt x="6734" y="13027"/>
                    </a:cubicBezTo>
                    <a:cubicBezTo>
                      <a:pt x="7201" y="10735"/>
                      <a:pt x="7818" y="8460"/>
                      <a:pt x="8958" y="6401"/>
                    </a:cubicBezTo>
                    <a:cubicBezTo>
                      <a:pt x="10098" y="4348"/>
                      <a:pt x="11711" y="2628"/>
                      <a:pt x="13084" y="732"/>
                    </a:cubicBezTo>
                    <a:cubicBezTo>
                      <a:pt x="13254" y="499"/>
                      <a:pt x="13431" y="259"/>
                      <a:pt x="13607" y="26"/>
                    </a:cubicBezTo>
                    <a:cubicBezTo>
                      <a:pt x="13617" y="17"/>
                      <a:pt x="13605" y="1"/>
                      <a:pt x="13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1" name="Google Shape;2241;p45"/>
            <p:cNvSpPr/>
            <p:nvPr/>
          </p:nvSpPr>
          <p:spPr>
            <a:xfrm rot="5137978">
              <a:off x="2695401" y="4100442"/>
              <a:ext cx="994421" cy="1656962"/>
            </a:xfrm>
            <a:custGeom>
              <a:avLst/>
              <a:gdLst/>
              <a:ahLst/>
              <a:cxnLst/>
              <a:rect l="l" t="t" r="r" b="b"/>
              <a:pathLst>
                <a:path w="14703" h="24499" extrusionOk="0">
                  <a:moveTo>
                    <a:pt x="913" y="386"/>
                  </a:moveTo>
                  <a:cubicBezTo>
                    <a:pt x="1713" y="493"/>
                    <a:pt x="2481" y="827"/>
                    <a:pt x="3129" y="1362"/>
                  </a:cubicBezTo>
                  <a:cubicBezTo>
                    <a:pt x="3855" y="1961"/>
                    <a:pt x="4390" y="2793"/>
                    <a:pt x="4693" y="3737"/>
                  </a:cubicBezTo>
                  <a:cubicBezTo>
                    <a:pt x="4800" y="4078"/>
                    <a:pt x="4876" y="4437"/>
                    <a:pt x="4919" y="4802"/>
                  </a:cubicBezTo>
                  <a:cubicBezTo>
                    <a:pt x="4106" y="3493"/>
                    <a:pt x="3149" y="2301"/>
                    <a:pt x="2033" y="1293"/>
                  </a:cubicBezTo>
                  <a:cubicBezTo>
                    <a:pt x="1675" y="966"/>
                    <a:pt x="1297" y="664"/>
                    <a:pt x="913" y="386"/>
                  </a:cubicBezTo>
                  <a:close/>
                  <a:moveTo>
                    <a:pt x="989" y="777"/>
                  </a:moveTo>
                  <a:cubicBezTo>
                    <a:pt x="1140" y="891"/>
                    <a:pt x="1291" y="1010"/>
                    <a:pt x="1436" y="1136"/>
                  </a:cubicBezTo>
                  <a:cubicBezTo>
                    <a:pt x="2733" y="2220"/>
                    <a:pt x="3835" y="3561"/>
                    <a:pt x="4742" y="5054"/>
                  </a:cubicBezTo>
                  <a:cubicBezTo>
                    <a:pt x="4597" y="4967"/>
                    <a:pt x="4452" y="4871"/>
                    <a:pt x="4309" y="4784"/>
                  </a:cubicBezTo>
                  <a:cubicBezTo>
                    <a:pt x="4132" y="4670"/>
                    <a:pt x="3955" y="4557"/>
                    <a:pt x="3786" y="4430"/>
                  </a:cubicBezTo>
                  <a:cubicBezTo>
                    <a:pt x="3457" y="4185"/>
                    <a:pt x="3143" y="3914"/>
                    <a:pt x="2853" y="3618"/>
                  </a:cubicBezTo>
                  <a:cubicBezTo>
                    <a:pt x="2260" y="3025"/>
                    <a:pt x="1751" y="2327"/>
                    <a:pt x="1347" y="1557"/>
                  </a:cubicBezTo>
                  <a:cubicBezTo>
                    <a:pt x="1216" y="1306"/>
                    <a:pt x="1096" y="1042"/>
                    <a:pt x="989" y="777"/>
                  </a:cubicBezTo>
                  <a:close/>
                  <a:moveTo>
                    <a:pt x="6405" y="318"/>
                  </a:moveTo>
                  <a:cubicBezTo>
                    <a:pt x="6789" y="1066"/>
                    <a:pt x="6998" y="1905"/>
                    <a:pt x="7022" y="2767"/>
                  </a:cubicBezTo>
                  <a:cubicBezTo>
                    <a:pt x="7060" y="3688"/>
                    <a:pt x="6891" y="4619"/>
                    <a:pt x="6538" y="5450"/>
                  </a:cubicBezTo>
                  <a:cubicBezTo>
                    <a:pt x="6362" y="5848"/>
                    <a:pt x="6147" y="6226"/>
                    <a:pt x="5888" y="6566"/>
                  </a:cubicBezTo>
                  <a:cubicBezTo>
                    <a:pt x="5851" y="6496"/>
                    <a:pt x="5820" y="6427"/>
                    <a:pt x="5783" y="6357"/>
                  </a:cubicBezTo>
                  <a:cubicBezTo>
                    <a:pt x="5455" y="4778"/>
                    <a:pt x="5524" y="3077"/>
                    <a:pt x="5964" y="1533"/>
                  </a:cubicBezTo>
                  <a:cubicBezTo>
                    <a:pt x="6085" y="1118"/>
                    <a:pt x="6229" y="714"/>
                    <a:pt x="6405" y="318"/>
                  </a:cubicBezTo>
                  <a:close/>
                  <a:moveTo>
                    <a:pt x="1758" y="4777"/>
                  </a:moveTo>
                  <a:cubicBezTo>
                    <a:pt x="2838" y="4777"/>
                    <a:pt x="3918" y="5165"/>
                    <a:pt x="4792" y="5880"/>
                  </a:cubicBezTo>
                  <a:cubicBezTo>
                    <a:pt x="5051" y="6093"/>
                    <a:pt x="5297" y="6333"/>
                    <a:pt x="5510" y="6598"/>
                  </a:cubicBezTo>
                  <a:cubicBezTo>
                    <a:pt x="4963" y="6270"/>
                    <a:pt x="4315" y="6144"/>
                    <a:pt x="3710" y="6043"/>
                  </a:cubicBezTo>
                  <a:cubicBezTo>
                    <a:pt x="2940" y="5911"/>
                    <a:pt x="2154" y="5848"/>
                    <a:pt x="1411" y="5558"/>
                  </a:cubicBezTo>
                  <a:cubicBezTo>
                    <a:pt x="1058" y="5426"/>
                    <a:pt x="730" y="5237"/>
                    <a:pt x="440" y="4979"/>
                  </a:cubicBezTo>
                  <a:cubicBezTo>
                    <a:pt x="870" y="4843"/>
                    <a:pt x="1314" y="4777"/>
                    <a:pt x="1758" y="4777"/>
                  </a:cubicBezTo>
                  <a:close/>
                  <a:moveTo>
                    <a:pt x="529" y="6691"/>
                  </a:moveTo>
                  <a:lnTo>
                    <a:pt x="529" y="6691"/>
                  </a:lnTo>
                  <a:cubicBezTo>
                    <a:pt x="1631" y="6880"/>
                    <a:pt x="2727" y="7133"/>
                    <a:pt x="3766" y="7599"/>
                  </a:cubicBezTo>
                  <a:cubicBezTo>
                    <a:pt x="4724" y="8028"/>
                    <a:pt x="5624" y="8651"/>
                    <a:pt x="6318" y="9508"/>
                  </a:cubicBezTo>
                  <a:cubicBezTo>
                    <a:pt x="6588" y="9834"/>
                    <a:pt x="6815" y="10188"/>
                    <a:pt x="7010" y="10572"/>
                  </a:cubicBezTo>
                  <a:cubicBezTo>
                    <a:pt x="6380" y="9918"/>
                    <a:pt x="5542" y="9520"/>
                    <a:pt x="4736" y="9212"/>
                  </a:cubicBezTo>
                  <a:cubicBezTo>
                    <a:pt x="3704" y="8822"/>
                    <a:pt x="2620" y="8537"/>
                    <a:pt x="1681" y="7895"/>
                  </a:cubicBezTo>
                  <a:cubicBezTo>
                    <a:pt x="1228" y="7586"/>
                    <a:pt x="818" y="7189"/>
                    <a:pt x="529" y="6691"/>
                  </a:cubicBezTo>
                  <a:close/>
                  <a:moveTo>
                    <a:pt x="9751" y="2056"/>
                  </a:moveTo>
                  <a:cubicBezTo>
                    <a:pt x="9864" y="3258"/>
                    <a:pt x="9751" y="4475"/>
                    <a:pt x="9505" y="5659"/>
                  </a:cubicBezTo>
                  <a:cubicBezTo>
                    <a:pt x="9228" y="6950"/>
                    <a:pt x="8793" y="8197"/>
                    <a:pt x="8307" y="9413"/>
                  </a:cubicBezTo>
                  <a:cubicBezTo>
                    <a:pt x="8088" y="9967"/>
                    <a:pt x="7854" y="10515"/>
                    <a:pt x="7621" y="11063"/>
                  </a:cubicBezTo>
                  <a:cubicBezTo>
                    <a:pt x="7551" y="10831"/>
                    <a:pt x="7476" y="10590"/>
                    <a:pt x="7400" y="10357"/>
                  </a:cubicBezTo>
                  <a:cubicBezTo>
                    <a:pt x="7394" y="9299"/>
                    <a:pt x="7495" y="8255"/>
                    <a:pt x="7703" y="7221"/>
                  </a:cubicBezTo>
                  <a:cubicBezTo>
                    <a:pt x="7949" y="5979"/>
                    <a:pt x="8345" y="4778"/>
                    <a:pt x="8874" y="3650"/>
                  </a:cubicBezTo>
                  <a:cubicBezTo>
                    <a:pt x="9133" y="3095"/>
                    <a:pt x="9429" y="2566"/>
                    <a:pt x="9751" y="2056"/>
                  </a:cubicBezTo>
                  <a:close/>
                  <a:moveTo>
                    <a:pt x="13019" y="8380"/>
                  </a:moveTo>
                  <a:cubicBezTo>
                    <a:pt x="12988" y="8581"/>
                    <a:pt x="12950" y="8776"/>
                    <a:pt x="12894" y="8965"/>
                  </a:cubicBezTo>
                  <a:cubicBezTo>
                    <a:pt x="12818" y="9249"/>
                    <a:pt x="12717" y="9520"/>
                    <a:pt x="12604" y="9785"/>
                  </a:cubicBezTo>
                  <a:cubicBezTo>
                    <a:pt x="12383" y="10314"/>
                    <a:pt x="12106" y="10811"/>
                    <a:pt x="11784" y="11278"/>
                  </a:cubicBezTo>
                  <a:cubicBezTo>
                    <a:pt x="11464" y="11744"/>
                    <a:pt x="11104" y="12185"/>
                    <a:pt x="10720" y="12593"/>
                  </a:cubicBezTo>
                  <a:cubicBezTo>
                    <a:pt x="10336" y="12991"/>
                    <a:pt x="9926" y="13349"/>
                    <a:pt x="9536" y="13741"/>
                  </a:cubicBezTo>
                  <a:cubicBezTo>
                    <a:pt x="9260" y="14030"/>
                    <a:pt x="8988" y="14340"/>
                    <a:pt x="8780" y="14692"/>
                  </a:cubicBezTo>
                  <a:cubicBezTo>
                    <a:pt x="8874" y="13797"/>
                    <a:pt x="9164" y="12934"/>
                    <a:pt x="9586" y="12160"/>
                  </a:cubicBezTo>
                  <a:cubicBezTo>
                    <a:pt x="10147" y="11127"/>
                    <a:pt x="10923" y="10258"/>
                    <a:pt x="11747" y="9488"/>
                  </a:cubicBezTo>
                  <a:cubicBezTo>
                    <a:pt x="12162" y="9104"/>
                    <a:pt x="12586" y="8738"/>
                    <a:pt x="13019" y="8380"/>
                  </a:cubicBezTo>
                  <a:close/>
                  <a:moveTo>
                    <a:pt x="995" y="10741"/>
                  </a:moveTo>
                  <a:cubicBezTo>
                    <a:pt x="2268" y="10741"/>
                    <a:pt x="3577" y="10817"/>
                    <a:pt x="4749" y="11392"/>
                  </a:cubicBezTo>
                  <a:cubicBezTo>
                    <a:pt x="5813" y="11913"/>
                    <a:pt x="6708" y="12782"/>
                    <a:pt x="7438" y="13773"/>
                  </a:cubicBezTo>
                  <a:cubicBezTo>
                    <a:pt x="7748" y="14194"/>
                    <a:pt x="8037" y="14642"/>
                    <a:pt x="8301" y="15101"/>
                  </a:cubicBezTo>
                  <a:cubicBezTo>
                    <a:pt x="7609" y="14238"/>
                    <a:pt x="6676" y="13671"/>
                    <a:pt x="5719" y="13218"/>
                  </a:cubicBezTo>
                  <a:cubicBezTo>
                    <a:pt x="4635" y="12701"/>
                    <a:pt x="3495" y="12317"/>
                    <a:pt x="2431" y="11738"/>
                  </a:cubicBezTo>
                  <a:cubicBezTo>
                    <a:pt x="1920" y="11460"/>
                    <a:pt x="1436" y="11133"/>
                    <a:pt x="995" y="10741"/>
                  </a:cubicBezTo>
                  <a:close/>
                  <a:moveTo>
                    <a:pt x="14499" y="12367"/>
                  </a:moveTo>
                  <a:lnTo>
                    <a:pt x="14499" y="12367"/>
                  </a:lnTo>
                  <a:cubicBezTo>
                    <a:pt x="14481" y="12965"/>
                    <a:pt x="14261" y="13532"/>
                    <a:pt x="13996" y="14049"/>
                  </a:cubicBezTo>
                  <a:cubicBezTo>
                    <a:pt x="13719" y="14572"/>
                    <a:pt x="13403" y="15064"/>
                    <a:pt x="13045" y="15523"/>
                  </a:cubicBezTo>
                  <a:cubicBezTo>
                    <a:pt x="12685" y="15977"/>
                    <a:pt x="12295" y="16392"/>
                    <a:pt x="11867" y="16758"/>
                  </a:cubicBezTo>
                  <a:cubicBezTo>
                    <a:pt x="11438" y="17129"/>
                    <a:pt x="10979" y="17445"/>
                    <a:pt x="10507" y="17733"/>
                  </a:cubicBezTo>
                  <a:cubicBezTo>
                    <a:pt x="10129" y="17960"/>
                    <a:pt x="9751" y="18195"/>
                    <a:pt x="9417" y="18489"/>
                  </a:cubicBezTo>
                  <a:cubicBezTo>
                    <a:pt x="9687" y="17482"/>
                    <a:pt x="10109" y="16538"/>
                    <a:pt x="10670" y="15680"/>
                  </a:cubicBezTo>
                  <a:cubicBezTo>
                    <a:pt x="11301" y="14710"/>
                    <a:pt x="12106" y="13866"/>
                    <a:pt x="13013" y="13218"/>
                  </a:cubicBezTo>
                  <a:cubicBezTo>
                    <a:pt x="13479" y="12878"/>
                    <a:pt x="13984" y="12593"/>
                    <a:pt x="14499" y="12367"/>
                  </a:cubicBezTo>
                  <a:close/>
                  <a:moveTo>
                    <a:pt x="2031" y="15155"/>
                  </a:moveTo>
                  <a:cubicBezTo>
                    <a:pt x="2141" y="15155"/>
                    <a:pt x="2251" y="15156"/>
                    <a:pt x="2361" y="15157"/>
                  </a:cubicBezTo>
                  <a:cubicBezTo>
                    <a:pt x="3117" y="15171"/>
                    <a:pt x="3867" y="15215"/>
                    <a:pt x="4611" y="15360"/>
                  </a:cubicBezTo>
                  <a:cubicBezTo>
                    <a:pt x="5851" y="15599"/>
                    <a:pt x="7054" y="16122"/>
                    <a:pt x="7987" y="17079"/>
                  </a:cubicBezTo>
                  <a:cubicBezTo>
                    <a:pt x="8232" y="17325"/>
                    <a:pt x="8446" y="17602"/>
                    <a:pt x="8635" y="17898"/>
                  </a:cubicBezTo>
                  <a:cubicBezTo>
                    <a:pt x="8761" y="18093"/>
                    <a:pt x="8882" y="18300"/>
                    <a:pt x="8981" y="18515"/>
                  </a:cubicBezTo>
                  <a:cubicBezTo>
                    <a:pt x="8988" y="18553"/>
                    <a:pt x="8988" y="18585"/>
                    <a:pt x="8995" y="18622"/>
                  </a:cubicBezTo>
                  <a:cubicBezTo>
                    <a:pt x="8597" y="18352"/>
                    <a:pt x="8138" y="18213"/>
                    <a:pt x="7678" y="18125"/>
                  </a:cubicBezTo>
                  <a:cubicBezTo>
                    <a:pt x="7030" y="17992"/>
                    <a:pt x="6380" y="17904"/>
                    <a:pt x="5737" y="17753"/>
                  </a:cubicBezTo>
                  <a:cubicBezTo>
                    <a:pt x="5051" y="17596"/>
                    <a:pt x="4365" y="17401"/>
                    <a:pt x="3696" y="17167"/>
                  </a:cubicBezTo>
                  <a:cubicBezTo>
                    <a:pt x="3061" y="16953"/>
                    <a:pt x="2431" y="16713"/>
                    <a:pt x="1820" y="16418"/>
                  </a:cubicBezTo>
                  <a:cubicBezTo>
                    <a:pt x="1234" y="16128"/>
                    <a:pt x="692" y="15768"/>
                    <a:pt x="271" y="15239"/>
                  </a:cubicBezTo>
                  <a:cubicBezTo>
                    <a:pt x="493" y="15171"/>
                    <a:pt x="732" y="15162"/>
                    <a:pt x="966" y="15162"/>
                  </a:cubicBezTo>
                  <a:cubicBezTo>
                    <a:pt x="1056" y="15162"/>
                    <a:pt x="1146" y="15163"/>
                    <a:pt x="1234" y="15163"/>
                  </a:cubicBezTo>
                  <a:cubicBezTo>
                    <a:pt x="1501" y="15159"/>
                    <a:pt x="1765" y="15155"/>
                    <a:pt x="2031" y="15155"/>
                  </a:cubicBezTo>
                  <a:close/>
                  <a:moveTo>
                    <a:pt x="6405" y="0"/>
                  </a:moveTo>
                  <a:cubicBezTo>
                    <a:pt x="6367" y="0"/>
                    <a:pt x="6326" y="27"/>
                    <a:pt x="6312" y="65"/>
                  </a:cubicBezTo>
                  <a:cubicBezTo>
                    <a:pt x="5562" y="1678"/>
                    <a:pt x="5246" y="3555"/>
                    <a:pt x="5448" y="5363"/>
                  </a:cubicBezTo>
                  <a:cubicBezTo>
                    <a:pt x="5467" y="5520"/>
                    <a:pt x="5486" y="5677"/>
                    <a:pt x="5510" y="5836"/>
                  </a:cubicBezTo>
                  <a:cubicBezTo>
                    <a:pt x="5467" y="5747"/>
                    <a:pt x="5417" y="5659"/>
                    <a:pt x="5373" y="5571"/>
                  </a:cubicBezTo>
                  <a:cubicBezTo>
                    <a:pt x="5297" y="5438"/>
                    <a:pt x="5216" y="5307"/>
                    <a:pt x="5140" y="5168"/>
                  </a:cubicBezTo>
                  <a:cubicBezTo>
                    <a:pt x="5102" y="4197"/>
                    <a:pt x="4812" y="3246"/>
                    <a:pt x="4321" y="2440"/>
                  </a:cubicBezTo>
                  <a:cubicBezTo>
                    <a:pt x="3798" y="1595"/>
                    <a:pt x="3061" y="929"/>
                    <a:pt x="2204" y="537"/>
                  </a:cubicBezTo>
                  <a:cubicBezTo>
                    <a:pt x="1731" y="318"/>
                    <a:pt x="1222" y="185"/>
                    <a:pt x="705" y="141"/>
                  </a:cubicBezTo>
                  <a:cubicBezTo>
                    <a:pt x="629" y="141"/>
                    <a:pt x="573" y="210"/>
                    <a:pt x="597" y="292"/>
                  </a:cubicBezTo>
                  <a:cubicBezTo>
                    <a:pt x="617" y="342"/>
                    <a:pt x="629" y="386"/>
                    <a:pt x="649" y="431"/>
                  </a:cubicBezTo>
                  <a:cubicBezTo>
                    <a:pt x="635" y="455"/>
                    <a:pt x="623" y="475"/>
                    <a:pt x="611" y="493"/>
                  </a:cubicBezTo>
                  <a:cubicBezTo>
                    <a:pt x="643" y="513"/>
                    <a:pt x="667" y="531"/>
                    <a:pt x="692" y="551"/>
                  </a:cubicBezTo>
                  <a:cubicBezTo>
                    <a:pt x="1265" y="2150"/>
                    <a:pt x="2280" y="3555"/>
                    <a:pt x="3565" y="4519"/>
                  </a:cubicBezTo>
                  <a:cubicBezTo>
                    <a:pt x="3754" y="4657"/>
                    <a:pt x="3949" y="4790"/>
                    <a:pt x="4150" y="4909"/>
                  </a:cubicBezTo>
                  <a:cubicBezTo>
                    <a:pt x="4358" y="5035"/>
                    <a:pt x="4566" y="5136"/>
                    <a:pt x="4792" y="5231"/>
                  </a:cubicBezTo>
                  <a:cubicBezTo>
                    <a:pt x="4800" y="5233"/>
                    <a:pt x="4808" y="5235"/>
                    <a:pt x="4815" y="5235"/>
                  </a:cubicBezTo>
                  <a:cubicBezTo>
                    <a:pt x="4826" y="5235"/>
                    <a:pt x="4836" y="5232"/>
                    <a:pt x="4844" y="5224"/>
                  </a:cubicBezTo>
                  <a:cubicBezTo>
                    <a:pt x="4882" y="5287"/>
                    <a:pt x="4919" y="5350"/>
                    <a:pt x="4957" y="5412"/>
                  </a:cubicBezTo>
                  <a:cubicBezTo>
                    <a:pt x="4963" y="5444"/>
                    <a:pt x="4975" y="5464"/>
                    <a:pt x="4995" y="5476"/>
                  </a:cubicBezTo>
                  <a:cubicBezTo>
                    <a:pt x="5126" y="5709"/>
                    <a:pt x="5253" y="5936"/>
                    <a:pt x="5373" y="6168"/>
                  </a:cubicBezTo>
                  <a:cubicBezTo>
                    <a:pt x="4963" y="5741"/>
                    <a:pt x="4484" y="5394"/>
                    <a:pt x="3968" y="5130"/>
                  </a:cubicBezTo>
                  <a:cubicBezTo>
                    <a:pt x="3273" y="4785"/>
                    <a:pt x="2517" y="4597"/>
                    <a:pt x="1758" y="4597"/>
                  </a:cubicBezTo>
                  <a:cubicBezTo>
                    <a:pt x="1698" y="4597"/>
                    <a:pt x="1639" y="4598"/>
                    <a:pt x="1580" y="4601"/>
                  </a:cubicBezTo>
                  <a:cubicBezTo>
                    <a:pt x="1120" y="4613"/>
                    <a:pt x="667" y="4694"/>
                    <a:pt x="227" y="4846"/>
                  </a:cubicBezTo>
                  <a:cubicBezTo>
                    <a:pt x="157" y="4871"/>
                    <a:pt x="163" y="4973"/>
                    <a:pt x="207" y="5016"/>
                  </a:cubicBezTo>
                  <a:cubicBezTo>
                    <a:pt x="780" y="5595"/>
                    <a:pt x="1536" y="5860"/>
                    <a:pt x="2286" y="6005"/>
                  </a:cubicBezTo>
                  <a:cubicBezTo>
                    <a:pt x="3061" y="6162"/>
                    <a:pt x="3855" y="6220"/>
                    <a:pt x="4623" y="6427"/>
                  </a:cubicBezTo>
                  <a:cubicBezTo>
                    <a:pt x="5007" y="6534"/>
                    <a:pt x="5373" y="6685"/>
                    <a:pt x="5725" y="6880"/>
                  </a:cubicBezTo>
                  <a:cubicBezTo>
                    <a:pt x="5731" y="6886"/>
                    <a:pt x="5731" y="6886"/>
                    <a:pt x="5737" y="6894"/>
                  </a:cubicBezTo>
                  <a:cubicBezTo>
                    <a:pt x="6260" y="7982"/>
                    <a:pt x="6702" y="9124"/>
                    <a:pt x="7080" y="10282"/>
                  </a:cubicBezTo>
                  <a:cubicBezTo>
                    <a:pt x="6670" y="9540"/>
                    <a:pt x="6109" y="8903"/>
                    <a:pt x="5473" y="8398"/>
                  </a:cubicBezTo>
                  <a:cubicBezTo>
                    <a:pt x="4547" y="7662"/>
                    <a:pt x="3470" y="7202"/>
                    <a:pt x="2374" y="6894"/>
                  </a:cubicBezTo>
                  <a:cubicBezTo>
                    <a:pt x="1713" y="6705"/>
                    <a:pt x="1039" y="6572"/>
                    <a:pt x="358" y="6459"/>
                  </a:cubicBezTo>
                  <a:cubicBezTo>
                    <a:pt x="354" y="6458"/>
                    <a:pt x="350" y="6457"/>
                    <a:pt x="346" y="6457"/>
                  </a:cubicBezTo>
                  <a:cubicBezTo>
                    <a:pt x="286" y="6457"/>
                    <a:pt x="229" y="6533"/>
                    <a:pt x="265" y="6598"/>
                  </a:cubicBezTo>
                  <a:cubicBezTo>
                    <a:pt x="800" y="7662"/>
                    <a:pt x="1776" y="8279"/>
                    <a:pt x="2771" y="8701"/>
                  </a:cubicBezTo>
                  <a:cubicBezTo>
                    <a:pt x="3810" y="9148"/>
                    <a:pt x="4913" y="9401"/>
                    <a:pt x="5920" y="9955"/>
                  </a:cubicBezTo>
                  <a:cubicBezTo>
                    <a:pt x="6393" y="10220"/>
                    <a:pt x="6833" y="10560"/>
                    <a:pt x="7193" y="10988"/>
                  </a:cubicBezTo>
                  <a:cubicBezTo>
                    <a:pt x="7205" y="11014"/>
                    <a:pt x="7219" y="11044"/>
                    <a:pt x="7231" y="11076"/>
                  </a:cubicBezTo>
                  <a:cubicBezTo>
                    <a:pt x="7249" y="11119"/>
                    <a:pt x="7281" y="11139"/>
                    <a:pt x="7312" y="11139"/>
                  </a:cubicBezTo>
                  <a:cubicBezTo>
                    <a:pt x="7332" y="11165"/>
                    <a:pt x="7350" y="11183"/>
                    <a:pt x="7370" y="11209"/>
                  </a:cubicBezTo>
                  <a:cubicBezTo>
                    <a:pt x="7394" y="11296"/>
                    <a:pt x="7420" y="11384"/>
                    <a:pt x="7446" y="11473"/>
                  </a:cubicBezTo>
                  <a:cubicBezTo>
                    <a:pt x="7432" y="11517"/>
                    <a:pt x="7452" y="11555"/>
                    <a:pt x="7476" y="11581"/>
                  </a:cubicBezTo>
                  <a:cubicBezTo>
                    <a:pt x="7766" y="12581"/>
                    <a:pt x="8025" y="13596"/>
                    <a:pt x="8245" y="14616"/>
                  </a:cubicBezTo>
                  <a:cubicBezTo>
                    <a:pt x="7740" y="13797"/>
                    <a:pt x="7155" y="13029"/>
                    <a:pt x="6469" y="12380"/>
                  </a:cubicBezTo>
                  <a:cubicBezTo>
                    <a:pt x="6021" y="11958"/>
                    <a:pt x="5536" y="11593"/>
                    <a:pt x="5007" y="11308"/>
                  </a:cubicBezTo>
                  <a:cubicBezTo>
                    <a:pt x="4414" y="10994"/>
                    <a:pt x="3772" y="10799"/>
                    <a:pt x="3123" y="10692"/>
                  </a:cubicBezTo>
                  <a:cubicBezTo>
                    <a:pt x="2336" y="10566"/>
                    <a:pt x="1542" y="10560"/>
                    <a:pt x="748" y="10534"/>
                  </a:cubicBezTo>
                  <a:cubicBezTo>
                    <a:pt x="655" y="10534"/>
                    <a:pt x="611" y="10648"/>
                    <a:pt x="680" y="10717"/>
                  </a:cubicBezTo>
                  <a:cubicBezTo>
                    <a:pt x="1542" y="11599"/>
                    <a:pt x="2652" y="12122"/>
                    <a:pt x="3728" y="12587"/>
                  </a:cubicBezTo>
                  <a:cubicBezTo>
                    <a:pt x="4812" y="13047"/>
                    <a:pt x="5926" y="13457"/>
                    <a:pt x="6941" y="14099"/>
                  </a:cubicBezTo>
                  <a:cubicBezTo>
                    <a:pt x="7476" y="14439"/>
                    <a:pt x="7981" y="14861"/>
                    <a:pt x="8402" y="15360"/>
                  </a:cubicBezTo>
                  <a:cubicBezTo>
                    <a:pt x="8510" y="15875"/>
                    <a:pt x="8610" y="16399"/>
                    <a:pt x="8711" y="16916"/>
                  </a:cubicBezTo>
                  <a:cubicBezTo>
                    <a:pt x="8780" y="17318"/>
                    <a:pt x="8850" y="17721"/>
                    <a:pt x="8919" y="18125"/>
                  </a:cubicBezTo>
                  <a:cubicBezTo>
                    <a:pt x="8888" y="18061"/>
                    <a:pt x="8856" y="17998"/>
                    <a:pt x="8824" y="17942"/>
                  </a:cubicBezTo>
                  <a:cubicBezTo>
                    <a:pt x="8667" y="17658"/>
                    <a:pt x="8478" y="17393"/>
                    <a:pt x="8269" y="17154"/>
                  </a:cubicBezTo>
                  <a:cubicBezTo>
                    <a:pt x="7848" y="16663"/>
                    <a:pt x="7344" y="16259"/>
                    <a:pt x="6803" y="15945"/>
                  </a:cubicBezTo>
                  <a:cubicBezTo>
                    <a:pt x="5524" y="15201"/>
                    <a:pt x="4062" y="15000"/>
                    <a:pt x="2632" y="14956"/>
                  </a:cubicBezTo>
                  <a:cubicBezTo>
                    <a:pt x="2449" y="14951"/>
                    <a:pt x="2266" y="14949"/>
                    <a:pt x="2084" y="14949"/>
                  </a:cubicBezTo>
                  <a:cubicBezTo>
                    <a:pt x="1834" y="14949"/>
                    <a:pt x="1585" y="14953"/>
                    <a:pt x="1335" y="14956"/>
                  </a:cubicBezTo>
                  <a:cubicBezTo>
                    <a:pt x="1303" y="14957"/>
                    <a:pt x="1271" y="14957"/>
                    <a:pt x="1239" y="14957"/>
                  </a:cubicBezTo>
                  <a:cubicBezTo>
                    <a:pt x="1148" y="14957"/>
                    <a:pt x="1057" y="14956"/>
                    <a:pt x="964" y="14956"/>
                  </a:cubicBezTo>
                  <a:cubicBezTo>
                    <a:pt x="662" y="14956"/>
                    <a:pt x="356" y="14970"/>
                    <a:pt x="76" y="15095"/>
                  </a:cubicBezTo>
                  <a:cubicBezTo>
                    <a:pt x="18" y="15120"/>
                    <a:pt x="0" y="15201"/>
                    <a:pt x="38" y="15253"/>
                  </a:cubicBezTo>
                  <a:cubicBezTo>
                    <a:pt x="416" y="15762"/>
                    <a:pt x="937" y="16134"/>
                    <a:pt x="1466" y="16418"/>
                  </a:cubicBezTo>
                  <a:cubicBezTo>
                    <a:pt x="2053" y="16739"/>
                    <a:pt x="2670" y="16978"/>
                    <a:pt x="3288" y="17204"/>
                  </a:cubicBezTo>
                  <a:cubicBezTo>
                    <a:pt x="3955" y="17451"/>
                    <a:pt x="4629" y="17658"/>
                    <a:pt x="5315" y="17829"/>
                  </a:cubicBezTo>
                  <a:cubicBezTo>
                    <a:pt x="5978" y="17998"/>
                    <a:pt x="6638" y="18119"/>
                    <a:pt x="7306" y="18232"/>
                  </a:cubicBezTo>
                  <a:cubicBezTo>
                    <a:pt x="7911" y="18338"/>
                    <a:pt x="8534" y="18477"/>
                    <a:pt x="9033" y="18875"/>
                  </a:cubicBezTo>
                  <a:cubicBezTo>
                    <a:pt x="9025" y="18887"/>
                    <a:pt x="9019" y="18893"/>
                    <a:pt x="9013" y="18905"/>
                  </a:cubicBezTo>
                  <a:cubicBezTo>
                    <a:pt x="8950" y="18975"/>
                    <a:pt x="9001" y="19064"/>
                    <a:pt x="9063" y="19088"/>
                  </a:cubicBezTo>
                  <a:cubicBezTo>
                    <a:pt x="9121" y="19466"/>
                    <a:pt x="9176" y="19850"/>
                    <a:pt x="9228" y="20235"/>
                  </a:cubicBezTo>
                  <a:cubicBezTo>
                    <a:pt x="9373" y="21350"/>
                    <a:pt x="9479" y="22477"/>
                    <a:pt x="9612" y="23599"/>
                  </a:cubicBezTo>
                  <a:cubicBezTo>
                    <a:pt x="9644" y="23882"/>
                    <a:pt x="9681" y="24158"/>
                    <a:pt x="9713" y="24437"/>
                  </a:cubicBezTo>
                  <a:cubicBezTo>
                    <a:pt x="9716" y="24479"/>
                    <a:pt x="9742" y="24499"/>
                    <a:pt x="9770" y="24499"/>
                  </a:cubicBezTo>
                  <a:cubicBezTo>
                    <a:pt x="9803" y="24499"/>
                    <a:pt x="9839" y="24471"/>
                    <a:pt x="9839" y="24423"/>
                  </a:cubicBezTo>
                  <a:cubicBezTo>
                    <a:pt x="9819" y="23844"/>
                    <a:pt x="9813" y="23271"/>
                    <a:pt x="9769" y="22698"/>
                  </a:cubicBezTo>
                  <a:cubicBezTo>
                    <a:pt x="9719" y="22131"/>
                    <a:pt x="9662" y="21558"/>
                    <a:pt x="9600" y="20991"/>
                  </a:cubicBezTo>
                  <a:cubicBezTo>
                    <a:pt x="9517" y="20291"/>
                    <a:pt x="9429" y="19593"/>
                    <a:pt x="9322" y="18893"/>
                  </a:cubicBezTo>
                  <a:cubicBezTo>
                    <a:pt x="9675" y="18521"/>
                    <a:pt x="10109" y="18250"/>
                    <a:pt x="10537" y="17992"/>
                  </a:cubicBezTo>
                  <a:cubicBezTo>
                    <a:pt x="11022" y="17696"/>
                    <a:pt x="11496" y="17381"/>
                    <a:pt x="11935" y="17003"/>
                  </a:cubicBezTo>
                  <a:cubicBezTo>
                    <a:pt x="12805" y="16259"/>
                    <a:pt x="13555" y="15328"/>
                    <a:pt x="14115" y="14276"/>
                  </a:cubicBezTo>
                  <a:cubicBezTo>
                    <a:pt x="14450" y="13652"/>
                    <a:pt x="14702" y="12947"/>
                    <a:pt x="14688" y="12203"/>
                  </a:cubicBezTo>
                  <a:cubicBezTo>
                    <a:pt x="14688" y="12147"/>
                    <a:pt x="14640" y="12116"/>
                    <a:pt x="14595" y="12116"/>
                  </a:cubicBezTo>
                  <a:cubicBezTo>
                    <a:pt x="14584" y="12116"/>
                    <a:pt x="14573" y="12118"/>
                    <a:pt x="14563" y="12122"/>
                  </a:cubicBezTo>
                  <a:cubicBezTo>
                    <a:pt x="13530" y="12556"/>
                    <a:pt x="12578" y="13224"/>
                    <a:pt x="11766" y="14055"/>
                  </a:cubicBezTo>
                  <a:cubicBezTo>
                    <a:pt x="10960" y="14887"/>
                    <a:pt x="10286" y="15875"/>
                    <a:pt x="9795" y="16971"/>
                  </a:cubicBezTo>
                  <a:cubicBezTo>
                    <a:pt x="9580" y="17451"/>
                    <a:pt x="9391" y="17942"/>
                    <a:pt x="9252" y="18452"/>
                  </a:cubicBezTo>
                  <a:cubicBezTo>
                    <a:pt x="9208" y="18169"/>
                    <a:pt x="9158" y="17879"/>
                    <a:pt x="9108" y="17590"/>
                  </a:cubicBezTo>
                  <a:cubicBezTo>
                    <a:pt x="8995" y="16916"/>
                    <a:pt x="8868" y="16241"/>
                    <a:pt x="8731" y="15573"/>
                  </a:cubicBezTo>
                  <a:cubicBezTo>
                    <a:pt x="8743" y="15555"/>
                    <a:pt x="8749" y="15529"/>
                    <a:pt x="8749" y="15511"/>
                  </a:cubicBezTo>
                  <a:cubicBezTo>
                    <a:pt x="8743" y="15404"/>
                    <a:pt x="8743" y="15303"/>
                    <a:pt x="8749" y="15201"/>
                  </a:cubicBezTo>
                  <a:cubicBezTo>
                    <a:pt x="9158" y="14194"/>
                    <a:pt x="10065" y="13564"/>
                    <a:pt x="10777" y="12828"/>
                  </a:cubicBezTo>
                  <a:cubicBezTo>
                    <a:pt x="11558" y="12020"/>
                    <a:pt x="12257" y="11095"/>
                    <a:pt x="12717" y="10023"/>
                  </a:cubicBezTo>
                  <a:cubicBezTo>
                    <a:pt x="12850" y="9729"/>
                    <a:pt x="12956" y="9419"/>
                    <a:pt x="13045" y="9104"/>
                  </a:cubicBezTo>
                  <a:cubicBezTo>
                    <a:pt x="13133" y="8784"/>
                    <a:pt x="13214" y="8468"/>
                    <a:pt x="13258" y="8141"/>
                  </a:cubicBezTo>
                  <a:cubicBezTo>
                    <a:pt x="13268" y="8067"/>
                    <a:pt x="13213" y="8010"/>
                    <a:pt x="13155" y="8010"/>
                  </a:cubicBezTo>
                  <a:cubicBezTo>
                    <a:pt x="13135" y="8010"/>
                    <a:pt x="13113" y="8017"/>
                    <a:pt x="13095" y="8034"/>
                  </a:cubicBezTo>
                  <a:cubicBezTo>
                    <a:pt x="12194" y="8776"/>
                    <a:pt x="11301" y="9552"/>
                    <a:pt x="10531" y="10471"/>
                  </a:cubicBezTo>
                  <a:cubicBezTo>
                    <a:pt x="9781" y="11366"/>
                    <a:pt x="9170" y="12398"/>
                    <a:pt x="8824" y="13558"/>
                  </a:cubicBezTo>
                  <a:cubicBezTo>
                    <a:pt x="8699" y="13968"/>
                    <a:pt x="8617" y="14395"/>
                    <a:pt x="8579" y="14823"/>
                  </a:cubicBezTo>
                  <a:cubicBezTo>
                    <a:pt x="8327" y="13659"/>
                    <a:pt x="8043" y="12506"/>
                    <a:pt x="7710" y="11366"/>
                  </a:cubicBezTo>
                  <a:cubicBezTo>
                    <a:pt x="8214" y="10206"/>
                    <a:pt x="8705" y="9041"/>
                    <a:pt x="9108" y="7831"/>
                  </a:cubicBezTo>
                  <a:cubicBezTo>
                    <a:pt x="9524" y="6592"/>
                    <a:pt x="9845" y="5299"/>
                    <a:pt x="9952" y="3976"/>
                  </a:cubicBezTo>
                  <a:cubicBezTo>
                    <a:pt x="10016" y="3234"/>
                    <a:pt x="10008" y="2490"/>
                    <a:pt x="9914" y="1754"/>
                  </a:cubicBezTo>
                  <a:cubicBezTo>
                    <a:pt x="9907" y="1693"/>
                    <a:pt x="9860" y="1654"/>
                    <a:pt x="9815" y="1654"/>
                  </a:cubicBezTo>
                  <a:cubicBezTo>
                    <a:pt x="9788" y="1654"/>
                    <a:pt x="9762" y="1667"/>
                    <a:pt x="9743" y="1697"/>
                  </a:cubicBezTo>
                  <a:cubicBezTo>
                    <a:pt x="9057" y="2743"/>
                    <a:pt x="8496" y="3889"/>
                    <a:pt x="8080" y="5098"/>
                  </a:cubicBezTo>
                  <a:cubicBezTo>
                    <a:pt x="7665" y="6307"/>
                    <a:pt x="7400" y="7574"/>
                    <a:pt x="7275" y="8859"/>
                  </a:cubicBezTo>
                  <a:cubicBezTo>
                    <a:pt x="7249" y="9174"/>
                    <a:pt x="7231" y="9488"/>
                    <a:pt x="7219" y="9804"/>
                  </a:cubicBezTo>
                  <a:cubicBezTo>
                    <a:pt x="6865" y="8764"/>
                    <a:pt x="6455" y="7744"/>
                    <a:pt x="5984" y="6761"/>
                  </a:cubicBezTo>
                  <a:cubicBezTo>
                    <a:pt x="6525" y="6075"/>
                    <a:pt x="6891" y="5243"/>
                    <a:pt x="7080" y="4354"/>
                  </a:cubicBezTo>
                  <a:cubicBezTo>
                    <a:pt x="7275" y="3423"/>
                    <a:pt x="7263" y="2446"/>
                    <a:pt x="7042" y="1527"/>
                  </a:cubicBezTo>
                  <a:cubicBezTo>
                    <a:pt x="6916" y="1004"/>
                    <a:pt x="6727" y="499"/>
                    <a:pt x="6469" y="40"/>
                  </a:cubicBezTo>
                  <a:cubicBezTo>
                    <a:pt x="6454" y="12"/>
                    <a:pt x="6430" y="0"/>
                    <a:pt x="6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 rot="-197460" flipH="1">
              <a:off x="1876334" y="2886928"/>
              <a:ext cx="1172644" cy="1450683"/>
            </a:xfrm>
            <a:custGeom>
              <a:avLst/>
              <a:gdLst/>
              <a:ahLst/>
              <a:cxnLst/>
              <a:rect l="l" t="t" r="r" b="b"/>
              <a:pathLst>
                <a:path w="18456" h="22832" extrusionOk="0">
                  <a:moveTo>
                    <a:pt x="2007" y="126"/>
                  </a:moveTo>
                  <a:cubicBezTo>
                    <a:pt x="2908" y="693"/>
                    <a:pt x="3865" y="1147"/>
                    <a:pt x="4886" y="1487"/>
                  </a:cubicBezTo>
                  <a:cubicBezTo>
                    <a:pt x="5912" y="1833"/>
                    <a:pt x="6984" y="2072"/>
                    <a:pt x="8011" y="2438"/>
                  </a:cubicBezTo>
                  <a:cubicBezTo>
                    <a:pt x="8942" y="2772"/>
                    <a:pt x="9849" y="3218"/>
                    <a:pt x="10575" y="3898"/>
                  </a:cubicBezTo>
                  <a:cubicBezTo>
                    <a:pt x="10933" y="4226"/>
                    <a:pt x="11241" y="4616"/>
                    <a:pt x="11474" y="5052"/>
                  </a:cubicBezTo>
                  <a:cubicBezTo>
                    <a:pt x="11715" y="5505"/>
                    <a:pt x="11866" y="6009"/>
                    <a:pt x="11959" y="6526"/>
                  </a:cubicBezTo>
                  <a:cubicBezTo>
                    <a:pt x="12154" y="7558"/>
                    <a:pt x="12186" y="8636"/>
                    <a:pt x="12086" y="9712"/>
                  </a:cubicBezTo>
                  <a:cubicBezTo>
                    <a:pt x="12086" y="9756"/>
                    <a:pt x="12079" y="9802"/>
                    <a:pt x="12073" y="9845"/>
                  </a:cubicBezTo>
                  <a:cubicBezTo>
                    <a:pt x="11973" y="9613"/>
                    <a:pt x="11866" y="9378"/>
                    <a:pt x="11752" y="9152"/>
                  </a:cubicBezTo>
                  <a:cubicBezTo>
                    <a:pt x="11393" y="8378"/>
                    <a:pt x="10990" y="7634"/>
                    <a:pt x="10492" y="6953"/>
                  </a:cubicBezTo>
                  <a:cubicBezTo>
                    <a:pt x="10008" y="6299"/>
                    <a:pt x="9453" y="5706"/>
                    <a:pt x="8848" y="5171"/>
                  </a:cubicBezTo>
                  <a:cubicBezTo>
                    <a:pt x="8231" y="4624"/>
                    <a:pt x="7569" y="4133"/>
                    <a:pt x="6883" y="3679"/>
                  </a:cubicBezTo>
                  <a:cubicBezTo>
                    <a:pt x="6203" y="3218"/>
                    <a:pt x="5503" y="2790"/>
                    <a:pt x="4773" y="2400"/>
                  </a:cubicBezTo>
                  <a:cubicBezTo>
                    <a:pt x="4596" y="2305"/>
                    <a:pt x="4414" y="2211"/>
                    <a:pt x="4237" y="2110"/>
                  </a:cubicBezTo>
                  <a:cubicBezTo>
                    <a:pt x="4230" y="2106"/>
                    <a:pt x="4223" y="2105"/>
                    <a:pt x="4217" y="2105"/>
                  </a:cubicBezTo>
                  <a:cubicBezTo>
                    <a:pt x="4176" y="2105"/>
                    <a:pt x="4148" y="2164"/>
                    <a:pt x="4187" y="2191"/>
                  </a:cubicBezTo>
                  <a:cubicBezTo>
                    <a:pt x="5578" y="3061"/>
                    <a:pt x="7002" y="3892"/>
                    <a:pt x="8269" y="4932"/>
                  </a:cubicBezTo>
                  <a:cubicBezTo>
                    <a:pt x="8892" y="5442"/>
                    <a:pt x="9479" y="6003"/>
                    <a:pt x="9994" y="6627"/>
                  </a:cubicBezTo>
                  <a:cubicBezTo>
                    <a:pt x="10523" y="7269"/>
                    <a:pt x="10965" y="7980"/>
                    <a:pt x="11343" y="8736"/>
                  </a:cubicBezTo>
                  <a:cubicBezTo>
                    <a:pt x="11456" y="8963"/>
                    <a:pt x="11569" y="9197"/>
                    <a:pt x="11677" y="9430"/>
                  </a:cubicBezTo>
                  <a:cubicBezTo>
                    <a:pt x="11210" y="8831"/>
                    <a:pt x="10637" y="8334"/>
                    <a:pt x="9988" y="7956"/>
                  </a:cubicBezTo>
                  <a:cubicBezTo>
                    <a:pt x="9541" y="7697"/>
                    <a:pt x="9055" y="7502"/>
                    <a:pt x="8572" y="7319"/>
                  </a:cubicBezTo>
                  <a:cubicBezTo>
                    <a:pt x="8080" y="7130"/>
                    <a:pt x="7595" y="6941"/>
                    <a:pt x="7116" y="6715"/>
                  </a:cubicBezTo>
                  <a:cubicBezTo>
                    <a:pt x="6630" y="6494"/>
                    <a:pt x="6165" y="6241"/>
                    <a:pt x="5705" y="5971"/>
                  </a:cubicBezTo>
                  <a:cubicBezTo>
                    <a:pt x="5246" y="5700"/>
                    <a:pt x="4804" y="5398"/>
                    <a:pt x="4395" y="5052"/>
                  </a:cubicBezTo>
                  <a:cubicBezTo>
                    <a:pt x="3740" y="4479"/>
                    <a:pt x="3205" y="3773"/>
                    <a:pt x="2801" y="2979"/>
                  </a:cubicBezTo>
                  <a:cubicBezTo>
                    <a:pt x="2398" y="2191"/>
                    <a:pt x="2133" y="1316"/>
                    <a:pt x="2033" y="403"/>
                  </a:cubicBezTo>
                  <a:cubicBezTo>
                    <a:pt x="2026" y="308"/>
                    <a:pt x="2014" y="214"/>
                    <a:pt x="2007" y="126"/>
                  </a:cubicBezTo>
                  <a:close/>
                  <a:moveTo>
                    <a:pt x="15814" y="769"/>
                  </a:moveTo>
                  <a:cubicBezTo>
                    <a:pt x="16501" y="2160"/>
                    <a:pt x="17093" y="3653"/>
                    <a:pt x="17264" y="5272"/>
                  </a:cubicBezTo>
                  <a:cubicBezTo>
                    <a:pt x="17346" y="6078"/>
                    <a:pt x="17326" y="6922"/>
                    <a:pt x="17068" y="7735"/>
                  </a:cubicBezTo>
                  <a:cubicBezTo>
                    <a:pt x="16803" y="8592"/>
                    <a:pt x="16300" y="9366"/>
                    <a:pt x="15683" y="10021"/>
                  </a:cubicBezTo>
                  <a:cubicBezTo>
                    <a:pt x="15343" y="10381"/>
                    <a:pt x="14965" y="10701"/>
                    <a:pt x="14567" y="10979"/>
                  </a:cubicBezTo>
                  <a:cubicBezTo>
                    <a:pt x="14366" y="11124"/>
                    <a:pt x="14158" y="11256"/>
                    <a:pt x="13950" y="11375"/>
                  </a:cubicBezTo>
                  <a:cubicBezTo>
                    <a:pt x="13787" y="11477"/>
                    <a:pt x="13616" y="11570"/>
                    <a:pt x="13453" y="11666"/>
                  </a:cubicBezTo>
                  <a:cubicBezTo>
                    <a:pt x="13560" y="11338"/>
                    <a:pt x="13698" y="11023"/>
                    <a:pt x="13869" y="10709"/>
                  </a:cubicBezTo>
                  <a:cubicBezTo>
                    <a:pt x="14171" y="10134"/>
                    <a:pt x="14536" y="9587"/>
                    <a:pt x="14845" y="9014"/>
                  </a:cubicBezTo>
                  <a:cubicBezTo>
                    <a:pt x="15140" y="8453"/>
                    <a:pt x="15405" y="7874"/>
                    <a:pt x="15632" y="7282"/>
                  </a:cubicBezTo>
                  <a:cubicBezTo>
                    <a:pt x="15753" y="6960"/>
                    <a:pt x="15866" y="6627"/>
                    <a:pt x="15960" y="6293"/>
                  </a:cubicBezTo>
                  <a:cubicBezTo>
                    <a:pt x="16010" y="6122"/>
                    <a:pt x="16061" y="5947"/>
                    <a:pt x="16093" y="5776"/>
                  </a:cubicBezTo>
                  <a:cubicBezTo>
                    <a:pt x="16130" y="5606"/>
                    <a:pt x="16161" y="5436"/>
                    <a:pt x="16180" y="5266"/>
                  </a:cubicBezTo>
                  <a:cubicBezTo>
                    <a:pt x="16183" y="5250"/>
                    <a:pt x="16172" y="5243"/>
                    <a:pt x="16159" y="5243"/>
                  </a:cubicBezTo>
                  <a:cubicBezTo>
                    <a:pt x="16146" y="5243"/>
                    <a:pt x="16130" y="5250"/>
                    <a:pt x="16123" y="5266"/>
                  </a:cubicBezTo>
                  <a:cubicBezTo>
                    <a:pt x="16073" y="5418"/>
                    <a:pt x="16035" y="5575"/>
                    <a:pt x="15985" y="5726"/>
                  </a:cubicBezTo>
                  <a:cubicBezTo>
                    <a:pt x="15934" y="5877"/>
                    <a:pt x="15890" y="6028"/>
                    <a:pt x="15846" y="6185"/>
                  </a:cubicBezTo>
                  <a:cubicBezTo>
                    <a:pt x="15753" y="6482"/>
                    <a:pt x="15651" y="6778"/>
                    <a:pt x="15544" y="7067"/>
                  </a:cubicBezTo>
                  <a:cubicBezTo>
                    <a:pt x="15323" y="7666"/>
                    <a:pt x="15065" y="8245"/>
                    <a:pt x="14770" y="8811"/>
                  </a:cubicBezTo>
                  <a:cubicBezTo>
                    <a:pt x="14460" y="9398"/>
                    <a:pt x="14096" y="9953"/>
                    <a:pt x="13780" y="10532"/>
                  </a:cubicBezTo>
                  <a:cubicBezTo>
                    <a:pt x="13579" y="10898"/>
                    <a:pt x="13409" y="11282"/>
                    <a:pt x="13282" y="11672"/>
                  </a:cubicBezTo>
                  <a:cubicBezTo>
                    <a:pt x="13302" y="11338"/>
                    <a:pt x="13302" y="11004"/>
                    <a:pt x="13282" y="10671"/>
                  </a:cubicBezTo>
                  <a:cubicBezTo>
                    <a:pt x="13258" y="10305"/>
                    <a:pt x="13232" y="9945"/>
                    <a:pt x="13251" y="9575"/>
                  </a:cubicBezTo>
                  <a:cubicBezTo>
                    <a:pt x="13288" y="8887"/>
                    <a:pt x="13447" y="8195"/>
                    <a:pt x="13648" y="7520"/>
                  </a:cubicBezTo>
                  <a:cubicBezTo>
                    <a:pt x="13875" y="6790"/>
                    <a:pt x="14158" y="6084"/>
                    <a:pt x="14442" y="5372"/>
                  </a:cubicBezTo>
                  <a:cubicBezTo>
                    <a:pt x="14732" y="4630"/>
                    <a:pt x="15003" y="3886"/>
                    <a:pt x="15223" y="3130"/>
                  </a:cubicBezTo>
                  <a:cubicBezTo>
                    <a:pt x="15450" y="2349"/>
                    <a:pt x="15639" y="1555"/>
                    <a:pt x="15814" y="769"/>
                  </a:cubicBezTo>
                  <a:close/>
                  <a:moveTo>
                    <a:pt x="187" y="8314"/>
                  </a:moveTo>
                  <a:lnTo>
                    <a:pt x="187" y="8314"/>
                  </a:lnTo>
                  <a:cubicBezTo>
                    <a:pt x="1025" y="8529"/>
                    <a:pt x="1874" y="8686"/>
                    <a:pt x="2744" y="8793"/>
                  </a:cubicBezTo>
                  <a:cubicBezTo>
                    <a:pt x="3205" y="8849"/>
                    <a:pt x="3664" y="8895"/>
                    <a:pt x="4130" y="8919"/>
                  </a:cubicBezTo>
                  <a:cubicBezTo>
                    <a:pt x="4590" y="8951"/>
                    <a:pt x="5057" y="8957"/>
                    <a:pt x="5522" y="8982"/>
                  </a:cubicBezTo>
                  <a:cubicBezTo>
                    <a:pt x="6386" y="9032"/>
                    <a:pt x="7211" y="9203"/>
                    <a:pt x="7985" y="9549"/>
                  </a:cubicBezTo>
                  <a:cubicBezTo>
                    <a:pt x="8735" y="9877"/>
                    <a:pt x="9415" y="10343"/>
                    <a:pt x="10008" y="10910"/>
                  </a:cubicBezTo>
                  <a:cubicBezTo>
                    <a:pt x="10593" y="11477"/>
                    <a:pt x="11096" y="12145"/>
                    <a:pt x="11488" y="12875"/>
                  </a:cubicBezTo>
                  <a:cubicBezTo>
                    <a:pt x="11500" y="12913"/>
                    <a:pt x="11520" y="12945"/>
                    <a:pt x="11544" y="12982"/>
                  </a:cubicBezTo>
                  <a:cubicBezTo>
                    <a:pt x="11393" y="12901"/>
                    <a:pt x="11247" y="12825"/>
                    <a:pt x="11096" y="12756"/>
                  </a:cubicBezTo>
                  <a:cubicBezTo>
                    <a:pt x="9988" y="12245"/>
                    <a:pt x="8747" y="12113"/>
                    <a:pt x="7551" y="11861"/>
                  </a:cubicBezTo>
                  <a:cubicBezTo>
                    <a:pt x="7203" y="11785"/>
                    <a:pt x="6863" y="11703"/>
                    <a:pt x="6531" y="11602"/>
                  </a:cubicBezTo>
                  <a:cubicBezTo>
                    <a:pt x="6183" y="11495"/>
                    <a:pt x="5850" y="11363"/>
                    <a:pt x="5516" y="11230"/>
                  </a:cubicBezTo>
                  <a:cubicBezTo>
                    <a:pt x="5511" y="11228"/>
                    <a:pt x="5505" y="11227"/>
                    <a:pt x="5499" y="11227"/>
                  </a:cubicBezTo>
                  <a:cubicBezTo>
                    <a:pt x="5456" y="11227"/>
                    <a:pt x="5427" y="11285"/>
                    <a:pt x="5472" y="11313"/>
                  </a:cubicBezTo>
                  <a:cubicBezTo>
                    <a:pt x="5723" y="11483"/>
                    <a:pt x="6014" y="11602"/>
                    <a:pt x="6304" y="11703"/>
                  </a:cubicBezTo>
                  <a:cubicBezTo>
                    <a:pt x="6599" y="11805"/>
                    <a:pt x="6901" y="11886"/>
                    <a:pt x="7211" y="11962"/>
                  </a:cubicBezTo>
                  <a:cubicBezTo>
                    <a:pt x="7822" y="12100"/>
                    <a:pt x="8445" y="12201"/>
                    <a:pt x="9063" y="12326"/>
                  </a:cubicBezTo>
                  <a:cubicBezTo>
                    <a:pt x="9819" y="12477"/>
                    <a:pt x="10581" y="12680"/>
                    <a:pt x="11267" y="13020"/>
                  </a:cubicBezTo>
                  <a:cubicBezTo>
                    <a:pt x="10883" y="13052"/>
                    <a:pt x="10492" y="13082"/>
                    <a:pt x="10108" y="13120"/>
                  </a:cubicBezTo>
                  <a:cubicBezTo>
                    <a:pt x="9680" y="13165"/>
                    <a:pt x="9244" y="13215"/>
                    <a:pt x="8810" y="13247"/>
                  </a:cubicBezTo>
                  <a:cubicBezTo>
                    <a:pt x="8458" y="13273"/>
                    <a:pt x="8105" y="13289"/>
                    <a:pt x="7755" y="13289"/>
                  </a:cubicBezTo>
                  <a:cubicBezTo>
                    <a:pt x="7259" y="13289"/>
                    <a:pt x="6768" y="13256"/>
                    <a:pt x="6284" y="13171"/>
                  </a:cubicBezTo>
                  <a:cubicBezTo>
                    <a:pt x="5435" y="13020"/>
                    <a:pt x="4633" y="12698"/>
                    <a:pt x="3903" y="12258"/>
                  </a:cubicBezTo>
                  <a:cubicBezTo>
                    <a:pt x="3167" y="11811"/>
                    <a:pt x="2511" y="11244"/>
                    <a:pt x="1920" y="10607"/>
                  </a:cubicBezTo>
                  <a:cubicBezTo>
                    <a:pt x="1321" y="9953"/>
                    <a:pt x="792" y="9227"/>
                    <a:pt x="295" y="8485"/>
                  </a:cubicBezTo>
                  <a:cubicBezTo>
                    <a:pt x="257" y="8427"/>
                    <a:pt x="225" y="8372"/>
                    <a:pt x="187" y="8314"/>
                  </a:cubicBezTo>
                  <a:close/>
                  <a:moveTo>
                    <a:pt x="1560" y="14003"/>
                  </a:moveTo>
                  <a:cubicBezTo>
                    <a:pt x="1749" y="14021"/>
                    <a:pt x="1920" y="14116"/>
                    <a:pt x="2077" y="14216"/>
                  </a:cubicBezTo>
                  <a:cubicBezTo>
                    <a:pt x="2252" y="14323"/>
                    <a:pt x="2423" y="14437"/>
                    <a:pt x="2606" y="14538"/>
                  </a:cubicBezTo>
                  <a:cubicBezTo>
                    <a:pt x="2964" y="14753"/>
                    <a:pt x="3330" y="14948"/>
                    <a:pt x="3714" y="15111"/>
                  </a:cubicBezTo>
                  <a:cubicBezTo>
                    <a:pt x="4454" y="15435"/>
                    <a:pt x="5253" y="15646"/>
                    <a:pt x="6092" y="15646"/>
                  </a:cubicBezTo>
                  <a:cubicBezTo>
                    <a:pt x="6104" y="15646"/>
                    <a:pt x="6115" y="15646"/>
                    <a:pt x="6127" y="15646"/>
                  </a:cubicBezTo>
                  <a:cubicBezTo>
                    <a:pt x="6593" y="15640"/>
                    <a:pt x="7060" y="15571"/>
                    <a:pt x="7519" y="15539"/>
                  </a:cubicBezTo>
                  <a:cubicBezTo>
                    <a:pt x="7657" y="15531"/>
                    <a:pt x="7795" y="15527"/>
                    <a:pt x="7932" y="15527"/>
                  </a:cubicBezTo>
                  <a:cubicBezTo>
                    <a:pt x="8234" y="15527"/>
                    <a:pt x="8535" y="15547"/>
                    <a:pt x="8829" y="15590"/>
                  </a:cubicBezTo>
                  <a:cubicBezTo>
                    <a:pt x="9660" y="15722"/>
                    <a:pt x="10454" y="16050"/>
                    <a:pt x="11078" y="16597"/>
                  </a:cubicBezTo>
                  <a:cubicBezTo>
                    <a:pt x="11601" y="17058"/>
                    <a:pt x="12011" y="17663"/>
                    <a:pt x="12224" y="18361"/>
                  </a:cubicBezTo>
                  <a:cubicBezTo>
                    <a:pt x="11922" y="17882"/>
                    <a:pt x="11557" y="17460"/>
                    <a:pt x="11110" y="17126"/>
                  </a:cubicBezTo>
                  <a:cubicBezTo>
                    <a:pt x="10492" y="16680"/>
                    <a:pt x="9755" y="16478"/>
                    <a:pt x="8987" y="16408"/>
                  </a:cubicBezTo>
                  <a:cubicBezTo>
                    <a:pt x="8212" y="16333"/>
                    <a:pt x="7424" y="16378"/>
                    <a:pt x="6650" y="16308"/>
                  </a:cubicBezTo>
                  <a:cubicBezTo>
                    <a:pt x="5761" y="16233"/>
                    <a:pt x="4854" y="16018"/>
                    <a:pt x="4206" y="15413"/>
                  </a:cubicBezTo>
                  <a:cubicBezTo>
                    <a:pt x="4200" y="15408"/>
                    <a:pt x="4194" y="15406"/>
                    <a:pt x="4187" y="15406"/>
                  </a:cubicBezTo>
                  <a:cubicBezTo>
                    <a:pt x="4163" y="15406"/>
                    <a:pt x="4137" y="15439"/>
                    <a:pt x="4162" y="15463"/>
                  </a:cubicBezTo>
                  <a:cubicBezTo>
                    <a:pt x="4665" y="16062"/>
                    <a:pt x="5421" y="16320"/>
                    <a:pt x="6191" y="16440"/>
                  </a:cubicBezTo>
                  <a:cubicBezTo>
                    <a:pt x="6952" y="16553"/>
                    <a:pt x="7740" y="16521"/>
                    <a:pt x="8514" y="16567"/>
                  </a:cubicBezTo>
                  <a:cubicBezTo>
                    <a:pt x="9276" y="16605"/>
                    <a:pt x="10046" y="16718"/>
                    <a:pt x="10694" y="17096"/>
                  </a:cubicBezTo>
                  <a:cubicBezTo>
                    <a:pt x="11279" y="17436"/>
                    <a:pt x="11746" y="17946"/>
                    <a:pt x="12105" y="18525"/>
                  </a:cubicBezTo>
                  <a:cubicBezTo>
                    <a:pt x="11796" y="18431"/>
                    <a:pt x="11474" y="18393"/>
                    <a:pt x="11142" y="18393"/>
                  </a:cubicBezTo>
                  <a:cubicBezTo>
                    <a:pt x="10750" y="18399"/>
                    <a:pt x="10348" y="18469"/>
                    <a:pt x="9956" y="18550"/>
                  </a:cubicBezTo>
                  <a:cubicBezTo>
                    <a:pt x="9554" y="18632"/>
                    <a:pt x="9151" y="18727"/>
                    <a:pt x="8741" y="18777"/>
                  </a:cubicBezTo>
                  <a:cubicBezTo>
                    <a:pt x="8369" y="18828"/>
                    <a:pt x="7997" y="18850"/>
                    <a:pt x="7629" y="18850"/>
                  </a:cubicBezTo>
                  <a:cubicBezTo>
                    <a:pt x="7542" y="18850"/>
                    <a:pt x="7455" y="18849"/>
                    <a:pt x="7368" y="18847"/>
                  </a:cubicBezTo>
                  <a:cubicBezTo>
                    <a:pt x="6455" y="18821"/>
                    <a:pt x="5534" y="18676"/>
                    <a:pt x="4717" y="18324"/>
                  </a:cubicBezTo>
                  <a:cubicBezTo>
                    <a:pt x="3915" y="17977"/>
                    <a:pt x="3267" y="17379"/>
                    <a:pt x="2775" y="16661"/>
                  </a:cubicBezTo>
                  <a:cubicBezTo>
                    <a:pt x="2278" y="15936"/>
                    <a:pt x="1912" y="15105"/>
                    <a:pt x="1636" y="14248"/>
                  </a:cubicBezTo>
                  <a:cubicBezTo>
                    <a:pt x="1610" y="14166"/>
                    <a:pt x="1586" y="14085"/>
                    <a:pt x="1560" y="14003"/>
                  </a:cubicBezTo>
                  <a:close/>
                  <a:moveTo>
                    <a:pt x="1968" y="0"/>
                  </a:moveTo>
                  <a:cubicBezTo>
                    <a:pt x="1948" y="0"/>
                    <a:pt x="1921" y="25"/>
                    <a:pt x="1926" y="51"/>
                  </a:cubicBezTo>
                  <a:cubicBezTo>
                    <a:pt x="1964" y="976"/>
                    <a:pt x="2159" y="1871"/>
                    <a:pt x="2505" y="2696"/>
                  </a:cubicBezTo>
                  <a:cubicBezTo>
                    <a:pt x="2851" y="3528"/>
                    <a:pt x="3342" y="4270"/>
                    <a:pt x="3961" y="4888"/>
                  </a:cubicBezTo>
                  <a:cubicBezTo>
                    <a:pt x="4697" y="5625"/>
                    <a:pt x="5604" y="6166"/>
                    <a:pt x="6531" y="6639"/>
                  </a:cubicBezTo>
                  <a:cubicBezTo>
                    <a:pt x="7002" y="6878"/>
                    <a:pt x="7488" y="7099"/>
                    <a:pt x="7985" y="7288"/>
                  </a:cubicBezTo>
                  <a:cubicBezTo>
                    <a:pt x="8476" y="7483"/>
                    <a:pt x="8980" y="7647"/>
                    <a:pt x="9459" y="7854"/>
                  </a:cubicBezTo>
                  <a:cubicBezTo>
                    <a:pt x="10392" y="8270"/>
                    <a:pt x="11204" y="8919"/>
                    <a:pt x="11790" y="9764"/>
                  </a:cubicBezTo>
                  <a:cubicBezTo>
                    <a:pt x="11834" y="9820"/>
                    <a:pt x="11872" y="9883"/>
                    <a:pt x="11916" y="9945"/>
                  </a:cubicBezTo>
                  <a:cubicBezTo>
                    <a:pt x="12079" y="10317"/>
                    <a:pt x="12230" y="10695"/>
                    <a:pt x="12375" y="11079"/>
                  </a:cubicBezTo>
                  <a:cubicBezTo>
                    <a:pt x="12646" y="11797"/>
                    <a:pt x="12848" y="12541"/>
                    <a:pt x="12968" y="13309"/>
                  </a:cubicBezTo>
                  <a:cubicBezTo>
                    <a:pt x="13037" y="13732"/>
                    <a:pt x="13081" y="14160"/>
                    <a:pt x="13113" y="14588"/>
                  </a:cubicBezTo>
                  <a:cubicBezTo>
                    <a:pt x="12962" y="14236"/>
                    <a:pt x="12715" y="13921"/>
                    <a:pt x="12464" y="13669"/>
                  </a:cubicBezTo>
                  <a:cubicBezTo>
                    <a:pt x="12218" y="13422"/>
                    <a:pt x="11941" y="13221"/>
                    <a:pt x="11651" y="13044"/>
                  </a:cubicBezTo>
                  <a:cubicBezTo>
                    <a:pt x="11311" y="12308"/>
                    <a:pt x="10832" y="11640"/>
                    <a:pt x="10284" y="11073"/>
                  </a:cubicBezTo>
                  <a:cubicBezTo>
                    <a:pt x="9724" y="10482"/>
                    <a:pt x="9063" y="9983"/>
                    <a:pt x="8331" y="9613"/>
                  </a:cubicBezTo>
                  <a:cubicBezTo>
                    <a:pt x="7601" y="9241"/>
                    <a:pt x="6801" y="9008"/>
                    <a:pt x="5964" y="8925"/>
                  </a:cubicBezTo>
                  <a:cubicBezTo>
                    <a:pt x="5497" y="8875"/>
                    <a:pt x="5025" y="8869"/>
                    <a:pt x="4558" y="8849"/>
                  </a:cubicBezTo>
                  <a:cubicBezTo>
                    <a:pt x="4086" y="8825"/>
                    <a:pt x="3613" y="8793"/>
                    <a:pt x="3147" y="8736"/>
                  </a:cubicBezTo>
                  <a:cubicBezTo>
                    <a:pt x="2222" y="8636"/>
                    <a:pt x="1308" y="8479"/>
                    <a:pt x="414" y="8264"/>
                  </a:cubicBezTo>
                  <a:cubicBezTo>
                    <a:pt x="301" y="8238"/>
                    <a:pt x="193" y="8207"/>
                    <a:pt x="80" y="8183"/>
                  </a:cubicBezTo>
                  <a:cubicBezTo>
                    <a:pt x="76" y="8181"/>
                    <a:pt x="72" y="8181"/>
                    <a:pt x="68" y="8181"/>
                  </a:cubicBezTo>
                  <a:cubicBezTo>
                    <a:pt x="34" y="8181"/>
                    <a:pt x="1" y="8230"/>
                    <a:pt x="23" y="8264"/>
                  </a:cubicBezTo>
                  <a:cubicBezTo>
                    <a:pt x="514" y="9020"/>
                    <a:pt x="1031" y="9756"/>
                    <a:pt x="1617" y="10431"/>
                  </a:cubicBezTo>
                  <a:cubicBezTo>
                    <a:pt x="2190" y="11099"/>
                    <a:pt x="2827" y="11703"/>
                    <a:pt x="3537" y="12201"/>
                  </a:cubicBezTo>
                  <a:cubicBezTo>
                    <a:pt x="4249" y="12698"/>
                    <a:pt x="5031" y="13090"/>
                    <a:pt x="5888" y="13291"/>
                  </a:cubicBezTo>
                  <a:cubicBezTo>
                    <a:pt x="6482" y="13436"/>
                    <a:pt x="7100" y="13490"/>
                    <a:pt x="7725" y="13490"/>
                  </a:cubicBezTo>
                  <a:cubicBezTo>
                    <a:pt x="7966" y="13490"/>
                    <a:pt x="8208" y="13482"/>
                    <a:pt x="8451" y="13468"/>
                  </a:cubicBezTo>
                  <a:cubicBezTo>
                    <a:pt x="9358" y="13416"/>
                    <a:pt x="10265" y="13297"/>
                    <a:pt x="11166" y="13171"/>
                  </a:cubicBezTo>
                  <a:cubicBezTo>
                    <a:pt x="11267" y="13158"/>
                    <a:pt x="11368" y="13146"/>
                    <a:pt x="11468" y="13134"/>
                  </a:cubicBezTo>
                  <a:cubicBezTo>
                    <a:pt x="11721" y="13271"/>
                    <a:pt x="11953" y="13436"/>
                    <a:pt x="12174" y="13625"/>
                  </a:cubicBezTo>
                  <a:cubicBezTo>
                    <a:pt x="12401" y="13820"/>
                    <a:pt x="12608" y="14047"/>
                    <a:pt x="12779" y="14299"/>
                  </a:cubicBezTo>
                  <a:cubicBezTo>
                    <a:pt x="12924" y="14512"/>
                    <a:pt x="13037" y="14753"/>
                    <a:pt x="13145" y="14998"/>
                  </a:cubicBezTo>
                  <a:cubicBezTo>
                    <a:pt x="13189" y="15917"/>
                    <a:pt x="13175" y="16850"/>
                    <a:pt x="13157" y="17782"/>
                  </a:cubicBezTo>
                  <a:cubicBezTo>
                    <a:pt x="13145" y="18689"/>
                    <a:pt x="13113" y="19596"/>
                    <a:pt x="13131" y="20497"/>
                  </a:cubicBezTo>
                  <a:cubicBezTo>
                    <a:pt x="13087" y="20346"/>
                    <a:pt x="13043" y="20201"/>
                    <a:pt x="12994" y="20056"/>
                  </a:cubicBezTo>
                  <a:cubicBezTo>
                    <a:pt x="12867" y="19678"/>
                    <a:pt x="12729" y="19306"/>
                    <a:pt x="12558" y="18954"/>
                  </a:cubicBezTo>
                  <a:cubicBezTo>
                    <a:pt x="12495" y="18835"/>
                    <a:pt x="12433" y="18714"/>
                    <a:pt x="12369" y="18600"/>
                  </a:cubicBezTo>
                  <a:cubicBezTo>
                    <a:pt x="12218" y="17890"/>
                    <a:pt x="11872" y="17253"/>
                    <a:pt x="11393" y="16748"/>
                  </a:cubicBezTo>
                  <a:cubicBezTo>
                    <a:pt x="10826" y="16151"/>
                    <a:pt x="10076" y="15754"/>
                    <a:pt x="9264" y="15565"/>
                  </a:cubicBezTo>
                  <a:cubicBezTo>
                    <a:pt x="8848" y="15463"/>
                    <a:pt x="8420" y="15413"/>
                    <a:pt x="7985" y="15413"/>
                  </a:cubicBezTo>
                  <a:cubicBezTo>
                    <a:pt x="7519" y="15413"/>
                    <a:pt x="7052" y="15477"/>
                    <a:pt x="6587" y="15515"/>
                  </a:cubicBezTo>
                  <a:cubicBezTo>
                    <a:pt x="6437" y="15525"/>
                    <a:pt x="6288" y="15531"/>
                    <a:pt x="6140" y="15531"/>
                  </a:cubicBezTo>
                  <a:cubicBezTo>
                    <a:pt x="5839" y="15531"/>
                    <a:pt x="5540" y="15508"/>
                    <a:pt x="5246" y="15457"/>
                  </a:cubicBezTo>
                  <a:cubicBezTo>
                    <a:pt x="4822" y="15388"/>
                    <a:pt x="4407" y="15268"/>
                    <a:pt x="4017" y="15111"/>
                  </a:cubicBezTo>
                  <a:cubicBezTo>
                    <a:pt x="3621" y="14960"/>
                    <a:pt x="3235" y="14771"/>
                    <a:pt x="2865" y="14570"/>
                  </a:cubicBezTo>
                  <a:cubicBezTo>
                    <a:pt x="2682" y="14462"/>
                    <a:pt x="2499" y="14355"/>
                    <a:pt x="2316" y="14248"/>
                  </a:cubicBezTo>
                  <a:cubicBezTo>
                    <a:pt x="2139" y="14140"/>
                    <a:pt x="1976" y="14027"/>
                    <a:pt x="1781" y="13959"/>
                  </a:cubicBezTo>
                  <a:cubicBezTo>
                    <a:pt x="1685" y="13927"/>
                    <a:pt x="1598" y="13908"/>
                    <a:pt x="1496" y="13908"/>
                  </a:cubicBezTo>
                  <a:cubicBezTo>
                    <a:pt x="1466" y="13908"/>
                    <a:pt x="1447" y="13939"/>
                    <a:pt x="1453" y="13965"/>
                  </a:cubicBezTo>
                  <a:cubicBezTo>
                    <a:pt x="1723" y="14834"/>
                    <a:pt x="2045" y="15684"/>
                    <a:pt x="2499" y="16446"/>
                  </a:cubicBezTo>
                  <a:cubicBezTo>
                    <a:pt x="2946" y="17190"/>
                    <a:pt x="3531" y="17844"/>
                    <a:pt x="4281" y="18274"/>
                  </a:cubicBezTo>
                  <a:cubicBezTo>
                    <a:pt x="5063" y="18727"/>
                    <a:pt x="5976" y="18928"/>
                    <a:pt x="6895" y="19016"/>
                  </a:cubicBezTo>
                  <a:cubicBezTo>
                    <a:pt x="7174" y="19039"/>
                    <a:pt x="7456" y="19053"/>
                    <a:pt x="7740" y="19053"/>
                  </a:cubicBezTo>
                  <a:cubicBezTo>
                    <a:pt x="7917" y="19053"/>
                    <a:pt x="8096" y="19048"/>
                    <a:pt x="8275" y="19036"/>
                  </a:cubicBezTo>
                  <a:cubicBezTo>
                    <a:pt x="8709" y="19010"/>
                    <a:pt x="9139" y="18934"/>
                    <a:pt x="9572" y="18847"/>
                  </a:cubicBezTo>
                  <a:cubicBezTo>
                    <a:pt x="9970" y="18759"/>
                    <a:pt x="10372" y="18658"/>
                    <a:pt x="10770" y="18600"/>
                  </a:cubicBezTo>
                  <a:cubicBezTo>
                    <a:pt x="11023" y="18560"/>
                    <a:pt x="11278" y="18531"/>
                    <a:pt x="11530" y="18531"/>
                  </a:cubicBezTo>
                  <a:cubicBezTo>
                    <a:pt x="11672" y="18531"/>
                    <a:pt x="11813" y="18540"/>
                    <a:pt x="11953" y="18562"/>
                  </a:cubicBezTo>
                  <a:cubicBezTo>
                    <a:pt x="12023" y="18576"/>
                    <a:pt x="12093" y="18588"/>
                    <a:pt x="12162" y="18608"/>
                  </a:cubicBezTo>
                  <a:cubicBezTo>
                    <a:pt x="12192" y="18670"/>
                    <a:pt x="12224" y="18727"/>
                    <a:pt x="12262" y="18783"/>
                  </a:cubicBezTo>
                  <a:cubicBezTo>
                    <a:pt x="12476" y="19175"/>
                    <a:pt x="12653" y="19590"/>
                    <a:pt x="12805" y="20018"/>
                  </a:cubicBezTo>
                  <a:cubicBezTo>
                    <a:pt x="12924" y="20358"/>
                    <a:pt x="13024" y="20711"/>
                    <a:pt x="13145" y="21057"/>
                  </a:cubicBezTo>
                  <a:cubicBezTo>
                    <a:pt x="13163" y="21460"/>
                    <a:pt x="13189" y="21864"/>
                    <a:pt x="13232" y="22266"/>
                  </a:cubicBezTo>
                  <a:cubicBezTo>
                    <a:pt x="13251" y="22449"/>
                    <a:pt x="13288" y="22632"/>
                    <a:pt x="13320" y="22809"/>
                  </a:cubicBezTo>
                  <a:cubicBezTo>
                    <a:pt x="13323" y="22825"/>
                    <a:pt x="13334" y="22831"/>
                    <a:pt x="13346" y="22831"/>
                  </a:cubicBezTo>
                  <a:cubicBezTo>
                    <a:pt x="13364" y="22831"/>
                    <a:pt x="13384" y="22818"/>
                    <a:pt x="13384" y="22795"/>
                  </a:cubicBezTo>
                  <a:cubicBezTo>
                    <a:pt x="13314" y="21850"/>
                    <a:pt x="13296" y="20894"/>
                    <a:pt x="13302" y="19937"/>
                  </a:cubicBezTo>
                  <a:cubicBezTo>
                    <a:pt x="13314" y="19931"/>
                    <a:pt x="13326" y="19911"/>
                    <a:pt x="13326" y="19893"/>
                  </a:cubicBezTo>
                  <a:cubicBezTo>
                    <a:pt x="13340" y="19609"/>
                    <a:pt x="13364" y="19318"/>
                    <a:pt x="13433" y="19036"/>
                  </a:cubicBezTo>
                  <a:cubicBezTo>
                    <a:pt x="13497" y="18759"/>
                    <a:pt x="13585" y="18487"/>
                    <a:pt x="13698" y="18230"/>
                  </a:cubicBezTo>
                  <a:cubicBezTo>
                    <a:pt x="13938" y="17675"/>
                    <a:pt x="14271" y="17164"/>
                    <a:pt x="14637" y="16692"/>
                  </a:cubicBezTo>
                  <a:cubicBezTo>
                    <a:pt x="15468" y="15622"/>
                    <a:pt x="16501" y="14745"/>
                    <a:pt x="17346" y="13681"/>
                  </a:cubicBezTo>
                  <a:cubicBezTo>
                    <a:pt x="17585" y="13379"/>
                    <a:pt x="17812" y="13058"/>
                    <a:pt x="18001" y="12724"/>
                  </a:cubicBezTo>
                  <a:cubicBezTo>
                    <a:pt x="18189" y="12390"/>
                    <a:pt x="18378" y="12012"/>
                    <a:pt x="18448" y="11640"/>
                  </a:cubicBezTo>
                  <a:cubicBezTo>
                    <a:pt x="18456" y="11600"/>
                    <a:pt x="18422" y="11564"/>
                    <a:pt x="18389" y="11564"/>
                  </a:cubicBezTo>
                  <a:cubicBezTo>
                    <a:pt x="18370" y="11564"/>
                    <a:pt x="18352" y="11575"/>
                    <a:pt x="18341" y="11602"/>
                  </a:cubicBezTo>
                  <a:cubicBezTo>
                    <a:pt x="18271" y="11759"/>
                    <a:pt x="18209" y="11924"/>
                    <a:pt x="18134" y="12087"/>
                  </a:cubicBezTo>
                  <a:cubicBezTo>
                    <a:pt x="18064" y="12245"/>
                    <a:pt x="17982" y="12402"/>
                    <a:pt x="17893" y="12561"/>
                  </a:cubicBezTo>
                  <a:cubicBezTo>
                    <a:pt x="17724" y="12869"/>
                    <a:pt x="17521" y="13165"/>
                    <a:pt x="17308" y="13448"/>
                  </a:cubicBezTo>
                  <a:cubicBezTo>
                    <a:pt x="16867" y="14021"/>
                    <a:pt x="16363" y="14538"/>
                    <a:pt x="15872" y="15061"/>
                  </a:cubicBezTo>
                  <a:cubicBezTo>
                    <a:pt x="15009" y="15962"/>
                    <a:pt x="14133" y="16899"/>
                    <a:pt x="13610" y="18047"/>
                  </a:cubicBezTo>
                  <a:cubicBezTo>
                    <a:pt x="13491" y="18317"/>
                    <a:pt x="13384" y="18608"/>
                    <a:pt x="13314" y="18903"/>
                  </a:cubicBezTo>
                  <a:cubicBezTo>
                    <a:pt x="13314" y="18683"/>
                    <a:pt x="13320" y="18457"/>
                    <a:pt x="13326" y="18236"/>
                  </a:cubicBezTo>
                  <a:cubicBezTo>
                    <a:pt x="13364" y="16812"/>
                    <a:pt x="13396" y="15382"/>
                    <a:pt x="13244" y="13989"/>
                  </a:cubicBezTo>
                  <a:cubicBezTo>
                    <a:pt x="13226" y="13725"/>
                    <a:pt x="13195" y="13460"/>
                    <a:pt x="13195" y="13190"/>
                  </a:cubicBezTo>
                  <a:cubicBezTo>
                    <a:pt x="13201" y="12919"/>
                    <a:pt x="13220" y="12648"/>
                    <a:pt x="13270" y="12372"/>
                  </a:cubicBezTo>
                  <a:cubicBezTo>
                    <a:pt x="13302" y="12213"/>
                    <a:pt x="13340" y="12056"/>
                    <a:pt x="13384" y="11898"/>
                  </a:cubicBezTo>
                  <a:cubicBezTo>
                    <a:pt x="13566" y="11811"/>
                    <a:pt x="13755" y="11729"/>
                    <a:pt x="13931" y="11628"/>
                  </a:cubicBezTo>
                  <a:cubicBezTo>
                    <a:pt x="14127" y="11514"/>
                    <a:pt x="14316" y="11395"/>
                    <a:pt x="14505" y="11268"/>
                  </a:cubicBezTo>
                  <a:cubicBezTo>
                    <a:pt x="14883" y="11017"/>
                    <a:pt x="15242" y="10727"/>
                    <a:pt x="15570" y="10412"/>
                  </a:cubicBezTo>
                  <a:cubicBezTo>
                    <a:pt x="16236" y="9776"/>
                    <a:pt x="16785" y="8994"/>
                    <a:pt x="17119" y="8131"/>
                  </a:cubicBezTo>
                  <a:cubicBezTo>
                    <a:pt x="17440" y="7313"/>
                    <a:pt x="17521" y="6444"/>
                    <a:pt x="17459" y="5606"/>
                  </a:cubicBezTo>
                  <a:cubicBezTo>
                    <a:pt x="17396" y="4755"/>
                    <a:pt x="17201" y="3924"/>
                    <a:pt x="16936" y="3136"/>
                  </a:cubicBezTo>
                  <a:cubicBezTo>
                    <a:pt x="16640" y="2243"/>
                    <a:pt x="16256" y="1392"/>
                    <a:pt x="15852" y="554"/>
                  </a:cubicBezTo>
                  <a:cubicBezTo>
                    <a:pt x="15843" y="539"/>
                    <a:pt x="15826" y="532"/>
                    <a:pt x="15809" y="532"/>
                  </a:cubicBezTo>
                  <a:cubicBezTo>
                    <a:pt x="15782" y="532"/>
                    <a:pt x="15753" y="549"/>
                    <a:pt x="15745" y="580"/>
                  </a:cubicBezTo>
                  <a:cubicBezTo>
                    <a:pt x="15570" y="1342"/>
                    <a:pt x="15399" y="2098"/>
                    <a:pt x="15186" y="2854"/>
                  </a:cubicBezTo>
                  <a:cubicBezTo>
                    <a:pt x="14977" y="3615"/>
                    <a:pt x="14718" y="4359"/>
                    <a:pt x="14430" y="5096"/>
                  </a:cubicBezTo>
                  <a:cubicBezTo>
                    <a:pt x="13881" y="6476"/>
                    <a:pt x="13282" y="7867"/>
                    <a:pt x="13151" y="9328"/>
                  </a:cubicBezTo>
                  <a:cubicBezTo>
                    <a:pt x="13113" y="9738"/>
                    <a:pt x="13131" y="10142"/>
                    <a:pt x="13157" y="10544"/>
                  </a:cubicBezTo>
                  <a:cubicBezTo>
                    <a:pt x="13189" y="10960"/>
                    <a:pt x="13207" y="11375"/>
                    <a:pt x="13201" y="11797"/>
                  </a:cubicBezTo>
                  <a:cubicBezTo>
                    <a:pt x="13201" y="11823"/>
                    <a:pt x="13213" y="11835"/>
                    <a:pt x="13232" y="11835"/>
                  </a:cubicBezTo>
                  <a:cubicBezTo>
                    <a:pt x="13226" y="11843"/>
                    <a:pt x="13226" y="11855"/>
                    <a:pt x="13226" y="11861"/>
                  </a:cubicBezTo>
                  <a:cubicBezTo>
                    <a:pt x="13195" y="11974"/>
                    <a:pt x="13169" y="12094"/>
                    <a:pt x="13145" y="12213"/>
                  </a:cubicBezTo>
                  <a:cubicBezTo>
                    <a:pt x="13107" y="12409"/>
                    <a:pt x="13081" y="12604"/>
                    <a:pt x="13069" y="12800"/>
                  </a:cubicBezTo>
                  <a:cubicBezTo>
                    <a:pt x="12980" y="12364"/>
                    <a:pt x="12867" y="11930"/>
                    <a:pt x="12729" y="11514"/>
                  </a:cubicBezTo>
                  <a:cubicBezTo>
                    <a:pt x="12558" y="10997"/>
                    <a:pt x="12363" y="10500"/>
                    <a:pt x="12148" y="10009"/>
                  </a:cubicBezTo>
                  <a:cubicBezTo>
                    <a:pt x="12288" y="8957"/>
                    <a:pt x="12275" y="7898"/>
                    <a:pt x="12124" y="6878"/>
                  </a:cubicBezTo>
                  <a:cubicBezTo>
                    <a:pt x="12049" y="6362"/>
                    <a:pt x="11928" y="5851"/>
                    <a:pt x="11739" y="5372"/>
                  </a:cubicBezTo>
                  <a:cubicBezTo>
                    <a:pt x="11544" y="4907"/>
                    <a:pt x="11273" y="4491"/>
                    <a:pt x="10945" y="4125"/>
                  </a:cubicBezTo>
                  <a:cubicBezTo>
                    <a:pt x="10278" y="3395"/>
                    <a:pt x="9409" y="2891"/>
                    <a:pt x="8502" y="2525"/>
                  </a:cubicBezTo>
                  <a:cubicBezTo>
                    <a:pt x="7494" y="2122"/>
                    <a:pt x="6429" y="1871"/>
                    <a:pt x="5383" y="1555"/>
                  </a:cubicBezTo>
                  <a:cubicBezTo>
                    <a:pt x="4313" y="1240"/>
                    <a:pt x="3273" y="819"/>
                    <a:pt x="2328" y="232"/>
                  </a:cubicBezTo>
                  <a:cubicBezTo>
                    <a:pt x="2215" y="157"/>
                    <a:pt x="2095" y="81"/>
                    <a:pt x="1982" y="5"/>
                  </a:cubicBezTo>
                  <a:cubicBezTo>
                    <a:pt x="1978" y="2"/>
                    <a:pt x="1973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 rot="-1527539">
              <a:off x="-283367" y="2337454"/>
              <a:ext cx="1172646" cy="1450686"/>
            </a:xfrm>
            <a:custGeom>
              <a:avLst/>
              <a:gdLst/>
              <a:ahLst/>
              <a:cxnLst/>
              <a:rect l="l" t="t" r="r" b="b"/>
              <a:pathLst>
                <a:path w="18456" h="22832" extrusionOk="0">
                  <a:moveTo>
                    <a:pt x="2007" y="126"/>
                  </a:moveTo>
                  <a:cubicBezTo>
                    <a:pt x="2908" y="693"/>
                    <a:pt x="3865" y="1147"/>
                    <a:pt x="4886" y="1487"/>
                  </a:cubicBezTo>
                  <a:cubicBezTo>
                    <a:pt x="5912" y="1833"/>
                    <a:pt x="6984" y="2072"/>
                    <a:pt x="8011" y="2438"/>
                  </a:cubicBezTo>
                  <a:cubicBezTo>
                    <a:pt x="8942" y="2772"/>
                    <a:pt x="9849" y="3218"/>
                    <a:pt x="10575" y="3898"/>
                  </a:cubicBezTo>
                  <a:cubicBezTo>
                    <a:pt x="10933" y="4226"/>
                    <a:pt x="11241" y="4616"/>
                    <a:pt x="11474" y="5052"/>
                  </a:cubicBezTo>
                  <a:cubicBezTo>
                    <a:pt x="11715" y="5505"/>
                    <a:pt x="11866" y="6009"/>
                    <a:pt x="11959" y="6526"/>
                  </a:cubicBezTo>
                  <a:cubicBezTo>
                    <a:pt x="12154" y="7558"/>
                    <a:pt x="12186" y="8636"/>
                    <a:pt x="12086" y="9712"/>
                  </a:cubicBezTo>
                  <a:cubicBezTo>
                    <a:pt x="12086" y="9756"/>
                    <a:pt x="12079" y="9802"/>
                    <a:pt x="12073" y="9845"/>
                  </a:cubicBezTo>
                  <a:cubicBezTo>
                    <a:pt x="11973" y="9613"/>
                    <a:pt x="11866" y="9378"/>
                    <a:pt x="11752" y="9152"/>
                  </a:cubicBezTo>
                  <a:cubicBezTo>
                    <a:pt x="11393" y="8378"/>
                    <a:pt x="10990" y="7634"/>
                    <a:pt x="10492" y="6953"/>
                  </a:cubicBezTo>
                  <a:cubicBezTo>
                    <a:pt x="10008" y="6299"/>
                    <a:pt x="9453" y="5706"/>
                    <a:pt x="8848" y="5171"/>
                  </a:cubicBezTo>
                  <a:cubicBezTo>
                    <a:pt x="8231" y="4624"/>
                    <a:pt x="7569" y="4133"/>
                    <a:pt x="6883" y="3679"/>
                  </a:cubicBezTo>
                  <a:cubicBezTo>
                    <a:pt x="6203" y="3218"/>
                    <a:pt x="5503" y="2790"/>
                    <a:pt x="4773" y="2400"/>
                  </a:cubicBezTo>
                  <a:cubicBezTo>
                    <a:pt x="4596" y="2305"/>
                    <a:pt x="4414" y="2211"/>
                    <a:pt x="4237" y="2110"/>
                  </a:cubicBezTo>
                  <a:cubicBezTo>
                    <a:pt x="4230" y="2106"/>
                    <a:pt x="4223" y="2105"/>
                    <a:pt x="4217" y="2105"/>
                  </a:cubicBezTo>
                  <a:cubicBezTo>
                    <a:pt x="4176" y="2105"/>
                    <a:pt x="4148" y="2164"/>
                    <a:pt x="4187" y="2191"/>
                  </a:cubicBezTo>
                  <a:cubicBezTo>
                    <a:pt x="5578" y="3061"/>
                    <a:pt x="7002" y="3892"/>
                    <a:pt x="8269" y="4932"/>
                  </a:cubicBezTo>
                  <a:cubicBezTo>
                    <a:pt x="8892" y="5442"/>
                    <a:pt x="9479" y="6003"/>
                    <a:pt x="9994" y="6627"/>
                  </a:cubicBezTo>
                  <a:cubicBezTo>
                    <a:pt x="10523" y="7269"/>
                    <a:pt x="10965" y="7980"/>
                    <a:pt x="11343" y="8736"/>
                  </a:cubicBezTo>
                  <a:cubicBezTo>
                    <a:pt x="11456" y="8963"/>
                    <a:pt x="11569" y="9197"/>
                    <a:pt x="11677" y="9430"/>
                  </a:cubicBezTo>
                  <a:cubicBezTo>
                    <a:pt x="11210" y="8831"/>
                    <a:pt x="10637" y="8334"/>
                    <a:pt x="9988" y="7956"/>
                  </a:cubicBezTo>
                  <a:cubicBezTo>
                    <a:pt x="9541" y="7697"/>
                    <a:pt x="9055" y="7502"/>
                    <a:pt x="8572" y="7319"/>
                  </a:cubicBezTo>
                  <a:cubicBezTo>
                    <a:pt x="8080" y="7130"/>
                    <a:pt x="7595" y="6941"/>
                    <a:pt x="7116" y="6715"/>
                  </a:cubicBezTo>
                  <a:cubicBezTo>
                    <a:pt x="6630" y="6494"/>
                    <a:pt x="6165" y="6241"/>
                    <a:pt x="5705" y="5971"/>
                  </a:cubicBezTo>
                  <a:cubicBezTo>
                    <a:pt x="5246" y="5700"/>
                    <a:pt x="4804" y="5398"/>
                    <a:pt x="4395" y="5052"/>
                  </a:cubicBezTo>
                  <a:cubicBezTo>
                    <a:pt x="3740" y="4479"/>
                    <a:pt x="3205" y="3773"/>
                    <a:pt x="2801" y="2979"/>
                  </a:cubicBezTo>
                  <a:cubicBezTo>
                    <a:pt x="2398" y="2191"/>
                    <a:pt x="2133" y="1316"/>
                    <a:pt x="2033" y="403"/>
                  </a:cubicBezTo>
                  <a:cubicBezTo>
                    <a:pt x="2026" y="308"/>
                    <a:pt x="2014" y="214"/>
                    <a:pt x="2007" y="126"/>
                  </a:cubicBezTo>
                  <a:close/>
                  <a:moveTo>
                    <a:pt x="15814" y="769"/>
                  </a:moveTo>
                  <a:cubicBezTo>
                    <a:pt x="16501" y="2160"/>
                    <a:pt x="17093" y="3653"/>
                    <a:pt x="17264" y="5272"/>
                  </a:cubicBezTo>
                  <a:cubicBezTo>
                    <a:pt x="17346" y="6078"/>
                    <a:pt x="17326" y="6922"/>
                    <a:pt x="17068" y="7735"/>
                  </a:cubicBezTo>
                  <a:cubicBezTo>
                    <a:pt x="16803" y="8592"/>
                    <a:pt x="16300" y="9366"/>
                    <a:pt x="15683" y="10021"/>
                  </a:cubicBezTo>
                  <a:cubicBezTo>
                    <a:pt x="15343" y="10381"/>
                    <a:pt x="14965" y="10701"/>
                    <a:pt x="14567" y="10979"/>
                  </a:cubicBezTo>
                  <a:cubicBezTo>
                    <a:pt x="14366" y="11124"/>
                    <a:pt x="14158" y="11256"/>
                    <a:pt x="13950" y="11375"/>
                  </a:cubicBezTo>
                  <a:cubicBezTo>
                    <a:pt x="13787" y="11477"/>
                    <a:pt x="13616" y="11570"/>
                    <a:pt x="13453" y="11666"/>
                  </a:cubicBezTo>
                  <a:cubicBezTo>
                    <a:pt x="13560" y="11338"/>
                    <a:pt x="13698" y="11023"/>
                    <a:pt x="13869" y="10709"/>
                  </a:cubicBezTo>
                  <a:cubicBezTo>
                    <a:pt x="14171" y="10134"/>
                    <a:pt x="14536" y="9587"/>
                    <a:pt x="14845" y="9014"/>
                  </a:cubicBezTo>
                  <a:cubicBezTo>
                    <a:pt x="15140" y="8453"/>
                    <a:pt x="15405" y="7874"/>
                    <a:pt x="15632" y="7282"/>
                  </a:cubicBezTo>
                  <a:cubicBezTo>
                    <a:pt x="15753" y="6960"/>
                    <a:pt x="15866" y="6627"/>
                    <a:pt x="15960" y="6293"/>
                  </a:cubicBezTo>
                  <a:cubicBezTo>
                    <a:pt x="16010" y="6122"/>
                    <a:pt x="16061" y="5947"/>
                    <a:pt x="16093" y="5776"/>
                  </a:cubicBezTo>
                  <a:cubicBezTo>
                    <a:pt x="16130" y="5606"/>
                    <a:pt x="16161" y="5436"/>
                    <a:pt x="16180" y="5266"/>
                  </a:cubicBezTo>
                  <a:cubicBezTo>
                    <a:pt x="16183" y="5250"/>
                    <a:pt x="16172" y="5243"/>
                    <a:pt x="16159" y="5243"/>
                  </a:cubicBezTo>
                  <a:cubicBezTo>
                    <a:pt x="16146" y="5243"/>
                    <a:pt x="16130" y="5250"/>
                    <a:pt x="16123" y="5266"/>
                  </a:cubicBezTo>
                  <a:cubicBezTo>
                    <a:pt x="16073" y="5418"/>
                    <a:pt x="16035" y="5575"/>
                    <a:pt x="15985" y="5726"/>
                  </a:cubicBezTo>
                  <a:cubicBezTo>
                    <a:pt x="15934" y="5877"/>
                    <a:pt x="15890" y="6028"/>
                    <a:pt x="15846" y="6185"/>
                  </a:cubicBezTo>
                  <a:cubicBezTo>
                    <a:pt x="15753" y="6482"/>
                    <a:pt x="15651" y="6778"/>
                    <a:pt x="15544" y="7067"/>
                  </a:cubicBezTo>
                  <a:cubicBezTo>
                    <a:pt x="15323" y="7666"/>
                    <a:pt x="15065" y="8245"/>
                    <a:pt x="14770" y="8811"/>
                  </a:cubicBezTo>
                  <a:cubicBezTo>
                    <a:pt x="14460" y="9398"/>
                    <a:pt x="14096" y="9953"/>
                    <a:pt x="13780" y="10532"/>
                  </a:cubicBezTo>
                  <a:cubicBezTo>
                    <a:pt x="13579" y="10898"/>
                    <a:pt x="13409" y="11282"/>
                    <a:pt x="13282" y="11672"/>
                  </a:cubicBezTo>
                  <a:cubicBezTo>
                    <a:pt x="13302" y="11338"/>
                    <a:pt x="13302" y="11004"/>
                    <a:pt x="13282" y="10671"/>
                  </a:cubicBezTo>
                  <a:cubicBezTo>
                    <a:pt x="13258" y="10305"/>
                    <a:pt x="13232" y="9945"/>
                    <a:pt x="13251" y="9575"/>
                  </a:cubicBezTo>
                  <a:cubicBezTo>
                    <a:pt x="13288" y="8887"/>
                    <a:pt x="13447" y="8195"/>
                    <a:pt x="13648" y="7520"/>
                  </a:cubicBezTo>
                  <a:cubicBezTo>
                    <a:pt x="13875" y="6790"/>
                    <a:pt x="14158" y="6084"/>
                    <a:pt x="14442" y="5372"/>
                  </a:cubicBezTo>
                  <a:cubicBezTo>
                    <a:pt x="14732" y="4630"/>
                    <a:pt x="15003" y="3886"/>
                    <a:pt x="15223" y="3130"/>
                  </a:cubicBezTo>
                  <a:cubicBezTo>
                    <a:pt x="15450" y="2349"/>
                    <a:pt x="15639" y="1555"/>
                    <a:pt x="15814" y="769"/>
                  </a:cubicBezTo>
                  <a:close/>
                  <a:moveTo>
                    <a:pt x="187" y="8314"/>
                  </a:moveTo>
                  <a:lnTo>
                    <a:pt x="187" y="8314"/>
                  </a:lnTo>
                  <a:cubicBezTo>
                    <a:pt x="1025" y="8529"/>
                    <a:pt x="1874" y="8686"/>
                    <a:pt x="2744" y="8793"/>
                  </a:cubicBezTo>
                  <a:cubicBezTo>
                    <a:pt x="3205" y="8849"/>
                    <a:pt x="3664" y="8895"/>
                    <a:pt x="4130" y="8919"/>
                  </a:cubicBezTo>
                  <a:cubicBezTo>
                    <a:pt x="4590" y="8951"/>
                    <a:pt x="5057" y="8957"/>
                    <a:pt x="5522" y="8982"/>
                  </a:cubicBezTo>
                  <a:cubicBezTo>
                    <a:pt x="6386" y="9032"/>
                    <a:pt x="7211" y="9203"/>
                    <a:pt x="7985" y="9549"/>
                  </a:cubicBezTo>
                  <a:cubicBezTo>
                    <a:pt x="8735" y="9877"/>
                    <a:pt x="9415" y="10343"/>
                    <a:pt x="10008" y="10910"/>
                  </a:cubicBezTo>
                  <a:cubicBezTo>
                    <a:pt x="10593" y="11477"/>
                    <a:pt x="11096" y="12145"/>
                    <a:pt x="11488" y="12875"/>
                  </a:cubicBezTo>
                  <a:cubicBezTo>
                    <a:pt x="11500" y="12913"/>
                    <a:pt x="11520" y="12945"/>
                    <a:pt x="11544" y="12982"/>
                  </a:cubicBezTo>
                  <a:cubicBezTo>
                    <a:pt x="11393" y="12901"/>
                    <a:pt x="11247" y="12825"/>
                    <a:pt x="11096" y="12756"/>
                  </a:cubicBezTo>
                  <a:cubicBezTo>
                    <a:pt x="9988" y="12245"/>
                    <a:pt x="8747" y="12113"/>
                    <a:pt x="7551" y="11861"/>
                  </a:cubicBezTo>
                  <a:cubicBezTo>
                    <a:pt x="7203" y="11785"/>
                    <a:pt x="6863" y="11703"/>
                    <a:pt x="6531" y="11602"/>
                  </a:cubicBezTo>
                  <a:cubicBezTo>
                    <a:pt x="6183" y="11495"/>
                    <a:pt x="5850" y="11363"/>
                    <a:pt x="5516" y="11230"/>
                  </a:cubicBezTo>
                  <a:cubicBezTo>
                    <a:pt x="5511" y="11228"/>
                    <a:pt x="5505" y="11227"/>
                    <a:pt x="5499" y="11227"/>
                  </a:cubicBezTo>
                  <a:cubicBezTo>
                    <a:pt x="5456" y="11227"/>
                    <a:pt x="5427" y="11285"/>
                    <a:pt x="5472" y="11313"/>
                  </a:cubicBezTo>
                  <a:cubicBezTo>
                    <a:pt x="5723" y="11483"/>
                    <a:pt x="6014" y="11602"/>
                    <a:pt x="6304" y="11703"/>
                  </a:cubicBezTo>
                  <a:cubicBezTo>
                    <a:pt x="6599" y="11805"/>
                    <a:pt x="6901" y="11886"/>
                    <a:pt x="7211" y="11962"/>
                  </a:cubicBezTo>
                  <a:cubicBezTo>
                    <a:pt x="7822" y="12100"/>
                    <a:pt x="8445" y="12201"/>
                    <a:pt x="9063" y="12326"/>
                  </a:cubicBezTo>
                  <a:cubicBezTo>
                    <a:pt x="9819" y="12477"/>
                    <a:pt x="10581" y="12680"/>
                    <a:pt x="11267" y="13020"/>
                  </a:cubicBezTo>
                  <a:cubicBezTo>
                    <a:pt x="10883" y="13052"/>
                    <a:pt x="10492" y="13082"/>
                    <a:pt x="10108" y="13120"/>
                  </a:cubicBezTo>
                  <a:cubicBezTo>
                    <a:pt x="9680" y="13165"/>
                    <a:pt x="9244" y="13215"/>
                    <a:pt x="8810" y="13247"/>
                  </a:cubicBezTo>
                  <a:cubicBezTo>
                    <a:pt x="8458" y="13273"/>
                    <a:pt x="8105" y="13289"/>
                    <a:pt x="7755" y="13289"/>
                  </a:cubicBezTo>
                  <a:cubicBezTo>
                    <a:pt x="7259" y="13289"/>
                    <a:pt x="6768" y="13256"/>
                    <a:pt x="6284" y="13171"/>
                  </a:cubicBezTo>
                  <a:cubicBezTo>
                    <a:pt x="5435" y="13020"/>
                    <a:pt x="4633" y="12698"/>
                    <a:pt x="3903" y="12258"/>
                  </a:cubicBezTo>
                  <a:cubicBezTo>
                    <a:pt x="3167" y="11811"/>
                    <a:pt x="2511" y="11244"/>
                    <a:pt x="1920" y="10607"/>
                  </a:cubicBezTo>
                  <a:cubicBezTo>
                    <a:pt x="1321" y="9953"/>
                    <a:pt x="792" y="9227"/>
                    <a:pt x="295" y="8485"/>
                  </a:cubicBezTo>
                  <a:cubicBezTo>
                    <a:pt x="257" y="8427"/>
                    <a:pt x="225" y="8372"/>
                    <a:pt x="187" y="8314"/>
                  </a:cubicBezTo>
                  <a:close/>
                  <a:moveTo>
                    <a:pt x="1560" y="14003"/>
                  </a:moveTo>
                  <a:cubicBezTo>
                    <a:pt x="1749" y="14021"/>
                    <a:pt x="1920" y="14116"/>
                    <a:pt x="2077" y="14216"/>
                  </a:cubicBezTo>
                  <a:cubicBezTo>
                    <a:pt x="2252" y="14323"/>
                    <a:pt x="2423" y="14437"/>
                    <a:pt x="2606" y="14538"/>
                  </a:cubicBezTo>
                  <a:cubicBezTo>
                    <a:pt x="2964" y="14753"/>
                    <a:pt x="3330" y="14948"/>
                    <a:pt x="3714" y="15111"/>
                  </a:cubicBezTo>
                  <a:cubicBezTo>
                    <a:pt x="4454" y="15435"/>
                    <a:pt x="5253" y="15646"/>
                    <a:pt x="6092" y="15646"/>
                  </a:cubicBezTo>
                  <a:cubicBezTo>
                    <a:pt x="6104" y="15646"/>
                    <a:pt x="6115" y="15646"/>
                    <a:pt x="6127" y="15646"/>
                  </a:cubicBezTo>
                  <a:cubicBezTo>
                    <a:pt x="6593" y="15640"/>
                    <a:pt x="7060" y="15571"/>
                    <a:pt x="7519" y="15539"/>
                  </a:cubicBezTo>
                  <a:cubicBezTo>
                    <a:pt x="7657" y="15531"/>
                    <a:pt x="7795" y="15527"/>
                    <a:pt x="7932" y="15527"/>
                  </a:cubicBezTo>
                  <a:cubicBezTo>
                    <a:pt x="8234" y="15527"/>
                    <a:pt x="8535" y="15547"/>
                    <a:pt x="8829" y="15590"/>
                  </a:cubicBezTo>
                  <a:cubicBezTo>
                    <a:pt x="9660" y="15722"/>
                    <a:pt x="10454" y="16050"/>
                    <a:pt x="11078" y="16597"/>
                  </a:cubicBezTo>
                  <a:cubicBezTo>
                    <a:pt x="11601" y="17058"/>
                    <a:pt x="12011" y="17663"/>
                    <a:pt x="12224" y="18361"/>
                  </a:cubicBezTo>
                  <a:cubicBezTo>
                    <a:pt x="11922" y="17882"/>
                    <a:pt x="11557" y="17460"/>
                    <a:pt x="11110" y="17126"/>
                  </a:cubicBezTo>
                  <a:cubicBezTo>
                    <a:pt x="10492" y="16680"/>
                    <a:pt x="9755" y="16478"/>
                    <a:pt x="8987" y="16408"/>
                  </a:cubicBezTo>
                  <a:cubicBezTo>
                    <a:pt x="8212" y="16333"/>
                    <a:pt x="7424" y="16378"/>
                    <a:pt x="6650" y="16308"/>
                  </a:cubicBezTo>
                  <a:cubicBezTo>
                    <a:pt x="5761" y="16233"/>
                    <a:pt x="4854" y="16018"/>
                    <a:pt x="4206" y="15413"/>
                  </a:cubicBezTo>
                  <a:cubicBezTo>
                    <a:pt x="4200" y="15408"/>
                    <a:pt x="4194" y="15406"/>
                    <a:pt x="4187" y="15406"/>
                  </a:cubicBezTo>
                  <a:cubicBezTo>
                    <a:pt x="4163" y="15406"/>
                    <a:pt x="4137" y="15439"/>
                    <a:pt x="4162" y="15463"/>
                  </a:cubicBezTo>
                  <a:cubicBezTo>
                    <a:pt x="4665" y="16062"/>
                    <a:pt x="5421" y="16320"/>
                    <a:pt x="6191" y="16440"/>
                  </a:cubicBezTo>
                  <a:cubicBezTo>
                    <a:pt x="6952" y="16553"/>
                    <a:pt x="7740" y="16521"/>
                    <a:pt x="8514" y="16567"/>
                  </a:cubicBezTo>
                  <a:cubicBezTo>
                    <a:pt x="9276" y="16605"/>
                    <a:pt x="10046" y="16718"/>
                    <a:pt x="10694" y="17096"/>
                  </a:cubicBezTo>
                  <a:cubicBezTo>
                    <a:pt x="11279" y="17436"/>
                    <a:pt x="11746" y="17946"/>
                    <a:pt x="12105" y="18525"/>
                  </a:cubicBezTo>
                  <a:cubicBezTo>
                    <a:pt x="11796" y="18431"/>
                    <a:pt x="11474" y="18393"/>
                    <a:pt x="11142" y="18393"/>
                  </a:cubicBezTo>
                  <a:cubicBezTo>
                    <a:pt x="10750" y="18399"/>
                    <a:pt x="10348" y="18469"/>
                    <a:pt x="9956" y="18550"/>
                  </a:cubicBezTo>
                  <a:cubicBezTo>
                    <a:pt x="9554" y="18632"/>
                    <a:pt x="9151" y="18727"/>
                    <a:pt x="8741" y="18777"/>
                  </a:cubicBezTo>
                  <a:cubicBezTo>
                    <a:pt x="8369" y="18828"/>
                    <a:pt x="7997" y="18850"/>
                    <a:pt x="7629" y="18850"/>
                  </a:cubicBezTo>
                  <a:cubicBezTo>
                    <a:pt x="7542" y="18850"/>
                    <a:pt x="7455" y="18849"/>
                    <a:pt x="7368" y="18847"/>
                  </a:cubicBezTo>
                  <a:cubicBezTo>
                    <a:pt x="6455" y="18821"/>
                    <a:pt x="5534" y="18676"/>
                    <a:pt x="4717" y="18324"/>
                  </a:cubicBezTo>
                  <a:cubicBezTo>
                    <a:pt x="3915" y="17977"/>
                    <a:pt x="3267" y="17379"/>
                    <a:pt x="2775" y="16661"/>
                  </a:cubicBezTo>
                  <a:cubicBezTo>
                    <a:pt x="2278" y="15936"/>
                    <a:pt x="1912" y="15105"/>
                    <a:pt x="1636" y="14248"/>
                  </a:cubicBezTo>
                  <a:cubicBezTo>
                    <a:pt x="1610" y="14166"/>
                    <a:pt x="1586" y="14085"/>
                    <a:pt x="1560" y="14003"/>
                  </a:cubicBezTo>
                  <a:close/>
                  <a:moveTo>
                    <a:pt x="1968" y="0"/>
                  </a:moveTo>
                  <a:cubicBezTo>
                    <a:pt x="1948" y="0"/>
                    <a:pt x="1921" y="25"/>
                    <a:pt x="1926" y="51"/>
                  </a:cubicBezTo>
                  <a:cubicBezTo>
                    <a:pt x="1964" y="976"/>
                    <a:pt x="2159" y="1871"/>
                    <a:pt x="2505" y="2696"/>
                  </a:cubicBezTo>
                  <a:cubicBezTo>
                    <a:pt x="2851" y="3528"/>
                    <a:pt x="3342" y="4270"/>
                    <a:pt x="3961" y="4888"/>
                  </a:cubicBezTo>
                  <a:cubicBezTo>
                    <a:pt x="4697" y="5625"/>
                    <a:pt x="5604" y="6166"/>
                    <a:pt x="6531" y="6639"/>
                  </a:cubicBezTo>
                  <a:cubicBezTo>
                    <a:pt x="7002" y="6878"/>
                    <a:pt x="7488" y="7099"/>
                    <a:pt x="7985" y="7288"/>
                  </a:cubicBezTo>
                  <a:cubicBezTo>
                    <a:pt x="8476" y="7483"/>
                    <a:pt x="8980" y="7647"/>
                    <a:pt x="9459" y="7854"/>
                  </a:cubicBezTo>
                  <a:cubicBezTo>
                    <a:pt x="10392" y="8270"/>
                    <a:pt x="11204" y="8919"/>
                    <a:pt x="11790" y="9764"/>
                  </a:cubicBezTo>
                  <a:cubicBezTo>
                    <a:pt x="11834" y="9820"/>
                    <a:pt x="11872" y="9883"/>
                    <a:pt x="11916" y="9945"/>
                  </a:cubicBezTo>
                  <a:cubicBezTo>
                    <a:pt x="12079" y="10317"/>
                    <a:pt x="12230" y="10695"/>
                    <a:pt x="12375" y="11079"/>
                  </a:cubicBezTo>
                  <a:cubicBezTo>
                    <a:pt x="12646" y="11797"/>
                    <a:pt x="12848" y="12541"/>
                    <a:pt x="12968" y="13309"/>
                  </a:cubicBezTo>
                  <a:cubicBezTo>
                    <a:pt x="13037" y="13732"/>
                    <a:pt x="13081" y="14160"/>
                    <a:pt x="13113" y="14588"/>
                  </a:cubicBezTo>
                  <a:cubicBezTo>
                    <a:pt x="12962" y="14236"/>
                    <a:pt x="12715" y="13921"/>
                    <a:pt x="12464" y="13669"/>
                  </a:cubicBezTo>
                  <a:cubicBezTo>
                    <a:pt x="12218" y="13422"/>
                    <a:pt x="11941" y="13221"/>
                    <a:pt x="11651" y="13044"/>
                  </a:cubicBezTo>
                  <a:cubicBezTo>
                    <a:pt x="11311" y="12308"/>
                    <a:pt x="10832" y="11640"/>
                    <a:pt x="10284" y="11073"/>
                  </a:cubicBezTo>
                  <a:cubicBezTo>
                    <a:pt x="9724" y="10482"/>
                    <a:pt x="9063" y="9983"/>
                    <a:pt x="8331" y="9613"/>
                  </a:cubicBezTo>
                  <a:cubicBezTo>
                    <a:pt x="7601" y="9241"/>
                    <a:pt x="6801" y="9008"/>
                    <a:pt x="5964" y="8925"/>
                  </a:cubicBezTo>
                  <a:cubicBezTo>
                    <a:pt x="5497" y="8875"/>
                    <a:pt x="5025" y="8869"/>
                    <a:pt x="4558" y="8849"/>
                  </a:cubicBezTo>
                  <a:cubicBezTo>
                    <a:pt x="4086" y="8825"/>
                    <a:pt x="3613" y="8793"/>
                    <a:pt x="3147" y="8736"/>
                  </a:cubicBezTo>
                  <a:cubicBezTo>
                    <a:pt x="2222" y="8636"/>
                    <a:pt x="1308" y="8479"/>
                    <a:pt x="414" y="8264"/>
                  </a:cubicBezTo>
                  <a:cubicBezTo>
                    <a:pt x="301" y="8238"/>
                    <a:pt x="193" y="8207"/>
                    <a:pt x="80" y="8183"/>
                  </a:cubicBezTo>
                  <a:cubicBezTo>
                    <a:pt x="76" y="8181"/>
                    <a:pt x="72" y="8181"/>
                    <a:pt x="68" y="8181"/>
                  </a:cubicBezTo>
                  <a:cubicBezTo>
                    <a:pt x="34" y="8181"/>
                    <a:pt x="1" y="8230"/>
                    <a:pt x="23" y="8264"/>
                  </a:cubicBezTo>
                  <a:cubicBezTo>
                    <a:pt x="514" y="9020"/>
                    <a:pt x="1031" y="9756"/>
                    <a:pt x="1617" y="10431"/>
                  </a:cubicBezTo>
                  <a:cubicBezTo>
                    <a:pt x="2190" y="11099"/>
                    <a:pt x="2827" y="11703"/>
                    <a:pt x="3537" y="12201"/>
                  </a:cubicBezTo>
                  <a:cubicBezTo>
                    <a:pt x="4249" y="12698"/>
                    <a:pt x="5031" y="13090"/>
                    <a:pt x="5888" y="13291"/>
                  </a:cubicBezTo>
                  <a:cubicBezTo>
                    <a:pt x="6482" y="13436"/>
                    <a:pt x="7100" y="13490"/>
                    <a:pt x="7725" y="13490"/>
                  </a:cubicBezTo>
                  <a:cubicBezTo>
                    <a:pt x="7966" y="13490"/>
                    <a:pt x="8208" y="13482"/>
                    <a:pt x="8451" y="13468"/>
                  </a:cubicBezTo>
                  <a:cubicBezTo>
                    <a:pt x="9358" y="13416"/>
                    <a:pt x="10265" y="13297"/>
                    <a:pt x="11166" y="13171"/>
                  </a:cubicBezTo>
                  <a:cubicBezTo>
                    <a:pt x="11267" y="13158"/>
                    <a:pt x="11368" y="13146"/>
                    <a:pt x="11468" y="13134"/>
                  </a:cubicBezTo>
                  <a:cubicBezTo>
                    <a:pt x="11721" y="13271"/>
                    <a:pt x="11953" y="13436"/>
                    <a:pt x="12174" y="13625"/>
                  </a:cubicBezTo>
                  <a:cubicBezTo>
                    <a:pt x="12401" y="13820"/>
                    <a:pt x="12608" y="14047"/>
                    <a:pt x="12779" y="14299"/>
                  </a:cubicBezTo>
                  <a:cubicBezTo>
                    <a:pt x="12924" y="14512"/>
                    <a:pt x="13037" y="14753"/>
                    <a:pt x="13145" y="14998"/>
                  </a:cubicBezTo>
                  <a:cubicBezTo>
                    <a:pt x="13189" y="15917"/>
                    <a:pt x="13175" y="16850"/>
                    <a:pt x="13157" y="17782"/>
                  </a:cubicBezTo>
                  <a:cubicBezTo>
                    <a:pt x="13145" y="18689"/>
                    <a:pt x="13113" y="19596"/>
                    <a:pt x="13131" y="20497"/>
                  </a:cubicBezTo>
                  <a:cubicBezTo>
                    <a:pt x="13087" y="20346"/>
                    <a:pt x="13043" y="20201"/>
                    <a:pt x="12994" y="20056"/>
                  </a:cubicBezTo>
                  <a:cubicBezTo>
                    <a:pt x="12867" y="19678"/>
                    <a:pt x="12729" y="19306"/>
                    <a:pt x="12558" y="18954"/>
                  </a:cubicBezTo>
                  <a:cubicBezTo>
                    <a:pt x="12495" y="18835"/>
                    <a:pt x="12433" y="18714"/>
                    <a:pt x="12369" y="18600"/>
                  </a:cubicBezTo>
                  <a:cubicBezTo>
                    <a:pt x="12218" y="17890"/>
                    <a:pt x="11872" y="17253"/>
                    <a:pt x="11393" y="16748"/>
                  </a:cubicBezTo>
                  <a:cubicBezTo>
                    <a:pt x="10826" y="16151"/>
                    <a:pt x="10076" y="15754"/>
                    <a:pt x="9264" y="15565"/>
                  </a:cubicBezTo>
                  <a:cubicBezTo>
                    <a:pt x="8848" y="15463"/>
                    <a:pt x="8420" y="15413"/>
                    <a:pt x="7985" y="15413"/>
                  </a:cubicBezTo>
                  <a:cubicBezTo>
                    <a:pt x="7519" y="15413"/>
                    <a:pt x="7052" y="15477"/>
                    <a:pt x="6587" y="15515"/>
                  </a:cubicBezTo>
                  <a:cubicBezTo>
                    <a:pt x="6437" y="15525"/>
                    <a:pt x="6288" y="15531"/>
                    <a:pt x="6140" y="15531"/>
                  </a:cubicBezTo>
                  <a:cubicBezTo>
                    <a:pt x="5839" y="15531"/>
                    <a:pt x="5540" y="15508"/>
                    <a:pt x="5246" y="15457"/>
                  </a:cubicBezTo>
                  <a:cubicBezTo>
                    <a:pt x="4822" y="15388"/>
                    <a:pt x="4407" y="15268"/>
                    <a:pt x="4017" y="15111"/>
                  </a:cubicBezTo>
                  <a:cubicBezTo>
                    <a:pt x="3621" y="14960"/>
                    <a:pt x="3235" y="14771"/>
                    <a:pt x="2865" y="14570"/>
                  </a:cubicBezTo>
                  <a:cubicBezTo>
                    <a:pt x="2682" y="14462"/>
                    <a:pt x="2499" y="14355"/>
                    <a:pt x="2316" y="14248"/>
                  </a:cubicBezTo>
                  <a:cubicBezTo>
                    <a:pt x="2139" y="14140"/>
                    <a:pt x="1976" y="14027"/>
                    <a:pt x="1781" y="13959"/>
                  </a:cubicBezTo>
                  <a:cubicBezTo>
                    <a:pt x="1685" y="13927"/>
                    <a:pt x="1598" y="13908"/>
                    <a:pt x="1496" y="13908"/>
                  </a:cubicBezTo>
                  <a:cubicBezTo>
                    <a:pt x="1466" y="13908"/>
                    <a:pt x="1447" y="13939"/>
                    <a:pt x="1453" y="13965"/>
                  </a:cubicBezTo>
                  <a:cubicBezTo>
                    <a:pt x="1723" y="14834"/>
                    <a:pt x="2045" y="15684"/>
                    <a:pt x="2499" y="16446"/>
                  </a:cubicBezTo>
                  <a:cubicBezTo>
                    <a:pt x="2946" y="17190"/>
                    <a:pt x="3531" y="17844"/>
                    <a:pt x="4281" y="18274"/>
                  </a:cubicBezTo>
                  <a:cubicBezTo>
                    <a:pt x="5063" y="18727"/>
                    <a:pt x="5976" y="18928"/>
                    <a:pt x="6895" y="19016"/>
                  </a:cubicBezTo>
                  <a:cubicBezTo>
                    <a:pt x="7174" y="19039"/>
                    <a:pt x="7456" y="19053"/>
                    <a:pt x="7740" y="19053"/>
                  </a:cubicBezTo>
                  <a:cubicBezTo>
                    <a:pt x="7917" y="19053"/>
                    <a:pt x="8096" y="19048"/>
                    <a:pt x="8275" y="19036"/>
                  </a:cubicBezTo>
                  <a:cubicBezTo>
                    <a:pt x="8709" y="19010"/>
                    <a:pt x="9139" y="18934"/>
                    <a:pt x="9572" y="18847"/>
                  </a:cubicBezTo>
                  <a:cubicBezTo>
                    <a:pt x="9970" y="18759"/>
                    <a:pt x="10372" y="18658"/>
                    <a:pt x="10770" y="18600"/>
                  </a:cubicBezTo>
                  <a:cubicBezTo>
                    <a:pt x="11023" y="18560"/>
                    <a:pt x="11278" y="18531"/>
                    <a:pt x="11530" y="18531"/>
                  </a:cubicBezTo>
                  <a:cubicBezTo>
                    <a:pt x="11672" y="18531"/>
                    <a:pt x="11813" y="18540"/>
                    <a:pt x="11953" y="18562"/>
                  </a:cubicBezTo>
                  <a:cubicBezTo>
                    <a:pt x="12023" y="18576"/>
                    <a:pt x="12093" y="18588"/>
                    <a:pt x="12162" y="18608"/>
                  </a:cubicBezTo>
                  <a:cubicBezTo>
                    <a:pt x="12192" y="18670"/>
                    <a:pt x="12224" y="18727"/>
                    <a:pt x="12262" y="18783"/>
                  </a:cubicBezTo>
                  <a:cubicBezTo>
                    <a:pt x="12476" y="19175"/>
                    <a:pt x="12653" y="19590"/>
                    <a:pt x="12805" y="20018"/>
                  </a:cubicBezTo>
                  <a:cubicBezTo>
                    <a:pt x="12924" y="20358"/>
                    <a:pt x="13024" y="20711"/>
                    <a:pt x="13145" y="21057"/>
                  </a:cubicBezTo>
                  <a:cubicBezTo>
                    <a:pt x="13163" y="21460"/>
                    <a:pt x="13189" y="21864"/>
                    <a:pt x="13232" y="22266"/>
                  </a:cubicBezTo>
                  <a:cubicBezTo>
                    <a:pt x="13251" y="22449"/>
                    <a:pt x="13288" y="22632"/>
                    <a:pt x="13320" y="22809"/>
                  </a:cubicBezTo>
                  <a:cubicBezTo>
                    <a:pt x="13323" y="22825"/>
                    <a:pt x="13334" y="22831"/>
                    <a:pt x="13346" y="22831"/>
                  </a:cubicBezTo>
                  <a:cubicBezTo>
                    <a:pt x="13364" y="22831"/>
                    <a:pt x="13384" y="22818"/>
                    <a:pt x="13384" y="22795"/>
                  </a:cubicBezTo>
                  <a:cubicBezTo>
                    <a:pt x="13314" y="21850"/>
                    <a:pt x="13296" y="20894"/>
                    <a:pt x="13302" y="19937"/>
                  </a:cubicBezTo>
                  <a:cubicBezTo>
                    <a:pt x="13314" y="19931"/>
                    <a:pt x="13326" y="19911"/>
                    <a:pt x="13326" y="19893"/>
                  </a:cubicBezTo>
                  <a:cubicBezTo>
                    <a:pt x="13340" y="19609"/>
                    <a:pt x="13364" y="19318"/>
                    <a:pt x="13433" y="19036"/>
                  </a:cubicBezTo>
                  <a:cubicBezTo>
                    <a:pt x="13497" y="18759"/>
                    <a:pt x="13585" y="18487"/>
                    <a:pt x="13698" y="18230"/>
                  </a:cubicBezTo>
                  <a:cubicBezTo>
                    <a:pt x="13938" y="17675"/>
                    <a:pt x="14271" y="17164"/>
                    <a:pt x="14637" y="16692"/>
                  </a:cubicBezTo>
                  <a:cubicBezTo>
                    <a:pt x="15468" y="15622"/>
                    <a:pt x="16501" y="14745"/>
                    <a:pt x="17346" y="13681"/>
                  </a:cubicBezTo>
                  <a:cubicBezTo>
                    <a:pt x="17585" y="13379"/>
                    <a:pt x="17812" y="13058"/>
                    <a:pt x="18001" y="12724"/>
                  </a:cubicBezTo>
                  <a:cubicBezTo>
                    <a:pt x="18189" y="12390"/>
                    <a:pt x="18378" y="12012"/>
                    <a:pt x="18448" y="11640"/>
                  </a:cubicBezTo>
                  <a:cubicBezTo>
                    <a:pt x="18456" y="11600"/>
                    <a:pt x="18422" y="11564"/>
                    <a:pt x="18389" y="11564"/>
                  </a:cubicBezTo>
                  <a:cubicBezTo>
                    <a:pt x="18370" y="11564"/>
                    <a:pt x="18352" y="11575"/>
                    <a:pt x="18341" y="11602"/>
                  </a:cubicBezTo>
                  <a:cubicBezTo>
                    <a:pt x="18271" y="11759"/>
                    <a:pt x="18209" y="11924"/>
                    <a:pt x="18134" y="12087"/>
                  </a:cubicBezTo>
                  <a:cubicBezTo>
                    <a:pt x="18064" y="12245"/>
                    <a:pt x="17982" y="12402"/>
                    <a:pt x="17893" y="12561"/>
                  </a:cubicBezTo>
                  <a:cubicBezTo>
                    <a:pt x="17724" y="12869"/>
                    <a:pt x="17521" y="13165"/>
                    <a:pt x="17308" y="13448"/>
                  </a:cubicBezTo>
                  <a:cubicBezTo>
                    <a:pt x="16867" y="14021"/>
                    <a:pt x="16363" y="14538"/>
                    <a:pt x="15872" y="15061"/>
                  </a:cubicBezTo>
                  <a:cubicBezTo>
                    <a:pt x="15009" y="15962"/>
                    <a:pt x="14133" y="16899"/>
                    <a:pt x="13610" y="18047"/>
                  </a:cubicBezTo>
                  <a:cubicBezTo>
                    <a:pt x="13491" y="18317"/>
                    <a:pt x="13384" y="18608"/>
                    <a:pt x="13314" y="18903"/>
                  </a:cubicBezTo>
                  <a:cubicBezTo>
                    <a:pt x="13314" y="18683"/>
                    <a:pt x="13320" y="18457"/>
                    <a:pt x="13326" y="18236"/>
                  </a:cubicBezTo>
                  <a:cubicBezTo>
                    <a:pt x="13364" y="16812"/>
                    <a:pt x="13396" y="15382"/>
                    <a:pt x="13244" y="13989"/>
                  </a:cubicBezTo>
                  <a:cubicBezTo>
                    <a:pt x="13226" y="13725"/>
                    <a:pt x="13195" y="13460"/>
                    <a:pt x="13195" y="13190"/>
                  </a:cubicBezTo>
                  <a:cubicBezTo>
                    <a:pt x="13201" y="12919"/>
                    <a:pt x="13220" y="12648"/>
                    <a:pt x="13270" y="12372"/>
                  </a:cubicBezTo>
                  <a:cubicBezTo>
                    <a:pt x="13302" y="12213"/>
                    <a:pt x="13340" y="12056"/>
                    <a:pt x="13384" y="11898"/>
                  </a:cubicBezTo>
                  <a:cubicBezTo>
                    <a:pt x="13566" y="11811"/>
                    <a:pt x="13755" y="11729"/>
                    <a:pt x="13931" y="11628"/>
                  </a:cubicBezTo>
                  <a:cubicBezTo>
                    <a:pt x="14127" y="11514"/>
                    <a:pt x="14316" y="11395"/>
                    <a:pt x="14505" y="11268"/>
                  </a:cubicBezTo>
                  <a:cubicBezTo>
                    <a:pt x="14883" y="11017"/>
                    <a:pt x="15242" y="10727"/>
                    <a:pt x="15570" y="10412"/>
                  </a:cubicBezTo>
                  <a:cubicBezTo>
                    <a:pt x="16236" y="9776"/>
                    <a:pt x="16785" y="8994"/>
                    <a:pt x="17119" y="8131"/>
                  </a:cubicBezTo>
                  <a:cubicBezTo>
                    <a:pt x="17440" y="7313"/>
                    <a:pt x="17521" y="6444"/>
                    <a:pt x="17459" y="5606"/>
                  </a:cubicBezTo>
                  <a:cubicBezTo>
                    <a:pt x="17396" y="4755"/>
                    <a:pt x="17201" y="3924"/>
                    <a:pt x="16936" y="3136"/>
                  </a:cubicBezTo>
                  <a:cubicBezTo>
                    <a:pt x="16640" y="2243"/>
                    <a:pt x="16256" y="1392"/>
                    <a:pt x="15852" y="554"/>
                  </a:cubicBezTo>
                  <a:cubicBezTo>
                    <a:pt x="15843" y="539"/>
                    <a:pt x="15826" y="532"/>
                    <a:pt x="15809" y="532"/>
                  </a:cubicBezTo>
                  <a:cubicBezTo>
                    <a:pt x="15782" y="532"/>
                    <a:pt x="15753" y="549"/>
                    <a:pt x="15745" y="580"/>
                  </a:cubicBezTo>
                  <a:cubicBezTo>
                    <a:pt x="15570" y="1342"/>
                    <a:pt x="15399" y="2098"/>
                    <a:pt x="15186" y="2854"/>
                  </a:cubicBezTo>
                  <a:cubicBezTo>
                    <a:pt x="14977" y="3615"/>
                    <a:pt x="14718" y="4359"/>
                    <a:pt x="14430" y="5096"/>
                  </a:cubicBezTo>
                  <a:cubicBezTo>
                    <a:pt x="13881" y="6476"/>
                    <a:pt x="13282" y="7867"/>
                    <a:pt x="13151" y="9328"/>
                  </a:cubicBezTo>
                  <a:cubicBezTo>
                    <a:pt x="13113" y="9738"/>
                    <a:pt x="13131" y="10142"/>
                    <a:pt x="13157" y="10544"/>
                  </a:cubicBezTo>
                  <a:cubicBezTo>
                    <a:pt x="13189" y="10960"/>
                    <a:pt x="13207" y="11375"/>
                    <a:pt x="13201" y="11797"/>
                  </a:cubicBezTo>
                  <a:cubicBezTo>
                    <a:pt x="13201" y="11823"/>
                    <a:pt x="13213" y="11835"/>
                    <a:pt x="13232" y="11835"/>
                  </a:cubicBezTo>
                  <a:cubicBezTo>
                    <a:pt x="13226" y="11843"/>
                    <a:pt x="13226" y="11855"/>
                    <a:pt x="13226" y="11861"/>
                  </a:cubicBezTo>
                  <a:cubicBezTo>
                    <a:pt x="13195" y="11974"/>
                    <a:pt x="13169" y="12094"/>
                    <a:pt x="13145" y="12213"/>
                  </a:cubicBezTo>
                  <a:cubicBezTo>
                    <a:pt x="13107" y="12409"/>
                    <a:pt x="13081" y="12604"/>
                    <a:pt x="13069" y="12800"/>
                  </a:cubicBezTo>
                  <a:cubicBezTo>
                    <a:pt x="12980" y="12364"/>
                    <a:pt x="12867" y="11930"/>
                    <a:pt x="12729" y="11514"/>
                  </a:cubicBezTo>
                  <a:cubicBezTo>
                    <a:pt x="12558" y="10997"/>
                    <a:pt x="12363" y="10500"/>
                    <a:pt x="12148" y="10009"/>
                  </a:cubicBezTo>
                  <a:cubicBezTo>
                    <a:pt x="12288" y="8957"/>
                    <a:pt x="12275" y="7898"/>
                    <a:pt x="12124" y="6878"/>
                  </a:cubicBezTo>
                  <a:cubicBezTo>
                    <a:pt x="12049" y="6362"/>
                    <a:pt x="11928" y="5851"/>
                    <a:pt x="11739" y="5372"/>
                  </a:cubicBezTo>
                  <a:cubicBezTo>
                    <a:pt x="11544" y="4907"/>
                    <a:pt x="11273" y="4491"/>
                    <a:pt x="10945" y="4125"/>
                  </a:cubicBezTo>
                  <a:cubicBezTo>
                    <a:pt x="10278" y="3395"/>
                    <a:pt x="9409" y="2891"/>
                    <a:pt x="8502" y="2525"/>
                  </a:cubicBezTo>
                  <a:cubicBezTo>
                    <a:pt x="7494" y="2122"/>
                    <a:pt x="6429" y="1871"/>
                    <a:pt x="5383" y="1555"/>
                  </a:cubicBezTo>
                  <a:cubicBezTo>
                    <a:pt x="4313" y="1240"/>
                    <a:pt x="3273" y="819"/>
                    <a:pt x="2328" y="232"/>
                  </a:cubicBezTo>
                  <a:cubicBezTo>
                    <a:pt x="2215" y="157"/>
                    <a:pt x="2095" y="81"/>
                    <a:pt x="1982" y="5"/>
                  </a:cubicBezTo>
                  <a:cubicBezTo>
                    <a:pt x="1978" y="2"/>
                    <a:pt x="1973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45"/>
            <p:cNvGrpSpPr/>
            <p:nvPr/>
          </p:nvGrpSpPr>
          <p:grpSpPr>
            <a:xfrm rot="1827780">
              <a:off x="2362203" y="2890243"/>
              <a:ext cx="1167783" cy="2395186"/>
              <a:chOff x="5544994" y="4529725"/>
              <a:chExt cx="929865" cy="1907203"/>
            </a:xfrm>
          </p:grpSpPr>
          <p:sp>
            <p:nvSpPr>
              <p:cNvPr id="2245" name="Google Shape;2245;p45"/>
              <p:cNvSpPr/>
              <p:nvPr/>
            </p:nvSpPr>
            <p:spPr>
              <a:xfrm>
                <a:off x="6051381" y="5297945"/>
                <a:ext cx="423477" cy="542928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8545" extrusionOk="0">
                    <a:moveTo>
                      <a:pt x="6617" y="0"/>
                    </a:moveTo>
                    <a:cubicBezTo>
                      <a:pt x="6614" y="0"/>
                      <a:pt x="6612" y="1"/>
                      <a:pt x="6609" y="1"/>
                    </a:cubicBezTo>
                    <a:cubicBezTo>
                      <a:pt x="5833" y="134"/>
                      <a:pt x="5242" y="663"/>
                      <a:pt x="4687" y="1192"/>
                    </a:cubicBezTo>
                    <a:cubicBezTo>
                      <a:pt x="4397" y="1469"/>
                      <a:pt x="4101" y="1759"/>
                      <a:pt x="3774" y="1992"/>
                    </a:cubicBezTo>
                    <a:cubicBezTo>
                      <a:pt x="3452" y="2219"/>
                      <a:pt x="3094" y="2402"/>
                      <a:pt x="2772" y="2635"/>
                    </a:cubicBezTo>
                    <a:cubicBezTo>
                      <a:pt x="2476" y="2848"/>
                      <a:pt x="2237" y="3112"/>
                      <a:pt x="2036" y="3422"/>
                    </a:cubicBezTo>
                    <a:cubicBezTo>
                      <a:pt x="1847" y="3717"/>
                      <a:pt x="1690" y="4033"/>
                      <a:pt x="1493" y="4322"/>
                    </a:cubicBezTo>
                    <a:cubicBezTo>
                      <a:pt x="1280" y="4638"/>
                      <a:pt x="1002" y="4877"/>
                      <a:pt x="725" y="5135"/>
                    </a:cubicBezTo>
                    <a:cubicBezTo>
                      <a:pt x="486" y="5362"/>
                      <a:pt x="284" y="5620"/>
                      <a:pt x="164" y="5935"/>
                    </a:cubicBezTo>
                    <a:cubicBezTo>
                      <a:pt x="39" y="6257"/>
                      <a:pt x="1" y="6603"/>
                      <a:pt x="7" y="6943"/>
                    </a:cubicBezTo>
                    <a:cubicBezTo>
                      <a:pt x="7" y="7252"/>
                      <a:pt x="45" y="7560"/>
                      <a:pt x="114" y="7862"/>
                    </a:cubicBezTo>
                    <a:cubicBezTo>
                      <a:pt x="89" y="8071"/>
                      <a:pt x="64" y="8272"/>
                      <a:pt x="51" y="8479"/>
                    </a:cubicBezTo>
                    <a:cubicBezTo>
                      <a:pt x="51" y="8509"/>
                      <a:pt x="75" y="8544"/>
                      <a:pt x="104" y="8544"/>
                    </a:cubicBezTo>
                    <a:cubicBezTo>
                      <a:pt x="111" y="8544"/>
                      <a:pt x="119" y="8542"/>
                      <a:pt x="126" y="8537"/>
                    </a:cubicBezTo>
                    <a:cubicBezTo>
                      <a:pt x="423" y="8385"/>
                      <a:pt x="624" y="8127"/>
                      <a:pt x="832" y="7874"/>
                    </a:cubicBezTo>
                    <a:cubicBezTo>
                      <a:pt x="940" y="7743"/>
                      <a:pt x="1053" y="7604"/>
                      <a:pt x="1185" y="7490"/>
                    </a:cubicBezTo>
                    <a:cubicBezTo>
                      <a:pt x="1324" y="7371"/>
                      <a:pt x="1487" y="7289"/>
                      <a:pt x="1658" y="7220"/>
                    </a:cubicBezTo>
                    <a:cubicBezTo>
                      <a:pt x="1833" y="7150"/>
                      <a:pt x="1998" y="7069"/>
                      <a:pt x="2143" y="6949"/>
                    </a:cubicBezTo>
                    <a:cubicBezTo>
                      <a:pt x="2281" y="6836"/>
                      <a:pt x="2408" y="6703"/>
                      <a:pt x="2533" y="6577"/>
                    </a:cubicBezTo>
                    <a:cubicBezTo>
                      <a:pt x="2786" y="6301"/>
                      <a:pt x="3056" y="6060"/>
                      <a:pt x="3365" y="5853"/>
                    </a:cubicBezTo>
                    <a:cubicBezTo>
                      <a:pt x="3957" y="5444"/>
                      <a:pt x="4638" y="5141"/>
                      <a:pt x="5135" y="4612"/>
                    </a:cubicBezTo>
                    <a:cubicBezTo>
                      <a:pt x="5638" y="4077"/>
                      <a:pt x="5847" y="3347"/>
                      <a:pt x="6042" y="2659"/>
                    </a:cubicBezTo>
                    <a:cubicBezTo>
                      <a:pt x="6281" y="1797"/>
                      <a:pt x="6476" y="928"/>
                      <a:pt x="6659" y="51"/>
                    </a:cubicBezTo>
                    <a:cubicBezTo>
                      <a:pt x="6664" y="29"/>
                      <a:pt x="6645" y="0"/>
                      <a:pt x="66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5"/>
              <p:cNvSpPr/>
              <p:nvPr/>
            </p:nvSpPr>
            <p:spPr>
              <a:xfrm>
                <a:off x="5904167" y="4529725"/>
                <a:ext cx="229370" cy="764483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2032" extrusionOk="0">
                    <a:moveTo>
                      <a:pt x="2233" y="0"/>
                    </a:moveTo>
                    <a:cubicBezTo>
                      <a:pt x="2219" y="0"/>
                      <a:pt x="2204" y="6"/>
                      <a:pt x="2193" y="18"/>
                    </a:cubicBezTo>
                    <a:cubicBezTo>
                      <a:pt x="1656" y="615"/>
                      <a:pt x="1329" y="1352"/>
                      <a:pt x="1065" y="2102"/>
                    </a:cubicBezTo>
                    <a:cubicBezTo>
                      <a:pt x="926" y="2480"/>
                      <a:pt x="806" y="2870"/>
                      <a:pt x="667" y="3248"/>
                    </a:cubicBezTo>
                    <a:cubicBezTo>
                      <a:pt x="536" y="3646"/>
                      <a:pt x="365" y="4024"/>
                      <a:pt x="220" y="4414"/>
                    </a:cubicBezTo>
                    <a:cubicBezTo>
                      <a:pt x="88" y="4786"/>
                      <a:pt x="0" y="5164"/>
                      <a:pt x="25" y="5560"/>
                    </a:cubicBezTo>
                    <a:cubicBezTo>
                      <a:pt x="44" y="5926"/>
                      <a:pt x="144" y="6284"/>
                      <a:pt x="257" y="6624"/>
                    </a:cubicBezTo>
                    <a:cubicBezTo>
                      <a:pt x="484" y="7304"/>
                      <a:pt x="806" y="8004"/>
                      <a:pt x="743" y="8734"/>
                    </a:cubicBezTo>
                    <a:cubicBezTo>
                      <a:pt x="699" y="9176"/>
                      <a:pt x="460" y="9598"/>
                      <a:pt x="516" y="10045"/>
                    </a:cubicBezTo>
                    <a:cubicBezTo>
                      <a:pt x="560" y="10397"/>
                      <a:pt x="725" y="10700"/>
                      <a:pt x="926" y="10978"/>
                    </a:cubicBezTo>
                    <a:cubicBezTo>
                      <a:pt x="976" y="11318"/>
                      <a:pt x="1033" y="11658"/>
                      <a:pt x="1089" y="11991"/>
                    </a:cubicBezTo>
                    <a:cubicBezTo>
                      <a:pt x="1093" y="12017"/>
                      <a:pt x="1115" y="12032"/>
                      <a:pt x="1136" y="12032"/>
                    </a:cubicBezTo>
                    <a:cubicBezTo>
                      <a:pt x="1151" y="12032"/>
                      <a:pt x="1166" y="12023"/>
                      <a:pt x="1172" y="12004"/>
                    </a:cubicBezTo>
                    <a:cubicBezTo>
                      <a:pt x="1291" y="11626"/>
                      <a:pt x="1550" y="11304"/>
                      <a:pt x="1612" y="10914"/>
                    </a:cubicBezTo>
                    <a:cubicBezTo>
                      <a:pt x="1650" y="10700"/>
                      <a:pt x="1644" y="10479"/>
                      <a:pt x="1713" y="10266"/>
                    </a:cubicBezTo>
                    <a:cubicBezTo>
                      <a:pt x="1777" y="10077"/>
                      <a:pt x="1883" y="9900"/>
                      <a:pt x="1996" y="9737"/>
                    </a:cubicBezTo>
                    <a:cubicBezTo>
                      <a:pt x="2223" y="9409"/>
                      <a:pt x="2475" y="9100"/>
                      <a:pt x="2670" y="8748"/>
                    </a:cubicBezTo>
                    <a:cubicBezTo>
                      <a:pt x="2859" y="8394"/>
                      <a:pt x="2998" y="8016"/>
                      <a:pt x="3048" y="7614"/>
                    </a:cubicBezTo>
                    <a:cubicBezTo>
                      <a:pt x="3100" y="7199"/>
                      <a:pt x="3036" y="6775"/>
                      <a:pt x="3030" y="6353"/>
                    </a:cubicBezTo>
                    <a:cubicBezTo>
                      <a:pt x="3030" y="5951"/>
                      <a:pt x="3130" y="5579"/>
                      <a:pt x="3263" y="5201"/>
                    </a:cubicBezTo>
                    <a:cubicBezTo>
                      <a:pt x="3388" y="4855"/>
                      <a:pt x="3527" y="4508"/>
                      <a:pt x="3565" y="4143"/>
                    </a:cubicBezTo>
                    <a:cubicBezTo>
                      <a:pt x="3609" y="3734"/>
                      <a:pt x="3496" y="3343"/>
                      <a:pt x="3332" y="2972"/>
                    </a:cubicBezTo>
                    <a:cubicBezTo>
                      <a:pt x="3231" y="2751"/>
                      <a:pt x="3118" y="2530"/>
                      <a:pt x="3010" y="2309"/>
                    </a:cubicBezTo>
                    <a:cubicBezTo>
                      <a:pt x="2897" y="2071"/>
                      <a:pt x="2797" y="1832"/>
                      <a:pt x="2708" y="1585"/>
                    </a:cubicBezTo>
                    <a:cubicBezTo>
                      <a:pt x="2519" y="1082"/>
                      <a:pt x="2381" y="571"/>
                      <a:pt x="2286" y="48"/>
                    </a:cubicBezTo>
                    <a:cubicBezTo>
                      <a:pt x="2282" y="16"/>
                      <a:pt x="2258" y="0"/>
                      <a:pt x="2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5"/>
              <p:cNvSpPr/>
              <p:nvPr/>
            </p:nvSpPr>
            <p:spPr>
              <a:xfrm>
                <a:off x="5988226" y="4962154"/>
                <a:ext cx="403336" cy="503344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7922" extrusionOk="0">
                    <a:moveTo>
                      <a:pt x="6263" y="0"/>
                    </a:moveTo>
                    <a:cubicBezTo>
                      <a:pt x="6260" y="0"/>
                      <a:pt x="6257" y="1"/>
                      <a:pt x="6254" y="1"/>
                    </a:cubicBezTo>
                    <a:cubicBezTo>
                      <a:pt x="5876" y="114"/>
                      <a:pt x="5524" y="291"/>
                      <a:pt x="5170" y="480"/>
                    </a:cubicBezTo>
                    <a:cubicBezTo>
                      <a:pt x="4806" y="675"/>
                      <a:pt x="4440" y="870"/>
                      <a:pt x="4074" y="1065"/>
                    </a:cubicBezTo>
                    <a:cubicBezTo>
                      <a:pt x="3734" y="1254"/>
                      <a:pt x="3370" y="1425"/>
                      <a:pt x="3062" y="1670"/>
                    </a:cubicBezTo>
                    <a:cubicBezTo>
                      <a:pt x="2835" y="1853"/>
                      <a:pt x="2652" y="2086"/>
                      <a:pt x="2513" y="2344"/>
                    </a:cubicBezTo>
                    <a:cubicBezTo>
                      <a:pt x="2236" y="2861"/>
                      <a:pt x="2117" y="3440"/>
                      <a:pt x="1934" y="3989"/>
                    </a:cubicBezTo>
                    <a:cubicBezTo>
                      <a:pt x="1833" y="4266"/>
                      <a:pt x="1725" y="4542"/>
                      <a:pt x="1562" y="4789"/>
                    </a:cubicBezTo>
                    <a:cubicBezTo>
                      <a:pt x="1361" y="5103"/>
                      <a:pt x="1089" y="5368"/>
                      <a:pt x="844" y="5646"/>
                    </a:cubicBezTo>
                    <a:cubicBezTo>
                      <a:pt x="434" y="6112"/>
                      <a:pt x="0" y="6798"/>
                      <a:pt x="251" y="7434"/>
                    </a:cubicBezTo>
                    <a:cubicBezTo>
                      <a:pt x="213" y="7573"/>
                      <a:pt x="182" y="7711"/>
                      <a:pt x="164" y="7850"/>
                    </a:cubicBezTo>
                    <a:cubicBezTo>
                      <a:pt x="164" y="7882"/>
                      <a:pt x="182" y="7906"/>
                      <a:pt x="213" y="7914"/>
                    </a:cubicBezTo>
                    <a:cubicBezTo>
                      <a:pt x="259" y="7919"/>
                      <a:pt x="304" y="7921"/>
                      <a:pt x="348" y="7921"/>
                    </a:cubicBezTo>
                    <a:cubicBezTo>
                      <a:pt x="1069" y="7921"/>
                      <a:pt x="1574" y="7269"/>
                      <a:pt x="1966" y="6742"/>
                    </a:cubicBezTo>
                    <a:cubicBezTo>
                      <a:pt x="2091" y="6571"/>
                      <a:pt x="2223" y="6408"/>
                      <a:pt x="2362" y="6257"/>
                    </a:cubicBezTo>
                    <a:cubicBezTo>
                      <a:pt x="2513" y="6099"/>
                      <a:pt x="2676" y="5966"/>
                      <a:pt x="2853" y="5841"/>
                    </a:cubicBezTo>
                    <a:cubicBezTo>
                      <a:pt x="3205" y="5595"/>
                      <a:pt x="3591" y="5387"/>
                      <a:pt x="3923" y="5117"/>
                    </a:cubicBezTo>
                    <a:cubicBezTo>
                      <a:pt x="4913" y="4310"/>
                      <a:pt x="5089" y="3000"/>
                      <a:pt x="5423" y="1847"/>
                    </a:cubicBezTo>
                    <a:cubicBezTo>
                      <a:pt x="5606" y="1204"/>
                      <a:pt x="5839" y="568"/>
                      <a:pt x="6312" y="77"/>
                    </a:cubicBezTo>
                    <a:cubicBezTo>
                      <a:pt x="6347" y="41"/>
                      <a:pt x="6304" y="0"/>
                      <a:pt x="6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5"/>
              <p:cNvSpPr/>
              <p:nvPr/>
            </p:nvSpPr>
            <p:spPr>
              <a:xfrm>
                <a:off x="5624478" y="4914756"/>
                <a:ext cx="320102" cy="531046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8358" extrusionOk="0">
                    <a:moveTo>
                      <a:pt x="62" y="1"/>
                    </a:moveTo>
                    <a:cubicBezTo>
                      <a:pt x="31" y="1"/>
                      <a:pt x="1" y="24"/>
                      <a:pt x="5" y="61"/>
                    </a:cubicBezTo>
                    <a:lnTo>
                      <a:pt x="156" y="1194"/>
                    </a:lnTo>
                    <a:cubicBezTo>
                      <a:pt x="200" y="1554"/>
                      <a:pt x="238" y="1906"/>
                      <a:pt x="307" y="2259"/>
                    </a:cubicBezTo>
                    <a:cubicBezTo>
                      <a:pt x="426" y="2921"/>
                      <a:pt x="641" y="3595"/>
                      <a:pt x="1176" y="4035"/>
                    </a:cubicBezTo>
                    <a:cubicBezTo>
                      <a:pt x="1435" y="4250"/>
                      <a:pt x="1743" y="4401"/>
                      <a:pt x="1990" y="4634"/>
                    </a:cubicBezTo>
                    <a:cubicBezTo>
                      <a:pt x="2248" y="4886"/>
                      <a:pt x="2417" y="5213"/>
                      <a:pt x="2543" y="5547"/>
                    </a:cubicBezTo>
                    <a:cubicBezTo>
                      <a:pt x="2795" y="6215"/>
                      <a:pt x="2883" y="6959"/>
                      <a:pt x="3293" y="7556"/>
                    </a:cubicBezTo>
                    <a:cubicBezTo>
                      <a:pt x="3561" y="7944"/>
                      <a:pt x="4016" y="8268"/>
                      <a:pt x="4489" y="8268"/>
                    </a:cubicBezTo>
                    <a:cubicBezTo>
                      <a:pt x="4494" y="8268"/>
                      <a:pt x="4498" y="8268"/>
                      <a:pt x="4502" y="8268"/>
                    </a:cubicBezTo>
                    <a:cubicBezTo>
                      <a:pt x="4610" y="8319"/>
                      <a:pt x="4729" y="8350"/>
                      <a:pt x="4856" y="8357"/>
                    </a:cubicBezTo>
                    <a:cubicBezTo>
                      <a:pt x="4880" y="8357"/>
                      <a:pt x="4912" y="8344"/>
                      <a:pt x="4924" y="8319"/>
                    </a:cubicBezTo>
                    <a:cubicBezTo>
                      <a:pt x="5037" y="8023"/>
                      <a:pt x="4773" y="7777"/>
                      <a:pt x="4667" y="7532"/>
                    </a:cubicBezTo>
                    <a:cubicBezTo>
                      <a:pt x="4540" y="7254"/>
                      <a:pt x="4554" y="6951"/>
                      <a:pt x="4578" y="6663"/>
                    </a:cubicBezTo>
                    <a:cubicBezTo>
                      <a:pt x="4610" y="6360"/>
                      <a:pt x="4667" y="6064"/>
                      <a:pt x="4659" y="5755"/>
                    </a:cubicBezTo>
                    <a:cubicBezTo>
                      <a:pt x="4659" y="5390"/>
                      <a:pt x="4522" y="5056"/>
                      <a:pt x="4357" y="4729"/>
                    </a:cubicBezTo>
                    <a:cubicBezTo>
                      <a:pt x="4269" y="4552"/>
                      <a:pt x="4182" y="4381"/>
                      <a:pt x="4106" y="4192"/>
                    </a:cubicBezTo>
                    <a:cubicBezTo>
                      <a:pt x="4037" y="4017"/>
                      <a:pt x="3993" y="3828"/>
                      <a:pt x="3955" y="3639"/>
                    </a:cubicBezTo>
                    <a:cubicBezTo>
                      <a:pt x="3873" y="3279"/>
                      <a:pt x="3816" y="2901"/>
                      <a:pt x="3639" y="2575"/>
                    </a:cubicBezTo>
                    <a:cubicBezTo>
                      <a:pt x="3319" y="1982"/>
                      <a:pt x="2688" y="1711"/>
                      <a:pt x="2097" y="1459"/>
                    </a:cubicBezTo>
                    <a:cubicBezTo>
                      <a:pt x="1731" y="1302"/>
                      <a:pt x="1365" y="1145"/>
                      <a:pt x="1031" y="912"/>
                    </a:cubicBezTo>
                    <a:cubicBezTo>
                      <a:pt x="679" y="665"/>
                      <a:pt x="365" y="369"/>
                      <a:pt x="106" y="23"/>
                    </a:cubicBezTo>
                    <a:cubicBezTo>
                      <a:pt x="95" y="7"/>
                      <a:pt x="78" y="1"/>
                      <a:pt x="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5"/>
              <p:cNvSpPr/>
              <p:nvPr/>
            </p:nvSpPr>
            <p:spPr>
              <a:xfrm>
                <a:off x="5603067" y="5778853"/>
                <a:ext cx="406704" cy="365404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5751" extrusionOk="0">
                    <a:moveTo>
                      <a:pt x="62" y="0"/>
                    </a:moveTo>
                    <a:cubicBezTo>
                      <a:pt x="21" y="0"/>
                      <a:pt x="1" y="63"/>
                      <a:pt x="45" y="86"/>
                    </a:cubicBezTo>
                    <a:cubicBezTo>
                      <a:pt x="531" y="343"/>
                      <a:pt x="877" y="785"/>
                      <a:pt x="1193" y="1226"/>
                    </a:cubicBezTo>
                    <a:cubicBezTo>
                      <a:pt x="1513" y="1666"/>
                      <a:pt x="1829" y="2120"/>
                      <a:pt x="2257" y="2467"/>
                    </a:cubicBezTo>
                    <a:cubicBezTo>
                      <a:pt x="2496" y="2656"/>
                      <a:pt x="2754" y="2820"/>
                      <a:pt x="2963" y="3040"/>
                    </a:cubicBezTo>
                    <a:cubicBezTo>
                      <a:pt x="3182" y="3279"/>
                      <a:pt x="3321" y="3575"/>
                      <a:pt x="3467" y="3866"/>
                    </a:cubicBezTo>
                    <a:cubicBezTo>
                      <a:pt x="3612" y="4160"/>
                      <a:pt x="3781" y="4445"/>
                      <a:pt x="3970" y="4715"/>
                    </a:cubicBezTo>
                    <a:cubicBezTo>
                      <a:pt x="4115" y="4930"/>
                      <a:pt x="4286" y="5143"/>
                      <a:pt x="4513" y="5276"/>
                    </a:cubicBezTo>
                    <a:cubicBezTo>
                      <a:pt x="4669" y="5363"/>
                      <a:pt x="4834" y="5388"/>
                      <a:pt x="5002" y="5388"/>
                    </a:cubicBezTo>
                    <a:cubicBezTo>
                      <a:pt x="5125" y="5388"/>
                      <a:pt x="5250" y="5375"/>
                      <a:pt x="5374" y="5364"/>
                    </a:cubicBezTo>
                    <a:cubicBezTo>
                      <a:pt x="5430" y="5361"/>
                      <a:pt x="5489" y="5359"/>
                      <a:pt x="5548" y="5359"/>
                    </a:cubicBezTo>
                    <a:cubicBezTo>
                      <a:pt x="5637" y="5359"/>
                      <a:pt x="5729" y="5364"/>
                      <a:pt x="5816" y="5383"/>
                    </a:cubicBezTo>
                    <a:cubicBezTo>
                      <a:pt x="5987" y="5503"/>
                      <a:pt x="6156" y="5622"/>
                      <a:pt x="6327" y="5742"/>
                    </a:cubicBezTo>
                    <a:cubicBezTo>
                      <a:pt x="6335" y="5748"/>
                      <a:pt x="6344" y="5750"/>
                      <a:pt x="6352" y="5750"/>
                    </a:cubicBezTo>
                    <a:cubicBezTo>
                      <a:pt x="6379" y="5750"/>
                      <a:pt x="6401" y="5721"/>
                      <a:pt x="6395" y="5692"/>
                    </a:cubicBezTo>
                    <a:cubicBezTo>
                      <a:pt x="6219" y="5055"/>
                      <a:pt x="5949" y="4463"/>
                      <a:pt x="5639" y="3890"/>
                    </a:cubicBezTo>
                    <a:cubicBezTo>
                      <a:pt x="5488" y="3613"/>
                      <a:pt x="5344" y="3329"/>
                      <a:pt x="5173" y="3064"/>
                    </a:cubicBezTo>
                    <a:cubicBezTo>
                      <a:pt x="5098" y="2939"/>
                      <a:pt x="5016" y="2826"/>
                      <a:pt x="4915" y="2718"/>
                    </a:cubicBezTo>
                    <a:cubicBezTo>
                      <a:pt x="4807" y="2611"/>
                      <a:pt x="4682" y="2529"/>
                      <a:pt x="4557" y="2454"/>
                    </a:cubicBezTo>
                    <a:cubicBezTo>
                      <a:pt x="4430" y="2372"/>
                      <a:pt x="4304" y="2296"/>
                      <a:pt x="4191" y="2195"/>
                    </a:cubicBezTo>
                    <a:cubicBezTo>
                      <a:pt x="4077" y="2095"/>
                      <a:pt x="3984" y="1968"/>
                      <a:pt x="3900" y="1843"/>
                    </a:cubicBezTo>
                    <a:cubicBezTo>
                      <a:pt x="3731" y="1598"/>
                      <a:pt x="3598" y="1333"/>
                      <a:pt x="3409" y="1099"/>
                    </a:cubicBezTo>
                    <a:cubicBezTo>
                      <a:pt x="3069" y="683"/>
                      <a:pt x="2553" y="470"/>
                      <a:pt x="2036" y="357"/>
                    </a:cubicBezTo>
                    <a:cubicBezTo>
                      <a:pt x="1388" y="212"/>
                      <a:pt x="714" y="212"/>
                      <a:pt x="77" y="3"/>
                    </a:cubicBezTo>
                    <a:cubicBezTo>
                      <a:pt x="72" y="1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5"/>
              <p:cNvSpPr/>
              <p:nvPr/>
            </p:nvSpPr>
            <p:spPr>
              <a:xfrm>
                <a:off x="6065423" y="5768623"/>
                <a:ext cx="403400" cy="454865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7159" extrusionOk="0">
                    <a:moveTo>
                      <a:pt x="6280" y="0"/>
                    </a:moveTo>
                    <a:cubicBezTo>
                      <a:pt x="6278" y="0"/>
                      <a:pt x="6276" y="1"/>
                      <a:pt x="6275" y="1"/>
                    </a:cubicBezTo>
                    <a:cubicBezTo>
                      <a:pt x="5563" y="70"/>
                      <a:pt x="4888" y="391"/>
                      <a:pt x="4379" y="896"/>
                    </a:cubicBezTo>
                    <a:cubicBezTo>
                      <a:pt x="4114" y="1154"/>
                      <a:pt x="3894" y="1457"/>
                      <a:pt x="3597" y="1689"/>
                    </a:cubicBezTo>
                    <a:cubicBezTo>
                      <a:pt x="3295" y="1934"/>
                      <a:pt x="2923" y="2048"/>
                      <a:pt x="2583" y="2205"/>
                    </a:cubicBezTo>
                    <a:cubicBezTo>
                      <a:pt x="2287" y="2344"/>
                      <a:pt x="2036" y="2527"/>
                      <a:pt x="1847" y="2792"/>
                    </a:cubicBezTo>
                    <a:cubicBezTo>
                      <a:pt x="1688" y="3018"/>
                      <a:pt x="1582" y="3277"/>
                      <a:pt x="1493" y="3541"/>
                    </a:cubicBezTo>
                    <a:cubicBezTo>
                      <a:pt x="1399" y="3806"/>
                      <a:pt x="1324" y="4077"/>
                      <a:pt x="1222" y="4341"/>
                    </a:cubicBezTo>
                    <a:cubicBezTo>
                      <a:pt x="1109" y="4624"/>
                      <a:pt x="964" y="4882"/>
                      <a:pt x="751" y="5115"/>
                    </a:cubicBezTo>
                    <a:cubicBezTo>
                      <a:pt x="504" y="5393"/>
                      <a:pt x="221" y="5644"/>
                      <a:pt x="94" y="6010"/>
                    </a:cubicBezTo>
                    <a:cubicBezTo>
                      <a:pt x="1" y="6306"/>
                      <a:pt x="1" y="6621"/>
                      <a:pt x="108" y="6911"/>
                    </a:cubicBezTo>
                    <a:cubicBezTo>
                      <a:pt x="94" y="6981"/>
                      <a:pt x="94" y="7050"/>
                      <a:pt x="94" y="7118"/>
                    </a:cubicBezTo>
                    <a:cubicBezTo>
                      <a:pt x="94" y="7144"/>
                      <a:pt x="115" y="7159"/>
                      <a:pt x="139" y="7159"/>
                    </a:cubicBezTo>
                    <a:cubicBezTo>
                      <a:pt x="149" y="7159"/>
                      <a:pt x="160" y="7156"/>
                      <a:pt x="170" y="7150"/>
                    </a:cubicBezTo>
                    <a:cubicBezTo>
                      <a:pt x="826" y="6786"/>
                      <a:pt x="1423" y="6319"/>
                      <a:pt x="1940" y="5777"/>
                    </a:cubicBezTo>
                    <a:cubicBezTo>
                      <a:pt x="2199" y="5501"/>
                      <a:pt x="2426" y="5210"/>
                      <a:pt x="2646" y="4908"/>
                    </a:cubicBezTo>
                    <a:cubicBezTo>
                      <a:pt x="2760" y="4757"/>
                      <a:pt x="2885" y="4606"/>
                      <a:pt x="3024" y="4480"/>
                    </a:cubicBezTo>
                    <a:cubicBezTo>
                      <a:pt x="3175" y="4353"/>
                      <a:pt x="3345" y="4253"/>
                      <a:pt x="3516" y="4158"/>
                    </a:cubicBezTo>
                    <a:cubicBezTo>
                      <a:pt x="3818" y="3989"/>
                      <a:pt x="4126" y="3838"/>
                      <a:pt x="4371" y="3591"/>
                    </a:cubicBezTo>
                    <a:cubicBezTo>
                      <a:pt x="4548" y="3414"/>
                      <a:pt x="4687" y="3207"/>
                      <a:pt x="4807" y="2987"/>
                    </a:cubicBezTo>
                    <a:cubicBezTo>
                      <a:pt x="5052" y="2527"/>
                      <a:pt x="5203" y="2016"/>
                      <a:pt x="5380" y="1525"/>
                    </a:cubicBezTo>
                    <a:cubicBezTo>
                      <a:pt x="5581" y="990"/>
                      <a:pt x="5833" y="442"/>
                      <a:pt x="6306" y="88"/>
                    </a:cubicBezTo>
                    <a:cubicBezTo>
                      <a:pt x="6348" y="65"/>
                      <a:pt x="6321" y="0"/>
                      <a:pt x="62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5"/>
              <p:cNvSpPr/>
              <p:nvPr/>
            </p:nvSpPr>
            <p:spPr>
              <a:xfrm>
                <a:off x="5544994" y="5230723"/>
                <a:ext cx="481678" cy="636201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10013" extrusionOk="0">
                    <a:moveTo>
                      <a:pt x="72" y="1"/>
                    </a:moveTo>
                    <a:cubicBezTo>
                      <a:pt x="35" y="1"/>
                      <a:pt x="0" y="44"/>
                      <a:pt x="15" y="83"/>
                    </a:cubicBezTo>
                    <a:cubicBezTo>
                      <a:pt x="267" y="902"/>
                      <a:pt x="544" y="1721"/>
                      <a:pt x="916" y="2495"/>
                    </a:cubicBezTo>
                    <a:cubicBezTo>
                      <a:pt x="1098" y="2873"/>
                      <a:pt x="1307" y="3245"/>
                      <a:pt x="1546" y="3591"/>
                    </a:cubicBezTo>
                    <a:cubicBezTo>
                      <a:pt x="1791" y="3944"/>
                      <a:pt x="2069" y="4266"/>
                      <a:pt x="2358" y="4580"/>
                    </a:cubicBezTo>
                    <a:cubicBezTo>
                      <a:pt x="2636" y="4888"/>
                      <a:pt x="2907" y="5198"/>
                      <a:pt x="3127" y="5551"/>
                    </a:cubicBezTo>
                    <a:cubicBezTo>
                      <a:pt x="3334" y="5879"/>
                      <a:pt x="3499" y="6225"/>
                      <a:pt x="3675" y="6571"/>
                    </a:cubicBezTo>
                    <a:cubicBezTo>
                      <a:pt x="3997" y="7220"/>
                      <a:pt x="4355" y="7900"/>
                      <a:pt x="4979" y="8310"/>
                    </a:cubicBezTo>
                    <a:cubicBezTo>
                      <a:pt x="5337" y="8554"/>
                      <a:pt x="5759" y="8675"/>
                      <a:pt x="6157" y="8839"/>
                    </a:cubicBezTo>
                    <a:cubicBezTo>
                      <a:pt x="6282" y="8889"/>
                      <a:pt x="6409" y="8952"/>
                      <a:pt x="6535" y="9022"/>
                    </a:cubicBezTo>
                    <a:cubicBezTo>
                      <a:pt x="6825" y="9356"/>
                      <a:pt x="7133" y="9676"/>
                      <a:pt x="7442" y="9991"/>
                    </a:cubicBezTo>
                    <a:cubicBezTo>
                      <a:pt x="7453" y="10005"/>
                      <a:pt x="7473" y="10013"/>
                      <a:pt x="7491" y="10013"/>
                    </a:cubicBezTo>
                    <a:cubicBezTo>
                      <a:pt x="7515" y="10013"/>
                      <a:pt x="7536" y="10000"/>
                      <a:pt x="7536" y="9973"/>
                    </a:cubicBezTo>
                    <a:cubicBezTo>
                      <a:pt x="7581" y="9141"/>
                      <a:pt x="7221" y="8347"/>
                      <a:pt x="6925" y="7591"/>
                    </a:cubicBezTo>
                    <a:cubicBezTo>
                      <a:pt x="6585" y="6734"/>
                      <a:pt x="6226" y="5891"/>
                      <a:pt x="5848" y="5053"/>
                    </a:cubicBezTo>
                    <a:cubicBezTo>
                      <a:pt x="5659" y="4644"/>
                      <a:pt x="5483" y="4234"/>
                      <a:pt x="5262" y="3844"/>
                    </a:cubicBezTo>
                    <a:cubicBezTo>
                      <a:pt x="5055" y="3478"/>
                      <a:pt x="4784" y="3176"/>
                      <a:pt x="4444" y="2937"/>
                    </a:cubicBezTo>
                    <a:cubicBezTo>
                      <a:pt x="4128" y="2704"/>
                      <a:pt x="3776" y="2527"/>
                      <a:pt x="3430" y="2350"/>
                    </a:cubicBezTo>
                    <a:cubicBezTo>
                      <a:pt x="3052" y="2161"/>
                      <a:pt x="2686" y="1966"/>
                      <a:pt x="2334" y="1745"/>
                    </a:cubicBezTo>
                    <a:cubicBezTo>
                      <a:pt x="1526" y="1254"/>
                      <a:pt x="778" y="669"/>
                      <a:pt x="104" y="13"/>
                    </a:cubicBezTo>
                    <a:cubicBezTo>
                      <a:pt x="94" y="4"/>
                      <a:pt x="83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5"/>
              <p:cNvSpPr/>
              <p:nvPr/>
            </p:nvSpPr>
            <p:spPr>
              <a:xfrm>
                <a:off x="5714002" y="4686215"/>
                <a:ext cx="645986" cy="1750712"/>
              </a:xfrm>
              <a:custGeom>
                <a:avLst/>
                <a:gdLst/>
                <a:ahLst/>
                <a:cxnLst/>
                <a:rect l="l" t="t" r="r" b="b"/>
                <a:pathLst>
                  <a:path w="10167" h="27554" extrusionOk="0">
                    <a:moveTo>
                      <a:pt x="4739" y="0"/>
                    </a:moveTo>
                    <a:cubicBezTo>
                      <a:pt x="4719" y="0"/>
                      <a:pt x="4700" y="11"/>
                      <a:pt x="4700" y="35"/>
                    </a:cubicBezTo>
                    <a:cubicBezTo>
                      <a:pt x="4662" y="1774"/>
                      <a:pt x="4517" y="3506"/>
                      <a:pt x="4334" y="5233"/>
                    </a:cubicBezTo>
                    <a:cubicBezTo>
                      <a:pt x="4151" y="6946"/>
                      <a:pt x="3962" y="8666"/>
                      <a:pt x="3950" y="10391"/>
                    </a:cubicBezTo>
                    <a:cubicBezTo>
                      <a:pt x="3944" y="11115"/>
                      <a:pt x="3976" y="11847"/>
                      <a:pt x="4052" y="12571"/>
                    </a:cubicBezTo>
                    <a:cubicBezTo>
                      <a:pt x="3956" y="12414"/>
                      <a:pt x="3855" y="12263"/>
                      <a:pt x="3749" y="12118"/>
                    </a:cubicBezTo>
                    <a:cubicBezTo>
                      <a:pt x="3497" y="11758"/>
                      <a:pt x="3244" y="11399"/>
                      <a:pt x="3087" y="10984"/>
                    </a:cubicBezTo>
                    <a:cubicBezTo>
                      <a:pt x="2924" y="10580"/>
                      <a:pt x="2835" y="10152"/>
                      <a:pt x="2729" y="9730"/>
                    </a:cubicBezTo>
                    <a:cubicBezTo>
                      <a:pt x="2615" y="9289"/>
                      <a:pt x="2482" y="8855"/>
                      <a:pt x="2313" y="8432"/>
                    </a:cubicBezTo>
                    <a:cubicBezTo>
                      <a:pt x="2124" y="7960"/>
                      <a:pt x="1890" y="7513"/>
                      <a:pt x="1581" y="7109"/>
                    </a:cubicBezTo>
                    <a:cubicBezTo>
                      <a:pt x="1574" y="7099"/>
                      <a:pt x="1563" y="7095"/>
                      <a:pt x="1552" y="7095"/>
                    </a:cubicBezTo>
                    <a:cubicBezTo>
                      <a:pt x="1529" y="7095"/>
                      <a:pt x="1506" y="7115"/>
                      <a:pt x="1519" y="7141"/>
                    </a:cubicBezTo>
                    <a:cubicBezTo>
                      <a:pt x="1714" y="7544"/>
                      <a:pt x="1916" y="7940"/>
                      <a:pt x="2086" y="8356"/>
                    </a:cubicBezTo>
                    <a:cubicBezTo>
                      <a:pt x="2256" y="8772"/>
                      <a:pt x="2407" y="9195"/>
                      <a:pt x="2520" y="9629"/>
                    </a:cubicBezTo>
                    <a:cubicBezTo>
                      <a:pt x="2628" y="10045"/>
                      <a:pt x="2715" y="10473"/>
                      <a:pt x="2860" y="10888"/>
                    </a:cubicBezTo>
                    <a:cubicBezTo>
                      <a:pt x="3006" y="11304"/>
                      <a:pt x="3220" y="11676"/>
                      <a:pt x="3471" y="12030"/>
                    </a:cubicBezTo>
                    <a:cubicBezTo>
                      <a:pt x="3616" y="12231"/>
                      <a:pt x="3761" y="12426"/>
                      <a:pt x="3893" y="12627"/>
                    </a:cubicBezTo>
                    <a:cubicBezTo>
                      <a:pt x="3969" y="12734"/>
                      <a:pt x="4038" y="12842"/>
                      <a:pt x="4102" y="12955"/>
                    </a:cubicBezTo>
                    <a:lnTo>
                      <a:pt x="4102" y="12961"/>
                    </a:lnTo>
                    <a:cubicBezTo>
                      <a:pt x="4221" y="13888"/>
                      <a:pt x="4454" y="14781"/>
                      <a:pt x="4668" y="15688"/>
                    </a:cubicBezTo>
                    <a:cubicBezTo>
                      <a:pt x="4883" y="16621"/>
                      <a:pt x="5046" y="17554"/>
                      <a:pt x="5021" y="18511"/>
                    </a:cubicBezTo>
                    <a:cubicBezTo>
                      <a:pt x="5015" y="18624"/>
                      <a:pt x="5009" y="18732"/>
                      <a:pt x="5003" y="18839"/>
                    </a:cubicBezTo>
                    <a:cubicBezTo>
                      <a:pt x="4989" y="18775"/>
                      <a:pt x="4971" y="18719"/>
                      <a:pt x="4951" y="18656"/>
                    </a:cubicBezTo>
                    <a:cubicBezTo>
                      <a:pt x="4864" y="18379"/>
                      <a:pt x="4756" y="18101"/>
                      <a:pt x="4637" y="17837"/>
                    </a:cubicBezTo>
                    <a:cubicBezTo>
                      <a:pt x="4398" y="17301"/>
                      <a:pt x="4114" y="16792"/>
                      <a:pt x="3787" y="16307"/>
                    </a:cubicBezTo>
                    <a:cubicBezTo>
                      <a:pt x="3137" y="15330"/>
                      <a:pt x="2337" y="14455"/>
                      <a:pt x="1468" y="13661"/>
                    </a:cubicBezTo>
                    <a:cubicBezTo>
                      <a:pt x="1223" y="13434"/>
                      <a:pt x="977" y="13214"/>
                      <a:pt x="744" y="12975"/>
                    </a:cubicBezTo>
                    <a:cubicBezTo>
                      <a:pt x="631" y="12854"/>
                      <a:pt x="523" y="12734"/>
                      <a:pt x="423" y="12603"/>
                    </a:cubicBezTo>
                    <a:cubicBezTo>
                      <a:pt x="316" y="12470"/>
                      <a:pt x="227" y="12325"/>
                      <a:pt x="133" y="12181"/>
                    </a:cubicBezTo>
                    <a:cubicBezTo>
                      <a:pt x="120" y="12161"/>
                      <a:pt x="101" y="12153"/>
                      <a:pt x="83" y="12153"/>
                    </a:cubicBezTo>
                    <a:cubicBezTo>
                      <a:pt x="42" y="12153"/>
                      <a:pt x="0" y="12195"/>
                      <a:pt x="14" y="12243"/>
                    </a:cubicBezTo>
                    <a:cubicBezTo>
                      <a:pt x="101" y="12514"/>
                      <a:pt x="290" y="12760"/>
                      <a:pt x="479" y="12975"/>
                    </a:cubicBezTo>
                    <a:cubicBezTo>
                      <a:pt x="668" y="13194"/>
                      <a:pt x="883" y="13396"/>
                      <a:pt x="1104" y="13598"/>
                    </a:cubicBezTo>
                    <a:cubicBezTo>
                      <a:pt x="1532" y="13988"/>
                      <a:pt x="1959" y="14391"/>
                      <a:pt x="2357" y="14819"/>
                    </a:cubicBezTo>
                    <a:cubicBezTo>
                      <a:pt x="3145" y="15676"/>
                      <a:pt x="3837" y="16627"/>
                      <a:pt x="4354" y="17673"/>
                    </a:cubicBezTo>
                    <a:cubicBezTo>
                      <a:pt x="4492" y="17964"/>
                      <a:pt x="4625" y="18266"/>
                      <a:pt x="4738" y="18568"/>
                    </a:cubicBezTo>
                    <a:cubicBezTo>
                      <a:pt x="4826" y="18787"/>
                      <a:pt x="4907" y="19014"/>
                      <a:pt x="4977" y="19241"/>
                    </a:cubicBezTo>
                    <a:cubicBezTo>
                      <a:pt x="4921" y="19941"/>
                      <a:pt x="4832" y="20639"/>
                      <a:pt x="4788" y="21339"/>
                    </a:cubicBezTo>
                    <a:cubicBezTo>
                      <a:pt x="4750" y="21944"/>
                      <a:pt x="4738" y="22549"/>
                      <a:pt x="4762" y="23159"/>
                    </a:cubicBezTo>
                    <a:cubicBezTo>
                      <a:pt x="4712" y="23020"/>
                      <a:pt x="4656" y="22883"/>
                      <a:pt x="4593" y="22756"/>
                    </a:cubicBezTo>
                    <a:cubicBezTo>
                      <a:pt x="4430" y="22392"/>
                      <a:pt x="4221" y="22057"/>
                      <a:pt x="3969" y="21749"/>
                    </a:cubicBezTo>
                    <a:cubicBezTo>
                      <a:pt x="3485" y="21150"/>
                      <a:pt x="2880" y="20671"/>
                      <a:pt x="2343" y="20124"/>
                    </a:cubicBezTo>
                    <a:cubicBezTo>
                      <a:pt x="2041" y="19815"/>
                      <a:pt x="1776" y="19487"/>
                      <a:pt x="1519" y="19147"/>
                    </a:cubicBezTo>
                    <a:cubicBezTo>
                      <a:pt x="1510" y="19137"/>
                      <a:pt x="1497" y="19133"/>
                      <a:pt x="1486" y="19133"/>
                    </a:cubicBezTo>
                    <a:cubicBezTo>
                      <a:pt x="1460" y="19133"/>
                      <a:pt x="1436" y="19155"/>
                      <a:pt x="1450" y="19185"/>
                    </a:cubicBezTo>
                    <a:cubicBezTo>
                      <a:pt x="1587" y="19531"/>
                      <a:pt x="1828" y="19834"/>
                      <a:pt x="2079" y="20110"/>
                    </a:cubicBezTo>
                    <a:cubicBezTo>
                      <a:pt x="2331" y="20388"/>
                      <a:pt x="2608" y="20639"/>
                      <a:pt x="2880" y="20892"/>
                    </a:cubicBezTo>
                    <a:cubicBezTo>
                      <a:pt x="3447" y="21421"/>
                      <a:pt x="3994" y="21970"/>
                      <a:pt x="4354" y="22662"/>
                    </a:cubicBezTo>
                    <a:cubicBezTo>
                      <a:pt x="4454" y="22857"/>
                      <a:pt x="4543" y="23066"/>
                      <a:pt x="4619" y="23267"/>
                    </a:cubicBezTo>
                    <a:cubicBezTo>
                      <a:pt x="4687" y="23456"/>
                      <a:pt x="4738" y="23645"/>
                      <a:pt x="4800" y="23834"/>
                    </a:cubicBezTo>
                    <a:cubicBezTo>
                      <a:pt x="4870" y="24860"/>
                      <a:pt x="5040" y="25881"/>
                      <a:pt x="5323" y="26863"/>
                    </a:cubicBezTo>
                    <a:cubicBezTo>
                      <a:pt x="5393" y="27084"/>
                      <a:pt x="5456" y="27305"/>
                      <a:pt x="5526" y="27526"/>
                    </a:cubicBezTo>
                    <a:cubicBezTo>
                      <a:pt x="5532" y="27545"/>
                      <a:pt x="5547" y="27553"/>
                      <a:pt x="5562" y="27553"/>
                    </a:cubicBezTo>
                    <a:cubicBezTo>
                      <a:pt x="5592" y="27553"/>
                      <a:pt x="5625" y="27524"/>
                      <a:pt x="5613" y="27488"/>
                    </a:cubicBezTo>
                    <a:cubicBezTo>
                      <a:pt x="5494" y="27027"/>
                      <a:pt x="5418" y="26555"/>
                      <a:pt x="5323" y="26089"/>
                    </a:cubicBezTo>
                    <a:cubicBezTo>
                      <a:pt x="5285" y="25881"/>
                      <a:pt x="5247" y="25680"/>
                      <a:pt x="5216" y="25471"/>
                    </a:cubicBezTo>
                    <a:cubicBezTo>
                      <a:pt x="5267" y="24596"/>
                      <a:pt x="5846" y="23872"/>
                      <a:pt x="6419" y="23255"/>
                    </a:cubicBezTo>
                    <a:cubicBezTo>
                      <a:pt x="6765" y="22883"/>
                      <a:pt x="7119" y="22517"/>
                      <a:pt x="7390" y="22089"/>
                    </a:cubicBezTo>
                    <a:cubicBezTo>
                      <a:pt x="7635" y="21711"/>
                      <a:pt x="7818" y="21302"/>
                      <a:pt x="8020" y="20904"/>
                    </a:cubicBezTo>
                    <a:cubicBezTo>
                      <a:pt x="8126" y="20685"/>
                      <a:pt x="8239" y="20464"/>
                      <a:pt x="8372" y="20255"/>
                    </a:cubicBezTo>
                    <a:cubicBezTo>
                      <a:pt x="8511" y="20042"/>
                      <a:pt x="8669" y="19846"/>
                      <a:pt x="8838" y="19664"/>
                    </a:cubicBezTo>
                    <a:cubicBezTo>
                      <a:pt x="8865" y="19638"/>
                      <a:pt x="8834" y="19603"/>
                      <a:pt x="8804" y="19603"/>
                    </a:cubicBezTo>
                    <a:cubicBezTo>
                      <a:pt x="8799" y="19603"/>
                      <a:pt x="8793" y="19604"/>
                      <a:pt x="8788" y="19607"/>
                    </a:cubicBezTo>
                    <a:cubicBezTo>
                      <a:pt x="8422" y="19865"/>
                      <a:pt x="8177" y="20255"/>
                      <a:pt x="7969" y="20639"/>
                    </a:cubicBezTo>
                    <a:cubicBezTo>
                      <a:pt x="7742" y="21043"/>
                      <a:pt x="7559" y="21465"/>
                      <a:pt x="7320" y="21862"/>
                    </a:cubicBezTo>
                    <a:cubicBezTo>
                      <a:pt x="6811" y="22712"/>
                      <a:pt x="5991" y="23317"/>
                      <a:pt x="5488" y="24174"/>
                    </a:cubicBezTo>
                    <a:cubicBezTo>
                      <a:pt x="5361" y="24381"/>
                      <a:pt x="5261" y="24608"/>
                      <a:pt x="5192" y="24842"/>
                    </a:cubicBezTo>
                    <a:cubicBezTo>
                      <a:pt x="5172" y="24910"/>
                      <a:pt x="5160" y="24974"/>
                      <a:pt x="5148" y="25043"/>
                    </a:cubicBezTo>
                    <a:cubicBezTo>
                      <a:pt x="5134" y="24930"/>
                      <a:pt x="5122" y="24816"/>
                      <a:pt x="5102" y="24703"/>
                    </a:cubicBezTo>
                    <a:cubicBezTo>
                      <a:pt x="4997" y="23784"/>
                      <a:pt x="4951" y="22857"/>
                      <a:pt x="4977" y="21932"/>
                    </a:cubicBezTo>
                    <a:cubicBezTo>
                      <a:pt x="5009" y="20987"/>
                      <a:pt x="5140" y="20054"/>
                      <a:pt x="5204" y="19109"/>
                    </a:cubicBezTo>
                    <a:cubicBezTo>
                      <a:pt x="5216" y="18976"/>
                      <a:pt x="5223" y="18839"/>
                      <a:pt x="5229" y="18700"/>
                    </a:cubicBezTo>
                    <a:cubicBezTo>
                      <a:pt x="5349" y="18304"/>
                      <a:pt x="5462" y="17906"/>
                      <a:pt x="5631" y="17528"/>
                    </a:cubicBezTo>
                    <a:cubicBezTo>
                      <a:pt x="5852" y="17031"/>
                      <a:pt x="6142" y="16565"/>
                      <a:pt x="6483" y="16142"/>
                    </a:cubicBezTo>
                    <a:cubicBezTo>
                      <a:pt x="6848" y="15682"/>
                      <a:pt x="7288" y="15304"/>
                      <a:pt x="7748" y="14940"/>
                    </a:cubicBezTo>
                    <a:cubicBezTo>
                      <a:pt x="8247" y="14548"/>
                      <a:pt x="8725" y="14158"/>
                      <a:pt x="9134" y="13679"/>
                    </a:cubicBezTo>
                    <a:cubicBezTo>
                      <a:pt x="9355" y="13434"/>
                      <a:pt x="9556" y="13170"/>
                      <a:pt x="9727" y="12885"/>
                    </a:cubicBezTo>
                    <a:cubicBezTo>
                      <a:pt x="9902" y="12603"/>
                      <a:pt x="10035" y="12300"/>
                      <a:pt x="10155" y="11984"/>
                    </a:cubicBezTo>
                    <a:cubicBezTo>
                      <a:pt x="10167" y="11957"/>
                      <a:pt x="10147" y="11940"/>
                      <a:pt x="10125" y="11940"/>
                    </a:cubicBezTo>
                    <a:cubicBezTo>
                      <a:pt x="10112" y="11940"/>
                      <a:pt x="10099" y="11946"/>
                      <a:pt x="10091" y="11960"/>
                    </a:cubicBezTo>
                    <a:cubicBezTo>
                      <a:pt x="9948" y="12225"/>
                      <a:pt x="9783" y="12476"/>
                      <a:pt x="9613" y="12728"/>
                    </a:cubicBezTo>
                    <a:cubicBezTo>
                      <a:pt x="9449" y="12975"/>
                      <a:pt x="9279" y="13214"/>
                      <a:pt x="9090" y="13440"/>
                    </a:cubicBezTo>
                    <a:cubicBezTo>
                      <a:pt x="8693" y="13926"/>
                      <a:pt x="8227" y="14322"/>
                      <a:pt x="7730" y="14713"/>
                    </a:cubicBezTo>
                    <a:cubicBezTo>
                      <a:pt x="7264" y="15078"/>
                      <a:pt x="6811" y="15462"/>
                      <a:pt x="6425" y="15929"/>
                    </a:cubicBezTo>
                    <a:cubicBezTo>
                      <a:pt x="6079" y="16344"/>
                      <a:pt x="5790" y="16804"/>
                      <a:pt x="5563" y="17295"/>
                    </a:cubicBezTo>
                    <a:cubicBezTo>
                      <a:pt x="5436" y="17554"/>
                      <a:pt x="5323" y="17830"/>
                      <a:pt x="5241" y="18107"/>
                    </a:cubicBezTo>
                    <a:cubicBezTo>
                      <a:pt x="5235" y="17982"/>
                      <a:pt x="5235" y="17856"/>
                      <a:pt x="5229" y="17729"/>
                    </a:cubicBezTo>
                    <a:cubicBezTo>
                      <a:pt x="5198" y="17251"/>
                      <a:pt x="5122" y="16778"/>
                      <a:pt x="5027" y="16313"/>
                    </a:cubicBezTo>
                    <a:cubicBezTo>
                      <a:pt x="4838" y="15386"/>
                      <a:pt x="4573" y="14479"/>
                      <a:pt x="4410" y="13548"/>
                    </a:cubicBezTo>
                    <a:cubicBezTo>
                      <a:pt x="4384" y="13390"/>
                      <a:pt x="4360" y="13232"/>
                      <a:pt x="4340" y="13074"/>
                    </a:cubicBezTo>
                    <a:cubicBezTo>
                      <a:pt x="4346" y="12993"/>
                      <a:pt x="4360" y="12905"/>
                      <a:pt x="4378" y="12816"/>
                    </a:cubicBezTo>
                    <a:cubicBezTo>
                      <a:pt x="4416" y="12621"/>
                      <a:pt x="4473" y="12432"/>
                      <a:pt x="4543" y="12249"/>
                    </a:cubicBezTo>
                    <a:cubicBezTo>
                      <a:pt x="4687" y="11879"/>
                      <a:pt x="4901" y="11538"/>
                      <a:pt x="5178" y="11248"/>
                    </a:cubicBezTo>
                    <a:cubicBezTo>
                      <a:pt x="5526" y="10888"/>
                      <a:pt x="5953" y="10624"/>
                      <a:pt x="6331" y="10309"/>
                    </a:cubicBezTo>
                    <a:cubicBezTo>
                      <a:pt x="6672" y="10019"/>
                      <a:pt x="6980" y="9699"/>
                      <a:pt x="7245" y="9346"/>
                    </a:cubicBezTo>
                    <a:cubicBezTo>
                      <a:pt x="7396" y="9144"/>
                      <a:pt x="7529" y="8937"/>
                      <a:pt x="7648" y="8722"/>
                    </a:cubicBezTo>
                    <a:cubicBezTo>
                      <a:pt x="7762" y="8501"/>
                      <a:pt x="7875" y="8262"/>
                      <a:pt x="7937" y="8024"/>
                    </a:cubicBezTo>
                    <a:cubicBezTo>
                      <a:pt x="7946" y="7991"/>
                      <a:pt x="7925" y="7966"/>
                      <a:pt x="7903" y="7966"/>
                    </a:cubicBezTo>
                    <a:cubicBezTo>
                      <a:pt x="7890" y="7966"/>
                      <a:pt x="7878" y="7973"/>
                      <a:pt x="7869" y="7992"/>
                    </a:cubicBezTo>
                    <a:cubicBezTo>
                      <a:pt x="7756" y="8193"/>
                      <a:pt x="7654" y="8394"/>
                      <a:pt x="7535" y="8591"/>
                    </a:cubicBezTo>
                    <a:cubicBezTo>
                      <a:pt x="7421" y="8786"/>
                      <a:pt x="7302" y="8968"/>
                      <a:pt x="7169" y="9150"/>
                    </a:cubicBezTo>
                    <a:cubicBezTo>
                      <a:pt x="6904" y="9516"/>
                      <a:pt x="6596" y="9850"/>
                      <a:pt x="6250" y="10146"/>
                    </a:cubicBezTo>
                    <a:cubicBezTo>
                      <a:pt x="5872" y="10461"/>
                      <a:pt x="5456" y="10731"/>
                      <a:pt x="5110" y="11077"/>
                    </a:cubicBezTo>
                    <a:cubicBezTo>
                      <a:pt x="4820" y="11368"/>
                      <a:pt x="4593" y="11708"/>
                      <a:pt x="4436" y="12086"/>
                    </a:cubicBezTo>
                    <a:cubicBezTo>
                      <a:pt x="4372" y="12237"/>
                      <a:pt x="4316" y="12400"/>
                      <a:pt x="4271" y="12571"/>
                    </a:cubicBezTo>
                    <a:cubicBezTo>
                      <a:pt x="4215" y="12048"/>
                      <a:pt x="4183" y="11525"/>
                      <a:pt x="4171" y="10996"/>
                    </a:cubicBezTo>
                    <a:cubicBezTo>
                      <a:pt x="4133" y="9271"/>
                      <a:pt x="4303" y="7544"/>
                      <a:pt x="4480" y="5824"/>
                    </a:cubicBezTo>
                    <a:cubicBezTo>
                      <a:pt x="4567" y="4962"/>
                      <a:pt x="4656" y="4099"/>
                      <a:pt x="4724" y="3242"/>
                    </a:cubicBezTo>
                    <a:cubicBezTo>
                      <a:pt x="4788" y="2385"/>
                      <a:pt x="4857" y="1529"/>
                      <a:pt x="4820" y="672"/>
                    </a:cubicBezTo>
                    <a:cubicBezTo>
                      <a:pt x="4808" y="465"/>
                      <a:pt x="4800" y="250"/>
                      <a:pt x="4782" y="35"/>
                    </a:cubicBezTo>
                    <a:cubicBezTo>
                      <a:pt x="4782" y="13"/>
                      <a:pt x="4760" y="0"/>
                      <a:pt x="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3" name="Google Shape;2253;p45"/>
            <p:cNvSpPr/>
            <p:nvPr/>
          </p:nvSpPr>
          <p:spPr>
            <a:xfrm rot="4862697">
              <a:off x="687324" y="3672180"/>
              <a:ext cx="830746" cy="272915"/>
            </a:xfrm>
            <a:custGeom>
              <a:avLst/>
              <a:gdLst/>
              <a:ahLst/>
              <a:cxnLst/>
              <a:rect l="l" t="t" r="r" b="b"/>
              <a:pathLst>
                <a:path w="12108" h="3978" extrusionOk="0">
                  <a:moveTo>
                    <a:pt x="3325" y="0"/>
                  </a:moveTo>
                  <a:cubicBezTo>
                    <a:pt x="2922" y="0"/>
                    <a:pt x="2519" y="31"/>
                    <a:pt x="2123" y="74"/>
                  </a:cubicBezTo>
                  <a:cubicBezTo>
                    <a:pt x="1682" y="125"/>
                    <a:pt x="1248" y="225"/>
                    <a:pt x="888" y="497"/>
                  </a:cubicBezTo>
                  <a:cubicBezTo>
                    <a:pt x="586" y="730"/>
                    <a:pt x="365" y="1056"/>
                    <a:pt x="246" y="1422"/>
                  </a:cubicBezTo>
                  <a:cubicBezTo>
                    <a:pt x="1" y="2190"/>
                    <a:pt x="309" y="3041"/>
                    <a:pt x="940" y="3527"/>
                  </a:cubicBezTo>
                  <a:cubicBezTo>
                    <a:pt x="1361" y="3852"/>
                    <a:pt x="1879" y="3977"/>
                    <a:pt x="2403" y="3977"/>
                  </a:cubicBezTo>
                  <a:cubicBezTo>
                    <a:pt x="2740" y="3977"/>
                    <a:pt x="3080" y="3925"/>
                    <a:pt x="3396" y="3841"/>
                  </a:cubicBezTo>
                  <a:cubicBezTo>
                    <a:pt x="3862" y="3716"/>
                    <a:pt x="4309" y="3527"/>
                    <a:pt x="4749" y="3338"/>
                  </a:cubicBezTo>
                  <a:cubicBezTo>
                    <a:pt x="5078" y="3202"/>
                    <a:pt x="5432" y="3022"/>
                    <a:pt x="5789" y="3022"/>
                  </a:cubicBezTo>
                  <a:cubicBezTo>
                    <a:pt x="5899" y="3022"/>
                    <a:pt x="6008" y="3039"/>
                    <a:pt x="6118" y="3079"/>
                  </a:cubicBezTo>
                  <a:cubicBezTo>
                    <a:pt x="6307" y="3149"/>
                    <a:pt x="6470" y="3262"/>
                    <a:pt x="6647" y="3362"/>
                  </a:cubicBezTo>
                  <a:cubicBezTo>
                    <a:pt x="6828" y="3469"/>
                    <a:pt x="7011" y="3558"/>
                    <a:pt x="7220" y="3596"/>
                  </a:cubicBezTo>
                  <a:cubicBezTo>
                    <a:pt x="7320" y="3615"/>
                    <a:pt x="7420" y="3624"/>
                    <a:pt x="7521" y="3624"/>
                  </a:cubicBezTo>
                  <a:cubicBezTo>
                    <a:pt x="7877" y="3624"/>
                    <a:pt x="8235" y="3520"/>
                    <a:pt x="8574" y="3431"/>
                  </a:cubicBezTo>
                  <a:cubicBezTo>
                    <a:pt x="8793" y="3369"/>
                    <a:pt x="9020" y="3312"/>
                    <a:pt x="9247" y="3286"/>
                  </a:cubicBezTo>
                  <a:cubicBezTo>
                    <a:pt x="9384" y="3272"/>
                    <a:pt x="9522" y="3264"/>
                    <a:pt x="9658" y="3264"/>
                  </a:cubicBezTo>
                  <a:cubicBezTo>
                    <a:pt x="9746" y="3264"/>
                    <a:pt x="9834" y="3267"/>
                    <a:pt x="9921" y="3274"/>
                  </a:cubicBezTo>
                  <a:cubicBezTo>
                    <a:pt x="10381" y="3306"/>
                    <a:pt x="10828" y="3425"/>
                    <a:pt x="11258" y="3596"/>
                  </a:cubicBezTo>
                  <a:cubicBezTo>
                    <a:pt x="11465" y="3678"/>
                    <a:pt x="11673" y="3772"/>
                    <a:pt x="11868" y="3879"/>
                  </a:cubicBezTo>
                  <a:cubicBezTo>
                    <a:pt x="11879" y="3885"/>
                    <a:pt x="11890" y="3887"/>
                    <a:pt x="11900" y="3887"/>
                  </a:cubicBezTo>
                  <a:cubicBezTo>
                    <a:pt x="11955" y="3887"/>
                    <a:pt x="11995" y="3810"/>
                    <a:pt x="11938" y="3778"/>
                  </a:cubicBezTo>
                  <a:cubicBezTo>
                    <a:pt x="11837" y="3722"/>
                    <a:pt x="11741" y="3664"/>
                    <a:pt x="11642" y="3614"/>
                  </a:cubicBezTo>
                  <a:cubicBezTo>
                    <a:pt x="11546" y="3564"/>
                    <a:pt x="11447" y="3521"/>
                    <a:pt x="11339" y="3475"/>
                  </a:cubicBezTo>
                  <a:cubicBezTo>
                    <a:pt x="11137" y="3388"/>
                    <a:pt x="10923" y="3318"/>
                    <a:pt x="10703" y="3262"/>
                  </a:cubicBezTo>
                  <a:cubicBezTo>
                    <a:pt x="10359" y="3171"/>
                    <a:pt x="10006" y="3120"/>
                    <a:pt x="9651" y="3120"/>
                  </a:cubicBezTo>
                  <a:cubicBezTo>
                    <a:pt x="9565" y="3120"/>
                    <a:pt x="9478" y="3123"/>
                    <a:pt x="9392" y="3129"/>
                  </a:cubicBezTo>
                  <a:cubicBezTo>
                    <a:pt x="8932" y="3161"/>
                    <a:pt x="8505" y="3312"/>
                    <a:pt x="8057" y="3407"/>
                  </a:cubicBezTo>
                  <a:cubicBezTo>
                    <a:pt x="7886" y="3447"/>
                    <a:pt x="7712" y="3475"/>
                    <a:pt x="7534" y="3475"/>
                  </a:cubicBezTo>
                  <a:cubicBezTo>
                    <a:pt x="7488" y="3475"/>
                    <a:pt x="7441" y="3473"/>
                    <a:pt x="7395" y="3469"/>
                  </a:cubicBezTo>
                  <a:cubicBezTo>
                    <a:pt x="7182" y="3457"/>
                    <a:pt x="6987" y="3388"/>
                    <a:pt x="6804" y="3280"/>
                  </a:cubicBezTo>
                  <a:cubicBezTo>
                    <a:pt x="6627" y="3186"/>
                    <a:pt x="6464" y="3073"/>
                    <a:pt x="6281" y="2991"/>
                  </a:cubicBezTo>
                  <a:cubicBezTo>
                    <a:pt x="6126" y="2916"/>
                    <a:pt x="5966" y="2876"/>
                    <a:pt x="5799" y="2876"/>
                  </a:cubicBezTo>
                  <a:cubicBezTo>
                    <a:pt x="5757" y="2876"/>
                    <a:pt x="5714" y="2879"/>
                    <a:pt x="5670" y="2884"/>
                  </a:cubicBezTo>
                  <a:cubicBezTo>
                    <a:pt x="5430" y="2902"/>
                    <a:pt x="5210" y="2991"/>
                    <a:pt x="4990" y="3079"/>
                  </a:cubicBezTo>
                  <a:cubicBezTo>
                    <a:pt x="4769" y="3167"/>
                    <a:pt x="4554" y="3262"/>
                    <a:pt x="4334" y="3356"/>
                  </a:cubicBezTo>
                  <a:cubicBezTo>
                    <a:pt x="3723" y="3607"/>
                    <a:pt x="3064" y="3834"/>
                    <a:pt x="2400" y="3834"/>
                  </a:cubicBezTo>
                  <a:cubicBezTo>
                    <a:pt x="2182" y="3834"/>
                    <a:pt x="1963" y="3809"/>
                    <a:pt x="1746" y="3753"/>
                  </a:cubicBezTo>
                  <a:cubicBezTo>
                    <a:pt x="1355" y="3652"/>
                    <a:pt x="1002" y="3451"/>
                    <a:pt x="743" y="3135"/>
                  </a:cubicBezTo>
                  <a:cubicBezTo>
                    <a:pt x="548" y="2908"/>
                    <a:pt x="411" y="2632"/>
                    <a:pt x="347" y="2335"/>
                  </a:cubicBezTo>
                  <a:cubicBezTo>
                    <a:pt x="353" y="2335"/>
                    <a:pt x="359" y="2335"/>
                    <a:pt x="365" y="2329"/>
                  </a:cubicBezTo>
                  <a:cubicBezTo>
                    <a:pt x="1109" y="1926"/>
                    <a:pt x="1891" y="1573"/>
                    <a:pt x="2728" y="1404"/>
                  </a:cubicBezTo>
                  <a:cubicBezTo>
                    <a:pt x="3029" y="1342"/>
                    <a:pt x="3340" y="1309"/>
                    <a:pt x="3649" y="1309"/>
                  </a:cubicBezTo>
                  <a:cubicBezTo>
                    <a:pt x="3754" y="1309"/>
                    <a:pt x="3859" y="1313"/>
                    <a:pt x="3963" y="1321"/>
                  </a:cubicBezTo>
                  <a:cubicBezTo>
                    <a:pt x="4385" y="1353"/>
                    <a:pt x="4775" y="1472"/>
                    <a:pt x="5173" y="1599"/>
                  </a:cubicBezTo>
                  <a:cubicBezTo>
                    <a:pt x="5557" y="1719"/>
                    <a:pt x="5947" y="1850"/>
                    <a:pt x="6350" y="1870"/>
                  </a:cubicBezTo>
                  <a:cubicBezTo>
                    <a:pt x="6375" y="1870"/>
                    <a:pt x="6399" y="1871"/>
                    <a:pt x="6423" y="1871"/>
                  </a:cubicBezTo>
                  <a:cubicBezTo>
                    <a:pt x="6598" y="1871"/>
                    <a:pt x="6770" y="1851"/>
                    <a:pt x="6941" y="1800"/>
                  </a:cubicBezTo>
                  <a:cubicBezTo>
                    <a:pt x="7150" y="1744"/>
                    <a:pt x="7345" y="1649"/>
                    <a:pt x="7554" y="1593"/>
                  </a:cubicBezTo>
                  <a:cubicBezTo>
                    <a:pt x="7702" y="1552"/>
                    <a:pt x="7851" y="1534"/>
                    <a:pt x="7998" y="1534"/>
                  </a:cubicBezTo>
                  <a:cubicBezTo>
                    <a:pt x="8645" y="1534"/>
                    <a:pt x="9271" y="1888"/>
                    <a:pt x="9790" y="2248"/>
                  </a:cubicBezTo>
                  <a:cubicBezTo>
                    <a:pt x="10406" y="2669"/>
                    <a:pt x="11017" y="3173"/>
                    <a:pt x="11779" y="3324"/>
                  </a:cubicBezTo>
                  <a:cubicBezTo>
                    <a:pt x="11868" y="3344"/>
                    <a:pt x="11962" y="3350"/>
                    <a:pt x="12057" y="3350"/>
                  </a:cubicBezTo>
                  <a:cubicBezTo>
                    <a:pt x="12101" y="3350"/>
                    <a:pt x="12107" y="3294"/>
                    <a:pt x="12063" y="3280"/>
                  </a:cubicBezTo>
                  <a:cubicBezTo>
                    <a:pt x="11685" y="3224"/>
                    <a:pt x="11320" y="3085"/>
                    <a:pt x="10985" y="2896"/>
                  </a:cubicBezTo>
                  <a:cubicBezTo>
                    <a:pt x="10645" y="2707"/>
                    <a:pt x="10331" y="2474"/>
                    <a:pt x="10016" y="2254"/>
                  </a:cubicBezTo>
                  <a:cubicBezTo>
                    <a:pt x="9432" y="1833"/>
                    <a:pt x="8751" y="1408"/>
                    <a:pt x="8008" y="1408"/>
                  </a:cubicBezTo>
                  <a:cubicBezTo>
                    <a:pt x="7949" y="1408"/>
                    <a:pt x="7890" y="1411"/>
                    <a:pt x="7830" y="1416"/>
                  </a:cubicBezTo>
                  <a:cubicBezTo>
                    <a:pt x="7403" y="1460"/>
                    <a:pt x="7037" y="1699"/>
                    <a:pt x="6609" y="1744"/>
                  </a:cubicBezTo>
                  <a:cubicBezTo>
                    <a:pt x="6555" y="1749"/>
                    <a:pt x="6501" y="1752"/>
                    <a:pt x="6447" y="1752"/>
                  </a:cubicBezTo>
                  <a:cubicBezTo>
                    <a:pt x="6098" y="1752"/>
                    <a:pt x="5750" y="1653"/>
                    <a:pt x="5418" y="1548"/>
                  </a:cubicBezTo>
                  <a:cubicBezTo>
                    <a:pt x="5022" y="1428"/>
                    <a:pt x="4630" y="1291"/>
                    <a:pt x="4220" y="1227"/>
                  </a:cubicBezTo>
                  <a:cubicBezTo>
                    <a:pt x="4028" y="1200"/>
                    <a:pt x="3833" y="1188"/>
                    <a:pt x="3638" y="1188"/>
                  </a:cubicBezTo>
                  <a:cubicBezTo>
                    <a:pt x="3417" y="1188"/>
                    <a:pt x="3197" y="1204"/>
                    <a:pt x="2981" y="1233"/>
                  </a:cubicBezTo>
                  <a:cubicBezTo>
                    <a:pt x="2142" y="1353"/>
                    <a:pt x="1336" y="1669"/>
                    <a:pt x="586" y="2059"/>
                  </a:cubicBezTo>
                  <a:cubicBezTo>
                    <a:pt x="498" y="2103"/>
                    <a:pt x="411" y="2146"/>
                    <a:pt x="321" y="2198"/>
                  </a:cubicBezTo>
                  <a:cubicBezTo>
                    <a:pt x="315" y="2160"/>
                    <a:pt x="315" y="2115"/>
                    <a:pt x="309" y="2077"/>
                  </a:cubicBezTo>
                  <a:cubicBezTo>
                    <a:pt x="259" y="1309"/>
                    <a:pt x="775" y="573"/>
                    <a:pt x="1507" y="346"/>
                  </a:cubicBezTo>
                  <a:cubicBezTo>
                    <a:pt x="1733" y="276"/>
                    <a:pt x="1960" y="245"/>
                    <a:pt x="2193" y="219"/>
                  </a:cubicBezTo>
                  <a:cubicBezTo>
                    <a:pt x="2420" y="195"/>
                    <a:pt x="2647" y="175"/>
                    <a:pt x="2879" y="163"/>
                  </a:cubicBezTo>
                  <a:cubicBezTo>
                    <a:pt x="3024" y="157"/>
                    <a:pt x="3170" y="153"/>
                    <a:pt x="3315" y="153"/>
                  </a:cubicBezTo>
                  <a:cubicBezTo>
                    <a:pt x="3626" y="153"/>
                    <a:pt x="3937" y="170"/>
                    <a:pt x="4246" y="213"/>
                  </a:cubicBezTo>
                  <a:cubicBezTo>
                    <a:pt x="4473" y="245"/>
                    <a:pt x="4693" y="294"/>
                    <a:pt x="4908" y="358"/>
                  </a:cubicBezTo>
                  <a:cubicBezTo>
                    <a:pt x="5127" y="427"/>
                    <a:pt x="5330" y="515"/>
                    <a:pt x="5537" y="603"/>
                  </a:cubicBezTo>
                  <a:cubicBezTo>
                    <a:pt x="5746" y="692"/>
                    <a:pt x="5953" y="768"/>
                    <a:pt x="6173" y="792"/>
                  </a:cubicBezTo>
                  <a:cubicBezTo>
                    <a:pt x="6236" y="801"/>
                    <a:pt x="6300" y="805"/>
                    <a:pt x="6363" y="805"/>
                  </a:cubicBezTo>
                  <a:cubicBezTo>
                    <a:pt x="6528" y="805"/>
                    <a:pt x="6693" y="778"/>
                    <a:pt x="6848" y="742"/>
                  </a:cubicBezTo>
                  <a:cubicBezTo>
                    <a:pt x="7295" y="629"/>
                    <a:pt x="7717" y="434"/>
                    <a:pt x="8171" y="384"/>
                  </a:cubicBezTo>
                  <a:cubicBezTo>
                    <a:pt x="8256" y="375"/>
                    <a:pt x="8342" y="370"/>
                    <a:pt x="8428" y="370"/>
                  </a:cubicBezTo>
                  <a:cubicBezTo>
                    <a:pt x="8773" y="370"/>
                    <a:pt x="9118" y="442"/>
                    <a:pt x="9430" y="579"/>
                  </a:cubicBezTo>
                  <a:cubicBezTo>
                    <a:pt x="10186" y="899"/>
                    <a:pt x="10703" y="1579"/>
                    <a:pt x="11081" y="2285"/>
                  </a:cubicBezTo>
                  <a:cubicBezTo>
                    <a:pt x="11174" y="2462"/>
                    <a:pt x="11264" y="2638"/>
                    <a:pt x="11351" y="2815"/>
                  </a:cubicBezTo>
                  <a:cubicBezTo>
                    <a:pt x="11360" y="2829"/>
                    <a:pt x="11373" y="2836"/>
                    <a:pt x="11385" y="2836"/>
                  </a:cubicBezTo>
                  <a:cubicBezTo>
                    <a:pt x="11410" y="2836"/>
                    <a:pt x="11433" y="2812"/>
                    <a:pt x="11421" y="2783"/>
                  </a:cubicBezTo>
                  <a:cubicBezTo>
                    <a:pt x="11276" y="2393"/>
                    <a:pt x="11087" y="2021"/>
                    <a:pt x="10860" y="1675"/>
                  </a:cubicBezTo>
                  <a:cubicBezTo>
                    <a:pt x="10639" y="1329"/>
                    <a:pt x="10375" y="1013"/>
                    <a:pt x="10048" y="768"/>
                  </a:cubicBezTo>
                  <a:cubicBezTo>
                    <a:pt x="9708" y="503"/>
                    <a:pt x="9310" y="332"/>
                    <a:pt x="8889" y="251"/>
                  </a:cubicBezTo>
                  <a:cubicBezTo>
                    <a:pt x="8741" y="226"/>
                    <a:pt x="8593" y="214"/>
                    <a:pt x="8446" y="214"/>
                  </a:cubicBezTo>
                  <a:cubicBezTo>
                    <a:pt x="8147" y="214"/>
                    <a:pt x="7850" y="263"/>
                    <a:pt x="7560" y="352"/>
                  </a:cubicBezTo>
                  <a:cubicBezTo>
                    <a:pt x="7171" y="473"/>
                    <a:pt x="6773" y="645"/>
                    <a:pt x="6356" y="645"/>
                  </a:cubicBezTo>
                  <a:cubicBezTo>
                    <a:pt x="6300" y="645"/>
                    <a:pt x="6243" y="641"/>
                    <a:pt x="6186" y="635"/>
                  </a:cubicBezTo>
                  <a:cubicBezTo>
                    <a:pt x="5966" y="610"/>
                    <a:pt x="5752" y="521"/>
                    <a:pt x="5543" y="434"/>
                  </a:cubicBezTo>
                  <a:cubicBezTo>
                    <a:pt x="5330" y="346"/>
                    <a:pt x="5121" y="263"/>
                    <a:pt x="4901" y="201"/>
                  </a:cubicBezTo>
                  <a:cubicBezTo>
                    <a:pt x="4388" y="54"/>
                    <a:pt x="3857" y="0"/>
                    <a:pt x="3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4" name="Google Shape;2254;p45"/>
            <p:cNvGrpSpPr/>
            <p:nvPr/>
          </p:nvGrpSpPr>
          <p:grpSpPr>
            <a:xfrm rot="-176065">
              <a:off x="533950" y="1575969"/>
              <a:ext cx="2590263" cy="3652758"/>
              <a:chOff x="9972475" y="3054175"/>
              <a:chExt cx="1481596" cy="2089329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10496914" y="3208627"/>
                <a:ext cx="548427" cy="112014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2415" extrusionOk="0">
                    <a:moveTo>
                      <a:pt x="2122" y="0"/>
                    </a:moveTo>
                    <a:cubicBezTo>
                      <a:pt x="1653" y="0"/>
                      <a:pt x="1185" y="58"/>
                      <a:pt x="800" y="312"/>
                    </a:cubicBezTo>
                    <a:cubicBezTo>
                      <a:pt x="320" y="632"/>
                      <a:pt x="0" y="1577"/>
                      <a:pt x="599" y="1943"/>
                    </a:cubicBezTo>
                    <a:cubicBezTo>
                      <a:pt x="743" y="2031"/>
                      <a:pt x="986" y="2053"/>
                      <a:pt x="1242" y="2053"/>
                    </a:cubicBezTo>
                    <a:cubicBezTo>
                      <a:pt x="1506" y="2053"/>
                      <a:pt x="1782" y="2030"/>
                      <a:pt x="1974" y="2030"/>
                    </a:cubicBezTo>
                    <a:cubicBezTo>
                      <a:pt x="1996" y="2030"/>
                      <a:pt x="2016" y="2030"/>
                      <a:pt x="2035" y="2031"/>
                    </a:cubicBezTo>
                    <a:cubicBezTo>
                      <a:pt x="2556" y="2056"/>
                      <a:pt x="3073" y="2081"/>
                      <a:pt x="3597" y="2106"/>
                    </a:cubicBezTo>
                    <a:cubicBezTo>
                      <a:pt x="5745" y="2208"/>
                      <a:pt x="7893" y="2307"/>
                      <a:pt x="10040" y="2409"/>
                    </a:cubicBezTo>
                    <a:cubicBezTo>
                      <a:pt x="10115" y="2412"/>
                      <a:pt x="10193" y="2415"/>
                      <a:pt x="10272" y="2415"/>
                    </a:cubicBezTo>
                    <a:cubicBezTo>
                      <a:pt x="10847" y="2415"/>
                      <a:pt x="11483" y="2294"/>
                      <a:pt x="11665" y="1778"/>
                    </a:cubicBezTo>
                    <a:cubicBezTo>
                      <a:pt x="11824" y="1344"/>
                      <a:pt x="11533" y="853"/>
                      <a:pt x="11130" y="626"/>
                    </a:cubicBezTo>
                    <a:cubicBezTo>
                      <a:pt x="10734" y="405"/>
                      <a:pt x="10254" y="374"/>
                      <a:pt x="9795" y="356"/>
                    </a:cubicBezTo>
                    <a:cubicBezTo>
                      <a:pt x="7394" y="242"/>
                      <a:pt x="5001" y="129"/>
                      <a:pt x="2602" y="15"/>
                    </a:cubicBezTo>
                    <a:cubicBezTo>
                      <a:pt x="2444" y="7"/>
                      <a:pt x="2283" y="0"/>
                      <a:pt x="2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10376507" y="3289657"/>
                <a:ext cx="79221" cy="1307801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8196" extrusionOk="0">
                    <a:moveTo>
                      <a:pt x="1531" y="0"/>
                    </a:moveTo>
                    <a:cubicBezTo>
                      <a:pt x="1441" y="0"/>
                      <a:pt x="1367" y="73"/>
                      <a:pt x="1367" y="164"/>
                    </a:cubicBezTo>
                    <a:lnTo>
                      <a:pt x="6" y="28019"/>
                    </a:lnTo>
                    <a:cubicBezTo>
                      <a:pt x="0" y="28112"/>
                      <a:pt x="70" y="28196"/>
                      <a:pt x="164" y="28196"/>
                    </a:cubicBezTo>
                    <a:cubicBezTo>
                      <a:pt x="167" y="28196"/>
                      <a:pt x="171" y="28196"/>
                      <a:pt x="175" y="28196"/>
                    </a:cubicBezTo>
                    <a:cubicBezTo>
                      <a:pt x="265" y="28196"/>
                      <a:pt x="341" y="28128"/>
                      <a:pt x="346" y="28037"/>
                    </a:cubicBezTo>
                    <a:lnTo>
                      <a:pt x="1707" y="176"/>
                    </a:lnTo>
                    <a:cubicBezTo>
                      <a:pt x="1707" y="89"/>
                      <a:pt x="1638" y="7"/>
                      <a:pt x="1544" y="1"/>
                    </a:cubicBezTo>
                    <a:cubicBezTo>
                      <a:pt x="1539" y="1"/>
                      <a:pt x="1535" y="0"/>
                      <a:pt x="1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5"/>
              <p:cNvSpPr/>
              <p:nvPr/>
            </p:nvSpPr>
            <p:spPr>
              <a:xfrm>
                <a:off x="10449280" y="3293182"/>
                <a:ext cx="79221" cy="1307801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28196" extrusionOk="0">
                    <a:moveTo>
                      <a:pt x="1543" y="1"/>
                    </a:moveTo>
                    <a:cubicBezTo>
                      <a:pt x="1449" y="1"/>
                      <a:pt x="1367" y="69"/>
                      <a:pt x="1361" y="164"/>
                    </a:cubicBezTo>
                    <a:lnTo>
                      <a:pt x="7" y="28018"/>
                    </a:lnTo>
                    <a:cubicBezTo>
                      <a:pt x="1" y="28112"/>
                      <a:pt x="69" y="28195"/>
                      <a:pt x="164" y="28195"/>
                    </a:cubicBezTo>
                    <a:cubicBezTo>
                      <a:pt x="168" y="28195"/>
                      <a:pt x="171" y="28195"/>
                      <a:pt x="175" y="28195"/>
                    </a:cubicBezTo>
                    <a:cubicBezTo>
                      <a:pt x="264" y="28195"/>
                      <a:pt x="341" y="28128"/>
                      <a:pt x="341" y="28036"/>
                    </a:cubicBezTo>
                    <a:lnTo>
                      <a:pt x="1701" y="182"/>
                    </a:lnTo>
                    <a:cubicBezTo>
                      <a:pt x="1707" y="88"/>
                      <a:pt x="1638" y="7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5"/>
              <p:cNvSpPr/>
              <p:nvPr/>
            </p:nvSpPr>
            <p:spPr>
              <a:xfrm>
                <a:off x="10522007" y="3296707"/>
                <a:ext cx="79175" cy="1308033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8201" extrusionOk="0">
                    <a:moveTo>
                      <a:pt x="1538" y="0"/>
                    </a:moveTo>
                    <a:cubicBezTo>
                      <a:pt x="1448" y="0"/>
                      <a:pt x="1367" y="68"/>
                      <a:pt x="1361" y="163"/>
                    </a:cubicBezTo>
                    <a:lnTo>
                      <a:pt x="0" y="28018"/>
                    </a:lnTo>
                    <a:cubicBezTo>
                      <a:pt x="0" y="28112"/>
                      <a:pt x="70" y="28195"/>
                      <a:pt x="163" y="28201"/>
                    </a:cubicBezTo>
                    <a:cubicBezTo>
                      <a:pt x="259" y="28201"/>
                      <a:pt x="340" y="28131"/>
                      <a:pt x="340" y="28036"/>
                    </a:cubicBezTo>
                    <a:lnTo>
                      <a:pt x="1701" y="182"/>
                    </a:lnTo>
                    <a:cubicBezTo>
                      <a:pt x="1707" y="88"/>
                      <a:pt x="1631" y="6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5"/>
              <p:cNvSpPr/>
              <p:nvPr/>
            </p:nvSpPr>
            <p:spPr>
              <a:xfrm>
                <a:off x="10594409" y="3300464"/>
                <a:ext cx="79592" cy="1307801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28196" extrusionOk="0">
                    <a:moveTo>
                      <a:pt x="1533" y="0"/>
                    </a:moveTo>
                    <a:cubicBezTo>
                      <a:pt x="1445" y="0"/>
                      <a:pt x="1375" y="67"/>
                      <a:pt x="1369" y="158"/>
                    </a:cubicBezTo>
                    <a:lnTo>
                      <a:pt x="8" y="28012"/>
                    </a:lnTo>
                    <a:cubicBezTo>
                      <a:pt x="1" y="28106"/>
                      <a:pt x="76" y="28189"/>
                      <a:pt x="172" y="28195"/>
                    </a:cubicBezTo>
                    <a:cubicBezTo>
                      <a:pt x="265" y="28195"/>
                      <a:pt x="341" y="28126"/>
                      <a:pt x="349" y="28031"/>
                    </a:cubicBezTo>
                    <a:lnTo>
                      <a:pt x="1709" y="176"/>
                    </a:lnTo>
                    <a:cubicBezTo>
                      <a:pt x="1715" y="82"/>
                      <a:pt x="1640" y="1"/>
                      <a:pt x="1544" y="1"/>
                    </a:cubicBezTo>
                    <a:cubicBezTo>
                      <a:pt x="1541" y="0"/>
                      <a:pt x="1537" y="0"/>
                      <a:pt x="1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10667229" y="3303942"/>
                <a:ext cx="79175" cy="1307847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8197" extrusionOk="0">
                    <a:moveTo>
                      <a:pt x="1533" y="1"/>
                    </a:moveTo>
                    <a:cubicBezTo>
                      <a:pt x="1442" y="1"/>
                      <a:pt x="1367" y="74"/>
                      <a:pt x="1367" y="159"/>
                    </a:cubicBezTo>
                    <a:lnTo>
                      <a:pt x="6" y="28019"/>
                    </a:lnTo>
                    <a:cubicBezTo>
                      <a:pt x="0" y="28107"/>
                      <a:pt x="76" y="28190"/>
                      <a:pt x="169" y="28196"/>
                    </a:cubicBezTo>
                    <a:cubicBezTo>
                      <a:pt x="173" y="28196"/>
                      <a:pt x="176" y="28196"/>
                      <a:pt x="179" y="28196"/>
                    </a:cubicBezTo>
                    <a:cubicBezTo>
                      <a:pt x="265" y="28196"/>
                      <a:pt x="340" y="28123"/>
                      <a:pt x="346" y="28031"/>
                    </a:cubicBezTo>
                    <a:lnTo>
                      <a:pt x="1707" y="177"/>
                    </a:lnTo>
                    <a:cubicBezTo>
                      <a:pt x="1707" y="83"/>
                      <a:pt x="1637" y="1"/>
                      <a:pt x="1544" y="1"/>
                    </a:cubicBezTo>
                    <a:cubicBezTo>
                      <a:pt x="1540" y="1"/>
                      <a:pt x="1536" y="1"/>
                      <a:pt x="1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5"/>
              <p:cNvSpPr/>
              <p:nvPr/>
            </p:nvSpPr>
            <p:spPr>
              <a:xfrm>
                <a:off x="10739909" y="3307467"/>
                <a:ext cx="79314" cy="1307801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28196" extrusionOk="0">
                    <a:moveTo>
                      <a:pt x="1534" y="1"/>
                    </a:moveTo>
                    <a:cubicBezTo>
                      <a:pt x="1445" y="1"/>
                      <a:pt x="1369" y="74"/>
                      <a:pt x="1369" y="164"/>
                    </a:cubicBezTo>
                    <a:lnTo>
                      <a:pt x="8" y="28019"/>
                    </a:lnTo>
                    <a:cubicBezTo>
                      <a:pt x="1" y="28114"/>
                      <a:pt x="70" y="28189"/>
                      <a:pt x="166" y="28196"/>
                    </a:cubicBezTo>
                    <a:cubicBezTo>
                      <a:pt x="169" y="28196"/>
                      <a:pt x="173" y="28196"/>
                      <a:pt x="176" y="28196"/>
                    </a:cubicBezTo>
                    <a:cubicBezTo>
                      <a:pt x="265" y="28196"/>
                      <a:pt x="341" y="28122"/>
                      <a:pt x="349" y="28031"/>
                    </a:cubicBezTo>
                    <a:lnTo>
                      <a:pt x="1702" y="176"/>
                    </a:lnTo>
                    <a:cubicBezTo>
                      <a:pt x="1709" y="83"/>
                      <a:pt x="1640" y="7"/>
                      <a:pt x="1544" y="1"/>
                    </a:cubicBezTo>
                    <a:cubicBezTo>
                      <a:pt x="1541" y="1"/>
                      <a:pt x="1537" y="1"/>
                      <a:pt x="1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5"/>
              <p:cNvSpPr/>
              <p:nvPr/>
            </p:nvSpPr>
            <p:spPr>
              <a:xfrm>
                <a:off x="10812728" y="3310992"/>
                <a:ext cx="79175" cy="1307801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8196" extrusionOk="0">
                    <a:moveTo>
                      <a:pt x="1533" y="0"/>
                    </a:moveTo>
                    <a:cubicBezTo>
                      <a:pt x="1442" y="0"/>
                      <a:pt x="1366" y="74"/>
                      <a:pt x="1361" y="164"/>
                    </a:cubicBezTo>
                    <a:lnTo>
                      <a:pt x="6" y="28018"/>
                    </a:lnTo>
                    <a:cubicBezTo>
                      <a:pt x="0" y="28113"/>
                      <a:pt x="70" y="28189"/>
                      <a:pt x="163" y="28195"/>
                    </a:cubicBezTo>
                    <a:cubicBezTo>
                      <a:pt x="167" y="28195"/>
                      <a:pt x="170" y="28195"/>
                      <a:pt x="174" y="28195"/>
                    </a:cubicBezTo>
                    <a:cubicBezTo>
                      <a:pt x="265" y="28195"/>
                      <a:pt x="340" y="28122"/>
                      <a:pt x="340" y="28038"/>
                    </a:cubicBezTo>
                    <a:lnTo>
                      <a:pt x="1701" y="176"/>
                    </a:lnTo>
                    <a:cubicBezTo>
                      <a:pt x="1707" y="82"/>
                      <a:pt x="1637" y="7"/>
                      <a:pt x="1544" y="1"/>
                    </a:cubicBezTo>
                    <a:cubicBezTo>
                      <a:pt x="1540" y="0"/>
                      <a:pt x="1536" y="0"/>
                      <a:pt x="1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10885409" y="3314471"/>
                <a:ext cx="79314" cy="1307847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28197" extrusionOk="0">
                    <a:moveTo>
                      <a:pt x="1528" y="1"/>
                    </a:moveTo>
                    <a:cubicBezTo>
                      <a:pt x="1444" y="1"/>
                      <a:pt x="1369" y="74"/>
                      <a:pt x="1361" y="164"/>
                    </a:cubicBezTo>
                    <a:lnTo>
                      <a:pt x="1" y="28019"/>
                    </a:lnTo>
                    <a:cubicBezTo>
                      <a:pt x="1" y="28114"/>
                      <a:pt x="70" y="28196"/>
                      <a:pt x="166" y="28196"/>
                    </a:cubicBezTo>
                    <a:cubicBezTo>
                      <a:pt x="169" y="28196"/>
                      <a:pt x="173" y="28196"/>
                      <a:pt x="177" y="28196"/>
                    </a:cubicBezTo>
                    <a:cubicBezTo>
                      <a:pt x="266" y="28196"/>
                      <a:pt x="341" y="28128"/>
                      <a:pt x="341" y="28038"/>
                    </a:cubicBezTo>
                    <a:lnTo>
                      <a:pt x="1701" y="176"/>
                    </a:lnTo>
                    <a:cubicBezTo>
                      <a:pt x="1709" y="89"/>
                      <a:pt x="1633" y="7"/>
                      <a:pt x="1538" y="1"/>
                    </a:cubicBezTo>
                    <a:cubicBezTo>
                      <a:pt x="1535" y="1"/>
                      <a:pt x="1532" y="1"/>
                      <a:pt x="1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5"/>
              <p:cNvSpPr/>
              <p:nvPr/>
            </p:nvSpPr>
            <p:spPr>
              <a:xfrm>
                <a:off x="10957903" y="3317996"/>
                <a:ext cx="79500" cy="1307801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8196" extrusionOk="0">
                    <a:moveTo>
                      <a:pt x="1544" y="1"/>
                    </a:moveTo>
                    <a:cubicBezTo>
                      <a:pt x="1449" y="1"/>
                      <a:pt x="1374" y="70"/>
                      <a:pt x="1368" y="164"/>
                    </a:cubicBezTo>
                    <a:lnTo>
                      <a:pt x="7" y="28018"/>
                    </a:lnTo>
                    <a:cubicBezTo>
                      <a:pt x="1" y="28114"/>
                      <a:pt x="76" y="28195"/>
                      <a:pt x="170" y="28195"/>
                    </a:cubicBezTo>
                    <a:cubicBezTo>
                      <a:pt x="174" y="28196"/>
                      <a:pt x="178" y="28196"/>
                      <a:pt x="182" y="28196"/>
                    </a:cubicBezTo>
                    <a:cubicBezTo>
                      <a:pt x="271" y="28196"/>
                      <a:pt x="341" y="28128"/>
                      <a:pt x="347" y="28038"/>
                    </a:cubicBezTo>
                    <a:lnTo>
                      <a:pt x="1708" y="184"/>
                    </a:lnTo>
                    <a:cubicBezTo>
                      <a:pt x="1714" y="88"/>
                      <a:pt x="1638" y="7"/>
                      <a:pt x="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5"/>
              <p:cNvSpPr/>
              <p:nvPr/>
            </p:nvSpPr>
            <p:spPr>
              <a:xfrm>
                <a:off x="10299374" y="3267254"/>
                <a:ext cx="899867" cy="87060"/>
              </a:xfrm>
              <a:custGeom>
                <a:avLst/>
                <a:gdLst/>
                <a:ahLst/>
                <a:cxnLst/>
                <a:rect l="l" t="t" r="r" b="b"/>
                <a:pathLst>
                  <a:path w="19401" h="1877" extrusionOk="0">
                    <a:moveTo>
                      <a:pt x="2507" y="0"/>
                    </a:moveTo>
                    <a:cubicBezTo>
                      <a:pt x="2135" y="0"/>
                      <a:pt x="1767" y="13"/>
                      <a:pt x="1405" y="42"/>
                    </a:cubicBezTo>
                    <a:cubicBezTo>
                      <a:pt x="1090" y="68"/>
                      <a:pt x="247" y="219"/>
                      <a:pt x="139" y="615"/>
                    </a:cubicBezTo>
                    <a:cubicBezTo>
                      <a:pt x="0" y="1132"/>
                      <a:pt x="1108" y="1107"/>
                      <a:pt x="1474" y="1164"/>
                    </a:cubicBezTo>
                    <a:cubicBezTo>
                      <a:pt x="3181" y="1429"/>
                      <a:pt x="4908" y="1479"/>
                      <a:pt x="6626" y="1529"/>
                    </a:cubicBezTo>
                    <a:cubicBezTo>
                      <a:pt x="10589" y="1642"/>
                      <a:pt x="14551" y="1755"/>
                      <a:pt x="18507" y="1875"/>
                    </a:cubicBezTo>
                    <a:cubicBezTo>
                      <a:pt x="18536" y="1876"/>
                      <a:pt x="18565" y="1876"/>
                      <a:pt x="18594" y="1876"/>
                    </a:cubicBezTo>
                    <a:cubicBezTo>
                      <a:pt x="18850" y="1876"/>
                      <a:pt x="19128" y="1839"/>
                      <a:pt x="19263" y="1630"/>
                    </a:cubicBezTo>
                    <a:cubicBezTo>
                      <a:pt x="19401" y="1397"/>
                      <a:pt x="19263" y="1069"/>
                      <a:pt x="19031" y="924"/>
                    </a:cubicBezTo>
                    <a:cubicBezTo>
                      <a:pt x="18804" y="773"/>
                      <a:pt x="18513" y="755"/>
                      <a:pt x="18237" y="741"/>
                    </a:cubicBezTo>
                    <a:cubicBezTo>
                      <a:pt x="16202" y="641"/>
                      <a:pt x="14167" y="546"/>
                      <a:pt x="12126" y="452"/>
                    </a:cubicBezTo>
                    <a:cubicBezTo>
                      <a:pt x="10362" y="377"/>
                      <a:pt x="8592" y="301"/>
                      <a:pt x="6829" y="238"/>
                    </a:cubicBezTo>
                    <a:cubicBezTo>
                      <a:pt x="5423" y="182"/>
                      <a:pt x="3939" y="0"/>
                      <a:pt x="25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10324791" y="4495960"/>
                <a:ext cx="804087" cy="185994"/>
              </a:xfrm>
              <a:custGeom>
                <a:avLst/>
                <a:gdLst/>
                <a:ahLst/>
                <a:cxnLst/>
                <a:rect l="l" t="t" r="r" b="b"/>
                <a:pathLst>
                  <a:path w="17336" h="4010" extrusionOk="0">
                    <a:moveTo>
                      <a:pt x="1270" y="1"/>
                    </a:moveTo>
                    <a:cubicBezTo>
                      <a:pt x="648" y="1"/>
                      <a:pt x="0" y="125"/>
                      <a:pt x="214" y="971"/>
                    </a:cubicBezTo>
                    <a:cubicBezTo>
                      <a:pt x="403" y="1740"/>
                      <a:pt x="1682" y="2188"/>
                      <a:pt x="2325" y="2496"/>
                    </a:cubicBezTo>
                    <a:cubicBezTo>
                      <a:pt x="4394" y="3491"/>
                      <a:pt x="6699" y="4010"/>
                      <a:pt x="9000" y="4010"/>
                    </a:cubicBezTo>
                    <a:cubicBezTo>
                      <a:pt x="10704" y="4010"/>
                      <a:pt x="12407" y="3725"/>
                      <a:pt x="14009" y="3138"/>
                    </a:cubicBezTo>
                    <a:cubicBezTo>
                      <a:pt x="15308" y="2659"/>
                      <a:pt x="16599" y="1947"/>
                      <a:pt x="17335" y="776"/>
                    </a:cubicBezTo>
                    <a:cubicBezTo>
                      <a:pt x="14570" y="644"/>
                      <a:pt x="11805" y="505"/>
                      <a:pt x="9040" y="373"/>
                    </a:cubicBezTo>
                    <a:cubicBezTo>
                      <a:pt x="6589" y="252"/>
                      <a:pt x="4145" y="133"/>
                      <a:pt x="1694" y="14"/>
                    </a:cubicBezTo>
                    <a:cubicBezTo>
                      <a:pt x="1562" y="8"/>
                      <a:pt x="1417" y="1"/>
                      <a:pt x="12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5"/>
              <p:cNvSpPr/>
              <p:nvPr/>
            </p:nvSpPr>
            <p:spPr>
              <a:xfrm>
                <a:off x="10248261" y="4748279"/>
                <a:ext cx="827742" cy="395225"/>
              </a:xfrm>
              <a:custGeom>
                <a:avLst/>
                <a:gdLst/>
                <a:ahLst/>
                <a:cxnLst/>
                <a:rect l="l" t="t" r="r" b="b"/>
                <a:pathLst>
                  <a:path w="17846" h="8521" extrusionOk="0">
                    <a:moveTo>
                      <a:pt x="4397" y="0"/>
                    </a:moveTo>
                    <a:cubicBezTo>
                      <a:pt x="3945" y="0"/>
                      <a:pt x="3545" y="63"/>
                      <a:pt x="3307" y="255"/>
                    </a:cubicBezTo>
                    <a:cubicBezTo>
                      <a:pt x="2678" y="766"/>
                      <a:pt x="3105" y="2120"/>
                      <a:pt x="3074" y="2787"/>
                    </a:cubicBezTo>
                    <a:cubicBezTo>
                      <a:pt x="3050" y="3368"/>
                      <a:pt x="2929" y="3941"/>
                      <a:pt x="2658" y="4458"/>
                    </a:cubicBezTo>
                    <a:cubicBezTo>
                      <a:pt x="2539" y="4684"/>
                      <a:pt x="1600" y="5502"/>
                      <a:pt x="1600" y="5591"/>
                    </a:cubicBezTo>
                    <a:cubicBezTo>
                      <a:pt x="1027" y="5906"/>
                      <a:pt x="233" y="6083"/>
                      <a:pt x="94" y="6718"/>
                    </a:cubicBezTo>
                    <a:cubicBezTo>
                      <a:pt x="0" y="7147"/>
                      <a:pt x="297" y="7581"/>
                      <a:pt x="681" y="7790"/>
                    </a:cubicBezTo>
                    <a:cubicBezTo>
                      <a:pt x="1065" y="7997"/>
                      <a:pt x="1512" y="8034"/>
                      <a:pt x="1946" y="8066"/>
                    </a:cubicBezTo>
                    <a:cubicBezTo>
                      <a:pt x="6369" y="8369"/>
                      <a:pt x="10797" y="8520"/>
                      <a:pt x="15224" y="8520"/>
                    </a:cubicBezTo>
                    <a:cubicBezTo>
                      <a:pt x="15394" y="8520"/>
                      <a:pt x="15565" y="8520"/>
                      <a:pt x="15735" y="8520"/>
                    </a:cubicBezTo>
                    <a:cubicBezTo>
                      <a:pt x="16188" y="8520"/>
                      <a:pt x="16661" y="8508"/>
                      <a:pt x="17058" y="8293"/>
                    </a:cubicBezTo>
                    <a:cubicBezTo>
                      <a:pt x="17555" y="8016"/>
                      <a:pt x="17845" y="7406"/>
                      <a:pt x="17758" y="6831"/>
                    </a:cubicBezTo>
                    <a:cubicBezTo>
                      <a:pt x="17668" y="6264"/>
                      <a:pt x="17228" y="5773"/>
                      <a:pt x="16680" y="5610"/>
                    </a:cubicBezTo>
                    <a:cubicBezTo>
                      <a:pt x="16371" y="5516"/>
                      <a:pt x="16037" y="5516"/>
                      <a:pt x="15754" y="5365"/>
                    </a:cubicBezTo>
                    <a:cubicBezTo>
                      <a:pt x="15257" y="5100"/>
                      <a:pt x="15080" y="4450"/>
                      <a:pt x="15150" y="3897"/>
                    </a:cubicBezTo>
                    <a:cubicBezTo>
                      <a:pt x="15219" y="3336"/>
                      <a:pt x="15470" y="2819"/>
                      <a:pt x="15621" y="2278"/>
                    </a:cubicBezTo>
                    <a:cubicBezTo>
                      <a:pt x="15786" y="1705"/>
                      <a:pt x="15748" y="943"/>
                      <a:pt x="15212" y="678"/>
                    </a:cubicBezTo>
                    <a:cubicBezTo>
                      <a:pt x="15023" y="589"/>
                      <a:pt x="14816" y="577"/>
                      <a:pt x="14607" y="571"/>
                    </a:cubicBezTo>
                    <a:cubicBezTo>
                      <a:pt x="11949" y="451"/>
                      <a:pt x="9298" y="330"/>
                      <a:pt x="6640" y="217"/>
                    </a:cubicBezTo>
                    <a:cubicBezTo>
                      <a:pt x="6138" y="193"/>
                      <a:pt x="5189" y="0"/>
                      <a:pt x="4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5"/>
              <p:cNvSpPr/>
              <p:nvPr/>
            </p:nvSpPr>
            <p:spPr>
              <a:xfrm>
                <a:off x="9972475" y="3054175"/>
                <a:ext cx="1481596" cy="1803584"/>
              </a:xfrm>
              <a:custGeom>
                <a:avLst/>
                <a:gdLst/>
                <a:ahLst/>
                <a:cxnLst/>
                <a:rect l="l" t="t" r="r" b="b"/>
                <a:pathLst>
                  <a:path w="31943" h="38885" extrusionOk="0">
                    <a:moveTo>
                      <a:pt x="5745" y="0"/>
                    </a:moveTo>
                    <a:cubicBezTo>
                      <a:pt x="5677" y="0"/>
                      <a:pt x="5608" y="2"/>
                      <a:pt x="5537" y="6"/>
                    </a:cubicBezTo>
                    <a:cubicBezTo>
                      <a:pt x="4434" y="63"/>
                      <a:pt x="3452" y="712"/>
                      <a:pt x="2998" y="1619"/>
                    </a:cubicBezTo>
                    <a:cubicBezTo>
                      <a:pt x="2690" y="2236"/>
                      <a:pt x="2632" y="2974"/>
                      <a:pt x="2954" y="3723"/>
                    </a:cubicBezTo>
                    <a:cubicBezTo>
                      <a:pt x="3368" y="4698"/>
                      <a:pt x="4427" y="5326"/>
                      <a:pt x="5474" y="5326"/>
                    </a:cubicBezTo>
                    <a:cubicBezTo>
                      <a:pt x="5767" y="5326"/>
                      <a:pt x="6059" y="5277"/>
                      <a:pt x="6336" y="5172"/>
                    </a:cubicBezTo>
                    <a:lnTo>
                      <a:pt x="6336" y="5172"/>
                    </a:lnTo>
                    <a:cubicBezTo>
                      <a:pt x="6249" y="5206"/>
                      <a:pt x="6211" y="7043"/>
                      <a:pt x="6173" y="7256"/>
                    </a:cubicBezTo>
                    <a:cubicBezTo>
                      <a:pt x="6010" y="8233"/>
                      <a:pt x="5775" y="9204"/>
                      <a:pt x="5467" y="10142"/>
                    </a:cubicBezTo>
                    <a:cubicBezTo>
                      <a:pt x="4560" y="12932"/>
                      <a:pt x="2759" y="15207"/>
                      <a:pt x="1663" y="17896"/>
                    </a:cubicBezTo>
                    <a:cubicBezTo>
                      <a:pt x="446" y="20868"/>
                      <a:pt x="0" y="24188"/>
                      <a:pt x="586" y="27345"/>
                    </a:cubicBezTo>
                    <a:cubicBezTo>
                      <a:pt x="1172" y="30506"/>
                      <a:pt x="2827" y="33492"/>
                      <a:pt x="5336" y="35508"/>
                    </a:cubicBezTo>
                    <a:cubicBezTo>
                      <a:pt x="8447" y="38009"/>
                      <a:pt x="12592" y="38866"/>
                      <a:pt x="16579" y="38884"/>
                    </a:cubicBezTo>
                    <a:cubicBezTo>
                      <a:pt x="16614" y="38884"/>
                      <a:pt x="16649" y="38884"/>
                      <a:pt x="16685" y="38884"/>
                    </a:cubicBezTo>
                    <a:cubicBezTo>
                      <a:pt x="19916" y="38884"/>
                      <a:pt x="23265" y="38335"/>
                      <a:pt x="25902" y="36471"/>
                    </a:cubicBezTo>
                    <a:cubicBezTo>
                      <a:pt x="28068" y="34948"/>
                      <a:pt x="29599" y="32630"/>
                      <a:pt x="30531" y="30142"/>
                    </a:cubicBezTo>
                    <a:cubicBezTo>
                      <a:pt x="31609" y="27275"/>
                      <a:pt x="31943" y="24113"/>
                      <a:pt x="31356" y="21103"/>
                    </a:cubicBezTo>
                    <a:cubicBezTo>
                      <a:pt x="30853" y="18525"/>
                      <a:pt x="29707" y="16120"/>
                      <a:pt x="28754" y="13669"/>
                    </a:cubicBezTo>
                    <a:cubicBezTo>
                      <a:pt x="27809" y="11219"/>
                      <a:pt x="27042" y="8599"/>
                      <a:pt x="27364" y="5991"/>
                    </a:cubicBezTo>
                    <a:lnTo>
                      <a:pt x="27364" y="5991"/>
                    </a:lnTo>
                    <a:cubicBezTo>
                      <a:pt x="27591" y="6048"/>
                      <a:pt x="27825" y="6076"/>
                      <a:pt x="28060" y="6076"/>
                    </a:cubicBezTo>
                    <a:cubicBezTo>
                      <a:pt x="29218" y="6076"/>
                      <a:pt x="30392" y="5404"/>
                      <a:pt x="30789" y="4314"/>
                    </a:cubicBezTo>
                    <a:cubicBezTo>
                      <a:pt x="31274" y="3011"/>
                      <a:pt x="30367" y="1329"/>
                      <a:pt x="28981" y="1172"/>
                    </a:cubicBezTo>
                    <a:cubicBezTo>
                      <a:pt x="28903" y="1163"/>
                      <a:pt x="28826" y="1159"/>
                      <a:pt x="28750" y="1159"/>
                    </a:cubicBezTo>
                    <a:cubicBezTo>
                      <a:pt x="27455" y="1159"/>
                      <a:pt x="26386" y="2339"/>
                      <a:pt x="25832" y="3547"/>
                    </a:cubicBezTo>
                    <a:cubicBezTo>
                      <a:pt x="24660" y="6098"/>
                      <a:pt x="24806" y="9064"/>
                      <a:pt x="25391" y="11811"/>
                    </a:cubicBezTo>
                    <a:cubicBezTo>
                      <a:pt x="25983" y="14557"/>
                      <a:pt x="26986" y="17202"/>
                      <a:pt x="27489" y="19969"/>
                    </a:cubicBezTo>
                    <a:cubicBezTo>
                      <a:pt x="27992" y="22728"/>
                      <a:pt x="27949" y="25732"/>
                      <a:pt x="26544" y="28163"/>
                    </a:cubicBezTo>
                    <a:cubicBezTo>
                      <a:pt x="25032" y="30771"/>
                      <a:pt x="22160" y="32352"/>
                      <a:pt x="19224" y="33046"/>
                    </a:cubicBezTo>
                    <a:cubicBezTo>
                      <a:pt x="18022" y="33331"/>
                      <a:pt x="16780" y="33486"/>
                      <a:pt x="15542" y="33486"/>
                    </a:cubicBezTo>
                    <a:cubicBezTo>
                      <a:pt x="14024" y="33486"/>
                      <a:pt x="12512" y="33253"/>
                      <a:pt x="11086" y="32743"/>
                    </a:cubicBezTo>
                    <a:cubicBezTo>
                      <a:pt x="8491" y="31811"/>
                      <a:pt x="6211" y="29909"/>
                      <a:pt x="5065" y="27407"/>
                    </a:cubicBezTo>
                    <a:cubicBezTo>
                      <a:pt x="3798" y="24624"/>
                      <a:pt x="4013" y="21373"/>
                      <a:pt x="4781" y="18412"/>
                    </a:cubicBezTo>
                    <a:cubicBezTo>
                      <a:pt x="5549" y="15452"/>
                      <a:pt x="6834" y="12643"/>
                      <a:pt x="7673" y="9701"/>
                    </a:cubicBezTo>
                    <a:cubicBezTo>
                      <a:pt x="8379" y="7240"/>
                      <a:pt x="9982" y="0"/>
                      <a:pt x="57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9" name="Google Shape;2269;p45"/>
            <p:cNvGrpSpPr/>
            <p:nvPr/>
          </p:nvGrpSpPr>
          <p:grpSpPr>
            <a:xfrm>
              <a:off x="706743" y="1512063"/>
              <a:ext cx="3195324" cy="2762010"/>
              <a:chOff x="906667" y="1551270"/>
              <a:chExt cx="2860630" cy="2472704"/>
            </a:xfrm>
          </p:grpSpPr>
          <p:sp>
            <p:nvSpPr>
              <p:cNvPr id="2270" name="Google Shape;2270;p45"/>
              <p:cNvSpPr/>
              <p:nvPr/>
            </p:nvSpPr>
            <p:spPr>
              <a:xfrm>
                <a:off x="1062100" y="3151128"/>
                <a:ext cx="81200" cy="6721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288" extrusionOk="0">
                    <a:moveTo>
                      <a:pt x="1336" y="1"/>
                    </a:moveTo>
                    <a:lnTo>
                      <a:pt x="0" y="1027"/>
                    </a:lnTo>
                    <a:cubicBezTo>
                      <a:pt x="164" y="1198"/>
                      <a:pt x="386" y="1288"/>
                      <a:pt x="611" y="1288"/>
                    </a:cubicBezTo>
                    <a:cubicBezTo>
                      <a:pt x="791" y="1288"/>
                      <a:pt x="973" y="1230"/>
                      <a:pt x="1128" y="1109"/>
                    </a:cubicBezTo>
                    <a:cubicBezTo>
                      <a:pt x="1474" y="844"/>
                      <a:pt x="1556" y="365"/>
                      <a:pt x="13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5"/>
              <p:cNvSpPr/>
              <p:nvPr/>
            </p:nvSpPr>
            <p:spPr>
              <a:xfrm>
                <a:off x="2246103" y="1551270"/>
                <a:ext cx="76034" cy="86992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667" extrusionOk="0">
                    <a:moveTo>
                      <a:pt x="1050" y="0"/>
                    </a:moveTo>
                    <a:cubicBezTo>
                      <a:pt x="739" y="0"/>
                      <a:pt x="434" y="154"/>
                      <a:pt x="259" y="438"/>
                    </a:cubicBezTo>
                    <a:cubicBezTo>
                      <a:pt x="0" y="848"/>
                      <a:pt x="95" y="1377"/>
                      <a:pt x="466" y="1667"/>
                    </a:cubicBezTo>
                    <a:lnTo>
                      <a:pt x="1456" y="92"/>
                    </a:lnTo>
                    <a:cubicBezTo>
                      <a:pt x="1326" y="30"/>
                      <a:pt x="1188" y="0"/>
                      <a:pt x="1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906667" y="2258888"/>
                <a:ext cx="84540" cy="78852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11" extrusionOk="0">
                    <a:moveTo>
                      <a:pt x="289" y="1"/>
                    </a:moveTo>
                    <a:lnTo>
                      <a:pt x="289" y="1"/>
                    </a:lnTo>
                    <a:cubicBezTo>
                      <a:pt x="1" y="367"/>
                      <a:pt x="25" y="908"/>
                      <a:pt x="373" y="1242"/>
                    </a:cubicBezTo>
                    <a:cubicBezTo>
                      <a:pt x="552" y="1421"/>
                      <a:pt x="788" y="1510"/>
                      <a:pt x="1024" y="1510"/>
                    </a:cubicBezTo>
                    <a:cubicBezTo>
                      <a:pt x="1235" y="1510"/>
                      <a:pt x="1447" y="1439"/>
                      <a:pt x="1620" y="1299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5"/>
              <p:cNvSpPr/>
              <p:nvPr/>
            </p:nvSpPr>
            <p:spPr>
              <a:xfrm>
                <a:off x="3170741" y="2717887"/>
                <a:ext cx="97377" cy="54533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045" extrusionOk="0">
                    <a:moveTo>
                      <a:pt x="985" y="0"/>
                    </a:moveTo>
                    <a:cubicBezTo>
                      <a:pt x="916" y="0"/>
                      <a:pt x="846" y="8"/>
                      <a:pt x="776" y="24"/>
                    </a:cubicBezTo>
                    <a:cubicBezTo>
                      <a:pt x="310" y="131"/>
                      <a:pt x="0" y="579"/>
                      <a:pt x="58" y="1044"/>
                    </a:cubicBezTo>
                    <a:lnTo>
                      <a:pt x="1866" y="629"/>
                    </a:lnTo>
                    <a:cubicBezTo>
                      <a:pt x="1737" y="248"/>
                      <a:pt x="1376" y="0"/>
                      <a:pt x="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5"/>
              <p:cNvSpPr/>
              <p:nvPr/>
            </p:nvSpPr>
            <p:spPr>
              <a:xfrm>
                <a:off x="2495798" y="2731885"/>
                <a:ext cx="54325" cy="5422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524" y="0"/>
                    </a:moveTo>
                    <a:cubicBezTo>
                      <a:pt x="233" y="0"/>
                      <a:pt x="1" y="233"/>
                      <a:pt x="1" y="523"/>
                    </a:cubicBezTo>
                    <a:cubicBezTo>
                      <a:pt x="1" y="806"/>
                      <a:pt x="233" y="1039"/>
                      <a:pt x="524" y="1039"/>
                    </a:cubicBezTo>
                    <a:cubicBezTo>
                      <a:pt x="808" y="1039"/>
                      <a:pt x="1041" y="806"/>
                      <a:pt x="1041" y="523"/>
                    </a:cubicBezTo>
                    <a:cubicBezTo>
                      <a:pt x="1041" y="233"/>
                      <a:pt x="808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5"/>
              <p:cNvSpPr/>
              <p:nvPr/>
            </p:nvSpPr>
            <p:spPr>
              <a:xfrm>
                <a:off x="1438588" y="1706493"/>
                <a:ext cx="5432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23" y="0"/>
                    </a:moveTo>
                    <a:cubicBezTo>
                      <a:pt x="233" y="0"/>
                      <a:pt x="0" y="235"/>
                      <a:pt x="0" y="517"/>
                    </a:cubicBezTo>
                    <a:cubicBezTo>
                      <a:pt x="0" y="808"/>
                      <a:pt x="233" y="1040"/>
                      <a:pt x="523" y="1040"/>
                    </a:cubicBezTo>
                    <a:cubicBezTo>
                      <a:pt x="807" y="1040"/>
                      <a:pt x="1040" y="808"/>
                      <a:pt x="1040" y="517"/>
                    </a:cubicBezTo>
                    <a:cubicBezTo>
                      <a:pt x="1040" y="235"/>
                      <a:pt x="807" y="0"/>
                      <a:pt x="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5"/>
              <p:cNvSpPr/>
              <p:nvPr/>
            </p:nvSpPr>
            <p:spPr>
              <a:xfrm>
                <a:off x="3712973" y="3969754"/>
                <a:ext cx="54325" cy="5422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39" extrusionOk="0">
                    <a:moveTo>
                      <a:pt x="524" y="0"/>
                    </a:moveTo>
                    <a:cubicBezTo>
                      <a:pt x="233" y="0"/>
                      <a:pt x="1" y="233"/>
                      <a:pt x="1" y="523"/>
                    </a:cubicBezTo>
                    <a:cubicBezTo>
                      <a:pt x="1" y="806"/>
                      <a:pt x="233" y="1039"/>
                      <a:pt x="524" y="1039"/>
                    </a:cubicBezTo>
                    <a:cubicBezTo>
                      <a:pt x="808" y="1039"/>
                      <a:pt x="1041" y="806"/>
                      <a:pt x="1041" y="523"/>
                    </a:cubicBezTo>
                    <a:cubicBezTo>
                      <a:pt x="1041" y="233"/>
                      <a:pt x="808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Rectangle 52"/>
          <p:cNvSpPr/>
          <p:nvPr/>
        </p:nvSpPr>
        <p:spPr>
          <a:xfrm>
            <a:off x="1919612" y="1571586"/>
            <a:ext cx="6446972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TÌM TÍNH TỪ CÓ TRONG BÀI ĐỌC </a:t>
            </a:r>
            <a:r>
              <a:rPr lang="vi-VN" sz="3600" b="1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BÉT-TÔ-VEN VÀ BẢN XÔ-NÁT “ÁNH TRĂNG”</a:t>
            </a:r>
            <a:endParaRPr lang="en-US" sz="3600" b="1" kern="12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225953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F2A0F-12FF-B796-5B8B-C1854B0B4A08}"/>
              </a:ext>
            </a:extLst>
          </p:cNvPr>
          <p:cNvSpPr/>
          <p:nvPr/>
        </p:nvSpPr>
        <p:spPr>
          <a:xfrm>
            <a:off x="834868" y="1393817"/>
            <a:ext cx="7466591" cy="2901457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5760" tIns="274320" rIns="365760" bIns="9144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Pentagon 18">
            <a:extLst>
              <a:ext uri="{FF2B5EF4-FFF2-40B4-BE49-F238E27FC236}">
                <a16:creationId xmlns:a16="http://schemas.microsoft.com/office/drawing/2014/main" id="{ED9E9F7A-14C3-7A04-524B-A681E3CB78F7}"/>
              </a:ext>
            </a:extLst>
          </p:cNvPr>
          <p:cNvSpPr/>
          <p:nvPr/>
        </p:nvSpPr>
        <p:spPr>
          <a:xfrm>
            <a:off x="1195971" y="1078047"/>
            <a:ext cx="4463304" cy="551526"/>
          </a:xfrm>
          <a:prstGeom prst="homePlate">
            <a:avLst>
              <a:gd name="adj" fmla="val 85161"/>
            </a:avLst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>
                <a:solidFill>
                  <a:srgbClr val="FFFFFF"/>
                </a:solidFill>
                <a:cs typeface="Arial" panose="020B0604020202020204" pitchFamily="34" charset="0"/>
              </a:rPr>
              <a:t>THẢO LUẬN THEO NHÓM </a:t>
            </a:r>
            <a:endParaRPr lang="vi-VN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5971" y="1743108"/>
            <a:ext cx="660568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Tìm tính từ có trong bài đọc Bét-tô-ven và bản xô-nát “Ánh trăng” theo 2 nhóm</a:t>
            </a:r>
            <a:r>
              <a:rPr lang="en-US" sz="2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457200" lvl="2" indent="-4572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ính từ chỉ đặc điểm của tiếng nhạc</a:t>
            </a:r>
            <a:endParaRPr lang="en-US" sz="22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2" indent="-457200" algn="just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ính từ chỉ đặc điểm của dòng sông.</a:t>
            </a:r>
            <a:endParaRPr lang="en-US" sz="220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225953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1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06"/>
              </p:ext>
            </p:extLst>
          </p:nvPr>
        </p:nvGraphicFramePr>
        <p:xfrm>
          <a:off x="1007043" y="1427149"/>
          <a:ext cx="7292974" cy="3031965"/>
        </p:xfrm>
        <a:graphic>
          <a:graphicData uri="http://schemas.openxmlformats.org/drawingml/2006/table">
            <a:tbl>
              <a:tblPr firstRow="1" bandRow="1"/>
              <a:tblGrid>
                <a:gridCol w="3644840">
                  <a:extLst>
                    <a:ext uri="{9D8B030D-6E8A-4147-A177-3AD203B41FA5}">
                      <a16:colId xmlns:a16="http://schemas.microsoft.com/office/drawing/2014/main" val="4168461934"/>
                    </a:ext>
                  </a:extLst>
                </a:gridCol>
                <a:gridCol w="3648134">
                  <a:extLst>
                    <a:ext uri="{9D8B030D-6E8A-4147-A177-3AD203B41FA5}">
                      <a16:colId xmlns:a16="http://schemas.microsoft.com/office/drawing/2014/main" val="3935809807"/>
                    </a:ext>
                  </a:extLst>
                </a:gridCol>
              </a:tblGrid>
              <a:tr h="1190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200" b="1">
                          <a:solidFill>
                            <a:schemeClr val="tx1"/>
                          </a:solidFill>
                        </a:rPr>
                        <a:t>Tính từ chỉ đặc điểm của tiếng nhạc</a:t>
                      </a:r>
                      <a:endParaRPr lang="en-US" sz="2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200" b="1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Tính từ chỉ đặc điểm của dòng sông</a:t>
                      </a:r>
                      <a:endParaRPr lang="en-US" sz="22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98012"/>
                  </a:ext>
                </a:extLst>
              </a:tr>
              <a:tr h="1841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 b="0">
                        <a:solidFill>
                          <a:schemeClr val="bg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 b="0">
                        <a:solidFill>
                          <a:schemeClr val="bg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8746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09306" y="2701807"/>
            <a:ext cx="1866217" cy="1553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êm ái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nhẹ nhàng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mạnh mẽ.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5941" y="2701807"/>
            <a:ext cx="3060453" cy="1045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xinh đẹp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lấp lánh (ánh trăng).</a:t>
            </a:r>
            <a:endParaRPr lang="en-US" sz="22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1243" y="715065"/>
            <a:ext cx="59645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Đáp án:</a:t>
            </a:r>
            <a:r>
              <a:rPr lang="vi-VN" sz="24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</a:t>
            </a:r>
            <a:endParaRPr lang="en-US" sz="2400" b="1" u="sng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0" name="Google Shape;2290;p47"/>
          <p:cNvGrpSpPr/>
          <p:nvPr/>
        </p:nvGrpSpPr>
        <p:grpSpPr>
          <a:xfrm rot="4136993">
            <a:off x="6512108" y="4140545"/>
            <a:ext cx="2364588" cy="1596341"/>
            <a:chOff x="2084119" y="6410073"/>
            <a:chExt cx="1504735" cy="913541"/>
          </a:xfrm>
        </p:grpSpPr>
        <p:sp>
          <p:nvSpPr>
            <p:cNvPr id="2291" name="Google Shape;2291;p47"/>
            <p:cNvSpPr/>
            <p:nvPr/>
          </p:nvSpPr>
          <p:spPr>
            <a:xfrm rot="-5482969">
              <a:off x="2294400" y="6631950"/>
              <a:ext cx="101773" cy="446419"/>
            </a:xfrm>
            <a:custGeom>
              <a:avLst/>
              <a:gdLst/>
              <a:ahLst/>
              <a:cxnLst/>
              <a:rect l="l" t="t" r="r" b="b"/>
              <a:pathLst>
                <a:path w="1796" h="7878" extrusionOk="0">
                  <a:moveTo>
                    <a:pt x="710" y="1"/>
                  </a:moveTo>
                  <a:cubicBezTo>
                    <a:pt x="515" y="1"/>
                    <a:pt x="335" y="80"/>
                    <a:pt x="215" y="251"/>
                  </a:cubicBezTo>
                  <a:cubicBezTo>
                    <a:pt x="64" y="452"/>
                    <a:pt x="14" y="716"/>
                    <a:pt x="6" y="961"/>
                  </a:cubicBezTo>
                  <a:cubicBezTo>
                    <a:pt x="0" y="1484"/>
                    <a:pt x="203" y="1989"/>
                    <a:pt x="252" y="2505"/>
                  </a:cubicBezTo>
                  <a:cubicBezTo>
                    <a:pt x="316" y="3097"/>
                    <a:pt x="221" y="3682"/>
                    <a:pt x="119" y="4263"/>
                  </a:cubicBezTo>
                  <a:cubicBezTo>
                    <a:pt x="70" y="4533"/>
                    <a:pt x="44" y="4810"/>
                    <a:pt x="113" y="5075"/>
                  </a:cubicBezTo>
                  <a:cubicBezTo>
                    <a:pt x="171" y="5315"/>
                    <a:pt x="290" y="5534"/>
                    <a:pt x="416" y="5749"/>
                  </a:cubicBezTo>
                  <a:cubicBezTo>
                    <a:pt x="543" y="5970"/>
                    <a:pt x="680" y="6184"/>
                    <a:pt x="770" y="6423"/>
                  </a:cubicBezTo>
                  <a:cubicBezTo>
                    <a:pt x="825" y="6586"/>
                    <a:pt x="863" y="6751"/>
                    <a:pt x="883" y="6921"/>
                  </a:cubicBezTo>
                  <a:cubicBezTo>
                    <a:pt x="901" y="7243"/>
                    <a:pt x="857" y="7557"/>
                    <a:pt x="744" y="7859"/>
                  </a:cubicBezTo>
                  <a:cubicBezTo>
                    <a:pt x="740" y="7868"/>
                    <a:pt x="750" y="7877"/>
                    <a:pt x="760" y="7877"/>
                  </a:cubicBezTo>
                  <a:cubicBezTo>
                    <a:pt x="764" y="7877"/>
                    <a:pt x="767" y="7876"/>
                    <a:pt x="770" y="7871"/>
                  </a:cubicBezTo>
                  <a:cubicBezTo>
                    <a:pt x="921" y="7575"/>
                    <a:pt x="1110" y="7305"/>
                    <a:pt x="1253" y="7002"/>
                  </a:cubicBezTo>
                  <a:cubicBezTo>
                    <a:pt x="1386" y="6732"/>
                    <a:pt x="1506" y="6455"/>
                    <a:pt x="1593" y="6165"/>
                  </a:cubicBezTo>
                  <a:cubicBezTo>
                    <a:pt x="1683" y="5894"/>
                    <a:pt x="1739" y="5610"/>
                    <a:pt x="1752" y="5327"/>
                  </a:cubicBezTo>
                  <a:cubicBezTo>
                    <a:pt x="1764" y="5051"/>
                    <a:pt x="1726" y="4778"/>
                    <a:pt x="1651" y="4508"/>
                  </a:cubicBezTo>
                  <a:cubicBezTo>
                    <a:pt x="1569" y="4225"/>
                    <a:pt x="1462" y="3954"/>
                    <a:pt x="1430" y="3658"/>
                  </a:cubicBezTo>
                  <a:cubicBezTo>
                    <a:pt x="1404" y="3368"/>
                    <a:pt x="1442" y="3078"/>
                    <a:pt x="1500" y="2795"/>
                  </a:cubicBezTo>
                  <a:cubicBezTo>
                    <a:pt x="1613" y="2240"/>
                    <a:pt x="1796" y="1693"/>
                    <a:pt x="1726" y="1126"/>
                  </a:cubicBezTo>
                  <a:cubicBezTo>
                    <a:pt x="1669" y="641"/>
                    <a:pt x="1367" y="124"/>
                    <a:pt x="863" y="16"/>
                  </a:cubicBezTo>
                  <a:cubicBezTo>
                    <a:pt x="812" y="6"/>
                    <a:pt x="760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7"/>
            <p:cNvSpPr/>
            <p:nvPr/>
          </p:nvSpPr>
          <p:spPr>
            <a:xfrm rot="-5482969">
              <a:off x="2436332" y="6782202"/>
              <a:ext cx="173569" cy="438372"/>
            </a:xfrm>
            <a:custGeom>
              <a:avLst/>
              <a:gdLst/>
              <a:ahLst/>
              <a:cxnLst/>
              <a:rect l="l" t="t" r="r" b="b"/>
              <a:pathLst>
                <a:path w="3063" h="7736" extrusionOk="0">
                  <a:moveTo>
                    <a:pt x="1230" y="0"/>
                  </a:moveTo>
                  <a:cubicBezTo>
                    <a:pt x="1181" y="0"/>
                    <a:pt x="1130" y="5"/>
                    <a:pt x="1079" y="15"/>
                  </a:cubicBezTo>
                  <a:cubicBezTo>
                    <a:pt x="820" y="65"/>
                    <a:pt x="612" y="260"/>
                    <a:pt x="480" y="480"/>
                  </a:cubicBezTo>
                  <a:cubicBezTo>
                    <a:pt x="309" y="757"/>
                    <a:pt x="259" y="1085"/>
                    <a:pt x="203" y="1400"/>
                  </a:cubicBezTo>
                  <a:cubicBezTo>
                    <a:pt x="102" y="1998"/>
                    <a:pt x="1" y="2623"/>
                    <a:pt x="166" y="3220"/>
                  </a:cubicBezTo>
                  <a:cubicBezTo>
                    <a:pt x="247" y="3530"/>
                    <a:pt x="373" y="3818"/>
                    <a:pt x="423" y="4127"/>
                  </a:cubicBezTo>
                  <a:cubicBezTo>
                    <a:pt x="468" y="4405"/>
                    <a:pt x="474" y="4682"/>
                    <a:pt x="512" y="4958"/>
                  </a:cubicBezTo>
                  <a:cubicBezTo>
                    <a:pt x="544" y="5223"/>
                    <a:pt x="600" y="5495"/>
                    <a:pt x="733" y="5728"/>
                  </a:cubicBezTo>
                  <a:cubicBezTo>
                    <a:pt x="858" y="5955"/>
                    <a:pt x="1035" y="6137"/>
                    <a:pt x="1230" y="6295"/>
                  </a:cubicBezTo>
                  <a:cubicBezTo>
                    <a:pt x="1443" y="6464"/>
                    <a:pt x="1684" y="6609"/>
                    <a:pt x="1916" y="6754"/>
                  </a:cubicBezTo>
                  <a:cubicBezTo>
                    <a:pt x="1916" y="6760"/>
                    <a:pt x="1916" y="6766"/>
                    <a:pt x="1922" y="6772"/>
                  </a:cubicBezTo>
                  <a:cubicBezTo>
                    <a:pt x="2111" y="6893"/>
                    <a:pt x="2282" y="7031"/>
                    <a:pt x="2433" y="7188"/>
                  </a:cubicBezTo>
                  <a:cubicBezTo>
                    <a:pt x="2585" y="7347"/>
                    <a:pt x="2736" y="7528"/>
                    <a:pt x="2829" y="7725"/>
                  </a:cubicBezTo>
                  <a:cubicBezTo>
                    <a:pt x="2832" y="7732"/>
                    <a:pt x="2840" y="7736"/>
                    <a:pt x="2849" y="7736"/>
                  </a:cubicBezTo>
                  <a:cubicBezTo>
                    <a:pt x="2861" y="7736"/>
                    <a:pt x="2876" y="7729"/>
                    <a:pt x="2879" y="7717"/>
                  </a:cubicBezTo>
                  <a:cubicBezTo>
                    <a:pt x="3062" y="7170"/>
                    <a:pt x="2742" y="6597"/>
                    <a:pt x="2477" y="6137"/>
                  </a:cubicBezTo>
                  <a:cubicBezTo>
                    <a:pt x="2312" y="5865"/>
                    <a:pt x="2149" y="5589"/>
                    <a:pt x="2055" y="5286"/>
                  </a:cubicBezTo>
                  <a:cubicBezTo>
                    <a:pt x="1966" y="5016"/>
                    <a:pt x="1942" y="4732"/>
                    <a:pt x="1948" y="4443"/>
                  </a:cubicBezTo>
                  <a:cubicBezTo>
                    <a:pt x="1954" y="3844"/>
                    <a:pt x="2093" y="3245"/>
                    <a:pt x="2175" y="2653"/>
                  </a:cubicBezTo>
                  <a:cubicBezTo>
                    <a:pt x="2219" y="2320"/>
                    <a:pt x="2263" y="1992"/>
                    <a:pt x="2282" y="1658"/>
                  </a:cubicBezTo>
                  <a:cubicBezTo>
                    <a:pt x="2294" y="1375"/>
                    <a:pt x="2282" y="1091"/>
                    <a:pt x="2199" y="821"/>
                  </a:cubicBezTo>
                  <a:cubicBezTo>
                    <a:pt x="2069" y="401"/>
                    <a:pt x="16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7"/>
            <p:cNvSpPr/>
            <p:nvPr/>
          </p:nvSpPr>
          <p:spPr>
            <a:xfrm rot="-5482969">
              <a:off x="2896110" y="6912773"/>
              <a:ext cx="170623" cy="524222"/>
            </a:xfrm>
            <a:custGeom>
              <a:avLst/>
              <a:gdLst/>
              <a:ahLst/>
              <a:cxnLst/>
              <a:rect l="l" t="t" r="r" b="b"/>
              <a:pathLst>
                <a:path w="3011" h="9251" extrusionOk="0">
                  <a:moveTo>
                    <a:pt x="2386" y="0"/>
                  </a:moveTo>
                  <a:cubicBezTo>
                    <a:pt x="2273" y="0"/>
                    <a:pt x="2162" y="26"/>
                    <a:pt x="2053" y="61"/>
                  </a:cubicBezTo>
                  <a:cubicBezTo>
                    <a:pt x="1367" y="288"/>
                    <a:pt x="907" y="887"/>
                    <a:pt x="599" y="1509"/>
                  </a:cubicBezTo>
                  <a:cubicBezTo>
                    <a:pt x="422" y="1862"/>
                    <a:pt x="271" y="2228"/>
                    <a:pt x="157" y="2599"/>
                  </a:cubicBezTo>
                  <a:cubicBezTo>
                    <a:pt x="56" y="2934"/>
                    <a:pt x="0" y="3274"/>
                    <a:pt x="24" y="3620"/>
                  </a:cubicBezTo>
                  <a:cubicBezTo>
                    <a:pt x="62" y="4231"/>
                    <a:pt x="303" y="4804"/>
                    <a:pt x="478" y="5384"/>
                  </a:cubicBezTo>
                  <a:cubicBezTo>
                    <a:pt x="573" y="5673"/>
                    <a:pt x="649" y="5963"/>
                    <a:pt x="687" y="6259"/>
                  </a:cubicBezTo>
                  <a:cubicBezTo>
                    <a:pt x="730" y="6574"/>
                    <a:pt x="675" y="6902"/>
                    <a:pt x="730" y="7216"/>
                  </a:cubicBezTo>
                  <a:cubicBezTo>
                    <a:pt x="794" y="7531"/>
                    <a:pt x="1015" y="7739"/>
                    <a:pt x="1266" y="7916"/>
                  </a:cubicBezTo>
                  <a:cubicBezTo>
                    <a:pt x="1468" y="8054"/>
                    <a:pt x="1675" y="8187"/>
                    <a:pt x="1833" y="8370"/>
                  </a:cubicBezTo>
                  <a:cubicBezTo>
                    <a:pt x="1826" y="8382"/>
                    <a:pt x="1826" y="8394"/>
                    <a:pt x="1833" y="8408"/>
                  </a:cubicBezTo>
                  <a:cubicBezTo>
                    <a:pt x="1952" y="8659"/>
                    <a:pt x="2015" y="8937"/>
                    <a:pt x="2028" y="9213"/>
                  </a:cubicBezTo>
                  <a:cubicBezTo>
                    <a:pt x="2033" y="9235"/>
                    <a:pt x="2052" y="9250"/>
                    <a:pt x="2071" y="9250"/>
                  </a:cubicBezTo>
                  <a:cubicBezTo>
                    <a:pt x="2080" y="9250"/>
                    <a:pt x="2089" y="9247"/>
                    <a:pt x="2097" y="9239"/>
                  </a:cubicBezTo>
                  <a:cubicBezTo>
                    <a:pt x="2678" y="8728"/>
                    <a:pt x="2690" y="7922"/>
                    <a:pt x="2646" y="7204"/>
                  </a:cubicBezTo>
                  <a:cubicBezTo>
                    <a:pt x="2608" y="6536"/>
                    <a:pt x="2564" y="5830"/>
                    <a:pt x="2217" y="5233"/>
                  </a:cubicBezTo>
                  <a:cubicBezTo>
                    <a:pt x="2041" y="4923"/>
                    <a:pt x="1833" y="4640"/>
                    <a:pt x="1826" y="4274"/>
                  </a:cubicBezTo>
                  <a:cubicBezTo>
                    <a:pt x="1820" y="3884"/>
                    <a:pt x="1984" y="3525"/>
                    <a:pt x="2173" y="3198"/>
                  </a:cubicBezTo>
                  <a:cubicBezTo>
                    <a:pt x="2507" y="2593"/>
                    <a:pt x="2867" y="1989"/>
                    <a:pt x="2966" y="1283"/>
                  </a:cubicBezTo>
                  <a:cubicBezTo>
                    <a:pt x="3010" y="974"/>
                    <a:pt x="3010" y="608"/>
                    <a:pt x="2879" y="312"/>
                  </a:cubicBezTo>
                  <a:cubicBezTo>
                    <a:pt x="2809" y="168"/>
                    <a:pt x="2696" y="55"/>
                    <a:pt x="2539" y="17"/>
                  </a:cubicBezTo>
                  <a:cubicBezTo>
                    <a:pt x="2488" y="6"/>
                    <a:pt x="2437" y="0"/>
                    <a:pt x="2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7"/>
            <p:cNvSpPr/>
            <p:nvPr/>
          </p:nvSpPr>
          <p:spPr>
            <a:xfrm rot="-5482969">
              <a:off x="2122805" y="6396370"/>
              <a:ext cx="417745" cy="485179"/>
            </a:xfrm>
            <a:custGeom>
              <a:avLst/>
              <a:gdLst/>
              <a:ahLst/>
              <a:cxnLst/>
              <a:rect l="l" t="t" r="r" b="b"/>
              <a:pathLst>
                <a:path w="7372" h="8562" extrusionOk="0">
                  <a:moveTo>
                    <a:pt x="6456" y="0"/>
                  </a:moveTo>
                  <a:cubicBezTo>
                    <a:pt x="6246" y="0"/>
                    <a:pt x="6035" y="62"/>
                    <a:pt x="5847" y="154"/>
                  </a:cubicBezTo>
                  <a:cubicBezTo>
                    <a:pt x="5512" y="317"/>
                    <a:pt x="5224" y="558"/>
                    <a:pt x="4953" y="809"/>
                  </a:cubicBezTo>
                  <a:cubicBezTo>
                    <a:pt x="4669" y="1067"/>
                    <a:pt x="4410" y="1345"/>
                    <a:pt x="4146" y="1622"/>
                  </a:cubicBezTo>
                  <a:cubicBezTo>
                    <a:pt x="3881" y="1893"/>
                    <a:pt x="3611" y="2169"/>
                    <a:pt x="3314" y="2410"/>
                  </a:cubicBezTo>
                  <a:cubicBezTo>
                    <a:pt x="3026" y="2648"/>
                    <a:pt x="2704" y="2843"/>
                    <a:pt x="2389" y="3058"/>
                  </a:cubicBezTo>
                  <a:cubicBezTo>
                    <a:pt x="2105" y="3253"/>
                    <a:pt x="1834" y="3474"/>
                    <a:pt x="1633" y="3764"/>
                  </a:cubicBezTo>
                  <a:cubicBezTo>
                    <a:pt x="1419" y="4073"/>
                    <a:pt x="1311" y="4444"/>
                    <a:pt x="1255" y="4815"/>
                  </a:cubicBezTo>
                  <a:cubicBezTo>
                    <a:pt x="1186" y="5212"/>
                    <a:pt x="1160" y="5616"/>
                    <a:pt x="1072" y="6006"/>
                  </a:cubicBezTo>
                  <a:cubicBezTo>
                    <a:pt x="1015" y="6239"/>
                    <a:pt x="939" y="6460"/>
                    <a:pt x="858" y="6680"/>
                  </a:cubicBezTo>
                  <a:cubicBezTo>
                    <a:pt x="512" y="7253"/>
                    <a:pt x="235" y="7884"/>
                    <a:pt x="14" y="8513"/>
                  </a:cubicBezTo>
                  <a:cubicBezTo>
                    <a:pt x="1" y="8538"/>
                    <a:pt x="26" y="8561"/>
                    <a:pt x="52" y="8561"/>
                  </a:cubicBezTo>
                  <a:cubicBezTo>
                    <a:pt x="64" y="8561"/>
                    <a:pt x="76" y="8556"/>
                    <a:pt x="84" y="8544"/>
                  </a:cubicBezTo>
                  <a:cubicBezTo>
                    <a:pt x="291" y="8216"/>
                    <a:pt x="607" y="7977"/>
                    <a:pt x="889" y="7719"/>
                  </a:cubicBezTo>
                  <a:cubicBezTo>
                    <a:pt x="1035" y="7587"/>
                    <a:pt x="1160" y="7454"/>
                    <a:pt x="1280" y="7303"/>
                  </a:cubicBezTo>
                  <a:cubicBezTo>
                    <a:pt x="1407" y="7146"/>
                    <a:pt x="1520" y="6983"/>
                    <a:pt x="1645" y="6818"/>
                  </a:cubicBezTo>
                  <a:cubicBezTo>
                    <a:pt x="1765" y="6674"/>
                    <a:pt x="1892" y="6541"/>
                    <a:pt x="2035" y="6422"/>
                  </a:cubicBezTo>
                  <a:cubicBezTo>
                    <a:pt x="2162" y="6321"/>
                    <a:pt x="2308" y="6233"/>
                    <a:pt x="2445" y="6157"/>
                  </a:cubicBezTo>
                  <a:cubicBezTo>
                    <a:pt x="2723" y="6000"/>
                    <a:pt x="3026" y="5873"/>
                    <a:pt x="3320" y="5736"/>
                  </a:cubicBezTo>
                  <a:cubicBezTo>
                    <a:pt x="3611" y="5602"/>
                    <a:pt x="3895" y="5465"/>
                    <a:pt x="4159" y="5276"/>
                  </a:cubicBezTo>
                  <a:cubicBezTo>
                    <a:pt x="4462" y="5061"/>
                    <a:pt x="4689" y="4777"/>
                    <a:pt x="4884" y="4463"/>
                  </a:cubicBezTo>
                  <a:cubicBezTo>
                    <a:pt x="5097" y="4129"/>
                    <a:pt x="5280" y="3770"/>
                    <a:pt x="5538" y="3474"/>
                  </a:cubicBezTo>
                  <a:cubicBezTo>
                    <a:pt x="5777" y="3197"/>
                    <a:pt x="6079" y="2977"/>
                    <a:pt x="6358" y="2744"/>
                  </a:cubicBezTo>
                  <a:cubicBezTo>
                    <a:pt x="6646" y="2509"/>
                    <a:pt x="6911" y="2252"/>
                    <a:pt x="7094" y="1924"/>
                  </a:cubicBezTo>
                  <a:cubicBezTo>
                    <a:pt x="7271" y="1602"/>
                    <a:pt x="7372" y="1224"/>
                    <a:pt x="7340" y="854"/>
                  </a:cubicBezTo>
                  <a:cubicBezTo>
                    <a:pt x="7315" y="532"/>
                    <a:pt x="7157" y="224"/>
                    <a:pt x="6849" y="85"/>
                  </a:cubicBezTo>
                  <a:cubicBezTo>
                    <a:pt x="6723" y="25"/>
                    <a:pt x="6590" y="0"/>
                    <a:pt x="6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7"/>
            <p:cNvSpPr/>
            <p:nvPr/>
          </p:nvSpPr>
          <p:spPr>
            <a:xfrm rot="-5482969">
              <a:off x="2473232" y="6475097"/>
              <a:ext cx="502689" cy="381706"/>
            </a:xfrm>
            <a:custGeom>
              <a:avLst/>
              <a:gdLst/>
              <a:ahLst/>
              <a:cxnLst/>
              <a:rect l="l" t="t" r="r" b="b"/>
              <a:pathLst>
                <a:path w="8871" h="6736" extrusionOk="0">
                  <a:moveTo>
                    <a:pt x="7573" y="0"/>
                  </a:moveTo>
                  <a:cubicBezTo>
                    <a:pt x="7384" y="0"/>
                    <a:pt x="7192" y="25"/>
                    <a:pt x="7007" y="43"/>
                  </a:cubicBezTo>
                  <a:cubicBezTo>
                    <a:pt x="6565" y="81"/>
                    <a:pt x="6131" y="119"/>
                    <a:pt x="5696" y="157"/>
                  </a:cubicBezTo>
                  <a:cubicBezTo>
                    <a:pt x="5300" y="194"/>
                    <a:pt x="4896" y="232"/>
                    <a:pt x="4518" y="359"/>
                  </a:cubicBezTo>
                  <a:cubicBezTo>
                    <a:pt x="3800" y="604"/>
                    <a:pt x="3158" y="1089"/>
                    <a:pt x="2648" y="1644"/>
                  </a:cubicBezTo>
                  <a:cubicBezTo>
                    <a:pt x="2119" y="2217"/>
                    <a:pt x="1735" y="2891"/>
                    <a:pt x="1477" y="3622"/>
                  </a:cubicBezTo>
                  <a:cubicBezTo>
                    <a:pt x="1338" y="4031"/>
                    <a:pt x="1199" y="4441"/>
                    <a:pt x="916" y="4775"/>
                  </a:cubicBezTo>
                  <a:cubicBezTo>
                    <a:pt x="783" y="4919"/>
                    <a:pt x="645" y="5058"/>
                    <a:pt x="526" y="5221"/>
                  </a:cubicBezTo>
                  <a:cubicBezTo>
                    <a:pt x="418" y="5372"/>
                    <a:pt x="337" y="5549"/>
                    <a:pt x="279" y="5732"/>
                  </a:cubicBezTo>
                  <a:cubicBezTo>
                    <a:pt x="242" y="5851"/>
                    <a:pt x="216" y="5984"/>
                    <a:pt x="210" y="6110"/>
                  </a:cubicBezTo>
                  <a:cubicBezTo>
                    <a:pt x="122" y="6293"/>
                    <a:pt x="53" y="6482"/>
                    <a:pt x="9" y="6677"/>
                  </a:cubicBezTo>
                  <a:cubicBezTo>
                    <a:pt x="1" y="6710"/>
                    <a:pt x="26" y="6735"/>
                    <a:pt x="53" y="6735"/>
                  </a:cubicBezTo>
                  <a:cubicBezTo>
                    <a:pt x="66" y="6735"/>
                    <a:pt x="80" y="6729"/>
                    <a:pt x="90" y="6715"/>
                  </a:cubicBezTo>
                  <a:cubicBezTo>
                    <a:pt x="329" y="6418"/>
                    <a:pt x="588" y="6110"/>
                    <a:pt x="948" y="5953"/>
                  </a:cubicBezTo>
                  <a:cubicBezTo>
                    <a:pt x="1274" y="5808"/>
                    <a:pt x="1640" y="5776"/>
                    <a:pt x="1986" y="5706"/>
                  </a:cubicBezTo>
                  <a:cubicBezTo>
                    <a:pt x="2352" y="5631"/>
                    <a:pt x="2692" y="5499"/>
                    <a:pt x="3007" y="5297"/>
                  </a:cubicBezTo>
                  <a:cubicBezTo>
                    <a:pt x="3329" y="5089"/>
                    <a:pt x="3593" y="4813"/>
                    <a:pt x="3832" y="4517"/>
                  </a:cubicBezTo>
                  <a:cubicBezTo>
                    <a:pt x="4091" y="4208"/>
                    <a:pt x="4317" y="3880"/>
                    <a:pt x="4600" y="3590"/>
                  </a:cubicBezTo>
                  <a:cubicBezTo>
                    <a:pt x="4865" y="3319"/>
                    <a:pt x="5174" y="3098"/>
                    <a:pt x="5515" y="2941"/>
                  </a:cubicBezTo>
                  <a:cubicBezTo>
                    <a:pt x="5873" y="2778"/>
                    <a:pt x="6251" y="2702"/>
                    <a:pt x="6635" y="2645"/>
                  </a:cubicBezTo>
                  <a:cubicBezTo>
                    <a:pt x="7019" y="2595"/>
                    <a:pt x="7404" y="2557"/>
                    <a:pt x="7769" y="2424"/>
                  </a:cubicBezTo>
                  <a:cubicBezTo>
                    <a:pt x="8091" y="2311"/>
                    <a:pt x="8393" y="2129"/>
                    <a:pt x="8594" y="1851"/>
                  </a:cubicBezTo>
                  <a:cubicBezTo>
                    <a:pt x="8803" y="1581"/>
                    <a:pt x="8871" y="1215"/>
                    <a:pt x="8789" y="882"/>
                  </a:cubicBezTo>
                  <a:cubicBezTo>
                    <a:pt x="8708" y="542"/>
                    <a:pt x="8469" y="258"/>
                    <a:pt x="8147" y="113"/>
                  </a:cubicBezTo>
                  <a:cubicBezTo>
                    <a:pt x="7964" y="27"/>
                    <a:pt x="7770" y="0"/>
                    <a:pt x="7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7"/>
            <p:cNvSpPr/>
            <p:nvPr/>
          </p:nvSpPr>
          <p:spPr>
            <a:xfrm rot="-5482969">
              <a:off x="3090064" y="6757457"/>
              <a:ext cx="631775" cy="215106"/>
            </a:xfrm>
            <a:custGeom>
              <a:avLst/>
              <a:gdLst/>
              <a:ahLst/>
              <a:cxnLst/>
              <a:rect l="l" t="t" r="r" b="b"/>
              <a:pathLst>
                <a:path w="11149" h="3796" extrusionOk="0">
                  <a:moveTo>
                    <a:pt x="3490" y="1"/>
                  </a:moveTo>
                  <a:cubicBezTo>
                    <a:pt x="3217" y="1"/>
                    <a:pt x="2943" y="34"/>
                    <a:pt x="2676" y="100"/>
                  </a:cubicBezTo>
                  <a:cubicBezTo>
                    <a:pt x="1882" y="281"/>
                    <a:pt x="1176" y="754"/>
                    <a:pt x="641" y="1359"/>
                  </a:cubicBezTo>
                  <a:cubicBezTo>
                    <a:pt x="578" y="1428"/>
                    <a:pt x="516" y="1504"/>
                    <a:pt x="458" y="1580"/>
                  </a:cubicBezTo>
                  <a:cubicBezTo>
                    <a:pt x="301" y="1725"/>
                    <a:pt x="162" y="1888"/>
                    <a:pt x="30" y="2065"/>
                  </a:cubicBezTo>
                  <a:cubicBezTo>
                    <a:pt x="1" y="2100"/>
                    <a:pt x="37" y="2141"/>
                    <a:pt x="73" y="2141"/>
                  </a:cubicBezTo>
                  <a:cubicBezTo>
                    <a:pt x="76" y="2141"/>
                    <a:pt x="78" y="2141"/>
                    <a:pt x="80" y="2140"/>
                  </a:cubicBezTo>
                  <a:cubicBezTo>
                    <a:pt x="295" y="2103"/>
                    <a:pt x="496" y="2033"/>
                    <a:pt x="685" y="1944"/>
                  </a:cubicBezTo>
                  <a:cubicBezTo>
                    <a:pt x="886" y="1850"/>
                    <a:pt x="1069" y="1725"/>
                    <a:pt x="1264" y="1611"/>
                  </a:cubicBezTo>
                  <a:cubicBezTo>
                    <a:pt x="1453" y="1504"/>
                    <a:pt x="1656" y="1434"/>
                    <a:pt x="1876" y="1409"/>
                  </a:cubicBezTo>
                  <a:cubicBezTo>
                    <a:pt x="1975" y="1397"/>
                    <a:pt x="2077" y="1393"/>
                    <a:pt x="2180" y="1393"/>
                  </a:cubicBezTo>
                  <a:cubicBezTo>
                    <a:pt x="2299" y="1393"/>
                    <a:pt x="2419" y="1399"/>
                    <a:pt x="2537" y="1409"/>
                  </a:cubicBezTo>
                  <a:cubicBezTo>
                    <a:pt x="2770" y="1422"/>
                    <a:pt x="3003" y="1466"/>
                    <a:pt x="3229" y="1548"/>
                  </a:cubicBezTo>
                  <a:cubicBezTo>
                    <a:pt x="3444" y="1629"/>
                    <a:pt x="3639" y="1755"/>
                    <a:pt x="3816" y="1906"/>
                  </a:cubicBezTo>
                  <a:cubicBezTo>
                    <a:pt x="4156" y="2202"/>
                    <a:pt x="4409" y="2574"/>
                    <a:pt x="4666" y="2940"/>
                  </a:cubicBezTo>
                  <a:cubicBezTo>
                    <a:pt x="4799" y="3116"/>
                    <a:pt x="4938" y="3286"/>
                    <a:pt x="5107" y="3425"/>
                  </a:cubicBezTo>
                  <a:cubicBezTo>
                    <a:pt x="5270" y="3557"/>
                    <a:pt x="5459" y="3652"/>
                    <a:pt x="5656" y="3708"/>
                  </a:cubicBezTo>
                  <a:cubicBezTo>
                    <a:pt x="5861" y="3769"/>
                    <a:pt x="6074" y="3796"/>
                    <a:pt x="6287" y="3796"/>
                  </a:cubicBezTo>
                  <a:cubicBezTo>
                    <a:pt x="6493" y="3796"/>
                    <a:pt x="6698" y="3771"/>
                    <a:pt x="6895" y="3728"/>
                  </a:cubicBezTo>
                  <a:cubicBezTo>
                    <a:pt x="7325" y="3627"/>
                    <a:pt x="7734" y="3450"/>
                    <a:pt x="8137" y="3274"/>
                  </a:cubicBezTo>
                  <a:cubicBezTo>
                    <a:pt x="8566" y="3091"/>
                    <a:pt x="9000" y="2921"/>
                    <a:pt x="9447" y="2783"/>
                  </a:cubicBezTo>
                  <a:cubicBezTo>
                    <a:pt x="9843" y="2662"/>
                    <a:pt x="10259" y="2568"/>
                    <a:pt x="10613" y="2322"/>
                  </a:cubicBezTo>
                  <a:cubicBezTo>
                    <a:pt x="10902" y="2121"/>
                    <a:pt x="11148" y="1775"/>
                    <a:pt x="11136" y="1403"/>
                  </a:cubicBezTo>
                  <a:cubicBezTo>
                    <a:pt x="11128" y="1056"/>
                    <a:pt x="10890" y="780"/>
                    <a:pt x="10593" y="629"/>
                  </a:cubicBezTo>
                  <a:cubicBezTo>
                    <a:pt x="10362" y="510"/>
                    <a:pt x="10109" y="463"/>
                    <a:pt x="9854" y="463"/>
                  </a:cubicBezTo>
                  <a:cubicBezTo>
                    <a:pt x="9769" y="463"/>
                    <a:pt x="9684" y="468"/>
                    <a:pt x="9598" y="477"/>
                  </a:cubicBezTo>
                  <a:cubicBezTo>
                    <a:pt x="8880" y="553"/>
                    <a:pt x="8226" y="905"/>
                    <a:pt x="7526" y="1063"/>
                  </a:cubicBezTo>
                  <a:cubicBezTo>
                    <a:pt x="7319" y="1113"/>
                    <a:pt x="7109" y="1142"/>
                    <a:pt x="6898" y="1142"/>
                  </a:cubicBezTo>
                  <a:cubicBezTo>
                    <a:pt x="6710" y="1142"/>
                    <a:pt x="6522" y="1119"/>
                    <a:pt x="6336" y="1069"/>
                  </a:cubicBezTo>
                  <a:cubicBezTo>
                    <a:pt x="5863" y="943"/>
                    <a:pt x="5485" y="635"/>
                    <a:pt x="5063" y="402"/>
                  </a:cubicBezTo>
                  <a:cubicBezTo>
                    <a:pt x="4581" y="133"/>
                    <a:pt x="4036" y="1"/>
                    <a:pt x="3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7"/>
            <p:cNvSpPr/>
            <p:nvPr/>
          </p:nvSpPr>
          <p:spPr>
            <a:xfrm rot="-5482969">
              <a:off x="2752484" y="6587741"/>
              <a:ext cx="581512" cy="374056"/>
            </a:xfrm>
            <a:custGeom>
              <a:avLst/>
              <a:gdLst/>
              <a:ahLst/>
              <a:cxnLst/>
              <a:rect l="l" t="t" r="r" b="b"/>
              <a:pathLst>
                <a:path w="10262" h="6601" extrusionOk="0">
                  <a:moveTo>
                    <a:pt x="8911" y="0"/>
                  </a:moveTo>
                  <a:cubicBezTo>
                    <a:pt x="8785" y="0"/>
                    <a:pt x="8659" y="12"/>
                    <a:pt x="8536" y="32"/>
                  </a:cubicBezTo>
                  <a:cubicBezTo>
                    <a:pt x="8114" y="107"/>
                    <a:pt x="7699" y="272"/>
                    <a:pt x="7307" y="441"/>
                  </a:cubicBezTo>
                  <a:cubicBezTo>
                    <a:pt x="6917" y="618"/>
                    <a:pt x="6539" y="819"/>
                    <a:pt x="6179" y="1052"/>
                  </a:cubicBezTo>
                  <a:cubicBezTo>
                    <a:pt x="5455" y="1519"/>
                    <a:pt x="4813" y="2092"/>
                    <a:pt x="4265" y="2747"/>
                  </a:cubicBezTo>
                  <a:cubicBezTo>
                    <a:pt x="3699" y="3421"/>
                    <a:pt x="3207" y="4165"/>
                    <a:pt x="2533" y="4738"/>
                  </a:cubicBezTo>
                  <a:cubicBezTo>
                    <a:pt x="2219" y="5014"/>
                    <a:pt x="1853" y="5217"/>
                    <a:pt x="1487" y="5418"/>
                  </a:cubicBezTo>
                  <a:cubicBezTo>
                    <a:pt x="1141" y="5607"/>
                    <a:pt x="794" y="5790"/>
                    <a:pt x="504" y="6061"/>
                  </a:cubicBezTo>
                  <a:cubicBezTo>
                    <a:pt x="435" y="6130"/>
                    <a:pt x="373" y="6200"/>
                    <a:pt x="315" y="6281"/>
                  </a:cubicBezTo>
                  <a:lnTo>
                    <a:pt x="33" y="6508"/>
                  </a:lnTo>
                  <a:cubicBezTo>
                    <a:pt x="1" y="6532"/>
                    <a:pt x="26" y="6578"/>
                    <a:pt x="57" y="6584"/>
                  </a:cubicBezTo>
                  <a:cubicBezTo>
                    <a:pt x="189" y="6595"/>
                    <a:pt x="322" y="6601"/>
                    <a:pt x="455" y="6601"/>
                  </a:cubicBezTo>
                  <a:cubicBezTo>
                    <a:pt x="1134" y="6601"/>
                    <a:pt x="1816" y="6454"/>
                    <a:pt x="2432" y="6180"/>
                  </a:cubicBezTo>
                  <a:cubicBezTo>
                    <a:pt x="2823" y="5997"/>
                    <a:pt x="3169" y="5746"/>
                    <a:pt x="3547" y="5537"/>
                  </a:cubicBezTo>
                  <a:cubicBezTo>
                    <a:pt x="3730" y="5430"/>
                    <a:pt x="3925" y="5348"/>
                    <a:pt x="4126" y="5293"/>
                  </a:cubicBezTo>
                  <a:cubicBezTo>
                    <a:pt x="4309" y="5247"/>
                    <a:pt x="4498" y="5223"/>
                    <a:pt x="4687" y="5209"/>
                  </a:cubicBezTo>
                  <a:cubicBezTo>
                    <a:pt x="5053" y="5179"/>
                    <a:pt x="5431" y="5179"/>
                    <a:pt x="5789" y="5096"/>
                  </a:cubicBezTo>
                  <a:cubicBezTo>
                    <a:pt x="5960" y="5058"/>
                    <a:pt x="6130" y="4996"/>
                    <a:pt x="6287" y="4907"/>
                  </a:cubicBezTo>
                  <a:cubicBezTo>
                    <a:pt x="6476" y="4801"/>
                    <a:pt x="6633" y="4656"/>
                    <a:pt x="6778" y="4499"/>
                  </a:cubicBezTo>
                  <a:cubicBezTo>
                    <a:pt x="6929" y="4348"/>
                    <a:pt x="7074" y="4183"/>
                    <a:pt x="7232" y="4032"/>
                  </a:cubicBezTo>
                  <a:cubicBezTo>
                    <a:pt x="7396" y="3881"/>
                    <a:pt x="7585" y="3743"/>
                    <a:pt x="7780" y="3630"/>
                  </a:cubicBezTo>
                  <a:cubicBezTo>
                    <a:pt x="8164" y="3389"/>
                    <a:pt x="8580" y="3206"/>
                    <a:pt x="8964" y="2980"/>
                  </a:cubicBezTo>
                  <a:cubicBezTo>
                    <a:pt x="9330" y="2766"/>
                    <a:pt x="9682" y="2508"/>
                    <a:pt x="9935" y="2156"/>
                  </a:cubicBezTo>
                  <a:cubicBezTo>
                    <a:pt x="10142" y="1865"/>
                    <a:pt x="10261" y="1499"/>
                    <a:pt x="10243" y="1141"/>
                  </a:cubicBezTo>
                  <a:cubicBezTo>
                    <a:pt x="10231" y="781"/>
                    <a:pt x="10066" y="447"/>
                    <a:pt x="9770" y="240"/>
                  </a:cubicBezTo>
                  <a:cubicBezTo>
                    <a:pt x="9517" y="66"/>
                    <a:pt x="9214" y="0"/>
                    <a:pt x="8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7"/>
            <p:cNvSpPr/>
            <p:nvPr/>
          </p:nvSpPr>
          <p:spPr>
            <a:xfrm rot="-5482969">
              <a:off x="2483747" y="6210791"/>
              <a:ext cx="779958" cy="1411846"/>
            </a:xfrm>
            <a:custGeom>
              <a:avLst/>
              <a:gdLst/>
              <a:ahLst/>
              <a:cxnLst/>
              <a:rect l="l" t="t" r="r" b="b"/>
              <a:pathLst>
                <a:path w="13764" h="24915" extrusionOk="0">
                  <a:moveTo>
                    <a:pt x="13594" y="1"/>
                  </a:moveTo>
                  <a:cubicBezTo>
                    <a:pt x="13590" y="1"/>
                    <a:pt x="13586" y="3"/>
                    <a:pt x="13582" y="8"/>
                  </a:cubicBezTo>
                  <a:cubicBezTo>
                    <a:pt x="12819" y="889"/>
                    <a:pt x="12057" y="1784"/>
                    <a:pt x="11321" y="2691"/>
                  </a:cubicBezTo>
                  <a:cubicBezTo>
                    <a:pt x="10583" y="3598"/>
                    <a:pt x="9859" y="4517"/>
                    <a:pt x="9229" y="5506"/>
                  </a:cubicBezTo>
                  <a:cubicBezTo>
                    <a:pt x="8763" y="6244"/>
                    <a:pt x="8359" y="7018"/>
                    <a:pt x="8019" y="7818"/>
                  </a:cubicBezTo>
                  <a:cubicBezTo>
                    <a:pt x="8045" y="7447"/>
                    <a:pt x="8190" y="7081"/>
                    <a:pt x="8322" y="6747"/>
                  </a:cubicBezTo>
                  <a:cubicBezTo>
                    <a:pt x="8498" y="6294"/>
                    <a:pt x="8693" y="5828"/>
                    <a:pt x="8699" y="5331"/>
                  </a:cubicBezTo>
                  <a:cubicBezTo>
                    <a:pt x="8699" y="4826"/>
                    <a:pt x="8504" y="4354"/>
                    <a:pt x="8359" y="3875"/>
                  </a:cubicBezTo>
                  <a:cubicBezTo>
                    <a:pt x="8291" y="3648"/>
                    <a:pt x="8228" y="3403"/>
                    <a:pt x="8208" y="3163"/>
                  </a:cubicBezTo>
                  <a:cubicBezTo>
                    <a:pt x="8190" y="2867"/>
                    <a:pt x="8228" y="2578"/>
                    <a:pt x="8260" y="2288"/>
                  </a:cubicBezTo>
                  <a:cubicBezTo>
                    <a:pt x="8284" y="1985"/>
                    <a:pt x="8309" y="1689"/>
                    <a:pt x="8260" y="1393"/>
                  </a:cubicBezTo>
                  <a:cubicBezTo>
                    <a:pt x="8216" y="1116"/>
                    <a:pt x="8108" y="871"/>
                    <a:pt x="7906" y="668"/>
                  </a:cubicBezTo>
                  <a:cubicBezTo>
                    <a:pt x="7900" y="663"/>
                    <a:pt x="7894" y="661"/>
                    <a:pt x="7888" y="661"/>
                  </a:cubicBezTo>
                  <a:cubicBezTo>
                    <a:pt x="7868" y="661"/>
                    <a:pt x="7848" y="689"/>
                    <a:pt x="7862" y="712"/>
                  </a:cubicBezTo>
                  <a:cubicBezTo>
                    <a:pt x="8007" y="915"/>
                    <a:pt x="8077" y="1173"/>
                    <a:pt x="8102" y="1418"/>
                  </a:cubicBezTo>
                  <a:cubicBezTo>
                    <a:pt x="8133" y="1677"/>
                    <a:pt x="8108" y="1935"/>
                    <a:pt x="8077" y="2194"/>
                  </a:cubicBezTo>
                  <a:cubicBezTo>
                    <a:pt x="8045" y="2477"/>
                    <a:pt x="7995" y="2767"/>
                    <a:pt x="8001" y="3056"/>
                  </a:cubicBezTo>
                  <a:cubicBezTo>
                    <a:pt x="8001" y="3314"/>
                    <a:pt x="8045" y="3560"/>
                    <a:pt x="8114" y="3805"/>
                  </a:cubicBezTo>
                  <a:cubicBezTo>
                    <a:pt x="8240" y="4273"/>
                    <a:pt x="8448" y="4726"/>
                    <a:pt x="8480" y="5210"/>
                  </a:cubicBezTo>
                  <a:cubicBezTo>
                    <a:pt x="8518" y="5701"/>
                    <a:pt x="8335" y="6168"/>
                    <a:pt x="8178" y="6622"/>
                  </a:cubicBezTo>
                  <a:cubicBezTo>
                    <a:pt x="8089" y="6873"/>
                    <a:pt x="8007" y="7125"/>
                    <a:pt x="7963" y="7390"/>
                  </a:cubicBezTo>
                  <a:cubicBezTo>
                    <a:pt x="7931" y="7579"/>
                    <a:pt x="7931" y="7762"/>
                    <a:pt x="7963" y="7939"/>
                  </a:cubicBezTo>
                  <a:cubicBezTo>
                    <a:pt x="7617" y="8776"/>
                    <a:pt x="7321" y="9632"/>
                    <a:pt x="7082" y="10509"/>
                  </a:cubicBezTo>
                  <a:cubicBezTo>
                    <a:pt x="7062" y="10357"/>
                    <a:pt x="7037" y="10212"/>
                    <a:pt x="6999" y="10061"/>
                  </a:cubicBezTo>
                  <a:cubicBezTo>
                    <a:pt x="6911" y="9733"/>
                    <a:pt x="6760" y="9419"/>
                    <a:pt x="6553" y="9140"/>
                  </a:cubicBezTo>
                  <a:cubicBezTo>
                    <a:pt x="6332" y="8846"/>
                    <a:pt x="6054" y="8587"/>
                    <a:pt x="5821" y="8291"/>
                  </a:cubicBezTo>
                  <a:cubicBezTo>
                    <a:pt x="5632" y="8052"/>
                    <a:pt x="5481" y="7787"/>
                    <a:pt x="5393" y="7497"/>
                  </a:cubicBezTo>
                  <a:cubicBezTo>
                    <a:pt x="5318" y="7233"/>
                    <a:pt x="5280" y="6962"/>
                    <a:pt x="5268" y="6691"/>
                  </a:cubicBezTo>
                  <a:cubicBezTo>
                    <a:pt x="5236" y="6124"/>
                    <a:pt x="5292" y="5564"/>
                    <a:pt x="5292" y="5003"/>
                  </a:cubicBezTo>
                  <a:cubicBezTo>
                    <a:pt x="5292" y="4694"/>
                    <a:pt x="5280" y="4378"/>
                    <a:pt x="5216" y="4076"/>
                  </a:cubicBezTo>
                  <a:cubicBezTo>
                    <a:pt x="5185" y="3932"/>
                    <a:pt x="5141" y="3781"/>
                    <a:pt x="5085" y="3642"/>
                  </a:cubicBezTo>
                  <a:cubicBezTo>
                    <a:pt x="5021" y="3503"/>
                    <a:pt x="4928" y="3371"/>
                    <a:pt x="4832" y="3252"/>
                  </a:cubicBezTo>
                  <a:cubicBezTo>
                    <a:pt x="4824" y="3242"/>
                    <a:pt x="4813" y="3238"/>
                    <a:pt x="4803" y="3238"/>
                  </a:cubicBezTo>
                  <a:cubicBezTo>
                    <a:pt x="4774" y="3238"/>
                    <a:pt x="4745" y="3270"/>
                    <a:pt x="4763" y="3302"/>
                  </a:cubicBezTo>
                  <a:cubicBezTo>
                    <a:pt x="4882" y="3535"/>
                    <a:pt x="4958" y="3799"/>
                    <a:pt x="5015" y="4058"/>
                  </a:cubicBezTo>
                  <a:cubicBezTo>
                    <a:pt x="5065" y="4316"/>
                    <a:pt x="5091" y="4587"/>
                    <a:pt x="5091" y="4858"/>
                  </a:cubicBezTo>
                  <a:cubicBezTo>
                    <a:pt x="5097" y="5412"/>
                    <a:pt x="5041" y="5966"/>
                    <a:pt x="5047" y="6527"/>
                  </a:cubicBezTo>
                  <a:cubicBezTo>
                    <a:pt x="5059" y="7075"/>
                    <a:pt x="5141" y="7642"/>
                    <a:pt x="5431" y="8120"/>
                  </a:cubicBezTo>
                  <a:cubicBezTo>
                    <a:pt x="5626" y="8430"/>
                    <a:pt x="5878" y="8694"/>
                    <a:pt x="6123" y="8959"/>
                  </a:cubicBezTo>
                  <a:cubicBezTo>
                    <a:pt x="6356" y="9224"/>
                    <a:pt x="6571" y="9500"/>
                    <a:pt x="6710" y="9821"/>
                  </a:cubicBezTo>
                  <a:cubicBezTo>
                    <a:pt x="6855" y="10155"/>
                    <a:pt x="6911" y="10515"/>
                    <a:pt x="6911" y="10873"/>
                  </a:cubicBezTo>
                  <a:cubicBezTo>
                    <a:pt x="6911" y="11000"/>
                    <a:pt x="6899" y="11125"/>
                    <a:pt x="6885" y="11251"/>
                  </a:cubicBezTo>
                  <a:cubicBezTo>
                    <a:pt x="6841" y="11416"/>
                    <a:pt x="6804" y="11579"/>
                    <a:pt x="6766" y="11742"/>
                  </a:cubicBezTo>
                  <a:cubicBezTo>
                    <a:pt x="6742" y="11818"/>
                    <a:pt x="6728" y="11887"/>
                    <a:pt x="6696" y="11957"/>
                  </a:cubicBezTo>
                  <a:cubicBezTo>
                    <a:pt x="6696" y="11969"/>
                    <a:pt x="6704" y="11983"/>
                    <a:pt x="6710" y="11989"/>
                  </a:cubicBezTo>
                  <a:cubicBezTo>
                    <a:pt x="6457" y="13122"/>
                    <a:pt x="6281" y="14274"/>
                    <a:pt x="5885" y="15370"/>
                  </a:cubicBezTo>
                  <a:cubicBezTo>
                    <a:pt x="5696" y="15906"/>
                    <a:pt x="5443" y="16423"/>
                    <a:pt x="5117" y="16882"/>
                  </a:cubicBezTo>
                  <a:cubicBezTo>
                    <a:pt x="4826" y="17298"/>
                    <a:pt x="4460" y="17652"/>
                    <a:pt x="4083" y="17984"/>
                  </a:cubicBezTo>
                  <a:cubicBezTo>
                    <a:pt x="3705" y="18312"/>
                    <a:pt x="3308" y="18621"/>
                    <a:pt x="2931" y="18955"/>
                  </a:cubicBezTo>
                  <a:cubicBezTo>
                    <a:pt x="2949" y="18917"/>
                    <a:pt x="2962" y="18873"/>
                    <a:pt x="2980" y="18835"/>
                  </a:cubicBezTo>
                  <a:cubicBezTo>
                    <a:pt x="3113" y="18521"/>
                    <a:pt x="3181" y="18173"/>
                    <a:pt x="3189" y="17833"/>
                  </a:cubicBezTo>
                  <a:cubicBezTo>
                    <a:pt x="3201" y="17222"/>
                    <a:pt x="3012" y="16649"/>
                    <a:pt x="2766" y="16102"/>
                  </a:cubicBezTo>
                  <a:cubicBezTo>
                    <a:pt x="2521" y="15565"/>
                    <a:pt x="2231" y="15056"/>
                    <a:pt x="2017" y="14507"/>
                  </a:cubicBezTo>
                  <a:cubicBezTo>
                    <a:pt x="1910" y="14237"/>
                    <a:pt x="1828" y="13960"/>
                    <a:pt x="1783" y="13676"/>
                  </a:cubicBezTo>
                  <a:cubicBezTo>
                    <a:pt x="1727" y="13349"/>
                    <a:pt x="1733" y="13015"/>
                    <a:pt x="1765" y="12687"/>
                  </a:cubicBezTo>
                  <a:cubicBezTo>
                    <a:pt x="1809" y="12315"/>
                    <a:pt x="1896" y="11951"/>
                    <a:pt x="2004" y="11591"/>
                  </a:cubicBezTo>
                  <a:cubicBezTo>
                    <a:pt x="2061" y="11408"/>
                    <a:pt x="2117" y="11227"/>
                    <a:pt x="2181" y="11044"/>
                  </a:cubicBezTo>
                  <a:cubicBezTo>
                    <a:pt x="2237" y="10861"/>
                    <a:pt x="2306" y="10678"/>
                    <a:pt x="2350" y="10489"/>
                  </a:cubicBezTo>
                  <a:cubicBezTo>
                    <a:pt x="2363" y="10455"/>
                    <a:pt x="2329" y="10420"/>
                    <a:pt x="2296" y="10420"/>
                  </a:cubicBezTo>
                  <a:cubicBezTo>
                    <a:pt x="2281" y="10420"/>
                    <a:pt x="2266" y="10427"/>
                    <a:pt x="2256" y="10445"/>
                  </a:cubicBezTo>
                  <a:cubicBezTo>
                    <a:pt x="2105" y="10747"/>
                    <a:pt x="1992" y="11068"/>
                    <a:pt x="1878" y="11384"/>
                  </a:cubicBezTo>
                  <a:cubicBezTo>
                    <a:pt x="1771" y="11704"/>
                    <a:pt x="1683" y="12032"/>
                    <a:pt x="1620" y="12360"/>
                  </a:cubicBezTo>
                  <a:cubicBezTo>
                    <a:pt x="1500" y="12995"/>
                    <a:pt x="1500" y="13646"/>
                    <a:pt x="1695" y="14268"/>
                  </a:cubicBezTo>
                  <a:cubicBezTo>
                    <a:pt x="2042" y="15370"/>
                    <a:pt x="2823" y="16321"/>
                    <a:pt x="2968" y="17487"/>
                  </a:cubicBezTo>
                  <a:cubicBezTo>
                    <a:pt x="3044" y="18098"/>
                    <a:pt x="2893" y="18702"/>
                    <a:pt x="2609" y="19239"/>
                  </a:cubicBezTo>
                  <a:cubicBezTo>
                    <a:pt x="2463" y="19377"/>
                    <a:pt x="2320" y="19522"/>
                    <a:pt x="2187" y="19673"/>
                  </a:cubicBezTo>
                  <a:cubicBezTo>
                    <a:pt x="2061" y="19792"/>
                    <a:pt x="1954" y="19925"/>
                    <a:pt x="1866" y="20071"/>
                  </a:cubicBezTo>
                  <a:cubicBezTo>
                    <a:pt x="1254" y="20914"/>
                    <a:pt x="1059" y="21941"/>
                    <a:pt x="808" y="22935"/>
                  </a:cubicBezTo>
                  <a:cubicBezTo>
                    <a:pt x="669" y="23472"/>
                    <a:pt x="506" y="23994"/>
                    <a:pt x="253" y="24479"/>
                  </a:cubicBezTo>
                  <a:cubicBezTo>
                    <a:pt x="172" y="24630"/>
                    <a:pt x="90" y="24775"/>
                    <a:pt x="1" y="24914"/>
                  </a:cubicBezTo>
                  <a:lnTo>
                    <a:pt x="285" y="24914"/>
                  </a:lnTo>
                  <a:cubicBezTo>
                    <a:pt x="480" y="24580"/>
                    <a:pt x="657" y="24228"/>
                    <a:pt x="788" y="23850"/>
                  </a:cubicBezTo>
                  <a:cubicBezTo>
                    <a:pt x="921" y="23641"/>
                    <a:pt x="1059" y="23440"/>
                    <a:pt x="1204" y="23245"/>
                  </a:cubicBezTo>
                  <a:cubicBezTo>
                    <a:pt x="1538" y="22784"/>
                    <a:pt x="1904" y="22356"/>
                    <a:pt x="2312" y="21966"/>
                  </a:cubicBezTo>
                  <a:cubicBezTo>
                    <a:pt x="2672" y="21620"/>
                    <a:pt x="3056" y="21286"/>
                    <a:pt x="3491" y="21034"/>
                  </a:cubicBezTo>
                  <a:cubicBezTo>
                    <a:pt x="3879" y="20806"/>
                    <a:pt x="4316" y="20637"/>
                    <a:pt x="4771" y="20637"/>
                  </a:cubicBezTo>
                  <a:cubicBezTo>
                    <a:pt x="4781" y="20637"/>
                    <a:pt x="4791" y="20637"/>
                    <a:pt x="4801" y="20637"/>
                  </a:cubicBezTo>
                  <a:cubicBezTo>
                    <a:pt x="5739" y="20644"/>
                    <a:pt x="6489" y="21330"/>
                    <a:pt x="7239" y="21809"/>
                  </a:cubicBezTo>
                  <a:cubicBezTo>
                    <a:pt x="7617" y="22048"/>
                    <a:pt x="8027" y="22263"/>
                    <a:pt x="8473" y="22338"/>
                  </a:cubicBezTo>
                  <a:cubicBezTo>
                    <a:pt x="8574" y="22355"/>
                    <a:pt x="8676" y="22363"/>
                    <a:pt x="8776" y="22363"/>
                  </a:cubicBezTo>
                  <a:cubicBezTo>
                    <a:pt x="9088" y="22363"/>
                    <a:pt x="9394" y="22289"/>
                    <a:pt x="9690" y="22179"/>
                  </a:cubicBezTo>
                  <a:cubicBezTo>
                    <a:pt x="10054" y="22042"/>
                    <a:pt x="10400" y="21853"/>
                    <a:pt x="10760" y="21688"/>
                  </a:cubicBezTo>
                  <a:cubicBezTo>
                    <a:pt x="11094" y="21537"/>
                    <a:pt x="11440" y="21405"/>
                    <a:pt x="11812" y="21405"/>
                  </a:cubicBezTo>
                  <a:cubicBezTo>
                    <a:pt x="11906" y="21405"/>
                    <a:pt x="12001" y="21418"/>
                    <a:pt x="12095" y="21437"/>
                  </a:cubicBezTo>
                  <a:cubicBezTo>
                    <a:pt x="12099" y="21438"/>
                    <a:pt x="12103" y="21438"/>
                    <a:pt x="12106" y="21438"/>
                  </a:cubicBezTo>
                  <a:cubicBezTo>
                    <a:pt x="12155" y="21438"/>
                    <a:pt x="12173" y="21366"/>
                    <a:pt x="12121" y="21348"/>
                  </a:cubicBezTo>
                  <a:cubicBezTo>
                    <a:pt x="11959" y="21292"/>
                    <a:pt x="11798" y="21267"/>
                    <a:pt x="11639" y="21267"/>
                  </a:cubicBezTo>
                  <a:cubicBezTo>
                    <a:pt x="11036" y="21267"/>
                    <a:pt x="10453" y="21615"/>
                    <a:pt x="9909" y="21859"/>
                  </a:cubicBezTo>
                  <a:cubicBezTo>
                    <a:pt x="9558" y="22013"/>
                    <a:pt x="9194" y="22149"/>
                    <a:pt x="8808" y="22149"/>
                  </a:cubicBezTo>
                  <a:cubicBezTo>
                    <a:pt x="8799" y="22149"/>
                    <a:pt x="8791" y="22149"/>
                    <a:pt x="8783" y="22149"/>
                  </a:cubicBezTo>
                  <a:cubicBezTo>
                    <a:pt x="8335" y="22142"/>
                    <a:pt x="7919" y="21960"/>
                    <a:pt x="7541" y="21733"/>
                  </a:cubicBezTo>
                  <a:cubicBezTo>
                    <a:pt x="6742" y="21266"/>
                    <a:pt x="6010" y="20562"/>
                    <a:pt x="5053" y="20435"/>
                  </a:cubicBezTo>
                  <a:cubicBezTo>
                    <a:pt x="4965" y="20424"/>
                    <a:pt x="4877" y="20418"/>
                    <a:pt x="4790" y="20418"/>
                  </a:cubicBezTo>
                  <a:cubicBezTo>
                    <a:pt x="3909" y="20418"/>
                    <a:pt x="3100" y="20971"/>
                    <a:pt x="2463" y="21545"/>
                  </a:cubicBezTo>
                  <a:cubicBezTo>
                    <a:pt x="2042" y="21929"/>
                    <a:pt x="1658" y="22350"/>
                    <a:pt x="1311" y="22804"/>
                  </a:cubicBezTo>
                  <a:cubicBezTo>
                    <a:pt x="1192" y="22961"/>
                    <a:pt x="1073" y="23118"/>
                    <a:pt x="965" y="23283"/>
                  </a:cubicBezTo>
                  <a:cubicBezTo>
                    <a:pt x="1204" y="22394"/>
                    <a:pt x="1337" y="21469"/>
                    <a:pt x="1783" y="20650"/>
                  </a:cubicBezTo>
                  <a:cubicBezTo>
                    <a:pt x="2036" y="20184"/>
                    <a:pt x="2382" y="19792"/>
                    <a:pt x="2760" y="19434"/>
                  </a:cubicBezTo>
                  <a:cubicBezTo>
                    <a:pt x="3175" y="19182"/>
                    <a:pt x="3617" y="19012"/>
                    <a:pt x="4076" y="18867"/>
                  </a:cubicBezTo>
                  <a:cubicBezTo>
                    <a:pt x="4562" y="18716"/>
                    <a:pt x="5053" y="18577"/>
                    <a:pt x="5519" y="18388"/>
                  </a:cubicBezTo>
                  <a:cubicBezTo>
                    <a:pt x="5960" y="18205"/>
                    <a:pt x="6370" y="17972"/>
                    <a:pt x="6760" y="17708"/>
                  </a:cubicBezTo>
                  <a:cubicBezTo>
                    <a:pt x="7547" y="17172"/>
                    <a:pt x="8240" y="16524"/>
                    <a:pt x="8940" y="15881"/>
                  </a:cubicBezTo>
                  <a:cubicBezTo>
                    <a:pt x="9594" y="15283"/>
                    <a:pt x="10263" y="14678"/>
                    <a:pt x="11012" y="14193"/>
                  </a:cubicBezTo>
                  <a:cubicBezTo>
                    <a:pt x="11377" y="13960"/>
                    <a:pt x="11755" y="13751"/>
                    <a:pt x="12158" y="13594"/>
                  </a:cubicBezTo>
                  <a:cubicBezTo>
                    <a:pt x="12548" y="13443"/>
                    <a:pt x="12964" y="13343"/>
                    <a:pt x="13380" y="13274"/>
                  </a:cubicBezTo>
                  <a:cubicBezTo>
                    <a:pt x="13487" y="13254"/>
                    <a:pt x="13595" y="13248"/>
                    <a:pt x="13708" y="13242"/>
                  </a:cubicBezTo>
                  <a:cubicBezTo>
                    <a:pt x="13758" y="13236"/>
                    <a:pt x="13764" y="13154"/>
                    <a:pt x="13708" y="13154"/>
                  </a:cubicBezTo>
                  <a:cubicBezTo>
                    <a:pt x="13619" y="13151"/>
                    <a:pt x="13528" y="13148"/>
                    <a:pt x="13437" y="13148"/>
                  </a:cubicBezTo>
                  <a:cubicBezTo>
                    <a:pt x="13311" y="13148"/>
                    <a:pt x="13184" y="13154"/>
                    <a:pt x="13059" y="13172"/>
                  </a:cubicBezTo>
                  <a:cubicBezTo>
                    <a:pt x="12845" y="13198"/>
                    <a:pt x="12638" y="13248"/>
                    <a:pt x="12429" y="13311"/>
                  </a:cubicBezTo>
                  <a:cubicBezTo>
                    <a:pt x="12013" y="13437"/>
                    <a:pt x="11610" y="13614"/>
                    <a:pt x="11232" y="13821"/>
                  </a:cubicBezTo>
                  <a:cubicBezTo>
                    <a:pt x="10446" y="14262"/>
                    <a:pt x="9746" y="14829"/>
                    <a:pt x="9085" y="15434"/>
                  </a:cubicBezTo>
                  <a:cubicBezTo>
                    <a:pt x="8373" y="16082"/>
                    <a:pt x="7687" y="16757"/>
                    <a:pt x="6911" y="17330"/>
                  </a:cubicBezTo>
                  <a:cubicBezTo>
                    <a:pt x="6533" y="17606"/>
                    <a:pt x="6129" y="17859"/>
                    <a:pt x="5702" y="18060"/>
                  </a:cubicBezTo>
                  <a:cubicBezTo>
                    <a:pt x="5242" y="18281"/>
                    <a:pt x="4751" y="18432"/>
                    <a:pt x="4265" y="18583"/>
                  </a:cubicBezTo>
                  <a:cubicBezTo>
                    <a:pt x="3951" y="18684"/>
                    <a:pt x="3635" y="18792"/>
                    <a:pt x="3333" y="18923"/>
                  </a:cubicBezTo>
                  <a:cubicBezTo>
                    <a:pt x="3491" y="18798"/>
                    <a:pt x="3643" y="18672"/>
                    <a:pt x="3794" y="18545"/>
                  </a:cubicBezTo>
                  <a:cubicBezTo>
                    <a:pt x="4587" y="17891"/>
                    <a:pt x="5298" y="17198"/>
                    <a:pt x="5765" y="16271"/>
                  </a:cubicBezTo>
                  <a:cubicBezTo>
                    <a:pt x="6074" y="15655"/>
                    <a:pt x="6281" y="14999"/>
                    <a:pt x="6445" y="14332"/>
                  </a:cubicBezTo>
                  <a:cubicBezTo>
                    <a:pt x="6477" y="14274"/>
                    <a:pt x="6501" y="14218"/>
                    <a:pt x="6527" y="14161"/>
                  </a:cubicBezTo>
                  <a:cubicBezTo>
                    <a:pt x="6609" y="13992"/>
                    <a:pt x="6690" y="13815"/>
                    <a:pt x="6772" y="13646"/>
                  </a:cubicBezTo>
                  <a:cubicBezTo>
                    <a:pt x="6943" y="13305"/>
                    <a:pt x="7144" y="12971"/>
                    <a:pt x="7396" y="12681"/>
                  </a:cubicBezTo>
                  <a:cubicBezTo>
                    <a:pt x="7876" y="12140"/>
                    <a:pt x="8486" y="11748"/>
                    <a:pt x="9009" y="11251"/>
                  </a:cubicBezTo>
                  <a:cubicBezTo>
                    <a:pt x="9557" y="10735"/>
                    <a:pt x="9929" y="10085"/>
                    <a:pt x="10313" y="9443"/>
                  </a:cubicBezTo>
                  <a:cubicBezTo>
                    <a:pt x="10508" y="9122"/>
                    <a:pt x="10710" y="8808"/>
                    <a:pt x="10949" y="8518"/>
                  </a:cubicBezTo>
                  <a:cubicBezTo>
                    <a:pt x="11150" y="8271"/>
                    <a:pt x="11390" y="8052"/>
                    <a:pt x="11647" y="7855"/>
                  </a:cubicBezTo>
                  <a:cubicBezTo>
                    <a:pt x="11932" y="7654"/>
                    <a:pt x="12240" y="7485"/>
                    <a:pt x="12568" y="7352"/>
                  </a:cubicBezTo>
                  <a:cubicBezTo>
                    <a:pt x="12725" y="7288"/>
                    <a:pt x="12895" y="7239"/>
                    <a:pt x="13059" y="7189"/>
                  </a:cubicBezTo>
                  <a:cubicBezTo>
                    <a:pt x="13147" y="7163"/>
                    <a:pt x="13235" y="7131"/>
                    <a:pt x="13324" y="7113"/>
                  </a:cubicBezTo>
                  <a:cubicBezTo>
                    <a:pt x="13412" y="7093"/>
                    <a:pt x="13499" y="7081"/>
                    <a:pt x="13589" y="7056"/>
                  </a:cubicBezTo>
                  <a:cubicBezTo>
                    <a:pt x="13632" y="7044"/>
                    <a:pt x="13632" y="6974"/>
                    <a:pt x="13582" y="6974"/>
                  </a:cubicBezTo>
                  <a:cubicBezTo>
                    <a:pt x="13560" y="6972"/>
                    <a:pt x="13538" y="6972"/>
                    <a:pt x="13516" y="6972"/>
                  </a:cubicBezTo>
                  <a:cubicBezTo>
                    <a:pt x="13463" y="6972"/>
                    <a:pt x="13409" y="6976"/>
                    <a:pt x="13356" y="6980"/>
                  </a:cubicBezTo>
                  <a:cubicBezTo>
                    <a:pt x="13273" y="6994"/>
                    <a:pt x="13185" y="6994"/>
                    <a:pt x="13103" y="7006"/>
                  </a:cubicBezTo>
                  <a:cubicBezTo>
                    <a:pt x="12946" y="7031"/>
                    <a:pt x="12789" y="7075"/>
                    <a:pt x="12638" y="7125"/>
                  </a:cubicBezTo>
                  <a:cubicBezTo>
                    <a:pt x="12328" y="7233"/>
                    <a:pt x="12033" y="7364"/>
                    <a:pt x="11761" y="7541"/>
                  </a:cubicBezTo>
                  <a:cubicBezTo>
                    <a:pt x="11484" y="7712"/>
                    <a:pt x="11232" y="7919"/>
                    <a:pt x="11005" y="8146"/>
                  </a:cubicBezTo>
                  <a:cubicBezTo>
                    <a:pt x="10748" y="8416"/>
                    <a:pt x="10521" y="8719"/>
                    <a:pt x="10319" y="9035"/>
                  </a:cubicBezTo>
                  <a:cubicBezTo>
                    <a:pt x="9916" y="9670"/>
                    <a:pt x="9576" y="10363"/>
                    <a:pt x="9059" y="10917"/>
                  </a:cubicBezTo>
                  <a:cubicBezTo>
                    <a:pt x="8556" y="11453"/>
                    <a:pt x="7919" y="11850"/>
                    <a:pt x="7414" y="12385"/>
                  </a:cubicBezTo>
                  <a:cubicBezTo>
                    <a:pt x="7120" y="12701"/>
                    <a:pt x="6893" y="13065"/>
                    <a:pt x="6710" y="13449"/>
                  </a:cubicBezTo>
                  <a:cubicBezTo>
                    <a:pt x="6666" y="13538"/>
                    <a:pt x="6628" y="13620"/>
                    <a:pt x="6591" y="13707"/>
                  </a:cubicBezTo>
                  <a:cubicBezTo>
                    <a:pt x="6640" y="13481"/>
                    <a:pt x="6684" y="13254"/>
                    <a:pt x="6734" y="13027"/>
                  </a:cubicBezTo>
                  <a:cubicBezTo>
                    <a:pt x="7201" y="10735"/>
                    <a:pt x="7818" y="8460"/>
                    <a:pt x="8958" y="6401"/>
                  </a:cubicBezTo>
                  <a:cubicBezTo>
                    <a:pt x="10098" y="4348"/>
                    <a:pt x="11711" y="2628"/>
                    <a:pt x="13084" y="732"/>
                  </a:cubicBezTo>
                  <a:cubicBezTo>
                    <a:pt x="13254" y="499"/>
                    <a:pt x="13431" y="259"/>
                    <a:pt x="13607" y="26"/>
                  </a:cubicBezTo>
                  <a:cubicBezTo>
                    <a:pt x="13617" y="17"/>
                    <a:pt x="13605" y="1"/>
                    <a:pt x="13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47"/>
          <p:cNvSpPr/>
          <p:nvPr/>
        </p:nvSpPr>
        <p:spPr>
          <a:xfrm rot="-2700000">
            <a:off x="4620906" y="4200080"/>
            <a:ext cx="994434" cy="1656984"/>
          </a:xfrm>
          <a:custGeom>
            <a:avLst/>
            <a:gdLst/>
            <a:ahLst/>
            <a:cxnLst/>
            <a:rect l="l" t="t" r="r" b="b"/>
            <a:pathLst>
              <a:path w="14703" h="24499" extrusionOk="0">
                <a:moveTo>
                  <a:pt x="913" y="386"/>
                </a:moveTo>
                <a:cubicBezTo>
                  <a:pt x="1713" y="493"/>
                  <a:pt x="2481" y="827"/>
                  <a:pt x="3129" y="1362"/>
                </a:cubicBezTo>
                <a:cubicBezTo>
                  <a:pt x="3855" y="1961"/>
                  <a:pt x="4390" y="2793"/>
                  <a:pt x="4693" y="3737"/>
                </a:cubicBezTo>
                <a:cubicBezTo>
                  <a:pt x="4800" y="4078"/>
                  <a:pt x="4876" y="4437"/>
                  <a:pt x="4919" y="4802"/>
                </a:cubicBezTo>
                <a:cubicBezTo>
                  <a:pt x="4106" y="3493"/>
                  <a:pt x="3149" y="2301"/>
                  <a:pt x="2033" y="1293"/>
                </a:cubicBezTo>
                <a:cubicBezTo>
                  <a:pt x="1675" y="966"/>
                  <a:pt x="1297" y="664"/>
                  <a:pt x="913" y="386"/>
                </a:cubicBezTo>
                <a:close/>
                <a:moveTo>
                  <a:pt x="989" y="777"/>
                </a:moveTo>
                <a:cubicBezTo>
                  <a:pt x="1140" y="891"/>
                  <a:pt x="1291" y="1010"/>
                  <a:pt x="1436" y="1136"/>
                </a:cubicBezTo>
                <a:cubicBezTo>
                  <a:pt x="2733" y="2220"/>
                  <a:pt x="3835" y="3561"/>
                  <a:pt x="4742" y="5054"/>
                </a:cubicBezTo>
                <a:cubicBezTo>
                  <a:pt x="4597" y="4967"/>
                  <a:pt x="4452" y="4871"/>
                  <a:pt x="4309" y="4784"/>
                </a:cubicBezTo>
                <a:cubicBezTo>
                  <a:pt x="4132" y="4670"/>
                  <a:pt x="3955" y="4557"/>
                  <a:pt x="3786" y="4430"/>
                </a:cubicBezTo>
                <a:cubicBezTo>
                  <a:pt x="3457" y="4185"/>
                  <a:pt x="3143" y="3914"/>
                  <a:pt x="2853" y="3618"/>
                </a:cubicBezTo>
                <a:cubicBezTo>
                  <a:pt x="2260" y="3025"/>
                  <a:pt x="1751" y="2327"/>
                  <a:pt x="1347" y="1557"/>
                </a:cubicBezTo>
                <a:cubicBezTo>
                  <a:pt x="1216" y="1306"/>
                  <a:pt x="1096" y="1042"/>
                  <a:pt x="989" y="777"/>
                </a:cubicBezTo>
                <a:close/>
                <a:moveTo>
                  <a:pt x="6405" y="318"/>
                </a:moveTo>
                <a:cubicBezTo>
                  <a:pt x="6789" y="1066"/>
                  <a:pt x="6998" y="1905"/>
                  <a:pt x="7022" y="2767"/>
                </a:cubicBezTo>
                <a:cubicBezTo>
                  <a:pt x="7060" y="3688"/>
                  <a:pt x="6891" y="4619"/>
                  <a:pt x="6538" y="5450"/>
                </a:cubicBezTo>
                <a:cubicBezTo>
                  <a:pt x="6362" y="5848"/>
                  <a:pt x="6147" y="6226"/>
                  <a:pt x="5888" y="6566"/>
                </a:cubicBezTo>
                <a:cubicBezTo>
                  <a:pt x="5851" y="6496"/>
                  <a:pt x="5820" y="6427"/>
                  <a:pt x="5783" y="6357"/>
                </a:cubicBezTo>
                <a:cubicBezTo>
                  <a:pt x="5455" y="4778"/>
                  <a:pt x="5524" y="3077"/>
                  <a:pt x="5964" y="1533"/>
                </a:cubicBezTo>
                <a:cubicBezTo>
                  <a:pt x="6085" y="1118"/>
                  <a:pt x="6229" y="714"/>
                  <a:pt x="6405" y="318"/>
                </a:cubicBezTo>
                <a:close/>
                <a:moveTo>
                  <a:pt x="1758" y="4777"/>
                </a:moveTo>
                <a:cubicBezTo>
                  <a:pt x="2838" y="4777"/>
                  <a:pt x="3918" y="5165"/>
                  <a:pt x="4792" y="5880"/>
                </a:cubicBezTo>
                <a:cubicBezTo>
                  <a:pt x="5051" y="6093"/>
                  <a:pt x="5297" y="6333"/>
                  <a:pt x="5510" y="6598"/>
                </a:cubicBezTo>
                <a:cubicBezTo>
                  <a:pt x="4963" y="6270"/>
                  <a:pt x="4315" y="6144"/>
                  <a:pt x="3710" y="6043"/>
                </a:cubicBezTo>
                <a:cubicBezTo>
                  <a:pt x="2940" y="5911"/>
                  <a:pt x="2154" y="5848"/>
                  <a:pt x="1411" y="5558"/>
                </a:cubicBezTo>
                <a:cubicBezTo>
                  <a:pt x="1058" y="5426"/>
                  <a:pt x="730" y="5237"/>
                  <a:pt x="440" y="4979"/>
                </a:cubicBezTo>
                <a:cubicBezTo>
                  <a:pt x="870" y="4843"/>
                  <a:pt x="1314" y="4777"/>
                  <a:pt x="1758" y="4777"/>
                </a:cubicBezTo>
                <a:close/>
                <a:moveTo>
                  <a:pt x="529" y="6691"/>
                </a:moveTo>
                <a:lnTo>
                  <a:pt x="529" y="6691"/>
                </a:lnTo>
                <a:cubicBezTo>
                  <a:pt x="1631" y="6880"/>
                  <a:pt x="2727" y="7133"/>
                  <a:pt x="3766" y="7599"/>
                </a:cubicBezTo>
                <a:cubicBezTo>
                  <a:pt x="4724" y="8028"/>
                  <a:pt x="5624" y="8651"/>
                  <a:pt x="6318" y="9508"/>
                </a:cubicBezTo>
                <a:cubicBezTo>
                  <a:pt x="6588" y="9834"/>
                  <a:pt x="6815" y="10188"/>
                  <a:pt x="7010" y="10572"/>
                </a:cubicBezTo>
                <a:cubicBezTo>
                  <a:pt x="6380" y="9918"/>
                  <a:pt x="5542" y="9520"/>
                  <a:pt x="4736" y="9212"/>
                </a:cubicBezTo>
                <a:cubicBezTo>
                  <a:pt x="3704" y="8822"/>
                  <a:pt x="2620" y="8537"/>
                  <a:pt x="1681" y="7895"/>
                </a:cubicBezTo>
                <a:cubicBezTo>
                  <a:pt x="1228" y="7586"/>
                  <a:pt x="818" y="7189"/>
                  <a:pt x="529" y="6691"/>
                </a:cubicBezTo>
                <a:close/>
                <a:moveTo>
                  <a:pt x="9751" y="2056"/>
                </a:moveTo>
                <a:cubicBezTo>
                  <a:pt x="9864" y="3258"/>
                  <a:pt x="9751" y="4475"/>
                  <a:pt x="9505" y="5659"/>
                </a:cubicBezTo>
                <a:cubicBezTo>
                  <a:pt x="9228" y="6950"/>
                  <a:pt x="8793" y="8197"/>
                  <a:pt x="8307" y="9413"/>
                </a:cubicBezTo>
                <a:cubicBezTo>
                  <a:pt x="8088" y="9967"/>
                  <a:pt x="7854" y="10515"/>
                  <a:pt x="7621" y="11063"/>
                </a:cubicBezTo>
                <a:cubicBezTo>
                  <a:pt x="7551" y="10831"/>
                  <a:pt x="7476" y="10590"/>
                  <a:pt x="7400" y="10357"/>
                </a:cubicBezTo>
                <a:cubicBezTo>
                  <a:pt x="7394" y="9299"/>
                  <a:pt x="7495" y="8255"/>
                  <a:pt x="7703" y="7221"/>
                </a:cubicBezTo>
                <a:cubicBezTo>
                  <a:pt x="7949" y="5979"/>
                  <a:pt x="8345" y="4778"/>
                  <a:pt x="8874" y="3650"/>
                </a:cubicBezTo>
                <a:cubicBezTo>
                  <a:pt x="9133" y="3095"/>
                  <a:pt x="9429" y="2566"/>
                  <a:pt x="9751" y="2056"/>
                </a:cubicBezTo>
                <a:close/>
                <a:moveTo>
                  <a:pt x="13019" y="8380"/>
                </a:moveTo>
                <a:cubicBezTo>
                  <a:pt x="12988" y="8581"/>
                  <a:pt x="12950" y="8776"/>
                  <a:pt x="12894" y="8965"/>
                </a:cubicBezTo>
                <a:cubicBezTo>
                  <a:pt x="12818" y="9249"/>
                  <a:pt x="12717" y="9520"/>
                  <a:pt x="12604" y="9785"/>
                </a:cubicBezTo>
                <a:cubicBezTo>
                  <a:pt x="12383" y="10314"/>
                  <a:pt x="12106" y="10811"/>
                  <a:pt x="11784" y="11278"/>
                </a:cubicBezTo>
                <a:cubicBezTo>
                  <a:pt x="11464" y="11744"/>
                  <a:pt x="11104" y="12185"/>
                  <a:pt x="10720" y="12593"/>
                </a:cubicBezTo>
                <a:cubicBezTo>
                  <a:pt x="10336" y="12991"/>
                  <a:pt x="9926" y="13349"/>
                  <a:pt x="9536" y="13741"/>
                </a:cubicBezTo>
                <a:cubicBezTo>
                  <a:pt x="9260" y="14030"/>
                  <a:pt x="8988" y="14340"/>
                  <a:pt x="8780" y="14692"/>
                </a:cubicBezTo>
                <a:cubicBezTo>
                  <a:pt x="8874" y="13797"/>
                  <a:pt x="9164" y="12934"/>
                  <a:pt x="9586" y="12160"/>
                </a:cubicBezTo>
                <a:cubicBezTo>
                  <a:pt x="10147" y="11127"/>
                  <a:pt x="10923" y="10258"/>
                  <a:pt x="11747" y="9488"/>
                </a:cubicBezTo>
                <a:cubicBezTo>
                  <a:pt x="12162" y="9104"/>
                  <a:pt x="12586" y="8738"/>
                  <a:pt x="13019" y="8380"/>
                </a:cubicBezTo>
                <a:close/>
                <a:moveTo>
                  <a:pt x="995" y="10741"/>
                </a:moveTo>
                <a:cubicBezTo>
                  <a:pt x="2268" y="10741"/>
                  <a:pt x="3577" y="10817"/>
                  <a:pt x="4749" y="11392"/>
                </a:cubicBezTo>
                <a:cubicBezTo>
                  <a:pt x="5813" y="11913"/>
                  <a:pt x="6708" y="12782"/>
                  <a:pt x="7438" y="13773"/>
                </a:cubicBezTo>
                <a:cubicBezTo>
                  <a:pt x="7748" y="14194"/>
                  <a:pt x="8037" y="14642"/>
                  <a:pt x="8301" y="15101"/>
                </a:cubicBezTo>
                <a:cubicBezTo>
                  <a:pt x="7609" y="14238"/>
                  <a:pt x="6676" y="13671"/>
                  <a:pt x="5719" y="13218"/>
                </a:cubicBezTo>
                <a:cubicBezTo>
                  <a:pt x="4635" y="12701"/>
                  <a:pt x="3495" y="12317"/>
                  <a:pt x="2431" y="11738"/>
                </a:cubicBezTo>
                <a:cubicBezTo>
                  <a:pt x="1920" y="11460"/>
                  <a:pt x="1436" y="11133"/>
                  <a:pt x="995" y="10741"/>
                </a:cubicBezTo>
                <a:close/>
                <a:moveTo>
                  <a:pt x="14499" y="12367"/>
                </a:moveTo>
                <a:lnTo>
                  <a:pt x="14499" y="12367"/>
                </a:lnTo>
                <a:cubicBezTo>
                  <a:pt x="14481" y="12965"/>
                  <a:pt x="14261" y="13532"/>
                  <a:pt x="13996" y="14049"/>
                </a:cubicBezTo>
                <a:cubicBezTo>
                  <a:pt x="13719" y="14572"/>
                  <a:pt x="13403" y="15064"/>
                  <a:pt x="13045" y="15523"/>
                </a:cubicBezTo>
                <a:cubicBezTo>
                  <a:pt x="12685" y="15977"/>
                  <a:pt x="12295" y="16392"/>
                  <a:pt x="11867" y="16758"/>
                </a:cubicBezTo>
                <a:cubicBezTo>
                  <a:pt x="11438" y="17129"/>
                  <a:pt x="10979" y="17445"/>
                  <a:pt x="10507" y="17733"/>
                </a:cubicBezTo>
                <a:cubicBezTo>
                  <a:pt x="10129" y="17960"/>
                  <a:pt x="9751" y="18195"/>
                  <a:pt x="9417" y="18489"/>
                </a:cubicBezTo>
                <a:cubicBezTo>
                  <a:pt x="9687" y="17482"/>
                  <a:pt x="10109" y="16538"/>
                  <a:pt x="10670" y="15680"/>
                </a:cubicBezTo>
                <a:cubicBezTo>
                  <a:pt x="11301" y="14710"/>
                  <a:pt x="12106" y="13866"/>
                  <a:pt x="13013" y="13218"/>
                </a:cubicBezTo>
                <a:cubicBezTo>
                  <a:pt x="13479" y="12878"/>
                  <a:pt x="13984" y="12593"/>
                  <a:pt x="14499" y="12367"/>
                </a:cubicBezTo>
                <a:close/>
                <a:moveTo>
                  <a:pt x="2031" y="15155"/>
                </a:moveTo>
                <a:cubicBezTo>
                  <a:pt x="2141" y="15155"/>
                  <a:pt x="2251" y="15156"/>
                  <a:pt x="2361" y="15157"/>
                </a:cubicBezTo>
                <a:cubicBezTo>
                  <a:pt x="3117" y="15171"/>
                  <a:pt x="3867" y="15215"/>
                  <a:pt x="4611" y="15360"/>
                </a:cubicBezTo>
                <a:cubicBezTo>
                  <a:pt x="5851" y="15599"/>
                  <a:pt x="7054" y="16122"/>
                  <a:pt x="7987" y="17079"/>
                </a:cubicBezTo>
                <a:cubicBezTo>
                  <a:pt x="8232" y="17325"/>
                  <a:pt x="8446" y="17602"/>
                  <a:pt x="8635" y="17898"/>
                </a:cubicBezTo>
                <a:cubicBezTo>
                  <a:pt x="8761" y="18093"/>
                  <a:pt x="8882" y="18300"/>
                  <a:pt x="8981" y="18515"/>
                </a:cubicBezTo>
                <a:cubicBezTo>
                  <a:pt x="8988" y="18553"/>
                  <a:pt x="8988" y="18585"/>
                  <a:pt x="8995" y="18622"/>
                </a:cubicBezTo>
                <a:cubicBezTo>
                  <a:pt x="8597" y="18352"/>
                  <a:pt x="8138" y="18213"/>
                  <a:pt x="7678" y="18125"/>
                </a:cubicBezTo>
                <a:cubicBezTo>
                  <a:pt x="7030" y="17992"/>
                  <a:pt x="6380" y="17904"/>
                  <a:pt x="5737" y="17753"/>
                </a:cubicBezTo>
                <a:cubicBezTo>
                  <a:pt x="5051" y="17596"/>
                  <a:pt x="4365" y="17401"/>
                  <a:pt x="3696" y="17167"/>
                </a:cubicBezTo>
                <a:cubicBezTo>
                  <a:pt x="3061" y="16953"/>
                  <a:pt x="2431" y="16713"/>
                  <a:pt x="1820" y="16418"/>
                </a:cubicBezTo>
                <a:cubicBezTo>
                  <a:pt x="1234" y="16128"/>
                  <a:pt x="692" y="15768"/>
                  <a:pt x="271" y="15239"/>
                </a:cubicBezTo>
                <a:cubicBezTo>
                  <a:pt x="493" y="15171"/>
                  <a:pt x="732" y="15162"/>
                  <a:pt x="966" y="15162"/>
                </a:cubicBezTo>
                <a:cubicBezTo>
                  <a:pt x="1056" y="15162"/>
                  <a:pt x="1146" y="15163"/>
                  <a:pt x="1234" y="15163"/>
                </a:cubicBezTo>
                <a:cubicBezTo>
                  <a:pt x="1501" y="15159"/>
                  <a:pt x="1765" y="15155"/>
                  <a:pt x="2031" y="15155"/>
                </a:cubicBezTo>
                <a:close/>
                <a:moveTo>
                  <a:pt x="6405" y="0"/>
                </a:moveTo>
                <a:cubicBezTo>
                  <a:pt x="6367" y="0"/>
                  <a:pt x="6326" y="27"/>
                  <a:pt x="6312" y="65"/>
                </a:cubicBezTo>
                <a:cubicBezTo>
                  <a:pt x="5562" y="1678"/>
                  <a:pt x="5246" y="3555"/>
                  <a:pt x="5448" y="5363"/>
                </a:cubicBezTo>
                <a:cubicBezTo>
                  <a:pt x="5467" y="5520"/>
                  <a:pt x="5486" y="5677"/>
                  <a:pt x="5510" y="5836"/>
                </a:cubicBezTo>
                <a:cubicBezTo>
                  <a:pt x="5467" y="5747"/>
                  <a:pt x="5417" y="5659"/>
                  <a:pt x="5373" y="5571"/>
                </a:cubicBezTo>
                <a:cubicBezTo>
                  <a:pt x="5297" y="5438"/>
                  <a:pt x="5216" y="5307"/>
                  <a:pt x="5140" y="5168"/>
                </a:cubicBezTo>
                <a:cubicBezTo>
                  <a:pt x="5102" y="4197"/>
                  <a:pt x="4812" y="3246"/>
                  <a:pt x="4321" y="2440"/>
                </a:cubicBezTo>
                <a:cubicBezTo>
                  <a:pt x="3798" y="1595"/>
                  <a:pt x="3061" y="929"/>
                  <a:pt x="2204" y="537"/>
                </a:cubicBezTo>
                <a:cubicBezTo>
                  <a:pt x="1731" y="318"/>
                  <a:pt x="1222" y="185"/>
                  <a:pt x="705" y="141"/>
                </a:cubicBezTo>
                <a:cubicBezTo>
                  <a:pt x="629" y="141"/>
                  <a:pt x="573" y="210"/>
                  <a:pt x="597" y="292"/>
                </a:cubicBezTo>
                <a:cubicBezTo>
                  <a:pt x="617" y="342"/>
                  <a:pt x="629" y="386"/>
                  <a:pt x="649" y="431"/>
                </a:cubicBezTo>
                <a:cubicBezTo>
                  <a:pt x="635" y="455"/>
                  <a:pt x="623" y="475"/>
                  <a:pt x="611" y="493"/>
                </a:cubicBezTo>
                <a:cubicBezTo>
                  <a:pt x="643" y="513"/>
                  <a:pt x="667" y="531"/>
                  <a:pt x="692" y="551"/>
                </a:cubicBezTo>
                <a:cubicBezTo>
                  <a:pt x="1265" y="2150"/>
                  <a:pt x="2280" y="3555"/>
                  <a:pt x="3565" y="4519"/>
                </a:cubicBezTo>
                <a:cubicBezTo>
                  <a:pt x="3754" y="4657"/>
                  <a:pt x="3949" y="4790"/>
                  <a:pt x="4150" y="4909"/>
                </a:cubicBezTo>
                <a:cubicBezTo>
                  <a:pt x="4358" y="5035"/>
                  <a:pt x="4566" y="5136"/>
                  <a:pt x="4792" y="5231"/>
                </a:cubicBezTo>
                <a:cubicBezTo>
                  <a:pt x="4800" y="5233"/>
                  <a:pt x="4808" y="5235"/>
                  <a:pt x="4815" y="5235"/>
                </a:cubicBezTo>
                <a:cubicBezTo>
                  <a:pt x="4826" y="5235"/>
                  <a:pt x="4836" y="5232"/>
                  <a:pt x="4844" y="5224"/>
                </a:cubicBezTo>
                <a:cubicBezTo>
                  <a:pt x="4882" y="5287"/>
                  <a:pt x="4919" y="5350"/>
                  <a:pt x="4957" y="5412"/>
                </a:cubicBezTo>
                <a:cubicBezTo>
                  <a:pt x="4963" y="5444"/>
                  <a:pt x="4975" y="5464"/>
                  <a:pt x="4995" y="5476"/>
                </a:cubicBezTo>
                <a:cubicBezTo>
                  <a:pt x="5126" y="5709"/>
                  <a:pt x="5253" y="5936"/>
                  <a:pt x="5373" y="6168"/>
                </a:cubicBezTo>
                <a:cubicBezTo>
                  <a:pt x="4963" y="5741"/>
                  <a:pt x="4484" y="5394"/>
                  <a:pt x="3968" y="5130"/>
                </a:cubicBezTo>
                <a:cubicBezTo>
                  <a:pt x="3273" y="4785"/>
                  <a:pt x="2517" y="4597"/>
                  <a:pt x="1758" y="4597"/>
                </a:cubicBezTo>
                <a:cubicBezTo>
                  <a:pt x="1698" y="4597"/>
                  <a:pt x="1639" y="4598"/>
                  <a:pt x="1580" y="4601"/>
                </a:cubicBezTo>
                <a:cubicBezTo>
                  <a:pt x="1120" y="4613"/>
                  <a:pt x="667" y="4694"/>
                  <a:pt x="227" y="4846"/>
                </a:cubicBezTo>
                <a:cubicBezTo>
                  <a:pt x="157" y="4871"/>
                  <a:pt x="163" y="4973"/>
                  <a:pt x="207" y="5016"/>
                </a:cubicBezTo>
                <a:cubicBezTo>
                  <a:pt x="780" y="5595"/>
                  <a:pt x="1536" y="5860"/>
                  <a:pt x="2286" y="6005"/>
                </a:cubicBezTo>
                <a:cubicBezTo>
                  <a:pt x="3061" y="6162"/>
                  <a:pt x="3855" y="6220"/>
                  <a:pt x="4623" y="6427"/>
                </a:cubicBezTo>
                <a:cubicBezTo>
                  <a:pt x="5007" y="6534"/>
                  <a:pt x="5373" y="6685"/>
                  <a:pt x="5725" y="6880"/>
                </a:cubicBezTo>
                <a:cubicBezTo>
                  <a:pt x="5731" y="6886"/>
                  <a:pt x="5731" y="6886"/>
                  <a:pt x="5737" y="6894"/>
                </a:cubicBezTo>
                <a:cubicBezTo>
                  <a:pt x="6260" y="7982"/>
                  <a:pt x="6702" y="9124"/>
                  <a:pt x="7080" y="10282"/>
                </a:cubicBezTo>
                <a:cubicBezTo>
                  <a:pt x="6670" y="9540"/>
                  <a:pt x="6109" y="8903"/>
                  <a:pt x="5473" y="8398"/>
                </a:cubicBezTo>
                <a:cubicBezTo>
                  <a:pt x="4547" y="7662"/>
                  <a:pt x="3470" y="7202"/>
                  <a:pt x="2374" y="6894"/>
                </a:cubicBezTo>
                <a:cubicBezTo>
                  <a:pt x="1713" y="6705"/>
                  <a:pt x="1039" y="6572"/>
                  <a:pt x="358" y="6459"/>
                </a:cubicBezTo>
                <a:cubicBezTo>
                  <a:pt x="354" y="6458"/>
                  <a:pt x="350" y="6457"/>
                  <a:pt x="346" y="6457"/>
                </a:cubicBezTo>
                <a:cubicBezTo>
                  <a:pt x="286" y="6457"/>
                  <a:pt x="229" y="6533"/>
                  <a:pt x="265" y="6598"/>
                </a:cubicBezTo>
                <a:cubicBezTo>
                  <a:pt x="800" y="7662"/>
                  <a:pt x="1776" y="8279"/>
                  <a:pt x="2771" y="8701"/>
                </a:cubicBezTo>
                <a:cubicBezTo>
                  <a:pt x="3810" y="9148"/>
                  <a:pt x="4913" y="9401"/>
                  <a:pt x="5920" y="9955"/>
                </a:cubicBezTo>
                <a:cubicBezTo>
                  <a:pt x="6393" y="10220"/>
                  <a:pt x="6833" y="10560"/>
                  <a:pt x="7193" y="10988"/>
                </a:cubicBezTo>
                <a:cubicBezTo>
                  <a:pt x="7205" y="11014"/>
                  <a:pt x="7219" y="11044"/>
                  <a:pt x="7231" y="11076"/>
                </a:cubicBezTo>
                <a:cubicBezTo>
                  <a:pt x="7249" y="11119"/>
                  <a:pt x="7281" y="11139"/>
                  <a:pt x="7312" y="11139"/>
                </a:cubicBezTo>
                <a:cubicBezTo>
                  <a:pt x="7332" y="11165"/>
                  <a:pt x="7350" y="11183"/>
                  <a:pt x="7370" y="11209"/>
                </a:cubicBezTo>
                <a:cubicBezTo>
                  <a:pt x="7394" y="11296"/>
                  <a:pt x="7420" y="11384"/>
                  <a:pt x="7446" y="11473"/>
                </a:cubicBezTo>
                <a:cubicBezTo>
                  <a:pt x="7432" y="11517"/>
                  <a:pt x="7452" y="11555"/>
                  <a:pt x="7476" y="11581"/>
                </a:cubicBezTo>
                <a:cubicBezTo>
                  <a:pt x="7766" y="12581"/>
                  <a:pt x="8025" y="13596"/>
                  <a:pt x="8245" y="14616"/>
                </a:cubicBezTo>
                <a:cubicBezTo>
                  <a:pt x="7740" y="13797"/>
                  <a:pt x="7155" y="13029"/>
                  <a:pt x="6469" y="12380"/>
                </a:cubicBezTo>
                <a:cubicBezTo>
                  <a:pt x="6021" y="11958"/>
                  <a:pt x="5536" y="11593"/>
                  <a:pt x="5007" y="11308"/>
                </a:cubicBezTo>
                <a:cubicBezTo>
                  <a:pt x="4414" y="10994"/>
                  <a:pt x="3772" y="10799"/>
                  <a:pt x="3123" y="10692"/>
                </a:cubicBezTo>
                <a:cubicBezTo>
                  <a:pt x="2336" y="10566"/>
                  <a:pt x="1542" y="10560"/>
                  <a:pt x="748" y="10534"/>
                </a:cubicBezTo>
                <a:cubicBezTo>
                  <a:pt x="655" y="10534"/>
                  <a:pt x="611" y="10648"/>
                  <a:pt x="680" y="10717"/>
                </a:cubicBezTo>
                <a:cubicBezTo>
                  <a:pt x="1542" y="11599"/>
                  <a:pt x="2652" y="12122"/>
                  <a:pt x="3728" y="12587"/>
                </a:cubicBezTo>
                <a:cubicBezTo>
                  <a:pt x="4812" y="13047"/>
                  <a:pt x="5926" y="13457"/>
                  <a:pt x="6941" y="14099"/>
                </a:cubicBezTo>
                <a:cubicBezTo>
                  <a:pt x="7476" y="14439"/>
                  <a:pt x="7981" y="14861"/>
                  <a:pt x="8402" y="15360"/>
                </a:cubicBezTo>
                <a:cubicBezTo>
                  <a:pt x="8510" y="15875"/>
                  <a:pt x="8610" y="16399"/>
                  <a:pt x="8711" y="16916"/>
                </a:cubicBezTo>
                <a:cubicBezTo>
                  <a:pt x="8780" y="17318"/>
                  <a:pt x="8850" y="17721"/>
                  <a:pt x="8919" y="18125"/>
                </a:cubicBezTo>
                <a:cubicBezTo>
                  <a:pt x="8888" y="18061"/>
                  <a:pt x="8856" y="17998"/>
                  <a:pt x="8824" y="17942"/>
                </a:cubicBezTo>
                <a:cubicBezTo>
                  <a:pt x="8667" y="17658"/>
                  <a:pt x="8478" y="17393"/>
                  <a:pt x="8269" y="17154"/>
                </a:cubicBezTo>
                <a:cubicBezTo>
                  <a:pt x="7848" y="16663"/>
                  <a:pt x="7344" y="16259"/>
                  <a:pt x="6803" y="15945"/>
                </a:cubicBezTo>
                <a:cubicBezTo>
                  <a:pt x="5524" y="15201"/>
                  <a:pt x="4062" y="15000"/>
                  <a:pt x="2632" y="14956"/>
                </a:cubicBezTo>
                <a:cubicBezTo>
                  <a:pt x="2449" y="14951"/>
                  <a:pt x="2266" y="14949"/>
                  <a:pt x="2084" y="14949"/>
                </a:cubicBezTo>
                <a:cubicBezTo>
                  <a:pt x="1834" y="14949"/>
                  <a:pt x="1585" y="14953"/>
                  <a:pt x="1335" y="14956"/>
                </a:cubicBezTo>
                <a:cubicBezTo>
                  <a:pt x="1303" y="14957"/>
                  <a:pt x="1271" y="14957"/>
                  <a:pt x="1239" y="14957"/>
                </a:cubicBezTo>
                <a:cubicBezTo>
                  <a:pt x="1148" y="14957"/>
                  <a:pt x="1057" y="14956"/>
                  <a:pt x="964" y="14956"/>
                </a:cubicBezTo>
                <a:cubicBezTo>
                  <a:pt x="662" y="14956"/>
                  <a:pt x="356" y="14970"/>
                  <a:pt x="76" y="15095"/>
                </a:cubicBezTo>
                <a:cubicBezTo>
                  <a:pt x="18" y="15120"/>
                  <a:pt x="0" y="15201"/>
                  <a:pt x="38" y="15253"/>
                </a:cubicBezTo>
                <a:cubicBezTo>
                  <a:pt x="416" y="15762"/>
                  <a:pt x="937" y="16134"/>
                  <a:pt x="1466" y="16418"/>
                </a:cubicBezTo>
                <a:cubicBezTo>
                  <a:pt x="2053" y="16739"/>
                  <a:pt x="2670" y="16978"/>
                  <a:pt x="3288" y="17204"/>
                </a:cubicBezTo>
                <a:cubicBezTo>
                  <a:pt x="3955" y="17451"/>
                  <a:pt x="4629" y="17658"/>
                  <a:pt x="5315" y="17829"/>
                </a:cubicBezTo>
                <a:cubicBezTo>
                  <a:pt x="5978" y="17998"/>
                  <a:pt x="6638" y="18119"/>
                  <a:pt x="7306" y="18232"/>
                </a:cubicBezTo>
                <a:cubicBezTo>
                  <a:pt x="7911" y="18338"/>
                  <a:pt x="8534" y="18477"/>
                  <a:pt x="9033" y="18875"/>
                </a:cubicBezTo>
                <a:cubicBezTo>
                  <a:pt x="9025" y="18887"/>
                  <a:pt x="9019" y="18893"/>
                  <a:pt x="9013" y="18905"/>
                </a:cubicBezTo>
                <a:cubicBezTo>
                  <a:pt x="8950" y="18975"/>
                  <a:pt x="9001" y="19064"/>
                  <a:pt x="9063" y="19088"/>
                </a:cubicBezTo>
                <a:cubicBezTo>
                  <a:pt x="9121" y="19466"/>
                  <a:pt x="9176" y="19850"/>
                  <a:pt x="9228" y="20235"/>
                </a:cubicBezTo>
                <a:cubicBezTo>
                  <a:pt x="9373" y="21350"/>
                  <a:pt x="9479" y="22477"/>
                  <a:pt x="9612" y="23599"/>
                </a:cubicBezTo>
                <a:cubicBezTo>
                  <a:pt x="9644" y="23882"/>
                  <a:pt x="9681" y="24158"/>
                  <a:pt x="9713" y="24437"/>
                </a:cubicBezTo>
                <a:cubicBezTo>
                  <a:pt x="9716" y="24479"/>
                  <a:pt x="9742" y="24499"/>
                  <a:pt x="9770" y="24499"/>
                </a:cubicBezTo>
                <a:cubicBezTo>
                  <a:pt x="9803" y="24499"/>
                  <a:pt x="9839" y="24471"/>
                  <a:pt x="9839" y="24423"/>
                </a:cubicBezTo>
                <a:cubicBezTo>
                  <a:pt x="9819" y="23844"/>
                  <a:pt x="9813" y="23271"/>
                  <a:pt x="9769" y="22698"/>
                </a:cubicBezTo>
                <a:cubicBezTo>
                  <a:pt x="9719" y="22131"/>
                  <a:pt x="9662" y="21558"/>
                  <a:pt x="9600" y="20991"/>
                </a:cubicBezTo>
                <a:cubicBezTo>
                  <a:pt x="9517" y="20291"/>
                  <a:pt x="9429" y="19593"/>
                  <a:pt x="9322" y="18893"/>
                </a:cubicBezTo>
                <a:cubicBezTo>
                  <a:pt x="9675" y="18521"/>
                  <a:pt x="10109" y="18250"/>
                  <a:pt x="10537" y="17992"/>
                </a:cubicBezTo>
                <a:cubicBezTo>
                  <a:pt x="11022" y="17696"/>
                  <a:pt x="11496" y="17381"/>
                  <a:pt x="11935" y="17003"/>
                </a:cubicBezTo>
                <a:cubicBezTo>
                  <a:pt x="12805" y="16259"/>
                  <a:pt x="13555" y="15328"/>
                  <a:pt x="14115" y="14276"/>
                </a:cubicBezTo>
                <a:cubicBezTo>
                  <a:pt x="14450" y="13652"/>
                  <a:pt x="14702" y="12947"/>
                  <a:pt x="14688" y="12203"/>
                </a:cubicBezTo>
                <a:cubicBezTo>
                  <a:pt x="14688" y="12147"/>
                  <a:pt x="14640" y="12116"/>
                  <a:pt x="14595" y="12116"/>
                </a:cubicBezTo>
                <a:cubicBezTo>
                  <a:pt x="14584" y="12116"/>
                  <a:pt x="14573" y="12118"/>
                  <a:pt x="14563" y="12122"/>
                </a:cubicBezTo>
                <a:cubicBezTo>
                  <a:pt x="13530" y="12556"/>
                  <a:pt x="12578" y="13224"/>
                  <a:pt x="11766" y="14055"/>
                </a:cubicBezTo>
                <a:cubicBezTo>
                  <a:pt x="10960" y="14887"/>
                  <a:pt x="10286" y="15875"/>
                  <a:pt x="9795" y="16971"/>
                </a:cubicBezTo>
                <a:cubicBezTo>
                  <a:pt x="9580" y="17451"/>
                  <a:pt x="9391" y="17942"/>
                  <a:pt x="9252" y="18452"/>
                </a:cubicBezTo>
                <a:cubicBezTo>
                  <a:pt x="9208" y="18169"/>
                  <a:pt x="9158" y="17879"/>
                  <a:pt x="9108" y="17590"/>
                </a:cubicBezTo>
                <a:cubicBezTo>
                  <a:pt x="8995" y="16916"/>
                  <a:pt x="8868" y="16241"/>
                  <a:pt x="8731" y="15573"/>
                </a:cubicBezTo>
                <a:cubicBezTo>
                  <a:pt x="8743" y="15555"/>
                  <a:pt x="8749" y="15529"/>
                  <a:pt x="8749" y="15511"/>
                </a:cubicBezTo>
                <a:cubicBezTo>
                  <a:pt x="8743" y="15404"/>
                  <a:pt x="8743" y="15303"/>
                  <a:pt x="8749" y="15201"/>
                </a:cubicBezTo>
                <a:cubicBezTo>
                  <a:pt x="9158" y="14194"/>
                  <a:pt x="10065" y="13564"/>
                  <a:pt x="10777" y="12828"/>
                </a:cubicBezTo>
                <a:cubicBezTo>
                  <a:pt x="11558" y="12020"/>
                  <a:pt x="12257" y="11095"/>
                  <a:pt x="12717" y="10023"/>
                </a:cubicBezTo>
                <a:cubicBezTo>
                  <a:pt x="12850" y="9729"/>
                  <a:pt x="12956" y="9419"/>
                  <a:pt x="13045" y="9104"/>
                </a:cubicBezTo>
                <a:cubicBezTo>
                  <a:pt x="13133" y="8784"/>
                  <a:pt x="13214" y="8468"/>
                  <a:pt x="13258" y="8141"/>
                </a:cubicBezTo>
                <a:cubicBezTo>
                  <a:pt x="13268" y="8067"/>
                  <a:pt x="13213" y="8010"/>
                  <a:pt x="13155" y="8010"/>
                </a:cubicBezTo>
                <a:cubicBezTo>
                  <a:pt x="13135" y="8010"/>
                  <a:pt x="13113" y="8017"/>
                  <a:pt x="13095" y="8034"/>
                </a:cubicBezTo>
                <a:cubicBezTo>
                  <a:pt x="12194" y="8776"/>
                  <a:pt x="11301" y="9552"/>
                  <a:pt x="10531" y="10471"/>
                </a:cubicBezTo>
                <a:cubicBezTo>
                  <a:pt x="9781" y="11366"/>
                  <a:pt x="9170" y="12398"/>
                  <a:pt x="8824" y="13558"/>
                </a:cubicBezTo>
                <a:cubicBezTo>
                  <a:pt x="8699" y="13968"/>
                  <a:pt x="8617" y="14395"/>
                  <a:pt x="8579" y="14823"/>
                </a:cubicBezTo>
                <a:cubicBezTo>
                  <a:pt x="8327" y="13659"/>
                  <a:pt x="8043" y="12506"/>
                  <a:pt x="7710" y="11366"/>
                </a:cubicBezTo>
                <a:cubicBezTo>
                  <a:pt x="8214" y="10206"/>
                  <a:pt x="8705" y="9041"/>
                  <a:pt x="9108" y="7831"/>
                </a:cubicBezTo>
                <a:cubicBezTo>
                  <a:pt x="9524" y="6592"/>
                  <a:pt x="9845" y="5299"/>
                  <a:pt x="9952" y="3976"/>
                </a:cubicBezTo>
                <a:cubicBezTo>
                  <a:pt x="10016" y="3234"/>
                  <a:pt x="10008" y="2490"/>
                  <a:pt x="9914" y="1754"/>
                </a:cubicBezTo>
                <a:cubicBezTo>
                  <a:pt x="9907" y="1693"/>
                  <a:pt x="9860" y="1654"/>
                  <a:pt x="9815" y="1654"/>
                </a:cubicBezTo>
                <a:cubicBezTo>
                  <a:pt x="9788" y="1654"/>
                  <a:pt x="9762" y="1667"/>
                  <a:pt x="9743" y="1697"/>
                </a:cubicBezTo>
                <a:cubicBezTo>
                  <a:pt x="9057" y="2743"/>
                  <a:pt x="8496" y="3889"/>
                  <a:pt x="8080" y="5098"/>
                </a:cubicBezTo>
                <a:cubicBezTo>
                  <a:pt x="7665" y="6307"/>
                  <a:pt x="7400" y="7574"/>
                  <a:pt x="7275" y="8859"/>
                </a:cubicBezTo>
                <a:cubicBezTo>
                  <a:pt x="7249" y="9174"/>
                  <a:pt x="7231" y="9488"/>
                  <a:pt x="7219" y="9804"/>
                </a:cubicBezTo>
                <a:cubicBezTo>
                  <a:pt x="6865" y="8764"/>
                  <a:pt x="6455" y="7744"/>
                  <a:pt x="5984" y="6761"/>
                </a:cubicBezTo>
                <a:cubicBezTo>
                  <a:pt x="6525" y="6075"/>
                  <a:pt x="6891" y="5243"/>
                  <a:pt x="7080" y="4354"/>
                </a:cubicBezTo>
                <a:cubicBezTo>
                  <a:pt x="7275" y="3423"/>
                  <a:pt x="7263" y="2446"/>
                  <a:pt x="7042" y="1527"/>
                </a:cubicBezTo>
                <a:cubicBezTo>
                  <a:pt x="6916" y="1004"/>
                  <a:pt x="6727" y="499"/>
                  <a:pt x="6469" y="40"/>
                </a:cubicBezTo>
                <a:cubicBezTo>
                  <a:pt x="6454" y="12"/>
                  <a:pt x="6430" y="0"/>
                  <a:pt x="64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47"/>
          <p:cNvSpPr/>
          <p:nvPr/>
        </p:nvSpPr>
        <p:spPr>
          <a:xfrm rot="1772311">
            <a:off x="8123954" y="3495433"/>
            <a:ext cx="1172666" cy="1450710"/>
          </a:xfrm>
          <a:custGeom>
            <a:avLst/>
            <a:gdLst/>
            <a:ahLst/>
            <a:cxnLst/>
            <a:rect l="l" t="t" r="r" b="b"/>
            <a:pathLst>
              <a:path w="18456" h="22832" extrusionOk="0">
                <a:moveTo>
                  <a:pt x="2007" y="126"/>
                </a:moveTo>
                <a:cubicBezTo>
                  <a:pt x="2908" y="693"/>
                  <a:pt x="3865" y="1147"/>
                  <a:pt x="4886" y="1487"/>
                </a:cubicBezTo>
                <a:cubicBezTo>
                  <a:pt x="5912" y="1833"/>
                  <a:pt x="6984" y="2072"/>
                  <a:pt x="8011" y="2438"/>
                </a:cubicBezTo>
                <a:cubicBezTo>
                  <a:pt x="8942" y="2772"/>
                  <a:pt x="9849" y="3218"/>
                  <a:pt x="10575" y="3898"/>
                </a:cubicBezTo>
                <a:cubicBezTo>
                  <a:pt x="10933" y="4226"/>
                  <a:pt x="11241" y="4616"/>
                  <a:pt x="11474" y="5052"/>
                </a:cubicBezTo>
                <a:cubicBezTo>
                  <a:pt x="11715" y="5505"/>
                  <a:pt x="11866" y="6009"/>
                  <a:pt x="11959" y="6526"/>
                </a:cubicBezTo>
                <a:cubicBezTo>
                  <a:pt x="12154" y="7558"/>
                  <a:pt x="12186" y="8636"/>
                  <a:pt x="12086" y="9712"/>
                </a:cubicBezTo>
                <a:cubicBezTo>
                  <a:pt x="12086" y="9756"/>
                  <a:pt x="12079" y="9802"/>
                  <a:pt x="12073" y="9845"/>
                </a:cubicBezTo>
                <a:cubicBezTo>
                  <a:pt x="11973" y="9613"/>
                  <a:pt x="11866" y="9378"/>
                  <a:pt x="11752" y="9152"/>
                </a:cubicBezTo>
                <a:cubicBezTo>
                  <a:pt x="11393" y="8378"/>
                  <a:pt x="10990" y="7634"/>
                  <a:pt x="10492" y="6953"/>
                </a:cubicBezTo>
                <a:cubicBezTo>
                  <a:pt x="10008" y="6299"/>
                  <a:pt x="9453" y="5706"/>
                  <a:pt x="8848" y="5171"/>
                </a:cubicBezTo>
                <a:cubicBezTo>
                  <a:pt x="8231" y="4624"/>
                  <a:pt x="7569" y="4133"/>
                  <a:pt x="6883" y="3679"/>
                </a:cubicBezTo>
                <a:cubicBezTo>
                  <a:pt x="6203" y="3218"/>
                  <a:pt x="5503" y="2790"/>
                  <a:pt x="4773" y="2400"/>
                </a:cubicBezTo>
                <a:cubicBezTo>
                  <a:pt x="4596" y="2305"/>
                  <a:pt x="4414" y="2211"/>
                  <a:pt x="4237" y="2110"/>
                </a:cubicBezTo>
                <a:cubicBezTo>
                  <a:pt x="4230" y="2106"/>
                  <a:pt x="4223" y="2105"/>
                  <a:pt x="4217" y="2105"/>
                </a:cubicBezTo>
                <a:cubicBezTo>
                  <a:pt x="4176" y="2105"/>
                  <a:pt x="4148" y="2164"/>
                  <a:pt x="4187" y="2191"/>
                </a:cubicBezTo>
                <a:cubicBezTo>
                  <a:pt x="5578" y="3061"/>
                  <a:pt x="7002" y="3892"/>
                  <a:pt x="8269" y="4932"/>
                </a:cubicBezTo>
                <a:cubicBezTo>
                  <a:pt x="8892" y="5442"/>
                  <a:pt x="9479" y="6003"/>
                  <a:pt x="9994" y="6627"/>
                </a:cubicBezTo>
                <a:cubicBezTo>
                  <a:pt x="10523" y="7269"/>
                  <a:pt x="10965" y="7980"/>
                  <a:pt x="11343" y="8736"/>
                </a:cubicBezTo>
                <a:cubicBezTo>
                  <a:pt x="11456" y="8963"/>
                  <a:pt x="11569" y="9197"/>
                  <a:pt x="11677" y="9430"/>
                </a:cubicBezTo>
                <a:cubicBezTo>
                  <a:pt x="11210" y="8831"/>
                  <a:pt x="10637" y="8334"/>
                  <a:pt x="9988" y="7956"/>
                </a:cubicBezTo>
                <a:cubicBezTo>
                  <a:pt x="9541" y="7697"/>
                  <a:pt x="9055" y="7502"/>
                  <a:pt x="8572" y="7319"/>
                </a:cubicBezTo>
                <a:cubicBezTo>
                  <a:pt x="8080" y="7130"/>
                  <a:pt x="7595" y="6941"/>
                  <a:pt x="7116" y="6715"/>
                </a:cubicBezTo>
                <a:cubicBezTo>
                  <a:pt x="6630" y="6494"/>
                  <a:pt x="6165" y="6241"/>
                  <a:pt x="5705" y="5971"/>
                </a:cubicBezTo>
                <a:cubicBezTo>
                  <a:pt x="5246" y="5700"/>
                  <a:pt x="4804" y="5398"/>
                  <a:pt x="4395" y="5052"/>
                </a:cubicBezTo>
                <a:cubicBezTo>
                  <a:pt x="3740" y="4479"/>
                  <a:pt x="3205" y="3773"/>
                  <a:pt x="2801" y="2979"/>
                </a:cubicBezTo>
                <a:cubicBezTo>
                  <a:pt x="2398" y="2191"/>
                  <a:pt x="2133" y="1316"/>
                  <a:pt x="2033" y="403"/>
                </a:cubicBezTo>
                <a:cubicBezTo>
                  <a:pt x="2026" y="308"/>
                  <a:pt x="2014" y="214"/>
                  <a:pt x="2007" y="126"/>
                </a:cubicBezTo>
                <a:close/>
                <a:moveTo>
                  <a:pt x="15814" y="769"/>
                </a:moveTo>
                <a:cubicBezTo>
                  <a:pt x="16501" y="2160"/>
                  <a:pt x="17093" y="3653"/>
                  <a:pt x="17264" y="5272"/>
                </a:cubicBezTo>
                <a:cubicBezTo>
                  <a:pt x="17346" y="6078"/>
                  <a:pt x="17326" y="6922"/>
                  <a:pt x="17068" y="7735"/>
                </a:cubicBezTo>
                <a:cubicBezTo>
                  <a:pt x="16803" y="8592"/>
                  <a:pt x="16300" y="9366"/>
                  <a:pt x="15683" y="10021"/>
                </a:cubicBezTo>
                <a:cubicBezTo>
                  <a:pt x="15343" y="10381"/>
                  <a:pt x="14965" y="10701"/>
                  <a:pt x="14567" y="10979"/>
                </a:cubicBezTo>
                <a:cubicBezTo>
                  <a:pt x="14366" y="11124"/>
                  <a:pt x="14158" y="11256"/>
                  <a:pt x="13950" y="11375"/>
                </a:cubicBezTo>
                <a:cubicBezTo>
                  <a:pt x="13787" y="11477"/>
                  <a:pt x="13616" y="11570"/>
                  <a:pt x="13453" y="11666"/>
                </a:cubicBezTo>
                <a:cubicBezTo>
                  <a:pt x="13560" y="11338"/>
                  <a:pt x="13698" y="11023"/>
                  <a:pt x="13869" y="10709"/>
                </a:cubicBezTo>
                <a:cubicBezTo>
                  <a:pt x="14171" y="10134"/>
                  <a:pt x="14536" y="9587"/>
                  <a:pt x="14845" y="9014"/>
                </a:cubicBezTo>
                <a:cubicBezTo>
                  <a:pt x="15140" y="8453"/>
                  <a:pt x="15405" y="7874"/>
                  <a:pt x="15632" y="7282"/>
                </a:cubicBezTo>
                <a:cubicBezTo>
                  <a:pt x="15753" y="6960"/>
                  <a:pt x="15866" y="6627"/>
                  <a:pt x="15960" y="6293"/>
                </a:cubicBezTo>
                <a:cubicBezTo>
                  <a:pt x="16010" y="6122"/>
                  <a:pt x="16061" y="5947"/>
                  <a:pt x="16093" y="5776"/>
                </a:cubicBezTo>
                <a:cubicBezTo>
                  <a:pt x="16130" y="5606"/>
                  <a:pt x="16161" y="5436"/>
                  <a:pt x="16180" y="5266"/>
                </a:cubicBezTo>
                <a:cubicBezTo>
                  <a:pt x="16183" y="5250"/>
                  <a:pt x="16172" y="5243"/>
                  <a:pt x="16159" y="5243"/>
                </a:cubicBezTo>
                <a:cubicBezTo>
                  <a:pt x="16146" y="5243"/>
                  <a:pt x="16130" y="5250"/>
                  <a:pt x="16123" y="5266"/>
                </a:cubicBezTo>
                <a:cubicBezTo>
                  <a:pt x="16073" y="5418"/>
                  <a:pt x="16035" y="5575"/>
                  <a:pt x="15985" y="5726"/>
                </a:cubicBezTo>
                <a:cubicBezTo>
                  <a:pt x="15934" y="5877"/>
                  <a:pt x="15890" y="6028"/>
                  <a:pt x="15846" y="6185"/>
                </a:cubicBezTo>
                <a:cubicBezTo>
                  <a:pt x="15753" y="6482"/>
                  <a:pt x="15651" y="6778"/>
                  <a:pt x="15544" y="7067"/>
                </a:cubicBezTo>
                <a:cubicBezTo>
                  <a:pt x="15323" y="7666"/>
                  <a:pt x="15065" y="8245"/>
                  <a:pt x="14770" y="8811"/>
                </a:cubicBezTo>
                <a:cubicBezTo>
                  <a:pt x="14460" y="9398"/>
                  <a:pt x="14096" y="9953"/>
                  <a:pt x="13780" y="10532"/>
                </a:cubicBezTo>
                <a:cubicBezTo>
                  <a:pt x="13579" y="10898"/>
                  <a:pt x="13409" y="11282"/>
                  <a:pt x="13282" y="11672"/>
                </a:cubicBezTo>
                <a:cubicBezTo>
                  <a:pt x="13302" y="11338"/>
                  <a:pt x="13302" y="11004"/>
                  <a:pt x="13282" y="10671"/>
                </a:cubicBezTo>
                <a:cubicBezTo>
                  <a:pt x="13258" y="10305"/>
                  <a:pt x="13232" y="9945"/>
                  <a:pt x="13251" y="9575"/>
                </a:cubicBezTo>
                <a:cubicBezTo>
                  <a:pt x="13288" y="8887"/>
                  <a:pt x="13447" y="8195"/>
                  <a:pt x="13648" y="7520"/>
                </a:cubicBezTo>
                <a:cubicBezTo>
                  <a:pt x="13875" y="6790"/>
                  <a:pt x="14158" y="6084"/>
                  <a:pt x="14442" y="5372"/>
                </a:cubicBezTo>
                <a:cubicBezTo>
                  <a:pt x="14732" y="4630"/>
                  <a:pt x="15003" y="3886"/>
                  <a:pt x="15223" y="3130"/>
                </a:cubicBezTo>
                <a:cubicBezTo>
                  <a:pt x="15450" y="2349"/>
                  <a:pt x="15639" y="1555"/>
                  <a:pt x="15814" y="769"/>
                </a:cubicBezTo>
                <a:close/>
                <a:moveTo>
                  <a:pt x="187" y="8314"/>
                </a:moveTo>
                <a:lnTo>
                  <a:pt x="187" y="8314"/>
                </a:lnTo>
                <a:cubicBezTo>
                  <a:pt x="1025" y="8529"/>
                  <a:pt x="1874" y="8686"/>
                  <a:pt x="2744" y="8793"/>
                </a:cubicBezTo>
                <a:cubicBezTo>
                  <a:pt x="3205" y="8849"/>
                  <a:pt x="3664" y="8895"/>
                  <a:pt x="4130" y="8919"/>
                </a:cubicBezTo>
                <a:cubicBezTo>
                  <a:pt x="4590" y="8951"/>
                  <a:pt x="5057" y="8957"/>
                  <a:pt x="5522" y="8982"/>
                </a:cubicBezTo>
                <a:cubicBezTo>
                  <a:pt x="6386" y="9032"/>
                  <a:pt x="7211" y="9203"/>
                  <a:pt x="7985" y="9549"/>
                </a:cubicBezTo>
                <a:cubicBezTo>
                  <a:pt x="8735" y="9877"/>
                  <a:pt x="9415" y="10343"/>
                  <a:pt x="10008" y="10910"/>
                </a:cubicBezTo>
                <a:cubicBezTo>
                  <a:pt x="10593" y="11477"/>
                  <a:pt x="11096" y="12145"/>
                  <a:pt x="11488" y="12875"/>
                </a:cubicBezTo>
                <a:cubicBezTo>
                  <a:pt x="11500" y="12913"/>
                  <a:pt x="11520" y="12945"/>
                  <a:pt x="11544" y="12982"/>
                </a:cubicBezTo>
                <a:cubicBezTo>
                  <a:pt x="11393" y="12901"/>
                  <a:pt x="11247" y="12825"/>
                  <a:pt x="11096" y="12756"/>
                </a:cubicBezTo>
                <a:cubicBezTo>
                  <a:pt x="9988" y="12245"/>
                  <a:pt x="8747" y="12113"/>
                  <a:pt x="7551" y="11861"/>
                </a:cubicBezTo>
                <a:cubicBezTo>
                  <a:pt x="7203" y="11785"/>
                  <a:pt x="6863" y="11703"/>
                  <a:pt x="6531" y="11602"/>
                </a:cubicBezTo>
                <a:cubicBezTo>
                  <a:pt x="6183" y="11495"/>
                  <a:pt x="5850" y="11363"/>
                  <a:pt x="5516" y="11230"/>
                </a:cubicBezTo>
                <a:cubicBezTo>
                  <a:pt x="5511" y="11228"/>
                  <a:pt x="5505" y="11227"/>
                  <a:pt x="5499" y="11227"/>
                </a:cubicBezTo>
                <a:cubicBezTo>
                  <a:pt x="5456" y="11227"/>
                  <a:pt x="5427" y="11285"/>
                  <a:pt x="5472" y="11313"/>
                </a:cubicBezTo>
                <a:cubicBezTo>
                  <a:pt x="5723" y="11483"/>
                  <a:pt x="6014" y="11602"/>
                  <a:pt x="6304" y="11703"/>
                </a:cubicBezTo>
                <a:cubicBezTo>
                  <a:pt x="6599" y="11805"/>
                  <a:pt x="6901" y="11886"/>
                  <a:pt x="7211" y="11962"/>
                </a:cubicBezTo>
                <a:cubicBezTo>
                  <a:pt x="7822" y="12100"/>
                  <a:pt x="8445" y="12201"/>
                  <a:pt x="9063" y="12326"/>
                </a:cubicBezTo>
                <a:cubicBezTo>
                  <a:pt x="9819" y="12477"/>
                  <a:pt x="10581" y="12680"/>
                  <a:pt x="11267" y="13020"/>
                </a:cubicBezTo>
                <a:cubicBezTo>
                  <a:pt x="10883" y="13052"/>
                  <a:pt x="10492" y="13082"/>
                  <a:pt x="10108" y="13120"/>
                </a:cubicBezTo>
                <a:cubicBezTo>
                  <a:pt x="9680" y="13165"/>
                  <a:pt x="9244" y="13215"/>
                  <a:pt x="8810" y="13247"/>
                </a:cubicBezTo>
                <a:cubicBezTo>
                  <a:pt x="8458" y="13273"/>
                  <a:pt x="8105" y="13289"/>
                  <a:pt x="7755" y="13289"/>
                </a:cubicBezTo>
                <a:cubicBezTo>
                  <a:pt x="7259" y="13289"/>
                  <a:pt x="6768" y="13256"/>
                  <a:pt x="6284" y="13171"/>
                </a:cubicBezTo>
                <a:cubicBezTo>
                  <a:pt x="5435" y="13020"/>
                  <a:pt x="4633" y="12698"/>
                  <a:pt x="3903" y="12258"/>
                </a:cubicBezTo>
                <a:cubicBezTo>
                  <a:pt x="3167" y="11811"/>
                  <a:pt x="2511" y="11244"/>
                  <a:pt x="1920" y="10607"/>
                </a:cubicBezTo>
                <a:cubicBezTo>
                  <a:pt x="1321" y="9953"/>
                  <a:pt x="792" y="9227"/>
                  <a:pt x="295" y="8485"/>
                </a:cubicBezTo>
                <a:cubicBezTo>
                  <a:pt x="257" y="8427"/>
                  <a:pt x="225" y="8372"/>
                  <a:pt x="187" y="8314"/>
                </a:cubicBezTo>
                <a:close/>
                <a:moveTo>
                  <a:pt x="1560" y="14003"/>
                </a:moveTo>
                <a:cubicBezTo>
                  <a:pt x="1749" y="14021"/>
                  <a:pt x="1920" y="14116"/>
                  <a:pt x="2077" y="14216"/>
                </a:cubicBezTo>
                <a:cubicBezTo>
                  <a:pt x="2252" y="14323"/>
                  <a:pt x="2423" y="14437"/>
                  <a:pt x="2606" y="14538"/>
                </a:cubicBezTo>
                <a:cubicBezTo>
                  <a:pt x="2964" y="14753"/>
                  <a:pt x="3330" y="14948"/>
                  <a:pt x="3714" y="15111"/>
                </a:cubicBezTo>
                <a:cubicBezTo>
                  <a:pt x="4454" y="15435"/>
                  <a:pt x="5253" y="15646"/>
                  <a:pt x="6092" y="15646"/>
                </a:cubicBezTo>
                <a:cubicBezTo>
                  <a:pt x="6104" y="15646"/>
                  <a:pt x="6115" y="15646"/>
                  <a:pt x="6127" y="15646"/>
                </a:cubicBezTo>
                <a:cubicBezTo>
                  <a:pt x="6593" y="15640"/>
                  <a:pt x="7060" y="15571"/>
                  <a:pt x="7519" y="15539"/>
                </a:cubicBezTo>
                <a:cubicBezTo>
                  <a:pt x="7657" y="15531"/>
                  <a:pt x="7795" y="15527"/>
                  <a:pt x="7932" y="15527"/>
                </a:cubicBezTo>
                <a:cubicBezTo>
                  <a:pt x="8234" y="15527"/>
                  <a:pt x="8535" y="15547"/>
                  <a:pt x="8829" y="15590"/>
                </a:cubicBezTo>
                <a:cubicBezTo>
                  <a:pt x="9660" y="15722"/>
                  <a:pt x="10454" y="16050"/>
                  <a:pt x="11078" y="16597"/>
                </a:cubicBezTo>
                <a:cubicBezTo>
                  <a:pt x="11601" y="17058"/>
                  <a:pt x="12011" y="17663"/>
                  <a:pt x="12224" y="18361"/>
                </a:cubicBezTo>
                <a:cubicBezTo>
                  <a:pt x="11922" y="17882"/>
                  <a:pt x="11557" y="17460"/>
                  <a:pt x="11110" y="17126"/>
                </a:cubicBezTo>
                <a:cubicBezTo>
                  <a:pt x="10492" y="16680"/>
                  <a:pt x="9755" y="16478"/>
                  <a:pt x="8987" y="16408"/>
                </a:cubicBezTo>
                <a:cubicBezTo>
                  <a:pt x="8212" y="16333"/>
                  <a:pt x="7424" y="16378"/>
                  <a:pt x="6650" y="16308"/>
                </a:cubicBezTo>
                <a:cubicBezTo>
                  <a:pt x="5761" y="16233"/>
                  <a:pt x="4854" y="16018"/>
                  <a:pt x="4206" y="15413"/>
                </a:cubicBezTo>
                <a:cubicBezTo>
                  <a:pt x="4200" y="15408"/>
                  <a:pt x="4194" y="15406"/>
                  <a:pt x="4187" y="15406"/>
                </a:cubicBezTo>
                <a:cubicBezTo>
                  <a:pt x="4163" y="15406"/>
                  <a:pt x="4137" y="15439"/>
                  <a:pt x="4162" y="15463"/>
                </a:cubicBezTo>
                <a:cubicBezTo>
                  <a:pt x="4665" y="16062"/>
                  <a:pt x="5421" y="16320"/>
                  <a:pt x="6191" y="16440"/>
                </a:cubicBezTo>
                <a:cubicBezTo>
                  <a:pt x="6952" y="16553"/>
                  <a:pt x="7740" y="16521"/>
                  <a:pt x="8514" y="16567"/>
                </a:cubicBezTo>
                <a:cubicBezTo>
                  <a:pt x="9276" y="16605"/>
                  <a:pt x="10046" y="16718"/>
                  <a:pt x="10694" y="17096"/>
                </a:cubicBezTo>
                <a:cubicBezTo>
                  <a:pt x="11279" y="17436"/>
                  <a:pt x="11746" y="17946"/>
                  <a:pt x="12105" y="18525"/>
                </a:cubicBezTo>
                <a:cubicBezTo>
                  <a:pt x="11796" y="18431"/>
                  <a:pt x="11474" y="18393"/>
                  <a:pt x="11142" y="18393"/>
                </a:cubicBezTo>
                <a:cubicBezTo>
                  <a:pt x="10750" y="18399"/>
                  <a:pt x="10348" y="18469"/>
                  <a:pt x="9956" y="18550"/>
                </a:cubicBezTo>
                <a:cubicBezTo>
                  <a:pt x="9554" y="18632"/>
                  <a:pt x="9151" y="18727"/>
                  <a:pt x="8741" y="18777"/>
                </a:cubicBezTo>
                <a:cubicBezTo>
                  <a:pt x="8369" y="18828"/>
                  <a:pt x="7997" y="18850"/>
                  <a:pt x="7629" y="18850"/>
                </a:cubicBezTo>
                <a:cubicBezTo>
                  <a:pt x="7542" y="18850"/>
                  <a:pt x="7455" y="18849"/>
                  <a:pt x="7368" y="18847"/>
                </a:cubicBezTo>
                <a:cubicBezTo>
                  <a:pt x="6455" y="18821"/>
                  <a:pt x="5534" y="18676"/>
                  <a:pt x="4717" y="18324"/>
                </a:cubicBezTo>
                <a:cubicBezTo>
                  <a:pt x="3915" y="17977"/>
                  <a:pt x="3267" y="17379"/>
                  <a:pt x="2775" y="16661"/>
                </a:cubicBezTo>
                <a:cubicBezTo>
                  <a:pt x="2278" y="15936"/>
                  <a:pt x="1912" y="15105"/>
                  <a:pt x="1636" y="14248"/>
                </a:cubicBezTo>
                <a:cubicBezTo>
                  <a:pt x="1610" y="14166"/>
                  <a:pt x="1586" y="14085"/>
                  <a:pt x="1560" y="14003"/>
                </a:cubicBezTo>
                <a:close/>
                <a:moveTo>
                  <a:pt x="1968" y="0"/>
                </a:moveTo>
                <a:cubicBezTo>
                  <a:pt x="1948" y="0"/>
                  <a:pt x="1921" y="25"/>
                  <a:pt x="1926" y="51"/>
                </a:cubicBezTo>
                <a:cubicBezTo>
                  <a:pt x="1964" y="976"/>
                  <a:pt x="2159" y="1871"/>
                  <a:pt x="2505" y="2696"/>
                </a:cubicBezTo>
                <a:cubicBezTo>
                  <a:pt x="2851" y="3528"/>
                  <a:pt x="3342" y="4270"/>
                  <a:pt x="3961" y="4888"/>
                </a:cubicBezTo>
                <a:cubicBezTo>
                  <a:pt x="4697" y="5625"/>
                  <a:pt x="5604" y="6166"/>
                  <a:pt x="6531" y="6639"/>
                </a:cubicBezTo>
                <a:cubicBezTo>
                  <a:pt x="7002" y="6878"/>
                  <a:pt x="7488" y="7099"/>
                  <a:pt x="7985" y="7288"/>
                </a:cubicBezTo>
                <a:cubicBezTo>
                  <a:pt x="8476" y="7483"/>
                  <a:pt x="8980" y="7647"/>
                  <a:pt x="9459" y="7854"/>
                </a:cubicBezTo>
                <a:cubicBezTo>
                  <a:pt x="10392" y="8270"/>
                  <a:pt x="11204" y="8919"/>
                  <a:pt x="11790" y="9764"/>
                </a:cubicBezTo>
                <a:cubicBezTo>
                  <a:pt x="11834" y="9820"/>
                  <a:pt x="11872" y="9883"/>
                  <a:pt x="11916" y="9945"/>
                </a:cubicBezTo>
                <a:cubicBezTo>
                  <a:pt x="12079" y="10317"/>
                  <a:pt x="12230" y="10695"/>
                  <a:pt x="12375" y="11079"/>
                </a:cubicBezTo>
                <a:cubicBezTo>
                  <a:pt x="12646" y="11797"/>
                  <a:pt x="12848" y="12541"/>
                  <a:pt x="12968" y="13309"/>
                </a:cubicBezTo>
                <a:cubicBezTo>
                  <a:pt x="13037" y="13732"/>
                  <a:pt x="13081" y="14160"/>
                  <a:pt x="13113" y="14588"/>
                </a:cubicBezTo>
                <a:cubicBezTo>
                  <a:pt x="12962" y="14236"/>
                  <a:pt x="12715" y="13921"/>
                  <a:pt x="12464" y="13669"/>
                </a:cubicBezTo>
                <a:cubicBezTo>
                  <a:pt x="12218" y="13422"/>
                  <a:pt x="11941" y="13221"/>
                  <a:pt x="11651" y="13044"/>
                </a:cubicBezTo>
                <a:cubicBezTo>
                  <a:pt x="11311" y="12308"/>
                  <a:pt x="10832" y="11640"/>
                  <a:pt x="10284" y="11073"/>
                </a:cubicBezTo>
                <a:cubicBezTo>
                  <a:pt x="9724" y="10482"/>
                  <a:pt x="9063" y="9983"/>
                  <a:pt x="8331" y="9613"/>
                </a:cubicBezTo>
                <a:cubicBezTo>
                  <a:pt x="7601" y="9241"/>
                  <a:pt x="6801" y="9008"/>
                  <a:pt x="5964" y="8925"/>
                </a:cubicBezTo>
                <a:cubicBezTo>
                  <a:pt x="5497" y="8875"/>
                  <a:pt x="5025" y="8869"/>
                  <a:pt x="4558" y="8849"/>
                </a:cubicBezTo>
                <a:cubicBezTo>
                  <a:pt x="4086" y="8825"/>
                  <a:pt x="3613" y="8793"/>
                  <a:pt x="3147" y="8736"/>
                </a:cubicBezTo>
                <a:cubicBezTo>
                  <a:pt x="2222" y="8636"/>
                  <a:pt x="1308" y="8479"/>
                  <a:pt x="414" y="8264"/>
                </a:cubicBezTo>
                <a:cubicBezTo>
                  <a:pt x="301" y="8238"/>
                  <a:pt x="193" y="8207"/>
                  <a:pt x="80" y="8183"/>
                </a:cubicBezTo>
                <a:cubicBezTo>
                  <a:pt x="76" y="8181"/>
                  <a:pt x="72" y="8181"/>
                  <a:pt x="68" y="8181"/>
                </a:cubicBezTo>
                <a:cubicBezTo>
                  <a:pt x="34" y="8181"/>
                  <a:pt x="1" y="8230"/>
                  <a:pt x="23" y="8264"/>
                </a:cubicBezTo>
                <a:cubicBezTo>
                  <a:pt x="514" y="9020"/>
                  <a:pt x="1031" y="9756"/>
                  <a:pt x="1617" y="10431"/>
                </a:cubicBezTo>
                <a:cubicBezTo>
                  <a:pt x="2190" y="11099"/>
                  <a:pt x="2827" y="11703"/>
                  <a:pt x="3537" y="12201"/>
                </a:cubicBezTo>
                <a:cubicBezTo>
                  <a:pt x="4249" y="12698"/>
                  <a:pt x="5031" y="13090"/>
                  <a:pt x="5888" y="13291"/>
                </a:cubicBezTo>
                <a:cubicBezTo>
                  <a:pt x="6482" y="13436"/>
                  <a:pt x="7100" y="13490"/>
                  <a:pt x="7725" y="13490"/>
                </a:cubicBezTo>
                <a:cubicBezTo>
                  <a:pt x="7966" y="13490"/>
                  <a:pt x="8208" y="13482"/>
                  <a:pt x="8451" y="13468"/>
                </a:cubicBezTo>
                <a:cubicBezTo>
                  <a:pt x="9358" y="13416"/>
                  <a:pt x="10265" y="13297"/>
                  <a:pt x="11166" y="13171"/>
                </a:cubicBezTo>
                <a:cubicBezTo>
                  <a:pt x="11267" y="13158"/>
                  <a:pt x="11368" y="13146"/>
                  <a:pt x="11468" y="13134"/>
                </a:cubicBezTo>
                <a:cubicBezTo>
                  <a:pt x="11721" y="13271"/>
                  <a:pt x="11953" y="13436"/>
                  <a:pt x="12174" y="13625"/>
                </a:cubicBezTo>
                <a:cubicBezTo>
                  <a:pt x="12401" y="13820"/>
                  <a:pt x="12608" y="14047"/>
                  <a:pt x="12779" y="14299"/>
                </a:cubicBezTo>
                <a:cubicBezTo>
                  <a:pt x="12924" y="14512"/>
                  <a:pt x="13037" y="14753"/>
                  <a:pt x="13145" y="14998"/>
                </a:cubicBezTo>
                <a:cubicBezTo>
                  <a:pt x="13189" y="15917"/>
                  <a:pt x="13175" y="16850"/>
                  <a:pt x="13157" y="17782"/>
                </a:cubicBezTo>
                <a:cubicBezTo>
                  <a:pt x="13145" y="18689"/>
                  <a:pt x="13113" y="19596"/>
                  <a:pt x="13131" y="20497"/>
                </a:cubicBezTo>
                <a:cubicBezTo>
                  <a:pt x="13087" y="20346"/>
                  <a:pt x="13043" y="20201"/>
                  <a:pt x="12994" y="20056"/>
                </a:cubicBezTo>
                <a:cubicBezTo>
                  <a:pt x="12867" y="19678"/>
                  <a:pt x="12729" y="19306"/>
                  <a:pt x="12558" y="18954"/>
                </a:cubicBezTo>
                <a:cubicBezTo>
                  <a:pt x="12495" y="18835"/>
                  <a:pt x="12433" y="18714"/>
                  <a:pt x="12369" y="18600"/>
                </a:cubicBezTo>
                <a:cubicBezTo>
                  <a:pt x="12218" y="17890"/>
                  <a:pt x="11872" y="17253"/>
                  <a:pt x="11393" y="16748"/>
                </a:cubicBezTo>
                <a:cubicBezTo>
                  <a:pt x="10826" y="16151"/>
                  <a:pt x="10076" y="15754"/>
                  <a:pt x="9264" y="15565"/>
                </a:cubicBezTo>
                <a:cubicBezTo>
                  <a:pt x="8848" y="15463"/>
                  <a:pt x="8420" y="15413"/>
                  <a:pt x="7985" y="15413"/>
                </a:cubicBezTo>
                <a:cubicBezTo>
                  <a:pt x="7519" y="15413"/>
                  <a:pt x="7052" y="15477"/>
                  <a:pt x="6587" y="15515"/>
                </a:cubicBezTo>
                <a:cubicBezTo>
                  <a:pt x="6437" y="15525"/>
                  <a:pt x="6288" y="15531"/>
                  <a:pt x="6140" y="15531"/>
                </a:cubicBezTo>
                <a:cubicBezTo>
                  <a:pt x="5839" y="15531"/>
                  <a:pt x="5540" y="15508"/>
                  <a:pt x="5246" y="15457"/>
                </a:cubicBezTo>
                <a:cubicBezTo>
                  <a:pt x="4822" y="15388"/>
                  <a:pt x="4407" y="15268"/>
                  <a:pt x="4017" y="15111"/>
                </a:cubicBezTo>
                <a:cubicBezTo>
                  <a:pt x="3621" y="14960"/>
                  <a:pt x="3235" y="14771"/>
                  <a:pt x="2865" y="14570"/>
                </a:cubicBezTo>
                <a:cubicBezTo>
                  <a:pt x="2682" y="14462"/>
                  <a:pt x="2499" y="14355"/>
                  <a:pt x="2316" y="14248"/>
                </a:cubicBezTo>
                <a:cubicBezTo>
                  <a:pt x="2139" y="14140"/>
                  <a:pt x="1976" y="14027"/>
                  <a:pt x="1781" y="13959"/>
                </a:cubicBezTo>
                <a:cubicBezTo>
                  <a:pt x="1685" y="13927"/>
                  <a:pt x="1598" y="13908"/>
                  <a:pt x="1496" y="13908"/>
                </a:cubicBezTo>
                <a:cubicBezTo>
                  <a:pt x="1466" y="13908"/>
                  <a:pt x="1447" y="13939"/>
                  <a:pt x="1453" y="13965"/>
                </a:cubicBezTo>
                <a:cubicBezTo>
                  <a:pt x="1723" y="14834"/>
                  <a:pt x="2045" y="15684"/>
                  <a:pt x="2499" y="16446"/>
                </a:cubicBezTo>
                <a:cubicBezTo>
                  <a:pt x="2946" y="17190"/>
                  <a:pt x="3531" y="17844"/>
                  <a:pt x="4281" y="18274"/>
                </a:cubicBezTo>
                <a:cubicBezTo>
                  <a:pt x="5063" y="18727"/>
                  <a:pt x="5976" y="18928"/>
                  <a:pt x="6895" y="19016"/>
                </a:cubicBezTo>
                <a:cubicBezTo>
                  <a:pt x="7174" y="19039"/>
                  <a:pt x="7456" y="19053"/>
                  <a:pt x="7740" y="19053"/>
                </a:cubicBezTo>
                <a:cubicBezTo>
                  <a:pt x="7917" y="19053"/>
                  <a:pt x="8096" y="19048"/>
                  <a:pt x="8275" y="19036"/>
                </a:cubicBezTo>
                <a:cubicBezTo>
                  <a:pt x="8709" y="19010"/>
                  <a:pt x="9139" y="18934"/>
                  <a:pt x="9572" y="18847"/>
                </a:cubicBezTo>
                <a:cubicBezTo>
                  <a:pt x="9970" y="18759"/>
                  <a:pt x="10372" y="18658"/>
                  <a:pt x="10770" y="18600"/>
                </a:cubicBezTo>
                <a:cubicBezTo>
                  <a:pt x="11023" y="18560"/>
                  <a:pt x="11278" y="18531"/>
                  <a:pt x="11530" y="18531"/>
                </a:cubicBezTo>
                <a:cubicBezTo>
                  <a:pt x="11672" y="18531"/>
                  <a:pt x="11813" y="18540"/>
                  <a:pt x="11953" y="18562"/>
                </a:cubicBezTo>
                <a:cubicBezTo>
                  <a:pt x="12023" y="18576"/>
                  <a:pt x="12093" y="18588"/>
                  <a:pt x="12162" y="18608"/>
                </a:cubicBezTo>
                <a:cubicBezTo>
                  <a:pt x="12192" y="18670"/>
                  <a:pt x="12224" y="18727"/>
                  <a:pt x="12262" y="18783"/>
                </a:cubicBezTo>
                <a:cubicBezTo>
                  <a:pt x="12476" y="19175"/>
                  <a:pt x="12653" y="19590"/>
                  <a:pt x="12805" y="20018"/>
                </a:cubicBezTo>
                <a:cubicBezTo>
                  <a:pt x="12924" y="20358"/>
                  <a:pt x="13024" y="20711"/>
                  <a:pt x="13145" y="21057"/>
                </a:cubicBezTo>
                <a:cubicBezTo>
                  <a:pt x="13163" y="21460"/>
                  <a:pt x="13189" y="21864"/>
                  <a:pt x="13232" y="22266"/>
                </a:cubicBezTo>
                <a:cubicBezTo>
                  <a:pt x="13251" y="22449"/>
                  <a:pt x="13288" y="22632"/>
                  <a:pt x="13320" y="22809"/>
                </a:cubicBezTo>
                <a:cubicBezTo>
                  <a:pt x="13323" y="22825"/>
                  <a:pt x="13334" y="22831"/>
                  <a:pt x="13346" y="22831"/>
                </a:cubicBezTo>
                <a:cubicBezTo>
                  <a:pt x="13364" y="22831"/>
                  <a:pt x="13384" y="22818"/>
                  <a:pt x="13384" y="22795"/>
                </a:cubicBezTo>
                <a:cubicBezTo>
                  <a:pt x="13314" y="21850"/>
                  <a:pt x="13296" y="20894"/>
                  <a:pt x="13302" y="19937"/>
                </a:cubicBezTo>
                <a:cubicBezTo>
                  <a:pt x="13314" y="19931"/>
                  <a:pt x="13326" y="19911"/>
                  <a:pt x="13326" y="19893"/>
                </a:cubicBezTo>
                <a:cubicBezTo>
                  <a:pt x="13340" y="19609"/>
                  <a:pt x="13364" y="19318"/>
                  <a:pt x="13433" y="19036"/>
                </a:cubicBezTo>
                <a:cubicBezTo>
                  <a:pt x="13497" y="18759"/>
                  <a:pt x="13585" y="18487"/>
                  <a:pt x="13698" y="18230"/>
                </a:cubicBezTo>
                <a:cubicBezTo>
                  <a:pt x="13938" y="17675"/>
                  <a:pt x="14271" y="17164"/>
                  <a:pt x="14637" y="16692"/>
                </a:cubicBezTo>
                <a:cubicBezTo>
                  <a:pt x="15468" y="15622"/>
                  <a:pt x="16501" y="14745"/>
                  <a:pt x="17346" y="13681"/>
                </a:cubicBezTo>
                <a:cubicBezTo>
                  <a:pt x="17585" y="13379"/>
                  <a:pt x="17812" y="13058"/>
                  <a:pt x="18001" y="12724"/>
                </a:cubicBezTo>
                <a:cubicBezTo>
                  <a:pt x="18189" y="12390"/>
                  <a:pt x="18378" y="12012"/>
                  <a:pt x="18448" y="11640"/>
                </a:cubicBezTo>
                <a:cubicBezTo>
                  <a:pt x="18456" y="11600"/>
                  <a:pt x="18422" y="11564"/>
                  <a:pt x="18389" y="11564"/>
                </a:cubicBezTo>
                <a:cubicBezTo>
                  <a:pt x="18370" y="11564"/>
                  <a:pt x="18352" y="11575"/>
                  <a:pt x="18341" y="11602"/>
                </a:cubicBezTo>
                <a:cubicBezTo>
                  <a:pt x="18271" y="11759"/>
                  <a:pt x="18209" y="11924"/>
                  <a:pt x="18134" y="12087"/>
                </a:cubicBezTo>
                <a:cubicBezTo>
                  <a:pt x="18064" y="12245"/>
                  <a:pt x="17982" y="12402"/>
                  <a:pt x="17893" y="12561"/>
                </a:cubicBezTo>
                <a:cubicBezTo>
                  <a:pt x="17724" y="12869"/>
                  <a:pt x="17521" y="13165"/>
                  <a:pt x="17308" y="13448"/>
                </a:cubicBezTo>
                <a:cubicBezTo>
                  <a:pt x="16867" y="14021"/>
                  <a:pt x="16363" y="14538"/>
                  <a:pt x="15872" y="15061"/>
                </a:cubicBezTo>
                <a:cubicBezTo>
                  <a:pt x="15009" y="15962"/>
                  <a:pt x="14133" y="16899"/>
                  <a:pt x="13610" y="18047"/>
                </a:cubicBezTo>
                <a:cubicBezTo>
                  <a:pt x="13491" y="18317"/>
                  <a:pt x="13384" y="18608"/>
                  <a:pt x="13314" y="18903"/>
                </a:cubicBezTo>
                <a:cubicBezTo>
                  <a:pt x="13314" y="18683"/>
                  <a:pt x="13320" y="18457"/>
                  <a:pt x="13326" y="18236"/>
                </a:cubicBezTo>
                <a:cubicBezTo>
                  <a:pt x="13364" y="16812"/>
                  <a:pt x="13396" y="15382"/>
                  <a:pt x="13244" y="13989"/>
                </a:cubicBezTo>
                <a:cubicBezTo>
                  <a:pt x="13226" y="13725"/>
                  <a:pt x="13195" y="13460"/>
                  <a:pt x="13195" y="13190"/>
                </a:cubicBezTo>
                <a:cubicBezTo>
                  <a:pt x="13201" y="12919"/>
                  <a:pt x="13220" y="12648"/>
                  <a:pt x="13270" y="12372"/>
                </a:cubicBezTo>
                <a:cubicBezTo>
                  <a:pt x="13302" y="12213"/>
                  <a:pt x="13340" y="12056"/>
                  <a:pt x="13384" y="11898"/>
                </a:cubicBezTo>
                <a:cubicBezTo>
                  <a:pt x="13566" y="11811"/>
                  <a:pt x="13755" y="11729"/>
                  <a:pt x="13931" y="11628"/>
                </a:cubicBezTo>
                <a:cubicBezTo>
                  <a:pt x="14127" y="11514"/>
                  <a:pt x="14316" y="11395"/>
                  <a:pt x="14505" y="11268"/>
                </a:cubicBezTo>
                <a:cubicBezTo>
                  <a:pt x="14883" y="11017"/>
                  <a:pt x="15242" y="10727"/>
                  <a:pt x="15570" y="10412"/>
                </a:cubicBezTo>
                <a:cubicBezTo>
                  <a:pt x="16236" y="9776"/>
                  <a:pt x="16785" y="8994"/>
                  <a:pt x="17119" y="8131"/>
                </a:cubicBezTo>
                <a:cubicBezTo>
                  <a:pt x="17440" y="7313"/>
                  <a:pt x="17521" y="6444"/>
                  <a:pt x="17459" y="5606"/>
                </a:cubicBezTo>
                <a:cubicBezTo>
                  <a:pt x="17396" y="4755"/>
                  <a:pt x="17201" y="3924"/>
                  <a:pt x="16936" y="3136"/>
                </a:cubicBezTo>
                <a:cubicBezTo>
                  <a:pt x="16640" y="2243"/>
                  <a:pt x="16256" y="1392"/>
                  <a:pt x="15852" y="554"/>
                </a:cubicBezTo>
                <a:cubicBezTo>
                  <a:pt x="15843" y="539"/>
                  <a:pt x="15826" y="532"/>
                  <a:pt x="15809" y="532"/>
                </a:cubicBezTo>
                <a:cubicBezTo>
                  <a:pt x="15782" y="532"/>
                  <a:pt x="15753" y="549"/>
                  <a:pt x="15745" y="580"/>
                </a:cubicBezTo>
                <a:cubicBezTo>
                  <a:pt x="15570" y="1342"/>
                  <a:pt x="15399" y="2098"/>
                  <a:pt x="15186" y="2854"/>
                </a:cubicBezTo>
                <a:cubicBezTo>
                  <a:pt x="14977" y="3615"/>
                  <a:pt x="14718" y="4359"/>
                  <a:pt x="14430" y="5096"/>
                </a:cubicBezTo>
                <a:cubicBezTo>
                  <a:pt x="13881" y="6476"/>
                  <a:pt x="13282" y="7867"/>
                  <a:pt x="13151" y="9328"/>
                </a:cubicBezTo>
                <a:cubicBezTo>
                  <a:pt x="13113" y="9738"/>
                  <a:pt x="13131" y="10142"/>
                  <a:pt x="13157" y="10544"/>
                </a:cubicBezTo>
                <a:cubicBezTo>
                  <a:pt x="13189" y="10960"/>
                  <a:pt x="13207" y="11375"/>
                  <a:pt x="13201" y="11797"/>
                </a:cubicBezTo>
                <a:cubicBezTo>
                  <a:pt x="13201" y="11823"/>
                  <a:pt x="13213" y="11835"/>
                  <a:pt x="13232" y="11835"/>
                </a:cubicBezTo>
                <a:cubicBezTo>
                  <a:pt x="13226" y="11843"/>
                  <a:pt x="13226" y="11855"/>
                  <a:pt x="13226" y="11861"/>
                </a:cubicBezTo>
                <a:cubicBezTo>
                  <a:pt x="13195" y="11974"/>
                  <a:pt x="13169" y="12094"/>
                  <a:pt x="13145" y="12213"/>
                </a:cubicBezTo>
                <a:cubicBezTo>
                  <a:pt x="13107" y="12409"/>
                  <a:pt x="13081" y="12604"/>
                  <a:pt x="13069" y="12800"/>
                </a:cubicBezTo>
                <a:cubicBezTo>
                  <a:pt x="12980" y="12364"/>
                  <a:pt x="12867" y="11930"/>
                  <a:pt x="12729" y="11514"/>
                </a:cubicBezTo>
                <a:cubicBezTo>
                  <a:pt x="12558" y="10997"/>
                  <a:pt x="12363" y="10500"/>
                  <a:pt x="12148" y="10009"/>
                </a:cubicBezTo>
                <a:cubicBezTo>
                  <a:pt x="12288" y="8957"/>
                  <a:pt x="12275" y="7898"/>
                  <a:pt x="12124" y="6878"/>
                </a:cubicBezTo>
                <a:cubicBezTo>
                  <a:pt x="12049" y="6362"/>
                  <a:pt x="11928" y="5851"/>
                  <a:pt x="11739" y="5372"/>
                </a:cubicBezTo>
                <a:cubicBezTo>
                  <a:pt x="11544" y="4907"/>
                  <a:pt x="11273" y="4491"/>
                  <a:pt x="10945" y="4125"/>
                </a:cubicBezTo>
                <a:cubicBezTo>
                  <a:pt x="10278" y="3395"/>
                  <a:pt x="9409" y="2891"/>
                  <a:pt x="8502" y="2525"/>
                </a:cubicBezTo>
                <a:cubicBezTo>
                  <a:pt x="7494" y="2122"/>
                  <a:pt x="6429" y="1871"/>
                  <a:pt x="5383" y="1555"/>
                </a:cubicBezTo>
                <a:cubicBezTo>
                  <a:pt x="4313" y="1240"/>
                  <a:pt x="3273" y="819"/>
                  <a:pt x="2328" y="232"/>
                </a:cubicBezTo>
                <a:cubicBezTo>
                  <a:pt x="2215" y="157"/>
                  <a:pt x="2095" y="81"/>
                  <a:pt x="1982" y="5"/>
                </a:cubicBezTo>
                <a:cubicBezTo>
                  <a:pt x="1978" y="2"/>
                  <a:pt x="1973" y="0"/>
                  <a:pt x="1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1" name="Google Shape;2301;p47"/>
          <p:cNvGrpSpPr/>
          <p:nvPr/>
        </p:nvGrpSpPr>
        <p:grpSpPr>
          <a:xfrm rot="-3829851">
            <a:off x="5923755" y="3731235"/>
            <a:ext cx="1372164" cy="2072710"/>
            <a:chOff x="5544994" y="4565731"/>
            <a:chExt cx="929864" cy="1871196"/>
          </a:xfrm>
        </p:grpSpPr>
        <p:sp>
          <p:nvSpPr>
            <p:cNvPr id="2302" name="Google Shape;2302;p47"/>
            <p:cNvSpPr/>
            <p:nvPr/>
          </p:nvSpPr>
          <p:spPr>
            <a:xfrm>
              <a:off x="6051381" y="5297945"/>
              <a:ext cx="423477" cy="542928"/>
            </a:xfrm>
            <a:custGeom>
              <a:avLst/>
              <a:gdLst/>
              <a:ahLst/>
              <a:cxnLst/>
              <a:rect l="l" t="t" r="r" b="b"/>
              <a:pathLst>
                <a:path w="6665" h="8545" extrusionOk="0">
                  <a:moveTo>
                    <a:pt x="6617" y="0"/>
                  </a:moveTo>
                  <a:cubicBezTo>
                    <a:pt x="6614" y="0"/>
                    <a:pt x="6612" y="1"/>
                    <a:pt x="6609" y="1"/>
                  </a:cubicBezTo>
                  <a:cubicBezTo>
                    <a:pt x="5833" y="134"/>
                    <a:pt x="5242" y="663"/>
                    <a:pt x="4687" y="1192"/>
                  </a:cubicBezTo>
                  <a:cubicBezTo>
                    <a:pt x="4397" y="1469"/>
                    <a:pt x="4101" y="1759"/>
                    <a:pt x="3774" y="1992"/>
                  </a:cubicBezTo>
                  <a:cubicBezTo>
                    <a:pt x="3452" y="2219"/>
                    <a:pt x="3094" y="2402"/>
                    <a:pt x="2772" y="2635"/>
                  </a:cubicBezTo>
                  <a:cubicBezTo>
                    <a:pt x="2476" y="2848"/>
                    <a:pt x="2237" y="3112"/>
                    <a:pt x="2036" y="3422"/>
                  </a:cubicBezTo>
                  <a:cubicBezTo>
                    <a:pt x="1847" y="3717"/>
                    <a:pt x="1690" y="4033"/>
                    <a:pt x="1493" y="4322"/>
                  </a:cubicBezTo>
                  <a:cubicBezTo>
                    <a:pt x="1280" y="4638"/>
                    <a:pt x="1002" y="4877"/>
                    <a:pt x="725" y="5135"/>
                  </a:cubicBezTo>
                  <a:cubicBezTo>
                    <a:pt x="486" y="5362"/>
                    <a:pt x="284" y="5620"/>
                    <a:pt x="164" y="5935"/>
                  </a:cubicBezTo>
                  <a:cubicBezTo>
                    <a:pt x="39" y="6257"/>
                    <a:pt x="1" y="6603"/>
                    <a:pt x="7" y="6943"/>
                  </a:cubicBezTo>
                  <a:cubicBezTo>
                    <a:pt x="7" y="7252"/>
                    <a:pt x="45" y="7560"/>
                    <a:pt x="114" y="7862"/>
                  </a:cubicBezTo>
                  <a:cubicBezTo>
                    <a:pt x="89" y="8071"/>
                    <a:pt x="64" y="8272"/>
                    <a:pt x="51" y="8479"/>
                  </a:cubicBezTo>
                  <a:cubicBezTo>
                    <a:pt x="51" y="8509"/>
                    <a:pt x="75" y="8544"/>
                    <a:pt x="104" y="8544"/>
                  </a:cubicBezTo>
                  <a:cubicBezTo>
                    <a:pt x="111" y="8544"/>
                    <a:pt x="119" y="8542"/>
                    <a:pt x="126" y="8537"/>
                  </a:cubicBezTo>
                  <a:cubicBezTo>
                    <a:pt x="423" y="8385"/>
                    <a:pt x="624" y="8127"/>
                    <a:pt x="832" y="7874"/>
                  </a:cubicBezTo>
                  <a:cubicBezTo>
                    <a:pt x="940" y="7743"/>
                    <a:pt x="1053" y="7604"/>
                    <a:pt x="1185" y="7490"/>
                  </a:cubicBezTo>
                  <a:cubicBezTo>
                    <a:pt x="1324" y="7371"/>
                    <a:pt x="1487" y="7289"/>
                    <a:pt x="1658" y="7220"/>
                  </a:cubicBezTo>
                  <a:cubicBezTo>
                    <a:pt x="1833" y="7150"/>
                    <a:pt x="1998" y="7069"/>
                    <a:pt x="2143" y="6949"/>
                  </a:cubicBezTo>
                  <a:cubicBezTo>
                    <a:pt x="2281" y="6836"/>
                    <a:pt x="2408" y="6703"/>
                    <a:pt x="2533" y="6577"/>
                  </a:cubicBezTo>
                  <a:cubicBezTo>
                    <a:pt x="2786" y="6301"/>
                    <a:pt x="3056" y="6060"/>
                    <a:pt x="3365" y="5853"/>
                  </a:cubicBezTo>
                  <a:cubicBezTo>
                    <a:pt x="3957" y="5444"/>
                    <a:pt x="4638" y="5141"/>
                    <a:pt x="5135" y="4612"/>
                  </a:cubicBezTo>
                  <a:cubicBezTo>
                    <a:pt x="5638" y="4077"/>
                    <a:pt x="5847" y="3347"/>
                    <a:pt x="6042" y="2659"/>
                  </a:cubicBezTo>
                  <a:cubicBezTo>
                    <a:pt x="6281" y="1797"/>
                    <a:pt x="6476" y="928"/>
                    <a:pt x="6659" y="51"/>
                  </a:cubicBezTo>
                  <a:cubicBezTo>
                    <a:pt x="6664" y="29"/>
                    <a:pt x="6645" y="0"/>
                    <a:pt x="6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7"/>
            <p:cNvSpPr/>
            <p:nvPr/>
          </p:nvSpPr>
          <p:spPr>
            <a:xfrm>
              <a:off x="5941229" y="4565731"/>
              <a:ext cx="229370" cy="764483"/>
            </a:xfrm>
            <a:custGeom>
              <a:avLst/>
              <a:gdLst/>
              <a:ahLst/>
              <a:cxnLst/>
              <a:rect l="l" t="t" r="r" b="b"/>
              <a:pathLst>
                <a:path w="3610" h="12032" extrusionOk="0">
                  <a:moveTo>
                    <a:pt x="2233" y="0"/>
                  </a:moveTo>
                  <a:cubicBezTo>
                    <a:pt x="2219" y="0"/>
                    <a:pt x="2204" y="6"/>
                    <a:pt x="2193" y="18"/>
                  </a:cubicBezTo>
                  <a:cubicBezTo>
                    <a:pt x="1656" y="615"/>
                    <a:pt x="1329" y="1352"/>
                    <a:pt x="1065" y="2102"/>
                  </a:cubicBezTo>
                  <a:cubicBezTo>
                    <a:pt x="926" y="2480"/>
                    <a:pt x="806" y="2870"/>
                    <a:pt x="667" y="3248"/>
                  </a:cubicBezTo>
                  <a:cubicBezTo>
                    <a:pt x="536" y="3646"/>
                    <a:pt x="365" y="4024"/>
                    <a:pt x="220" y="4414"/>
                  </a:cubicBezTo>
                  <a:cubicBezTo>
                    <a:pt x="88" y="4786"/>
                    <a:pt x="0" y="5164"/>
                    <a:pt x="25" y="5560"/>
                  </a:cubicBezTo>
                  <a:cubicBezTo>
                    <a:pt x="44" y="5926"/>
                    <a:pt x="144" y="6284"/>
                    <a:pt x="257" y="6624"/>
                  </a:cubicBezTo>
                  <a:cubicBezTo>
                    <a:pt x="484" y="7304"/>
                    <a:pt x="806" y="8004"/>
                    <a:pt x="743" y="8734"/>
                  </a:cubicBezTo>
                  <a:cubicBezTo>
                    <a:pt x="699" y="9176"/>
                    <a:pt x="460" y="9598"/>
                    <a:pt x="516" y="10045"/>
                  </a:cubicBezTo>
                  <a:cubicBezTo>
                    <a:pt x="560" y="10397"/>
                    <a:pt x="725" y="10700"/>
                    <a:pt x="926" y="10978"/>
                  </a:cubicBezTo>
                  <a:cubicBezTo>
                    <a:pt x="976" y="11318"/>
                    <a:pt x="1033" y="11658"/>
                    <a:pt x="1089" y="11991"/>
                  </a:cubicBezTo>
                  <a:cubicBezTo>
                    <a:pt x="1093" y="12017"/>
                    <a:pt x="1115" y="12032"/>
                    <a:pt x="1136" y="12032"/>
                  </a:cubicBezTo>
                  <a:cubicBezTo>
                    <a:pt x="1151" y="12032"/>
                    <a:pt x="1166" y="12023"/>
                    <a:pt x="1172" y="12004"/>
                  </a:cubicBezTo>
                  <a:cubicBezTo>
                    <a:pt x="1291" y="11626"/>
                    <a:pt x="1550" y="11304"/>
                    <a:pt x="1612" y="10914"/>
                  </a:cubicBezTo>
                  <a:cubicBezTo>
                    <a:pt x="1650" y="10700"/>
                    <a:pt x="1644" y="10479"/>
                    <a:pt x="1713" y="10266"/>
                  </a:cubicBezTo>
                  <a:cubicBezTo>
                    <a:pt x="1777" y="10077"/>
                    <a:pt x="1883" y="9900"/>
                    <a:pt x="1996" y="9737"/>
                  </a:cubicBezTo>
                  <a:cubicBezTo>
                    <a:pt x="2223" y="9409"/>
                    <a:pt x="2475" y="9100"/>
                    <a:pt x="2670" y="8748"/>
                  </a:cubicBezTo>
                  <a:cubicBezTo>
                    <a:pt x="2859" y="8394"/>
                    <a:pt x="2998" y="8016"/>
                    <a:pt x="3048" y="7614"/>
                  </a:cubicBezTo>
                  <a:cubicBezTo>
                    <a:pt x="3100" y="7199"/>
                    <a:pt x="3036" y="6775"/>
                    <a:pt x="3030" y="6353"/>
                  </a:cubicBezTo>
                  <a:cubicBezTo>
                    <a:pt x="3030" y="5951"/>
                    <a:pt x="3130" y="5579"/>
                    <a:pt x="3263" y="5201"/>
                  </a:cubicBezTo>
                  <a:cubicBezTo>
                    <a:pt x="3388" y="4855"/>
                    <a:pt x="3527" y="4508"/>
                    <a:pt x="3565" y="4143"/>
                  </a:cubicBezTo>
                  <a:cubicBezTo>
                    <a:pt x="3609" y="3734"/>
                    <a:pt x="3496" y="3343"/>
                    <a:pt x="3332" y="2972"/>
                  </a:cubicBezTo>
                  <a:cubicBezTo>
                    <a:pt x="3231" y="2751"/>
                    <a:pt x="3118" y="2530"/>
                    <a:pt x="3010" y="2309"/>
                  </a:cubicBezTo>
                  <a:cubicBezTo>
                    <a:pt x="2897" y="2071"/>
                    <a:pt x="2797" y="1832"/>
                    <a:pt x="2708" y="1585"/>
                  </a:cubicBezTo>
                  <a:cubicBezTo>
                    <a:pt x="2519" y="1082"/>
                    <a:pt x="2381" y="571"/>
                    <a:pt x="2286" y="48"/>
                  </a:cubicBezTo>
                  <a:cubicBezTo>
                    <a:pt x="2282" y="16"/>
                    <a:pt x="2258" y="0"/>
                    <a:pt x="2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7"/>
            <p:cNvSpPr/>
            <p:nvPr/>
          </p:nvSpPr>
          <p:spPr>
            <a:xfrm>
              <a:off x="5988226" y="4962154"/>
              <a:ext cx="403336" cy="503344"/>
            </a:xfrm>
            <a:custGeom>
              <a:avLst/>
              <a:gdLst/>
              <a:ahLst/>
              <a:cxnLst/>
              <a:rect l="l" t="t" r="r" b="b"/>
              <a:pathLst>
                <a:path w="6348" h="7922" extrusionOk="0">
                  <a:moveTo>
                    <a:pt x="6263" y="0"/>
                  </a:moveTo>
                  <a:cubicBezTo>
                    <a:pt x="6260" y="0"/>
                    <a:pt x="6257" y="1"/>
                    <a:pt x="6254" y="1"/>
                  </a:cubicBezTo>
                  <a:cubicBezTo>
                    <a:pt x="5876" y="114"/>
                    <a:pt x="5524" y="291"/>
                    <a:pt x="5170" y="480"/>
                  </a:cubicBezTo>
                  <a:cubicBezTo>
                    <a:pt x="4806" y="675"/>
                    <a:pt x="4440" y="870"/>
                    <a:pt x="4074" y="1065"/>
                  </a:cubicBezTo>
                  <a:cubicBezTo>
                    <a:pt x="3734" y="1254"/>
                    <a:pt x="3370" y="1425"/>
                    <a:pt x="3062" y="1670"/>
                  </a:cubicBezTo>
                  <a:cubicBezTo>
                    <a:pt x="2835" y="1853"/>
                    <a:pt x="2652" y="2086"/>
                    <a:pt x="2513" y="2344"/>
                  </a:cubicBezTo>
                  <a:cubicBezTo>
                    <a:pt x="2236" y="2861"/>
                    <a:pt x="2117" y="3440"/>
                    <a:pt x="1934" y="3989"/>
                  </a:cubicBezTo>
                  <a:cubicBezTo>
                    <a:pt x="1833" y="4266"/>
                    <a:pt x="1725" y="4542"/>
                    <a:pt x="1562" y="4789"/>
                  </a:cubicBezTo>
                  <a:cubicBezTo>
                    <a:pt x="1361" y="5103"/>
                    <a:pt x="1089" y="5368"/>
                    <a:pt x="844" y="5646"/>
                  </a:cubicBezTo>
                  <a:cubicBezTo>
                    <a:pt x="434" y="6112"/>
                    <a:pt x="0" y="6798"/>
                    <a:pt x="251" y="7434"/>
                  </a:cubicBezTo>
                  <a:cubicBezTo>
                    <a:pt x="213" y="7573"/>
                    <a:pt x="182" y="7711"/>
                    <a:pt x="164" y="7850"/>
                  </a:cubicBezTo>
                  <a:cubicBezTo>
                    <a:pt x="164" y="7882"/>
                    <a:pt x="182" y="7906"/>
                    <a:pt x="213" y="7914"/>
                  </a:cubicBezTo>
                  <a:cubicBezTo>
                    <a:pt x="259" y="7919"/>
                    <a:pt x="304" y="7921"/>
                    <a:pt x="348" y="7921"/>
                  </a:cubicBezTo>
                  <a:cubicBezTo>
                    <a:pt x="1069" y="7921"/>
                    <a:pt x="1574" y="7269"/>
                    <a:pt x="1966" y="6742"/>
                  </a:cubicBezTo>
                  <a:cubicBezTo>
                    <a:pt x="2091" y="6571"/>
                    <a:pt x="2223" y="6408"/>
                    <a:pt x="2362" y="6257"/>
                  </a:cubicBezTo>
                  <a:cubicBezTo>
                    <a:pt x="2513" y="6099"/>
                    <a:pt x="2676" y="5966"/>
                    <a:pt x="2853" y="5841"/>
                  </a:cubicBezTo>
                  <a:cubicBezTo>
                    <a:pt x="3205" y="5595"/>
                    <a:pt x="3591" y="5387"/>
                    <a:pt x="3923" y="5117"/>
                  </a:cubicBezTo>
                  <a:cubicBezTo>
                    <a:pt x="4913" y="4310"/>
                    <a:pt x="5089" y="3000"/>
                    <a:pt x="5423" y="1847"/>
                  </a:cubicBezTo>
                  <a:cubicBezTo>
                    <a:pt x="5606" y="1204"/>
                    <a:pt x="5839" y="568"/>
                    <a:pt x="6312" y="77"/>
                  </a:cubicBezTo>
                  <a:cubicBezTo>
                    <a:pt x="6347" y="41"/>
                    <a:pt x="6304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7"/>
            <p:cNvSpPr/>
            <p:nvPr/>
          </p:nvSpPr>
          <p:spPr>
            <a:xfrm>
              <a:off x="5624478" y="4914756"/>
              <a:ext cx="320102" cy="531046"/>
            </a:xfrm>
            <a:custGeom>
              <a:avLst/>
              <a:gdLst/>
              <a:ahLst/>
              <a:cxnLst/>
              <a:rect l="l" t="t" r="r" b="b"/>
              <a:pathLst>
                <a:path w="5038" h="8358" extrusionOk="0">
                  <a:moveTo>
                    <a:pt x="62" y="1"/>
                  </a:moveTo>
                  <a:cubicBezTo>
                    <a:pt x="31" y="1"/>
                    <a:pt x="1" y="24"/>
                    <a:pt x="5" y="61"/>
                  </a:cubicBezTo>
                  <a:lnTo>
                    <a:pt x="156" y="1194"/>
                  </a:lnTo>
                  <a:cubicBezTo>
                    <a:pt x="200" y="1554"/>
                    <a:pt x="238" y="1906"/>
                    <a:pt x="307" y="2259"/>
                  </a:cubicBezTo>
                  <a:cubicBezTo>
                    <a:pt x="426" y="2921"/>
                    <a:pt x="641" y="3595"/>
                    <a:pt x="1176" y="4035"/>
                  </a:cubicBezTo>
                  <a:cubicBezTo>
                    <a:pt x="1435" y="4250"/>
                    <a:pt x="1743" y="4401"/>
                    <a:pt x="1990" y="4634"/>
                  </a:cubicBezTo>
                  <a:cubicBezTo>
                    <a:pt x="2248" y="4886"/>
                    <a:pt x="2417" y="5213"/>
                    <a:pt x="2543" y="5547"/>
                  </a:cubicBezTo>
                  <a:cubicBezTo>
                    <a:pt x="2795" y="6215"/>
                    <a:pt x="2883" y="6959"/>
                    <a:pt x="3293" y="7556"/>
                  </a:cubicBezTo>
                  <a:cubicBezTo>
                    <a:pt x="3561" y="7944"/>
                    <a:pt x="4016" y="8268"/>
                    <a:pt x="4489" y="8268"/>
                  </a:cubicBezTo>
                  <a:cubicBezTo>
                    <a:pt x="4494" y="8268"/>
                    <a:pt x="4498" y="8268"/>
                    <a:pt x="4502" y="8268"/>
                  </a:cubicBezTo>
                  <a:cubicBezTo>
                    <a:pt x="4610" y="8319"/>
                    <a:pt x="4729" y="8350"/>
                    <a:pt x="4856" y="8357"/>
                  </a:cubicBezTo>
                  <a:cubicBezTo>
                    <a:pt x="4880" y="8357"/>
                    <a:pt x="4912" y="8344"/>
                    <a:pt x="4924" y="8319"/>
                  </a:cubicBezTo>
                  <a:cubicBezTo>
                    <a:pt x="5037" y="8023"/>
                    <a:pt x="4773" y="7777"/>
                    <a:pt x="4667" y="7532"/>
                  </a:cubicBezTo>
                  <a:cubicBezTo>
                    <a:pt x="4540" y="7254"/>
                    <a:pt x="4554" y="6951"/>
                    <a:pt x="4578" y="6663"/>
                  </a:cubicBezTo>
                  <a:cubicBezTo>
                    <a:pt x="4610" y="6360"/>
                    <a:pt x="4667" y="6064"/>
                    <a:pt x="4659" y="5755"/>
                  </a:cubicBezTo>
                  <a:cubicBezTo>
                    <a:pt x="4659" y="5390"/>
                    <a:pt x="4522" y="5056"/>
                    <a:pt x="4357" y="4729"/>
                  </a:cubicBezTo>
                  <a:cubicBezTo>
                    <a:pt x="4269" y="4552"/>
                    <a:pt x="4182" y="4381"/>
                    <a:pt x="4106" y="4192"/>
                  </a:cubicBezTo>
                  <a:cubicBezTo>
                    <a:pt x="4037" y="4017"/>
                    <a:pt x="3993" y="3828"/>
                    <a:pt x="3955" y="3639"/>
                  </a:cubicBezTo>
                  <a:cubicBezTo>
                    <a:pt x="3873" y="3279"/>
                    <a:pt x="3816" y="2901"/>
                    <a:pt x="3639" y="2575"/>
                  </a:cubicBezTo>
                  <a:cubicBezTo>
                    <a:pt x="3319" y="1982"/>
                    <a:pt x="2688" y="1711"/>
                    <a:pt x="2097" y="1459"/>
                  </a:cubicBezTo>
                  <a:cubicBezTo>
                    <a:pt x="1731" y="1302"/>
                    <a:pt x="1365" y="1145"/>
                    <a:pt x="1031" y="912"/>
                  </a:cubicBezTo>
                  <a:cubicBezTo>
                    <a:pt x="679" y="665"/>
                    <a:pt x="365" y="369"/>
                    <a:pt x="106" y="23"/>
                  </a:cubicBezTo>
                  <a:cubicBezTo>
                    <a:pt x="95" y="7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7"/>
            <p:cNvSpPr/>
            <p:nvPr/>
          </p:nvSpPr>
          <p:spPr>
            <a:xfrm>
              <a:off x="5603067" y="5778853"/>
              <a:ext cx="406704" cy="365404"/>
            </a:xfrm>
            <a:custGeom>
              <a:avLst/>
              <a:gdLst/>
              <a:ahLst/>
              <a:cxnLst/>
              <a:rect l="l" t="t" r="r" b="b"/>
              <a:pathLst>
                <a:path w="6401" h="5751" extrusionOk="0">
                  <a:moveTo>
                    <a:pt x="62" y="0"/>
                  </a:moveTo>
                  <a:cubicBezTo>
                    <a:pt x="21" y="0"/>
                    <a:pt x="1" y="63"/>
                    <a:pt x="45" y="86"/>
                  </a:cubicBezTo>
                  <a:cubicBezTo>
                    <a:pt x="531" y="343"/>
                    <a:pt x="877" y="785"/>
                    <a:pt x="1193" y="1226"/>
                  </a:cubicBezTo>
                  <a:cubicBezTo>
                    <a:pt x="1513" y="1666"/>
                    <a:pt x="1829" y="2120"/>
                    <a:pt x="2257" y="2467"/>
                  </a:cubicBezTo>
                  <a:cubicBezTo>
                    <a:pt x="2496" y="2656"/>
                    <a:pt x="2754" y="2820"/>
                    <a:pt x="2963" y="3040"/>
                  </a:cubicBezTo>
                  <a:cubicBezTo>
                    <a:pt x="3182" y="3279"/>
                    <a:pt x="3321" y="3575"/>
                    <a:pt x="3467" y="3866"/>
                  </a:cubicBezTo>
                  <a:cubicBezTo>
                    <a:pt x="3612" y="4160"/>
                    <a:pt x="3781" y="4445"/>
                    <a:pt x="3970" y="4715"/>
                  </a:cubicBezTo>
                  <a:cubicBezTo>
                    <a:pt x="4115" y="4930"/>
                    <a:pt x="4286" y="5143"/>
                    <a:pt x="4513" y="5276"/>
                  </a:cubicBezTo>
                  <a:cubicBezTo>
                    <a:pt x="4669" y="5363"/>
                    <a:pt x="4834" y="5388"/>
                    <a:pt x="5002" y="5388"/>
                  </a:cubicBezTo>
                  <a:cubicBezTo>
                    <a:pt x="5125" y="5388"/>
                    <a:pt x="5250" y="5375"/>
                    <a:pt x="5374" y="5364"/>
                  </a:cubicBezTo>
                  <a:cubicBezTo>
                    <a:pt x="5430" y="5361"/>
                    <a:pt x="5489" y="5359"/>
                    <a:pt x="5548" y="5359"/>
                  </a:cubicBezTo>
                  <a:cubicBezTo>
                    <a:pt x="5637" y="5359"/>
                    <a:pt x="5729" y="5364"/>
                    <a:pt x="5816" y="5383"/>
                  </a:cubicBezTo>
                  <a:cubicBezTo>
                    <a:pt x="5987" y="5503"/>
                    <a:pt x="6156" y="5622"/>
                    <a:pt x="6327" y="5742"/>
                  </a:cubicBezTo>
                  <a:cubicBezTo>
                    <a:pt x="6335" y="5748"/>
                    <a:pt x="6344" y="5750"/>
                    <a:pt x="6352" y="5750"/>
                  </a:cubicBezTo>
                  <a:cubicBezTo>
                    <a:pt x="6379" y="5750"/>
                    <a:pt x="6401" y="5721"/>
                    <a:pt x="6395" y="5692"/>
                  </a:cubicBezTo>
                  <a:cubicBezTo>
                    <a:pt x="6219" y="5055"/>
                    <a:pt x="5949" y="4463"/>
                    <a:pt x="5639" y="3890"/>
                  </a:cubicBezTo>
                  <a:cubicBezTo>
                    <a:pt x="5488" y="3613"/>
                    <a:pt x="5344" y="3329"/>
                    <a:pt x="5173" y="3064"/>
                  </a:cubicBezTo>
                  <a:cubicBezTo>
                    <a:pt x="5098" y="2939"/>
                    <a:pt x="5016" y="2826"/>
                    <a:pt x="4915" y="2718"/>
                  </a:cubicBezTo>
                  <a:cubicBezTo>
                    <a:pt x="4807" y="2611"/>
                    <a:pt x="4682" y="2529"/>
                    <a:pt x="4557" y="2454"/>
                  </a:cubicBezTo>
                  <a:cubicBezTo>
                    <a:pt x="4430" y="2372"/>
                    <a:pt x="4304" y="2296"/>
                    <a:pt x="4191" y="2195"/>
                  </a:cubicBezTo>
                  <a:cubicBezTo>
                    <a:pt x="4077" y="2095"/>
                    <a:pt x="3984" y="1968"/>
                    <a:pt x="3900" y="1843"/>
                  </a:cubicBezTo>
                  <a:cubicBezTo>
                    <a:pt x="3731" y="1598"/>
                    <a:pt x="3598" y="1333"/>
                    <a:pt x="3409" y="1099"/>
                  </a:cubicBezTo>
                  <a:cubicBezTo>
                    <a:pt x="3069" y="683"/>
                    <a:pt x="2553" y="470"/>
                    <a:pt x="2036" y="357"/>
                  </a:cubicBezTo>
                  <a:cubicBezTo>
                    <a:pt x="1388" y="212"/>
                    <a:pt x="714" y="212"/>
                    <a:pt x="77" y="3"/>
                  </a:cubicBezTo>
                  <a:cubicBezTo>
                    <a:pt x="72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7"/>
            <p:cNvSpPr/>
            <p:nvPr/>
          </p:nvSpPr>
          <p:spPr>
            <a:xfrm>
              <a:off x="6065423" y="5768623"/>
              <a:ext cx="403400" cy="454865"/>
            </a:xfrm>
            <a:custGeom>
              <a:avLst/>
              <a:gdLst/>
              <a:ahLst/>
              <a:cxnLst/>
              <a:rect l="l" t="t" r="r" b="b"/>
              <a:pathLst>
                <a:path w="6349" h="7159" extrusionOk="0">
                  <a:moveTo>
                    <a:pt x="6280" y="0"/>
                  </a:moveTo>
                  <a:cubicBezTo>
                    <a:pt x="6278" y="0"/>
                    <a:pt x="6276" y="1"/>
                    <a:pt x="6275" y="1"/>
                  </a:cubicBezTo>
                  <a:cubicBezTo>
                    <a:pt x="5563" y="70"/>
                    <a:pt x="4888" y="391"/>
                    <a:pt x="4379" y="896"/>
                  </a:cubicBezTo>
                  <a:cubicBezTo>
                    <a:pt x="4114" y="1154"/>
                    <a:pt x="3894" y="1457"/>
                    <a:pt x="3597" y="1689"/>
                  </a:cubicBezTo>
                  <a:cubicBezTo>
                    <a:pt x="3295" y="1934"/>
                    <a:pt x="2923" y="2048"/>
                    <a:pt x="2583" y="2205"/>
                  </a:cubicBezTo>
                  <a:cubicBezTo>
                    <a:pt x="2287" y="2344"/>
                    <a:pt x="2036" y="2527"/>
                    <a:pt x="1847" y="2792"/>
                  </a:cubicBezTo>
                  <a:cubicBezTo>
                    <a:pt x="1688" y="3018"/>
                    <a:pt x="1582" y="3277"/>
                    <a:pt x="1493" y="3541"/>
                  </a:cubicBezTo>
                  <a:cubicBezTo>
                    <a:pt x="1399" y="3806"/>
                    <a:pt x="1324" y="4077"/>
                    <a:pt x="1222" y="4341"/>
                  </a:cubicBezTo>
                  <a:cubicBezTo>
                    <a:pt x="1109" y="4624"/>
                    <a:pt x="964" y="4882"/>
                    <a:pt x="751" y="5115"/>
                  </a:cubicBezTo>
                  <a:cubicBezTo>
                    <a:pt x="504" y="5393"/>
                    <a:pt x="221" y="5644"/>
                    <a:pt x="94" y="6010"/>
                  </a:cubicBezTo>
                  <a:cubicBezTo>
                    <a:pt x="1" y="6306"/>
                    <a:pt x="1" y="6621"/>
                    <a:pt x="108" y="6911"/>
                  </a:cubicBezTo>
                  <a:cubicBezTo>
                    <a:pt x="94" y="6981"/>
                    <a:pt x="94" y="7050"/>
                    <a:pt x="94" y="7118"/>
                  </a:cubicBezTo>
                  <a:cubicBezTo>
                    <a:pt x="94" y="7144"/>
                    <a:pt x="115" y="7159"/>
                    <a:pt x="139" y="7159"/>
                  </a:cubicBezTo>
                  <a:cubicBezTo>
                    <a:pt x="149" y="7159"/>
                    <a:pt x="160" y="7156"/>
                    <a:pt x="170" y="7150"/>
                  </a:cubicBezTo>
                  <a:cubicBezTo>
                    <a:pt x="826" y="6786"/>
                    <a:pt x="1423" y="6319"/>
                    <a:pt x="1940" y="5777"/>
                  </a:cubicBezTo>
                  <a:cubicBezTo>
                    <a:pt x="2199" y="5501"/>
                    <a:pt x="2426" y="5210"/>
                    <a:pt x="2646" y="4908"/>
                  </a:cubicBezTo>
                  <a:cubicBezTo>
                    <a:pt x="2760" y="4757"/>
                    <a:pt x="2885" y="4606"/>
                    <a:pt x="3024" y="4480"/>
                  </a:cubicBezTo>
                  <a:cubicBezTo>
                    <a:pt x="3175" y="4353"/>
                    <a:pt x="3345" y="4253"/>
                    <a:pt x="3516" y="4158"/>
                  </a:cubicBezTo>
                  <a:cubicBezTo>
                    <a:pt x="3818" y="3989"/>
                    <a:pt x="4126" y="3838"/>
                    <a:pt x="4371" y="3591"/>
                  </a:cubicBezTo>
                  <a:cubicBezTo>
                    <a:pt x="4548" y="3414"/>
                    <a:pt x="4687" y="3207"/>
                    <a:pt x="4807" y="2987"/>
                  </a:cubicBezTo>
                  <a:cubicBezTo>
                    <a:pt x="5052" y="2527"/>
                    <a:pt x="5203" y="2016"/>
                    <a:pt x="5380" y="1525"/>
                  </a:cubicBezTo>
                  <a:cubicBezTo>
                    <a:pt x="5581" y="990"/>
                    <a:pt x="5833" y="442"/>
                    <a:pt x="6306" y="88"/>
                  </a:cubicBezTo>
                  <a:cubicBezTo>
                    <a:pt x="6348" y="65"/>
                    <a:pt x="6321" y="0"/>
                    <a:pt x="6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7"/>
            <p:cNvSpPr/>
            <p:nvPr/>
          </p:nvSpPr>
          <p:spPr>
            <a:xfrm>
              <a:off x="5544994" y="5230723"/>
              <a:ext cx="481678" cy="636201"/>
            </a:xfrm>
            <a:custGeom>
              <a:avLst/>
              <a:gdLst/>
              <a:ahLst/>
              <a:cxnLst/>
              <a:rect l="l" t="t" r="r" b="b"/>
              <a:pathLst>
                <a:path w="7581" h="10013" extrusionOk="0">
                  <a:moveTo>
                    <a:pt x="72" y="1"/>
                  </a:moveTo>
                  <a:cubicBezTo>
                    <a:pt x="35" y="1"/>
                    <a:pt x="0" y="44"/>
                    <a:pt x="15" y="83"/>
                  </a:cubicBezTo>
                  <a:cubicBezTo>
                    <a:pt x="267" y="902"/>
                    <a:pt x="544" y="1721"/>
                    <a:pt x="916" y="2495"/>
                  </a:cubicBezTo>
                  <a:cubicBezTo>
                    <a:pt x="1098" y="2873"/>
                    <a:pt x="1307" y="3245"/>
                    <a:pt x="1546" y="3591"/>
                  </a:cubicBezTo>
                  <a:cubicBezTo>
                    <a:pt x="1791" y="3944"/>
                    <a:pt x="2069" y="4266"/>
                    <a:pt x="2358" y="4580"/>
                  </a:cubicBezTo>
                  <a:cubicBezTo>
                    <a:pt x="2636" y="4888"/>
                    <a:pt x="2907" y="5198"/>
                    <a:pt x="3127" y="5551"/>
                  </a:cubicBezTo>
                  <a:cubicBezTo>
                    <a:pt x="3334" y="5879"/>
                    <a:pt x="3499" y="6225"/>
                    <a:pt x="3675" y="6571"/>
                  </a:cubicBezTo>
                  <a:cubicBezTo>
                    <a:pt x="3997" y="7220"/>
                    <a:pt x="4355" y="7900"/>
                    <a:pt x="4979" y="8310"/>
                  </a:cubicBezTo>
                  <a:cubicBezTo>
                    <a:pt x="5337" y="8554"/>
                    <a:pt x="5759" y="8675"/>
                    <a:pt x="6157" y="8839"/>
                  </a:cubicBezTo>
                  <a:cubicBezTo>
                    <a:pt x="6282" y="8889"/>
                    <a:pt x="6409" y="8952"/>
                    <a:pt x="6535" y="9022"/>
                  </a:cubicBezTo>
                  <a:cubicBezTo>
                    <a:pt x="6825" y="9356"/>
                    <a:pt x="7133" y="9676"/>
                    <a:pt x="7442" y="9991"/>
                  </a:cubicBezTo>
                  <a:cubicBezTo>
                    <a:pt x="7453" y="10005"/>
                    <a:pt x="7473" y="10013"/>
                    <a:pt x="7491" y="10013"/>
                  </a:cubicBezTo>
                  <a:cubicBezTo>
                    <a:pt x="7515" y="10013"/>
                    <a:pt x="7536" y="10000"/>
                    <a:pt x="7536" y="9973"/>
                  </a:cubicBezTo>
                  <a:cubicBezTo>
                    <a:pt x="7581" y="9141"/>
                    <a:pt x="7221" y="8347"/>
                    <a:pt x="6925" y="7591"/>
                  </a:cubicBezTo>
                  <a:cubicBezTo>
                    <a:pt x="6585" y="6734"/>
                    <a:pt x="6226" y="5891"/>
                    <a:pt x="5848" y="5053"/>
                  </a:cubicBezTo>
                  <a:cubicBezTo>
                    <a:pt x="5659" y="4644"/>
                    <a:pt x="5483" y="4234"/>
                    <a:pt x="5262" y="3844"/>
                  </a:cubicBezTo>
                  <a:cubicBezTo>
                    <a:pt x="5055" y="3478"/>
                    <a:pt x="4784" y="3176"/>
                    <a:pt x="4444" y="2937"/>
                  </a:cubicBezTo>
                  <a:cubicBezTo>
                    <a:pt x="4128" y="2704"/>
                    <a:pt x="3776" y="2527"/>
                    <a:pt x="3430" y="2350"/>
                  </a:cubicBezTo>
                  <a:cubicBezTo>
                    <a:pt x="3052" y="2161"/>
                    <a:pt x="2686" y="1966"/>
                    <a:pt x="2334" y="1745"/>
                  </a:cubicBezTo>
                  <a:cubicBezTo>
                    <a:pt x="1526" y="1254"/>
                    <a:pt x="778" y="669"/>
                    <a:pt x="104" y="13"/>
                  </a:cubicBezTo>
                  <a:cubicBezTo>
                    <a:pt x="94" y="4"/>
                    <a:pt x="83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7"/>
            <p:cNvSpPr/>
            <p:nvPr/>
          </p:nvSpPr>
          <p:spPr>
            <a:xfrm>
              <a:off x="5714002" y="4686215"/>
              <a:ext cx="645986" cy="1750712"/>
            </a:xfrm>
            <a:custGeom>
              <a:avLst/>
              <a:gdLst/>
              <a:ahLst/>
              <a:cxnLst/>
              <a:rect l="l" t="t" r="r" b="b"/>
              <a:pathLst>
                <a:path w="10167" h="27554" extrusionOk="0">
                  <a:moveTo>
                    <a:pt x="4739" y="0"/>
                  </a:moveTo>
                  <a:cubicBezTo>
                    <a:pt x="4719" y="0"/>
                    <a:pt x="4700" y="11"/>
                    <a:pt x="4700" y="35"/>
                  </a:cubicBezTo>
                  <a:cubicBezTo>
                    <a:pt x="4662" y="1774"/>
                    <a:pt x="4517" y="3506"/>
                    <a:pt x="4334" y="5233"/>
                  </a:cubicBezTo>
                  <a:cubicBezTo>
                    <a:pt x="4151" y="6946"/>
                    <a:pt x="3962" y="8666"/>
                    <a:pt x="3950" y="10391"/>
                  </a:cubicBezTo>
                  <a:cubicBezTo>
                    <a:pt x="3944" y="11115"/>
                    <a:pt x="3976" y="11847"/>
                    <a:pt x="4052" y="12571"/>
                  </a:cubicBezTo>
                  <a:cubicBezTo>
                    <a:pt x="3956" y="12414"/>
                    <a:pt x="3855" y="12263"/>
                    <a:pt x="3749" y="12118"/>
                  </a:cubicBezTo>
                  <a:cubicBezTo>
                    <a:pt x="3497" y="11758"/>
                    <a:pt x="3244" y="11399"/>
                    <a:pt x="3087" y="10984"/>
                  </a:cubicBezTo>
                  <a:cubicBezTo>
                    <a:pt x="2924" y="10580"/>
                    <a:pt x="2835" y="10152"/>
                    <a:pt x="2729" y="9730"/>
                  </a:cubicBezTo>
                  <a:cubicBezTo>
                    <a:pt x="2615" y="9289"/>
                    <a:pt x="2482" y="8855"/>
                    <a:pt x="2313" y="8432"/>
                  </a:cubicBezTo>
                  <a:cubicBezTo>
                    <a:pt x="2124" y="7960"/>
                    <a:pt x="1890" y="7513"/>
                    <a:pt x="1581" y="7109"/>
                  </a:cubicBezTo>
                  <a:cubicBezTo>
                    <a:pt x="1574" y="7099"/>
                    <a:pt x="1563" y="7095"/>
                    <a:pt x="1552" y="7095"/>
                  </a:cubicBezTo>
                  <a:cubicBezTo>
                    <a:pt x="1529" y="7095"/>
                    <a:pt x="1506" y="7115"/>
                    <a:pt x="1519" y="7141"/>
                  </a:cubicBezTo>
                  <a:cubicBezTo>
                    <a:pt x="1714" y="7544"/>
                    <a:pt x="1916" y="7940"/>
                    <a:pt x="2086" y="8356"/>
                  </a:cubicBezTo>
                  <a:cubicBezTo>
                    <a:pt x="2256" y="8772"/>
                    <a:pt x="2407" y="9195"/>
                    <a:pt x="2520" y="9629"/>
                  </a:cubicBezTo>
                  <a:cubicBezTo>
                    <a:pt x="2628" y="10045"/>
                    <a:pt x="2715" y="10473"/>
                    <a:pt x="2860" y="10888"/>
                  </a:cubicBezTo>
                  <a:cubicBezTo>
                    <a:pt x="3006" y="11304"/>
                    <a:pt x="3220" y="11676"/>
                    <a:pt x="3471" y="12030"/>
                  </a:cubicBezTo>
                  <a:cubicBezTo>
                    <a:pt x="3616" y="12231"/>
                    <a:pt x="3761" y="12426"/>
                    <a:pt x="3893" y="12627"/>
                  </a:cubicBezTo>
                  <a:cubicBezTo>
                    <a:pt x="3969" y="12734"/>
                    <a:pt x="4038" y="12842"/>
                    <a:pt x="4102" y="12955"/>
                  </a:cubicBezTo>
                  <a:lnTo>
                    <a:pt x="4102" y="12961"/>
                  </a:lnTo>
                  <a:cubicBezTo>
                    <a:pt x="4221" y="13888"/>
                    <a:pt x="4454" y="14781"/>
                    <a:pt x="4668" y="15688"/>
                  </a:cubicBezTo>
                  <a:cubicBezTo>
                    <a:pt x="4883" y="16621"/>
                    <a:pt x="5046" y="17554"/>
                    <a:pt x="5021" y="18511"/>
                  </a:cubicBezTo>
                  <a:cubicBezTo>
                    <a:pt x="5015" y="18624"/>
                    <a:pt x="5009" y="18732"/>
                    <a:pt x="5003" y="18839"/>
                  </a:cubicBezTo>
                  <a:cubicBezTo>
                    <a:pt x="4989" y="18775"/>
                    <a:pt x="4971" y="18719"/>
                    <a:pt x="4951" y="18656"/>
                  </a:cubicBezTo>
                  <a:cubicBezTo>
                    <a:pt x="4864" y="18379"/>
                    <a:pt x="4756" y="18101"/>
                    <a:pt x="4637" y="17837"/>
                  </a:cubicBezTo>
                  <a:cubicBezTo>
                    <a:pt x="4398" y="17301"/>
                    <a:pt x="4114" y="16792"/>
                    <a:pt x="3787" y="16307"/>
                  </a:cubicBezTo>
                  <a:cubicBezTo>
                    <a:pt x="3137" y="15330"/>
                    <a:pt x="2337" y="14455"/>
                    <a:pt x="1468" y="13661"/>
                  </a:cubicBezTo>
                  <a:cubicBezTo>
                    <a:pt x="1223" y="13434"/>
                    <a:pt x="977" y="13214"/>
                    <a:pt x="744" y="12975"/>
                  </a:cubicBezTo>
                  <a:cubicBezTo>
                    <a:pt x="631" y="12854"/>
                    <a:pt x="523" y="12734"/>
                    <a:pt x="423" y="12603"/>
                  </a:cubicBezTo>
                  <a:cubicBezTo>
                    <a:pt x="316" y="12470"/>
                    <a:pt x="227" y="12325"/>
                    <a:pt x="133" y="12181"/>
                  </a:cubicBezTo>
                  <a:cubicBezTo>
                    <a:pt x="120" y="12161"/>
                    <a:pt x="101" y="12153"/>
                    <a:pt x="83" y="12153"/>
                  </a:cubicBezTo>
                  <a:cubicBezTo>
                    <a:pt x="42" y="12153"/>
                    <a:pt x="0" y="12195"/>
                    <a:pt x="14" y="12243"/>
                  </a:cubicBezTo>
                  <a:cubicBezTo>
                    <a:pt x="101" y="12514"/>
                    <a:pt x="290" y="12760"/>
                    <a:pt x="479" y="12975"/>
                  </a:cubicBezTo>
                  <a:cubicBezTo>
                    <a:pt x="668" y="13194"/>
                    <a:pt x="883" y="13396"/>
                    <a:pt x="1104" y="13598"/>
                  </a:cubicBezTo>
                  <a:cubicBezTo>
                    <a:pt x="1532" y="13988"/>
                    <a:pt x="1959" y="14391"/>
                    <a:pt x="2357" y="14819"/>
                  </a:cubicBezTo>
                  <a:cubicBezTo>
                    <a:pt x="3145" y="15676"/>
                    <a:pt x="3837" y="16627"/>
                    <a:pt x="4354" y="17673"/>
                  </a:cubicBezTo>
                  <a:cubicBezTo>
                    <a:pt x="4492" y="17964"/>
                    <a:pt x="4625" y="18266"/>
                    <a:pt x="4738" y="18568"/>
                  </a:cubicBezTo>
                  <a:cubicBezTo>
                    <a:pt x="4826" y="18787"/>
                    <a:pt x="4907" y="19014"/>
                    <a:pt x="4977" y="19241"/>
                  </a:cubicBezTo>
                  <a:cubicBezTo>
                    <a:pt x="4921" y="19941"/>
                    <a:pt x="4832" y="20639"/>
                    <a:pt x="4788" y="21339"/>
                  </a:cubicBezTo>
                  <a:cubicBezTo>
                    <a:pt x="4750" y="21944"/>
                    <a:pt x="4738" y="22549"/>
                    <a:pt x="4762" y="23159"/>
                  </a:cubicBezTo>
                  <a:cubicBezTo>
                    <a:pt x="4712" y="23020"/>
                    <a:pt x="4656" y="22883"/>
                    <a:pt x="4593" y="22756"/>
                  </a:cubicBezTo>
                  <a:cubicBezTo>
                    <a:pt x="4430" y="22392"/>
                    <a:pt x="4221" y="22057"/>
                    <a:pt x="3969" y="21749"/>
                  </a:cubicBezTo>
                  <a:cubicBezTo>
                    <a:pt x="3485" y="21150"/>
                    <a:pt x="2880" y="20671"/>
                    <a:pt x="2343" y="20124"/>
                  </a:cubicBezTo>
                  <a:cubicBezTo>
                    <a:pt x="2041" y="19815"/>
                    <a:pt x="1776" y="19487"/>
                    <a:pt x="1519" y="19147"/>
                  </a:cubicBezTo>
                  <a:cubicBezTo>
                    <a:pt x="1510" y="19137"/>
                    <a:pt x="1497" y="19133"/>
                    <a:pt x="1486" y="19133"/>
                  </a:cubicBezTo>
                  <a:cubicBezTo>
                    <a:pt x="1460" y="19133"/>
                    <a:pt x="1436" y="19155"/>
                    <a:pt x="1450" y="19185"/>
                  </a:cubicBezTo>
                  <a:cubicBezTo>
                    <a:pt x="1587" y="19531"/>
                    <a:pt x="1828" y="19834"/>
                    <a:pt x="2079" y="20110"/>
                  </a:cubicBezTo>
                  <a:cubicBezTo>
                    <a:pt x="2331" y="20388"/>
                    <a:pt x="2608" y="20639"/>
                    <a:pt x="2880" y="20892"/>
                  </a:cubicBezTo>
                  <a:cubicBezTo>
                    <a:pt x="3447" y="21421"/>
                    <a:pt x="3994" y="21970"/>
                    <a:pt x="4354" y="22662"/>
                  </a:cubicBezTo>
                  <a:cubicBezTo>
                    <a:pt x="4454" y="22857"/>
                    <a:pt x="4543" y="23066"/>
                    <a:pt x="4619" y="23267"/>
                  </a:cubicBezTo>
                  <a:cubicBezTo>
                    <a:pt x="4687" y="23456"/>
                    <a:pt x="4738" y="23645"/>
                    <a:pt x="4800" y="23834"/>
                  </a:cubicBezTo>
                  <a:cubicBezTo>
                    <a:pt x="4870" y="24860"/>
                    <a:pt x="5040" y="25881"/>
                    <a:pt x="5323" y="26863"/>
                  </a:cubicBezTo>
                  <a:cubicBezTo>
                    <a:pt x="5393" y="27084"/>
                    <a:pt x="5456" y="27305"/>
                    <a:pt x="5526" y="27526"/>
                  </a:cubicBezTo>
                  <a:cubicBezTo>
                    <a:pt x="5532" y="27545"/>
                    <a:pt x="5547" y="27553"/>
                    <a:pt x="5562" y="27553"/>
                  </a:cubicBezTo>
                  <a:cubicBezTo>
                    <a:pt x="5592" y="27553"/>
                    <a:pt x="5625" y="27524"/>
                    <a:pt x="5613" y="27488"/>
                  </a:cubicBezTo>
                  <a:cubicBezTo>
                    <a:pt x="5494" y="27027"/>
                    <a:pt x="5418" y="26555"/>
                    <a:pt x="5323" y="26089"/>
                  </a:cubicBezTo>
                  <a:cubicBezTo>
                    <a:pt x="5285" y="25881"/>
                    <a:pt x="5247" y="25680"/>
                    <a:pt x="5216" y="25471"/>
                  </a:cubicBezTo>
                  <a:cubicBezTo>
                    <a:pt x="5267" y="24596"/>
                    <a:pt x="5846" y="23872"/>
                    <a:pt x="6419" y="23255"/>
                  </a:cubicBezTo>
                  <a:cubicBezTo>
                    <a:pt x="6765" y="22883"/>
                    <a:pt x="7119" y="22517"/>
                    <a:pt x="7390" y="22089"/>
                  </a:cubicBezTo>
                  <a:cubicBezTo>
                    <a:pt x="7635" y="21711"/>
                    <a:pt x="7818" y="21302"/>
                    <a:pt x="8020" y="20904"/>
                  </a:cubicBezTo>
                  <a:cubicBezTo>
                    <a:pt x="8126" y="20685"/>
                    <a:pt x="8239" y="20464"/>
                    <a:pt x="8372" y="20255"/>
                  </a:cubicBezTo>
                  <a:cubicBezTo>
                    <a:pt x="8511" y="20042"/>
                    <a:pt x="8669" y="19846"/>
                    <a:pt x="8838" y="19664"/>
                  </a:cubicBezTo>
                  <a:cubicBezTo>
                    <a:pt x="8865" y="19638"/>
                    <a:pt x="8834" y="19603"/>
                    <a:pt x="8804" y="19603"/>
                  </a:cubicBezTo>
                  <a:cubicBezTo>
                    <a:pt x="8799" y="19603"/>
                    <a:pt x="8793" y="19604"/>
                    <a:pt x="8788" y="19607"/>
                  </a:cubicBezTo>
                  <a:cubicBezTo>
                    <a:pt x="8422" y="19865"/>
                    <a:pt x="8177" y="20255"/>
                    <a:pt x="7969" y="20639"/>
                  </a:cubicBezTo>
                  <a:cubicBezTo>
                    <a:pt x="7742" y="21043"/>
                    <a:pt x="7559" y="21465"/>
                    <a:pt x="7320" y="21862"/>
                  </a:cubicBezTo>
                  <a:cubicBezTo>
                    <a:pt x="6811" y="22712"/>
                    <a:pt x="5991" y="23317"/>
                    <a:pt x="5488" y="24174"/>
                  </a:cubicBezTo>
                  <a:cubicBezTo>
                    <a:pt x="5361" y="24381"/>
                    <a:pt x="5261" y="24608"/>
                    <a:pt x="5192" y="24842"/>
                  </a:cubicBezTo>
                  <a:cubicBezTo>
                    <a:pt x="5172" y="24910"/>
                    <a:pt x="5160" y="24974"/>
                    <a:pt x="5148" y="25043"/>
                  </a:cubicBezTo>
                  <a:cubicBezTo>
                    <a:pt x="5134" y="24930"/>
                    <a:pt x="5122" y="24816"/>
                    <a:pt x="5102" y="24703"/>
                  </a:cubicBezTo>
                  <a:cubicBezTo>
                    <a:pt x="4997" y="23784"/>
                    <a:pt x="4951" y="22857"/>
                    <a:pt x="4977" y="21932"/>
                  </a:cubicBezTo>
                  <a:cubicBezTo>
                    <a:pt x="5009" y="20987"/>
                    <a:pt x="5140" y="20054"/>
                    <a:pt x="5204" y="19109"/>
                  </a:cubicBezTo>
                  <a:cubicBezTo>
                    <a:pt x="5216" y="18976"/>
                    <a:pt x="5223" y="18839"/>
                    <a:pt x="5229" y="18700"/>
                  </a:cubicBezTo>
                  <a:cubicBezTo>
                    <a:pt x="5349" y="18304"/>
                    <a:pt x="5462" y="17906"/>
                    <a:pt x="5631" y="17528"/>
                  </a:cubicBezTo>
                  <a:cubicBezTo>
                    <a:pt x="5852" y="17031"/>
                    <a:pt x="6142" y="16565"/>
                    <a:pt x="6483" y="16142"/>
                  </a:cubicBezTo>
                  <a:cubicBezTo>
                    <a:pt x="6848" y="15682"/>
                    <a:pt x="7288" y="15304"/>
                    <a:pt x="7748" y="14940"/>
                  </a:cubicBezTo>
                  <a:cubicBezTo>
                    <a:pt x="8247" y="14548"/>
                    <a:pt x="8725" y="14158"/>
                    <a:pt x="9134" y="13679"/>
                  </a:cubicBezTo>
                  <a:cubicBezTo>
                    <a:pt x="9355" y="13434"/>
                    <a:pt x="9556" y="13170"/>
                    <a:pt x="9727" y="12885"/>
                  </a:cubicBezTo>
                  <a:cubicBezTo>
                    <a:pt x="9902" y="12603"/>
                    <a:pt x="10035" y="12300"/>
                    <a:pt x="10155" y="11984"/>
                  </a:cubicBezTo>
                  <a:cubicBezTo>
                    <a:pt x="10167" y="11957"/>
                    <a:pt x="10147" y="11940"/>
                    <a:pt x="10125" y="11940"/>
                  </a:cubicBezTo>
                  <a:cubicBezTo>
                    <a:pt x="10112" y="11940"/>
                    <a:pt x="10099" y="11946"/>
                    <a:pt x="10091" y="11960"/>
                  </a:cubicBezTo>
                  <a:cubicBezTo>
                    <a:pt x="9948" y="12225"/>
                    <a:pt x="9783" y="12476"/>
                    <a:pt x="9613" y="12728"/>
                  </a:cubicBezTo>
                  <a:cubicBezTo>
                    <a:pt x="9449" y="12975"/>
                    <a:pt x="9279" y="13214"/>
                    <a:pt x="9090" y="13440"/>
                  </a:cubicBezTo>
                  <a:cubicBezTo>
                    <a:pt x="8693" y="13926"/>
                    <a:pt x="8227" y="14322"/>
                    <a:pt x="7730" y="14713"/>
                  </a:cubicBezTo>
                  <a:cubicBezTo>
                    <a:pt x="7264" y="15078"/>
                    <a:pt x="6811" y="15462"/>
                    <a:pt x="6425" y="15929"/>
                  </a:cubicBezTo>
                  <a:cubicBezTo>
                    <a:pt x="6079" y="16344"/>
                    <a:pt x="5790" y="16804"/>
                    <a:pt x="5563" y="17295"/>
                  </a:cubicBezTo>
                  <a:cubicBezTo>
                    <a:pt x="5436" y="17554"/>
                    <a:pt x="5323" y="17830"/>
                    <a:pt x="5241" y="18107"/>
                  </a:cubicBezTo>
                  <a:cubicBezTo>
                    <a:pt x="5235" y="17982"/>
                    <a:pt x="5235" y="17856"/>
                    <a:pt x="5229" y="17729"/>
                  </a:cubicBezTo>
                  <a:cubicBezTo>
                    <a:pt x="5198" y="17251"/>
                    <a:pt x="5122" y="16778"/>
                    <a:pt x="5027" y="16313"/>
                  </a:cubicBezTo>
                  <a:cubicBezTo>
                    <a:pt x="4838" y="15386"/>
                    <a:pt x="4573" y="14479"/>
                    <a:pt x="4410" y="13548"/>
                  </a:cubicBezTo>
                  <a:cubicBezTo>
                    <a:pt x="4384" y="13390"/>
                    <a:pt x="4360" y="13232"/>
                    <a:pt x="4340" y="13074"/>
                  </a:cubicBezTo>
                  <a:cubicBezTo>
                    <a:pt x="4346" y="12993"/>
                    <a:pt x="4360" y="12905"/>
                    <a:pt x="4378" y="12816"/>
                  </a:cubicBezTo>
                  <a:cubicBezTo>
                    <a:pt x="4416" y="12621"/>
                    <a:pt x="4473" y="12432"/>
                    <a:pt x="4543" y="12249"/>
                  </a:cubicBezTo>
                  <a:cubicBezTo>
                    <a:pt x="4687" y="11879"/>
                    <a:pt x="4901" y="11538"/>
                    <a:pt x="5178" y="11248"/>
                  </a:cubicBezTo>
                  <a:cubicBezTo>
                    <a:pt x="5526" y="10888"/>
                    <a:pt x="5953" y="10624"/>
                    <a:pt x="6331" y="10309"/>
                  </a:cubicBezTo>
                  <a:cubicBezTo>
                    <a:pt x="6672" y="10019"/>
                    <a:pt x="6980" y="9699"/>
                    <a:pt x="7245" y="9346"/>
                  </a:cubicBezTo>
                  <a:cubicBezTo>
                    <a:pt x="7396" y="9144"/>
                    <a:pt x="7529" y="8937"/>
                    <a:pt x="7648" y="8722"/>
                  </a:cubicBezTo>
                  <a:cubicBezTo>
                    <a:pt x="7762" y="8501"/>
                    <a:pt x="7875" y="8262"/>
                    <a:pt x="7937" y="8024"/>
                  </a:cubicBezTo>
                  <a:cubicBezTo>
                    <a:pt x="7946" y="7991"/>
                    <a:pt x="7925" y="7966"/>
                    <a:pt x="7903" y="7966"/>
                  </a:cubicBezTo>
                  <a:cubicBezTo>
                    <a:pt x="7890" y="7966"/>
                    <a:pt x="7878" y="7973"/>
                    <a:pt x="7869" y="7992"/>
                  </a:cubicBezTo>
                  <a:cubicBezTo>
                    <a:pt x="7756" y="8193"/>
                    <a:pt x="7654" y="8394"/>
                    <a:pt x="7535" y="8591"/>
                  </a:cubicBezTo>
                  <a:cubicBezTo>
                    <a:pt x="7421" y="8786"/>
                    <a:pt x="7302" y="8968"/>
                    <a:pt x="7169" y="9150"/>
                  </a:cubicBezTo>
                  <a:cubicBezTo>
                    <a:pt x="6904" y="9516"/>
                    <a:pt x="6596" y="9850"/>
                    <a:pt x="6250" y="10146"/>
                  </a:cubicBezTo>
                  <a:cubicBezTo>
                    <a:pt x="5872" y="10461"/>
                    <a:pt x="5456" y="10731"/>
                    <a:pt x="5110" y="11077"/>
                  </a:cubicBezTo>
                  <a:cubicBezTo>
                    <a:pt x="4820" y="11368"/>
                    <a:pt x="4593" y="11708"/>
                    <a:pt x="4436" y="12086"/>
                  </a:cubicBezTo>
                  <a:cubicBezTo>
                    <a:pt x="4372" y="12237"/>
                    <a:pt x="4316" y="12400"/>
                    <a:pt x="4271" y="12571"/>
                  </a:cubicBezTo>
                  <a:cubicBezTo>
                    <a:pt x="4215" y="12048"/>
                    <a:pt x="4183" y="11525"/>
                    <a:pt x="4171" y="10996"/>
                  </a:cubicBezTo>
                  <a:cubicBezTo>
                    <a:pt x="4133" y="9271"/>
                    <a:pt x="4303" y="7544"/>
                    <a:pt x="4480" y="5824"/>
                  </a:cubicBezTo>
                  <a:cubicBezTo>
                    <a:pt x="4567" y="4962"/>
                    <a:pt x="4656" y="4099"/>
                    <a:pt x="4724" y="3242"/>
                  </a:cubicBezTo>
                  <a:cubicBezTo>
                    <a:pt x="4788" y="2385"/>
                    <a:pt x="4857" y="1529"/>
                    <a:pt x="4820" y="672"/>
                  </a:cubicBezTo>
                  <a:cubicBezTo>
                    <a:pt x="4808" y="465"/>
                    <a:pt x="4800" y="250"/>
                    <a:pt x="4782" y="35"/>
                  </a:cubicBezTo>
                  <a:cubicBezTo>
                    <a:pt x="4782" y="13"/>
                    <a:pt x="4760" y="0"/>
                    <a:pt x="4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0" name="Google Shape;2310;p47"/>
          <p:cNvGrpSpPr/>
          <p:nvPr/>
        </p:nvGrpSpPr>
        <p:grpSpPr>
          <a:xfrm>
            <a:off x="4039924" y="1548173"/>
            <a:ext cx="4987588" cy="3499601"/>
            <a:chOff x="4039924" y="1548173"/>
            <a:chExt cx="4987588" cy="3499601"/>
          </a:xfrm>
        </p:grpSpPr>
        <p:sp>
          <p:nvSpPr>
            <p:cNvPr id="2311" name="Google Shape;2311;p47"/>
            <p:cNvSpPr/>
            <p:nvPr/>
          </p:nvSpPr>
          <p:spPr>
            <a:xfrm>
              <a:off x="8887389" y="1742683"/>
              <a:ext cx="140123" cy="160324"/>
            </a:xfrm>
            <a:custGeom>
              <a:avLst/>
              <a:gdLst/>
              <a:ahLst/>
              <a:cxnLst/>
              <a:rect l="l" t="t" r="r" b="b"/>
              <a:pathLst>
                <a:path w="1457" h="1667" extrusionOk="0">
                  <a:moveTo>
                    <a:pt x="1050" y="0"/>
                  </a:moveTo>
                  <a:cubicBezTo>
                    <a:pt x="739" y="0"/>
                    <a:pt x="434" y="154"/>
                    <a:pt x="259" y="438"/>
                  </a:cubicBezTo>
                  <a:cubicBezTo>
                    <a:pt x="0" y="848"/>
                    <a:pt x="95" y="1377"/>
                    <a:pt x="466" y="1667"/>
                  </a:cubicBezTo>
                  <a:lnTo>
                    <a:pt x="1456" y="92"/>
                  </a:lnTo>
                  <a:cubicBezTo>
                    <a:pt x="1326" y="30"/>
                    <a:pt x="1188" y="0"/>
                    <a:pt x="1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7"/>
            <p:cNvSpPr/>
            <p:nvPr/>
          </p:nvSpPr>
          <p:spPr>
            <a:xfrm>
              <a:off x="5090998" y="3647126"/>
              <a:ext cx="140132" cy="78477"/>
            </a:xfrm>
            <a:custGeom>
              <a:avLst/>
              <a:gdLst/>
              <a:ahLst/>
              <a:cxnLst/>
              <a:rect l="l" t="t" r="r" b="b"/>
              <a:pathLst>
                <a:path w="1866" h="1045" extrusionOk="0">
                  <a:moveTo>
                    <a:pt x="985" y="0"/>
                  </a:moveTo>
                  <a:cubicBezTo>
                    <a:pt x="916" y="0"/>
                    <a:pt x="846" y="8"/>
                    <a:pt x="776" y="24"/>
                  </a:cubicBezTo>
                  <a:cubicBezTo>
                    <a:pt x="310" y="131"/>
                    <a:pt x="0" y="579"/>
                    <a:pt x="58" y="1044"/>
                  </a:cubicBezTo>
                  <a:lnTo>
                    <a:pt x="1866" y="629"/>
                  </a:lnTo>
                  <a:cubicBezTo>
                    <a:pt x="1737" y="248"/>
                    <a:pt x="1376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7"/>
            <p:cNvSpPr/>
            <p:nvPr/>
          </p:nvSpPr>
          <p:spPr>
            <a:xfrm>
              <a:off x="7416524" y="1548173"/>
              <a:ext cx="78176" cy="78026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7"/>
            <p:cNvSpPr/>
            <p:nvPr/>
          </p:nvSpPr>
          <p:spPr>
            <a:xfrm>
              <a:off x="5716869" y="2274521"/>
              <a:ext cx="78176" cy="78026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7"/>
            <p:cNvSpPr/>
            <p:nvPr/>
          </p:nvSpPr>
          <p:spPr>
            <a:xfrm>
              <a:off x="7590277" y="2632393"/>
              <a:ext cx="140126" cy="115984"/>
            </a:xfrm>
            <a:custGeom>
              <a:avLst/>
              <a:gdLst/>
              <a:ahLst/>
              <a:cxnLst/>
              <a:rect l="l" t="t" r="r" b="b"/>
              <a:pathLst>
                <a:path w="1556" h="1288" extrusionOk="0">
                  <a:moveTo>
                    <a:pt x="1336" y="1"/>
                  </a:moveTo>
                  <a:lnTo>
                    <a:pt x="0" y="1027"/>
                  </a:lnTo>
                  <a:cubicBezTo>
                    <a:pt x="164" y="1198"/>
                    <a:pt x="386" y="1288"/>
                    <a:pt x="611" y="1288"/>
                  </a:cubicBezTo>
                  <a:cubicBezTo>
                    <a:pt x="791" y="1288"/>
                    <a:pt x="973" y="1230"/>
                    <a:pt x="1128" y="1109"/>
                  </a:cubicBezTo>
                  <a:cubicBezTo>
                    <a:pt x="1474" y="844"/>
                    <a:pt x="1556" y="365"/>
                    <a:pt x="1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7"/>
            <p:cNvSpPr/>
            <p:nvPr/>
          </p:nvSpPr>
          <p:spPr>
            <a:xfrm>
              <a:off x="4039924" y="4969748"/>
              <a:ext cx="78176" cy="78026"/>
            </a:xfrm>
            <a:custGeom>
              <a:avLst/>
              <a:gdLst/>
              <a:ahLst/>
              <a:cxnLst/>
              <a:rect l="l" t="t" r="r" b="b"/>
              <a:pathLst>
                <a:path w="1041" h="1039" extrusionOk="0">
                  <a:moveTo>
                    <a:pt x="524" y="0"/>
                  </a:moveTo>
                  <a:cubicBezTo>
                    <a:pt x="233" y="0"/>
                    <a:pt x="1" y="233"/>
                    <a:pt x="1" y="523"/>
                  </a:cubicBezTo>
                  <a:cubicBezTo>
                    <a:pt x="1" y="806"/>
                    <a:pt x="233" y="1039"/>
                    <a:pt x="524" y="1039"/>
                  </a:cubicBezTo>
                  <a:cubicBezTo>
                    <a:pt x="808" y="1039"/>
                    <a:pt x="1041" y="806"/>
                    <a:pt x="1041" y="523"/>
                  </a:cubicBezTo>
                  <a:cubicBezTo>
                    <a:pt x="1041" y="233"/>
                    <a:pt x="808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47"/>
          <p:cNvGrpSpPr/>
          <p:nvPr/>
        </p:nvGrpSpPr>
        <p:grpSpPr>
          <a:xfrm>
            <a:off x="5945205" y="2611956"/>
            <a:ext cx="4147223" cy="2660943"/>
            <a:chOff x="5132745" y="1852704"/>
            <a:chExt cx="5183785" cy="3440632"/>
          </a:xfrm>
        </p:grpSpPr>
        <p:grpSp>
          <p:nvGrpSpPr>
            <p:cNvPr id="2318" name="Google Shape;2318;p47"/>
            <p:cNvGrpSpPr/>
            <p:nvPr/>
          </p:nvGrpSpPr>
          <p:grpSpPr>
            <a:xfrm rot="-34760" flipH="1">
              <a:off x="5132678" y="1865808"/>
              <a:ext cx="2591981" cy="3414424"/>
              <a:chOff x="-1144750" y="2219113"/>
              <a:chExt cx="981575" cy="1281450"/>
            </a:xfrm>
          </p:grpSpPr>
          <p:sp>
            <p:nvSpPr>
              <p:cNvPr id="2319" name="Google Shape;2319;p47"/>
              <p:cNvSpPr/>
              <p:nvPr/>
            </p:nvSpPr>
            <p:spPr>
              <a:xfrm>
                <a:off x="-891675" y="2393638"/>
                <a:ext cx="34675" cy="9957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9830" extrusionOk="0">
                    <a:moveTo>
                      <a:pt x="945" y="1"/>
                    </a:moveTo>
                    <a:lnTo>
                      <a:pt x="0" y="39816"/>
                    </a:lnTo>
                    <a:lnTo>
                      <a:pt x="436" y="39830"/>
                    </a:lnTo>
                    <a:lnTo>
                      <a:pt x="1387" y="13"/>
                    </a:lnTo>
                    <a:lnTo>
                      <a:pt x="9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7"/>
              <p:cNvSpPr/>
              <p:nvPr/>
            </p:nvSpPr>
            <p:spPr>
              <a:xfrm>
                <a:off x="-827275" y="2395188"/>
                <a:ext cx="34675" cy="9957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9830" extrusionOk="0">
                    <a:moveTo>
                      <a:pt x="945" y="1"/>
                    </a:moveTo>
                    <a:lnTo>
                      <a:pt x="1" y="39818"/>
                    </a:lnTo>
                    <a:lnTo>
                      <a:pt x="436" y="39830"/>
                    </a:lnTo>
                    <a:lnTo>
                      <a:pt x="1387" y="14"/>
                    </a:lnTo>
                    <a:lnTo>
                      <a:pt x="9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7"/>
              <p:cNvSpPr/>
              <p:nvPr/>
            </p:nvSpPr>
            <p:spPr>
              <a:xfrm>
                <a:off x="-762825" y="2396788"/>
                <a:ext cx="34475" cy="9956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9824" extrusionOk="0">
                    <a:moveTo>
                      <a:pt x="945" y="0"/>
                    </a:moveTo>
                    <a:lnTo>
                      <a:pt x="0" y="39817"/>
                    </a:lnTo>
                    <a:lnTo>
                      <a:pt x="434" y="39823"/>
                    </a:lnTo>
                    <a:lnTo>
                      <a:pt x="1379" y="6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7"/>
              <p:cNvSpPr/>
              <p:nvPr/>
            </p:nvSpPr>
            <p:spPr>
              <a:xfrm>
                <a:off x="-698425" y="2398213"/>
                <a:ext cx="34475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9829" extrusionOk="0">
                    <a:moveTo>
                      <a:pt x="945" y="0"/>
                    </a:moveTo>
                    <a:lnTo>
                      <a:pt x="0" y="39822"/>
                    </a:lnTo>
                    <a:lnTo>
                      <a:pt x="434" y="39828"/>
                    </a:lnTo>
                    <a:lnTo>
                      <a:pt x="1379" y="13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7"/>
              <p:cNvSpPr/>
              <p:nvPr/>
            </p:nvSpPr>
            <p:spPr>
              <a:xfrm>
                <a:off x="-634025" y="2399763"/>
                <a:ext cx="34475" cy="9957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9830" extrusionOk="0">
                    <a:moveTo>
                      <a:pt x="945" y="0"/>
                    </a:moveTo>
                    <a:lnTo>
                      <a:pt x="0" y="39818"/>
                    </a:lnTo>
                    <a:lnTo>
                      <a:pt x="434" y="39830"/>
                    </a:lnTo>
                    <a:lnTo>
                      <a:pt x="1379" y="14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7"/>
              <p:cNvSpPr/>
              <p:nvPr/>
            </p:nvSpPr>
            <p:spPr>
              <a:xfrm>
                <a:off x="-567100" y="2466688"/>
                <a:ext cx="30425" cy="8214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32857" extrusionOk="0">
                    <a:moveTo>
                      <a:pt x="781" y="1"/>
                    </a:moveTo>
                    <a:lnTo>
                      <a:pt x="1" y="32844"/>
                    </a:lnTo>
                    <a:lnTo>
                      <a:pt x="434" y="32856"/>
                    </a:lnTo>
                    <a:lnTo>
                      <a:pt x="1216" y="7"/>
                    </a:lnTo>
                    <a:lnTo>
                      <a:pt x="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7"/>
              <p:cNvSpPr/>
              <p:nvPr/>
            </p:nvSpPr>
            <p:spPr>
              <a:xfrm>
                <a:off x="-499850" y="2571563"/>
                <a:ext cx="25225" cy="5982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3931" extrusionOk="0">
                    <a:moveTo>
                      <a:pt x="567" y="1"/>
                    </a:moveTo>
                    <a:lnTo>
                      <a:pt x="0" y="23919"/>
                    </a:lnTo>
                    <a:lnTo>
                      <a:pt x="434" y="23931"/>
                    </a:lnTo>
                    <a:lnTo>
                      <a:pt x="1008" y="13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7"/>
              <p:cNvSpPr/>
              <p:nvPr/>
            </p:nvSpPr>
            <p:spPr>
              <a:xfrm>
                <a:off x="-431825" y="2567788"/>
                <a:ext cx="21600" cy="451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049" extrusionOk="0">
                    <a:moveTo>
                      <a:pt x="428" y="1"/>
                    </a:moveTo>
                    <a:lnTo>
                      <a:pt x="0" y="18035"/>
                    </a:lnTo>
                    <a:lnTo>
                      <a:pt x="434" y="18048"/>
                    </a:lnTo>
                    <a:lnTo>
                      <a:pt x="863" y="7"/>
                    </a:ln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7"/>
              <p:cNvSpPr/>
              <p:nvPr/>
            </p:nvSpPr>
            <p:spPr>
              <a:xfrm>
                <a:off x="-364900" y="2552988"/>
                <a:ext cx="19525" cy="3586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4344" extrusionOk="0">
                    <a:moveTo>
                      <a:pt x="347" y="0"/>
                    </a:moveTo>
                    <a:lnTo>
                      <a:pt x="1" y="14332"/>
                    </a:lnTo>
                    <a:lnTo>
                      <a:pt x="440" y="14344"/>
                    </a:lnTo>
                    <a:lnTo>
                      <a:pt x="781" y="8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7"/>
              <p:cNvSpPr/>
              <p:nvPr/>
            </p:nvSpPr>
            <p:spPr>
              <a:xfrm>
                <a:off x="-1043800" y="2388263"/>
                <a:ext cx="110925" cy="96130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8452" extrusionOk="0">
                    <a:moveTo>
                      <a:pt x="2746" y="0"/>
                    </a:moveTo>
                    <a:cubicBezTo>
                      <a:pt x="2017" y="0"/>
                      <a:pt x="1195" y="333"/>
                      <a:pt x="864" y="1009"/>
                    </a:cubicBezTo>
                    <a:cubicBezTo>
                      <a:pt x="430" y="1891"/>
                      <a:pt x="581" y="3182"/>
                      <a:pt x="536" y="4133"/>
                    </a:cubicBezTo>
                    <a:cubicBezTo>
                      <a:pt x="468" y="5569"/>
                      <a:pt x="404" y="7005"/>
                      <a:pt x="347" y="8449"/>
                    </a:cubicBezTo>
                    <a:cubicBezTo>
                      <a:pt x="120" y="14118"/>
                      <a:pt x="7" y="19793"/>
                      <a:pt x="7" y="25468"/>
                    </a:cubicBezTo>
                    <a:cubicBezTo>
                      <a:pt x="1" y="28693"/>
                      <a:pt x="32" y="31919"/>
                      <a:pt x="96" y="35138"/>
                    </a:cubicBezTo>
                    <a:cubicBezTo>
                      <a:pt x="114" y="35850"/>
                      <a:pt x="128" y="36560"/>
                      <a:pt x="279" y="37254"/>
                    </a:cubicBezTo>
                    <a:cubicBezTo>
                      <a:pt x="317" y="37455"/>
                      <a:pt x="373" y="37650"/>
                      <a:pt x="474" y="37827"/>
                    </a:cubicBezTo>
                    <a:cubicBezTo>
                      <a:pt x="707" y="38241"/>
                      <a:pt x="1182" y="38451"/>
                      <a:pt x="1663" y="38451"/>
                    </a:cubicBezTo>
                    <a:cubicBezTo>
                      <a:pt x="1884" y="38451"/>
                      <a:pt x="2106" y="38407"/>
                      <a:pt x="2306" y="38318"/>
                    </a:cubicBezTo>
                    <a:cubicBezTo>
                      <a:pt x="2936" y="38034"/>
                      <a:pt x="3352" y="37392"/>
                      <a:pt x="3535" y="36725"/>
                    </a:cubicBezTo>
                    <a:cubicBezTo>
                      <a:pt x="3710" y="36051"/>
                      <a:pt x="3698" y="35345"/>
                      <a:pt x="3686" y="34652"/>
                    </a:cubicBezTo>
                    <a:cubicBezTo>
                      <a:pt x="3484" y="23843"/>
                      <a:pt x="4436" y="13040"/>
                      <a:pt x="4323" y="2225"/>
                    </a:cubicBezTo>
                    <a:cubicBezTo>
                      <a:pt x="4315" y="1179"/>
                      <a:pt x="4070" y="39"/>
                      <a:pt x="2803" y="1"/>
                    </a:cubicBezTo>
                    <a:cubicBezTo>
                      <a:pt x="2784" y="0"/>
                      <a:pt x="2765" y="0"/>
                      <a:pt x="27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7"/>
              <p:cNvSpPr/>
              <p:nvPr/>
            </p:nvSpPr>
            <p:spPr>
              <a:xfrm>
                <a:off x="-1030725" y="2261563"/>
                <a:ext cx="867550" cy="1205025"/>
              </a:xfrm>
              <a:custGeom>
                <a:avLst/>
                <a:gdLst/>
                <a:ahLst/>
                <a:cxnLst/>
                <a:rect l="l" t="t" r="r" b="b"/>
                <a:pathLst>
                  <a:path w="34702" h="48201" extrusionOk="0">
                    <a:moveTo>
                      <a:pt x="4705" y="1"/>
                    </a:moveTo>
                    <a:cubicBezTo>
                      <a:pt x="4006" y="1"/>
                      <a:pt x="3311" y="29"/>
                      <a:pt x="2628" y="86"/>
                    </a:cubicBezTo>
                    <a:cubicBezTo>
                      <a:pt x="826" y="231"/>
                      <a:pt x="1" y="2423"/>
                      <a:pt x="864" y="3947"/>
                    </a:cubicBezTo>
                    <a:cubicBezTo>
                      <a:pt x="1576" y="5220"/>
                      <a:pt x="3088" y="5857"/>
                      <a:pt x="4542" y="5982"/>
                    </a:cubicBezTo>
                    <a:cubicBezTo>
                      <a:pt x="4803" y="6005"/>
                      <a:pt x="5065" y="6015"/>
                      <a:pt x="5327" y="6015"/>
                    </a:cubicBezTo>
                    <a:cubicBezTo>
                      <a:pt x="6447" y="6015"/>
                      <a:pt x="7571" y="5843"/>
                      <a:pt x="8691" y="5843"/>
                    </a:cubicBezTo>
                    <a:cubicBezTo>
                      <a:pt x="8951" y="5843"/>
                      <a:pt x="9210" y="5852"/>
                      <a:pt x="9469" y="5875"/>
                    </a:cubicBezTo>
                    <a:cubicBezTo>
                      <a:pt x="12190" y="6121"/>
                      <a:pt x="14595" y="7854"/>
                      <a:pt x="16290" y="10002"/>
                    </a:cubicBezTo>
                    <a:cubicBezTo>
                      <a:pt x="17493" y="11538"/>
                      <a:pt x="18532" y="13403"/>
                      <a:pt x="20354" y="14108"/>
                    </a:cubicBezTo>
                    <a:cubicBezTo>
                      <a:pt x="20889" y="14319"/>
                      <a:pt x="21451" y="14408"/>
                      <a:pt x="22021" y="14408"/>
                    </a:cubicBezTo>
                    <a:cubicBezTo>
                      <a:pt x="23020" y="14408"/>
                      <a:pt x="24040" y="14133"/>
                      <a:pt x="24971" y="13756"/>
                    </a:cubicBezTo>
                    <a:cubicBezTo>
                      <a:pt x="26439" y="13157"/>
                      <a:pt x="27799" y="12307"/>
                      <a:pt x="29303" y="11822"/>
                    </a:cubicBezTo>
                    <a:cubicBezTo>
                      <a:pt x="29657" y="11705"/>
                      <a:pt x="30038" y="11612"/>
                      <a:pt x="30404" y="11612"/>
                    </a:cubicBezTo>
                    <a:cubicBezTo>
                      <a:pt x="30692" y="11612"/>
                      <a:pt x="30970" y="11669"/>
                      <a:pt x="31219" y="11816"/>
                    </a:cubicBezTo>
                    <a:cubicBezTo>
                      <a:pt x="32227" y="12401"/>
                      <a:pt x="32044" y="13901"/>
                      <a:pt x="31603" y="14977"/>
                    </a:cubicBezTo>
                    <a:cubicBezTo>
                      <a:pt x="30602" y="17422"/>
                      <a:pt x="28945" y="19532"/>
                      <a:pt x="27402" y="21680"/>
                    </a:cubicBezTo>
                    <a:cubicBezTo>
                      <a:pt x="22841" y="28016"/>
                      <a:pt x="19043" y="34958"/>
                      <a:pt x="13657" y="40608"/>
                    </a:cubicBezTo>
                    <a:cubicBezTo>
                      <a:pt x="12743" y="41566"/>
                      <a:pt x="11743" y="42517"/>
                      <a:pt x="10482" y="42939"/>
                    </a:cubicBezTo>
                    <a:cubicBezTo>
                      <a:pt x="8548" y="43601"/>
                      <a:pt x="6098" y="43002"/>
                      <a:pt x="4649" y="44445"/>
                    </a:cubicBezTo>
                    <a:cubicBezTo>
                      <a:pt x="4448" y="44640"/>
                      <a:pt x="4277" y="44886"/>
                      <a:pt x="4259" y="45169"/>
                    </a:cubicBezTo>
                    <a:cubicBezTo>
                      <a:pt x="4234" y="45642"/>
                      <a:pt x="4669" y="46006"/>
                      <a:pt x="5065" y="46271"/>
                    </a:cubicBezTo>
                    <a:cubicBezTo>
                      <a:pt x="6772" y="47395"/>
                      <a:pt x="8806" y="48200"/>
                      <a:pt x="10817" y="48200"/>
                    </a:cubicBezTo>
                    <a:cubicBezTo>
                      <a:pt x="11478" y="48200"/>
                      <a:pt x="12137" y="48113"/>
                      <a:pt x="12781" y="47922"/>
                    </a:cubicBezTo>
                    <a:cubicBezTo>
                      <a:pt x="15395" y="47140"/>
                      <a:pt x="17229" y="44848"/>
                      <a:pt x="18810" y="42624"/>
                    </a:cubicBezTo>
                    <a:cubicBezTo>
                      <a:pt x="21927" y="38240"/>
                      <a:pt x="24762" y="33654"/>
                      <a:pt x="27591" y="29068"/>
                    </a:cubicBezTo>
                    <a:cubicBezTo>
                      <a:pt x="29329" y="26246"/>
                      <a:pt x="31068" y="23425"/>
                      <a:pt x="32591" y="20477"/>
                    </a:cubicBezTo>
                    <a:cubicBezTo>
                      <a:pt x="33695" y="18341"/>
                      <a:pt x="34702" y="16049"/>
                      <a:pt x="34646" y="13642"/>
                    </a:cubicBezTo>
                    <a:cubicBezTo>
                      <a:pt x="34608" y="12369"/>
                      <a:pt x="34198" y="11003"/>
                      <a:pt x="33152" y="10272"/>
                    </a:cubicBezTo>
                    <a:cubicBezTo>
                      <a:pt x="32563" y="9865"/>
                      <a:pt x="31865" y="9716"/>
                      <a:pt x="31146" y="9716"/>
                    </a:cubicBezTo>
                    <a:cubicBezTo>
                      <a:pt x="30574" y="9716"/>
                      <a:pt x="29989" y="9810"/>
                      <a:pt x="29436" y="9944"/>
                    </a:cubicBezTo>
                    <a:cubicBezTo>
                      <a:pt x="28278" y="10219"/>
                      <a:pt x="27131" y="10652"/>
                      <a:pt x="25949" y="10652"/>
                    </a:cubicBezTo>
                    <a:cubicBezTo>
                      <a:pt x="25858" y="10652"/>
                      <a:pt x="25767" y="10650"/>
                      <a:pt x="25675" y="10644"/>
                    </a:cubicBezTo>
                    <a:cubicBezTo>
                      <a:pt x="24006" y="10555"/>
                      <a:pt x="22526" y="9541"/>
                      <a:pt x="21360" y="8351"/>
                    </a:cubicBezTo>
                    <a:cubicBezTo>
                      <a:pt x="20195" y="7160"/>
                      <a:pt x="19250" y="5761"/>
                      <a:pt x="18066" y="4590"/>
                    </a:cubicBezTo>
                    <a:cubicBezTo>
                      <a:pt x="15988" y="2543"/>
                      <a:pt x="13229" y="1264"/>
                      <a:pt x="10382" y="621"/>
                    </a:cubicBezTo>
                    <a:cubicBezTo>
                      <a:pt x="8556" y="212"/>
                      <a:pt x="6614" y="1"/>
                      <a:pt x="4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7"/>
              <p:cNvSpPr/>
              <p:nvPr/>
            </p:nvSpPr>
            <p:spPr>
              <a:xfrm>
                <a:off x="-1144750" y="3299638"/>
                <a:ext cx="576100" cy="200925"/>
              </a:xfrm>
              <a:custGeom>
                <a:avLst/>
                <a:gdLst/>
                <a:ahLst/>
                <a:cxnLst/>
                <a:rect l="l" t="t" r="r" b="b"/>
                <a:pathLst>
                  <a:path w="23044" h="8037" extrusionOk="0">
                    <a:moveTo>
                      <a:pt x="5273" y="0"/>
                    </a:moveTo>
                    <a:cubicBezTo>
                      <a:pt x="5080" y="0"/>
                      <a:pt x="4887" y="2"/>
                      <a:pt x="4695" y="5"/>
                    </a:cubicBezTo>
                    <a:cubicBezTo>
                      <a:pt x="4379" y="11"/>
                      <a:pt x="4058" y="23"/>
                      <a:pt x="3774" y="150"/>
                    </a:cubicBezTo>
                    <a:cubicBezTo>
                      <a:pt x="3119" y="439"/>
                      <a:pt x="2861" y="1221"/>
                      <a:pt x="2672" y="1907"/>
                    </a:cubicBezTo>
                    <a:cubicBezTo>
                      <a:pt x="2445" y="2764"/>
                      <a:pt x="2212" y="3614"/>
                      <a:pt x="1986" y="4471"/>
                    </a:cubicBezTo>
                    <a:cubicBezTo>
                      <a:pt x="1922" y="4692"/>
                      <a:pt x="1860" y="4925"/>
                      <a:pt x="1715" y="5114"/>
                    </a:cubicBezTo>
                    <a:cubicBezTo>
                      <a:pt x="1526" y="5359"/>
                      <a:pt x="1224" y="5492"/>
                      <a:pt x="971" y="5681"/>
                    </a:cubicBezTo>
                    <a:cubicBezTo>
                      <a:pt x="651" y="5913"/>
                      <a:pt x="1" y="6637"/>
                      <a:pt x="241" y="7085"/>
                    </a:cubicBezTo>
                    <a:cubicBezTo>
                      <a:pt x="380" y="7349"/>
                      <a:pt x="799" y="7405"/>
                      <a:pt x="1212" y="7405"/>
                    </a:cubicBezTo>
                    <a:cubicBezTo>
                      <a:pt x="1515" y="7405"/>
                      <a:pt x="1813" y="7375"/>
                      <a:pt x="1996" y="7375"/>
                    </a:cubicBezTo>
                    <a:cubicBezTo>
                      <a:pt x="2003" y="7375"/>
                      <a:pt x="2010" y="7375"/>
                      <a:pt x="2017" y="7375"/>
                    </a:cubicBezTo>
                    <a:cubicBezTo>
                      <a:pt x="3724" y="7407"/>
                      <a:pt x="5431" y="7489"/>
                      <a:pt x="7144" y="7582"/>
                    </a:cubicBezTo>
                    <a:cubicBezTo>
                      <a:pt x="10527" y="7771"/>
                      <a:pt x="13917" y="8024"/>
                      <a:pt x="17310" y="8036"/>
                    </a:cubicBezTo>
                    <a:cubicBezTo>
                      <a:pt x="17387" y="8036"/>
                      <a:pt x="17464" y="8036"/>
                      <a:pt x="17541" y="8036"/>
                    </a:cubicBezTo>
                    <a:cubicBezTo>
                      <a:pt x="19374" y="8036"/>
                      <a:pt x="21218" y="7966"/>
                      <a:pt x="23043" y="7777"/>
                    </a:cubicBezTo>
                    <a:cubicBezTo>
                      <a:pt x="23043" y="7021"/>
                      <a:pt x="22615" y="6323"/>
                      <a:pt x="22042" y="5832"/>
                    </a:cubicBezTo>
                    <a:cubicBezTo>
                      <a:pt x="21475" y="5340"/>
                      <a:pt x="20769" y="5038"/>
                      <a:pt x="20063" y="4773"/>
                    </a:cubicBezTo>
                    <a:cubicBezTo>
                      <a:pt x="18205" y="4074"/>
                      <a:pt x="16240" y="3628"/>
                      <a:pt x="14249" y="3602"/>
                    </a:cubicBezTo>
                    <a:cubicBezTo>
                      <a:pt x="14179" y="3601"/>
                      <a:pt x="14108" y="3601"/>
                      <a:pt x="14038" y="3601"/>
                    </a:cubicBezTo>
                    <a:cubicBezTo>
                      <a:pt x="13718" y="3601"/>
                      <a:pt x="13397" y="3608"/>
                      <a:pt x="13078" y="3608"/>
                    </a:cubicBezTo>
                    <a:cubicBezTo>
                      <a:pt x="12483" y="3608"/>
                      <a:pt x="11892" y="3583"/>
                      <a:pt x="11315" y="3439"/>
                    </a:cubicBezTo>
                    <a:cubicBezTo>
                      <a:pt x="10364" y="3204"/>
                      <a:pt x="9431" y="2544"/>
                      <a:pt x="9230" y="1579"/>
                    </a:cubicBezTo>
                    <a:cubicBezTo>
                      <a:pt x="9135" y="1151"/>
                      <a:pt x="9167" y="628"/>
                      <a:pt x="8826" y="345"/>
                    </a:cubicBezTo>
                    <a:cubicBezTo>
                      <a:pt x="8625" y="169"/>
                      <a:pt x="8341" y="137"/>
                      <a:pt x="8077" y="119"/>
                    </a:cubicBezTo>
                    <a:cubicBezTo>
                      <a:pt x="7142" y="40"/>
                      <a:pt x="6207" y="0"/>
                      <a:pt x="5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7"/>
              <p:cNvSpPr/>
              <p:nvPr/>
            </p:nvSpPr>
            <p:spPr>
              <a:xfrm>
                <a:off x="-1092775" y="2219113"/>
                <a:ext cx="224600" cy="219375"/>
              </a:xfrm>
              <a:custGeom>
                <a:avLst/>
                <a:gdLst/>
                <a:ahLst/>
                <a:cxnLst/>
                <a:rect l="l" t="t" r="r" b="b"/>
                <a:pathLst>
                  <a:path w="8984" h="8775" extrusionOk="0">
                    <a:moveTo>
                      <a:pt x="6541" y="1"/>
                    </a:moveTo>
                    <a:cubicBezTo>
                      <a:pt x="5999" y="1"/>
                      <a:pt x="5476" y="39"/>
                      <a:pt x="5160" y="39"/>
                    </a:cubicBezTo>
                    <a:cubicBezTo>
                      <a:pt x="3774" y="39"/>
                      <a:pt x="2395" y="153"/>
                      <a:pt x="1028" y="380"/>
                    </a:cubicBezTo>
                    <a:cubicBezTo>
                      <a:pt x="845" y="411"/>
                      <a:pt x="650" y="449"/>
                      <a:pt x="511" y="581"/>
                    </a:cubicBezTo>
                    <a:cubicBezTo>
                      <a:pt x="360" y="726"/>
                      <a:pt x="322" y="947"/>
                      <a:pt x="291" y="1155"/>
                    </a:cubicBezTo>
                    <a:cubicBezTo>
                      <a:pt x="0" y="3226"/>
                      <a:pt x="171" y="5368"/>
                      <a:pt x="788" y="7366"/>
                    </a:cubicBezTo>
                    <a:cubicBezTo>
                      <a:pt x="870" y="7630"/>
                      <a:pt x="965" y="7907"/>
                      <a:pt x="1166" y="8090"/>
                    </a:cubicBezTo>
                    <a:cubicBezTo>
                      <a:pt x="1331" y="8241"/>
                      <a:pt x="1544" y="8316"/>
                      <a:pt x="1759" y="8380"/>
                    </a:cubicBezTo>
                    <a:cubicBezTo>
                      <a:pt x="2776" y="8685"/>
                      <a:pt x="3834" y="8775"/>
                      <a:pt x="4900" y="8775"/>
                    </a:cubicBezTo>
                    <a:cubicBezTo>
                      <a:pt x="5635" y="8775"/>
                      <a:pt x="6374" y="8732"/>
                      <a:pt x="7106" y="8688"/>
                    </a:cubicBezTo>
                    <a:cubicBezTo>
                      <a:pt x="7326" y="8676"/>
                      <a:pt x="7567" y="8657"/>
                      <a:pt x="7748" y="8531"/>
                    </a:cubicBezTo>
                    <a:cubicBezTo>
                      <a:pt x="7983" y="8366"/>
                      <a:pt x="8070" y="8072"/>
                      <a:pt x="8140" y="7793"/>
                    </a:cubicBezTo>
                    <a:cubicBezTo>
                      <a:pt x="8460" y="6502"/>
                      <a:pt x="8649" y="5173"/>
                      <a:pt x="8693" y="3845"/>
                    </a:cubicBezTo>
                    <a:cubicBezTo>
                      <a:pt x="8725" y="3045"/>
                      <a:pt x="8983" y="1161"/>
                      <a:pt x="8460" y="481"/>
                    </a:cubicBezTo>
                    <a:cubicBezTo>
                      <a:pt x="8155" y="82"/>
                      <a:pt x="7327" y="1"/>
                      <a:pt x="6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7"/>
              <p:cNvSpPr/>
              <p:nvPr/>
            </p:nvSpPr>
            <p:spPr>
              <a:xfrm>
                <a:off x="-680825" y="3309663"/>
                <a:ext cx="4210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751" extrusionOk="0">
                    <a:moveTo>
                      <a:pt x="775" y="0"/>
                    </a:moveTo>
                    <a:cubicBezTo>
                      <a:pt x="723" y="0"/>
                      <a:pt x="670" y="7"/>
                      <a:pt x="619" y="20"/>
                    </a:cubicBezTo>
                    <a:cubicBezTo>
                      <a:pt x="259" y="114"/>
                      <a:pt x="114" y="480"/>
                      <a:pt x="70" y="814"/>
                    </a:cubicBezTo>
                    <a:lnTo>
                      <a:pt x="70" y="852"/>
                    </a:lnTo>
                    <a:cubicBezTo>
                      <a:pt x="1" y="1216"/>
                      <a:pt x="134" y="1601"/>
                      <a:pt x="524" y="1721"/>
                    </a:cubicBezTo>
                    <a:cubicBezTo>
                      <a:pt x="593" y="1741"/>
                      <a:pt x="662" y="1750"/>
                      <a:pt x="730" y="1750"/>
                    </a:cubicBezTo>
                    <a:cubicBezTo>
                      <a:pt x="1026" y="1750"/>
                      <a:pt x="1306" y="1575"/>
                      <a:pt x="1475" y="1329"/>
                    </a:cubicBezTo>
                    <a:cubicBezTo>
                      <a:pt x="1683" y="1021"/>
                      <a:pt x="1664" y="587"/>
                      <a:pt x="1419" y="309"/>
                    </a:cubicBezTo>
                    <a:cubicBezTo>
                      <a:pt x="1258" y="134"/>
                      <a:pt x="1016" y="0"/>
                      <a:pt x="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7"/>
              <p:cNvSpPr/>
              <p:nvPr/>
            </p:nvSpPr>
            <p:spPr>
              <a:xfrm>
                <a:off x="-628525" y="3266413"/>
                <a:ext cx="32000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350" extrusionOk="0">
                    <a:moveTo>
                      <a:pt x="700" y="1"/>
                    </a:moveTo>
                    <a:cubicBezTo>
                      <a:pt x="575" y="1"/>
                      <a:pt x="446" y="42"/>
                      <a:pt x="353" y="125"/>
                    </a:cubicBezTo>
                    <a:cubicBezTo>
                      <a:pt x="202" y="181"/>
                      <a:pt x="77" y="294"/>
                      <a:pt x="45" y="465"/>
                    </a:cubicBezTo>
                    <a:cubicBezTo>
                      <a:pt x="19" y="591"/>
                      <a:pt x="1" y="704"/>
                      <a:pt x="13" y="829"/>
                    </a:cubicBezTo>
                    <a:cubicBezTo>
                      <a:pt x="46" y="1121"/>
                      <a:pt x="289" y="1350"/>
                      <a:pt x="576" y="1350"/>
                    </a:cubicBezTo>
                    <a:cubicBezTo>
                      <a:pt x="619" y="1350"/>
                      <a:pt x="662" y="1345"/>
                      <a:pt x="705" y="1334"/>
                    </a:cubicBezTo>
                    <a:cubicBezTo>
                      <a:pt x="888" y="1290"/>
                      <a:pt x="1040" y="1164"/>
                      <a:pt x="1129" y="1000"/>
                    </a:cubicBezTo>
                    <a:cubicBezTo>
                      <a:pt x="1141" y="981"/>
                      <a:pt x="1147" y="962"/>
                      <a:pt x="1153" y="943"/>
                    </a:cubicBezTo>
                    <a:lnTo>
                      <a:pt x="1159" y="937"/>
                    </a:lnTo>
                    <a:cubicBezTo>
                      <a:pt x="1235" y="773"/>
                      <a:pt x="1280" y="578"/>
                      <a:pt x="1229" y="408"/>
                    </a:cubicBezTo>
                    <a:cubicBezTo>
                      <a:pt x="1173" y="225"/>
                      <a:pt x="1046" y="81"/>
                      <a:pt x="857" y="24"/>
                    </a:cubicBezTo>
                    <a:cubicBezTo>
                      <a:pt x="807" y="9"/>
                      <a:pt x="754" y="1"/>
                      <a:pt x="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7"/>
              <p:cNvSpPr/>
              <p:nvPr/>
            </p:nvSpPr>
            <p:spPr>
              <a:xfrm>
                <a:off x="-595600" y="3215138"/>
                <a:ext cx="3480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13" extrusionOk="0">
                    <a:moveTo>
                      <a:pt x="764" y="1"/>
                    </a:moveTo>
                    <a:cubicBezTo>
                      <a:pt x="632" y="1"/>
                      <a:pt x="499" y="51"/>
                      <a:pt x="385" y="147"/>
                    </a:cubicBezTo>
                    <a:cubicBezTo>
                      <a:pt x="57" y="418"/>
                      <a:pt x="1" y="991"/>
                      <a:pt x="397" y="1225"/>
                    </a:cubicBezTo>
                    <a:cubicBezTo>
                      <a:pt x="497" y="1284"/>
                      <a:pt x="608" y="1313"/>
                      <a:pt x="718" y="1313"/>
                    </a:cubicBezTo>
                    <a:cubicBezTo>
                      <a:pt x="922" y="1313"/>
                      <a:pt x="1123" y="1216"/>
                      <a:pt x="1240" y="1036"/>
                    </a:cubicBezTo>
                    <a:cubicBezTo>
                      <a:pt x="1336" y="877"/>
                      <a:pt x="1392" y="638"/>
                      <a:pt x="1324" y="462"/>
                    </a:cubicBezTo>
                    <a:cubicBezTo>
                      <a:pt x="1304" y="418"/>
                      <a:pt x="1286" y="380"/>
                      <a:pt x="1266" y="342"/>
                    </a:cubicBezTo>
                    <a:cubicBezTo>
                      <a:pt x="1240" y="273"/>
                      <a:pt x="1203" y="217"/>
                      <a:pt x="1153" y="167"/>
                    </a:cubicBezTo>
                    <a:cubicBezTo>
                      <a:pt x="1037" y="55"/>
                      <a:pt x="901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7"/>
              <p:cNvSpPr/>
              <p:nvPr/>
            </p:nvSpPr>
            <p:spPr>
              <a:xfrm>
                <a:off x="-559550" y="3173688"/>
                <a:ext cx="323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31" extrusionOk="0">
                    <a:moveTo>
                      <a:pt x="707" y="1"/>
                    </a:moveTo>
                    <a:cubicBezTo>
                      <a:pt x="665" y="1"/>
                      <a:pt x="622" y="6"/>
                      <a:pt x="580" y="17"/>
                    </a:cubicBezTo>
                    <a:cubicBezTo>
                      <a:pt x="504" y="41"/>
                      <a:pt x="435" y="67"/>
                      <a:pt x="359" y="104"/>
                    </a:cubicBezTo>
                    <a:cubicBezTo>
                      <a:pt x="114" y="243"/>
                      <a:pt x="1" y="596"/>
                      <a:pt x="152" y="848"/>
                    </a:cubicBezTo>
                    <a:cubicBezTo>
                      <a:pt x="252" y="1011"/>
                      <a:pt x="423" y="1113"/>
                      <a:pt x="606" y="1125"/>
                    </a:cubicBezTo>
                    <a:cubicBezTo>
                      <a:pt x="624" y="1125"/>
                      <a:pt x="643" y="1131"/>
                      <a:pt x="662" y="1131"/>
                    </a:cubicBezTo>
                    <a:cubicBezTo>
                      <a:pt x="958" y="1131"/>
                      <a:pt x="1292" y="892"/>
                      <a:pt x="1260" y="558"/>
                    </a:cubicBezTo>
                    <a:cubicBezTo>
                      <a:pt x="1242" y="381"/>
                      <a:pt x="1197" y="243"/>
                      <a:pt x="1053" y="124"/>
                    </a:cubicBezTo>
                    <a:cubicBezTo>
                      <a:pt x="958" y="48"/>
                      <a:pt x="835" y="1"/>
                      <a:pt x="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7"/>
              <p:cNvSpPr/>
              <p:nvPr/>
            </p:nvSpPr>
            <p:spPr>
              <a:xfrm>
                <a:off x="-529000" y="3125913"/>
                <a:ext cx="2932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165" extrusionOk="0">
                    <a:moveTo>
                      <a:pt x="597" y="1"/>
                    </a:moveTo>
                    <a:cubicBezTo>
                      <a:pt x="467" y="1"/>
                      <a:pt x="341" y="46"/>
                      <a:pt x="253" y="151"/>
                    </a:cubicBezTo>
                    <a:cubicBezTo>
                      <a:pt x="247" y="157"/>
                      <a:pt x="239" y="169"/>
                      <a:pt x="233" y="176"/>
                    </a:cubicBezTo>
                    <a:cubicBezTo>
                      <a:pt x="221" y="183"/>
                      <a:pt x="215" y="189"/>
                      <a:pt x="202" y="195"/>
                    </a:cubicBezTo>
                    <a:cubicBezTo>
                      <a:pt x="96" y="309"/>
                      <a:pt x="58" y="428"/>
                      <a:pt x="32" y="579"/>
                    </a:cubicBezTo>
                    <a:lnTo>
                      <a:pt x="32" y="611"/>
                    </a:lnTo>
                    <a:cubicBezTo>
                      <a:pt x="0" y="838"/>
                      <a:pt x="209" y="1090"/>
                      <a:pt x="416" y="1146"/>
                    </a:cubicBezTo>
                    <a:cubicBezTo>
                      <a:pt x="465" y="1158"/>
                      <a:pt x="515" y="1165"/>
                      <a:pt x="566" y="1165"/>
                    </a:cubicBezTo>
                    <a:cubicBezTo>
                      <a:pt x="754" y="1165"/>
                      <a:pt x="945" y="1081"/>
                      <a:pt x="1041" y="907"/>
                    </a:cubicBezTo>
                    <a:cubicBezTo>
                      <a:pt x="1051" y="889"/>
                      <a:pt x="1055" y="881"/>
                      <a:pt x="1054" y="881"/>
                    </a:cubicBezTo>
                    <a:lnTo>
                      <a:pt x="1054" y="881"/>
                    </a:lnTo>
                    <a:cubicBezTo>
                      <a:pt x="1053" y="881"/>
                      <a:pt x="1048" y="886"/>
                      <a:pt x="1041" y="894"/>
                    </a:cubicBezTo>
                    <a:cubicBezTo>
                      <a:pt x="1116" y="794"/>
                      <a:pt x="1166" y="693"/>
                      <a:pt x="1172" y="561"/>
                    </a:cubicBezTo>
                    <a:cubicBezTo>
                      <a:pt x="1172" y="428"/>
                      <a:pt x="1122" y="265"/>
                      <a:pt x="1021" y="169"/>
                    </a:cubicBezTo>
                    <a:cubicBezTo>
                      <a:pt x="914" y="66"/>
                      <a:pt x="753" y="1"/>
                      <a:pt x="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7"/>
              <p:cNvSpPr/>
              <p:nvPr/>
            </p:nvSpPr>
            <p:spPr>
              <a:xfrm>
                <a:off x="-853400" y="2312363"/>
                <a:ext cx="31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132" extrusionOk="0">
                    <a:moveTo>
                      <a:pt x="694" y="0"/>
                    </a:moveTo>
                    <a:cubicBezTo>
                      <a:pt x="596" y="0"/>
                      <a:pt x="498" y="25"/>
                      <a:pt x="411" y="71"/>
                    </a:cubicBezTo>
                    <a:cubicBezTo>
                      <a:pt x="379" y="83"/>
                      <a:pt x="353" y="89"/>
                      <a:pt x="321" y="109"/>
                    </a:cubicBezTo>
                    <a:cubicBezTo>
                      <a:pt x="208" y="171"/>
                      <a:pt x="95" y="298"/>
                      <a:pt x="63" y="429"/>
                    </a:cubicBezTo>
                    <a:cubicBezTo>
                      <a:pt x="1" y="688"/>
                      <a:pt x="126" y="1053"/>
                      <a:pt x="429" y="1109"/>
                    </a:cubicBezTo>
                    <a:cubicBezTo>
                      <a:pt x="505" y="1121"/>
                      <a:pt x="575" y="1131"/>
                      <a:pt x="645" y="1131"/>
                    </a:cubicBezTo>
                    <a:cubicBezTo>
                      <a:pt x="698" y="1131"/>
                      <a:pt x="751" y="1125"/>
                      <a:pt x="807" y="1109"/>
                    </a:cubicBezTo>
                    <a:cubicBezTo>
                      <a:pt x="1002" y="1046"/>
                      <a:pt x="1153" y="902"/>
                      <a:pt x="1204" y="700"/>
                    </a:cubicBezTo>
                    <a:cubicBezTo>
                      <a:pt x="1266" y="423"/>
                      <a:pt x="1135" y="95"/>
                      <a:pt x="838" y="19"/>
                    </a:cubicBezTo>
                    <a:cubicBezTo>
                      <a:pt x="792" y="7"/>
                      <a:pt x="743" y="0"/>
                      <a:pt x="6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47"/>
              <p:cNvSpPr/>
              <p:nvPr/>
            </p:nvSpPr>
            <p:spPr>
              <a:xfrm>
                <a:off x="-786000" y="2321038"/>
                <a:ext cx="2915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72" extrusionOk="0">
                    <a:moveTo>
                      <a:pt x="605" y="1"/>
                    </a:moveTo>
                    <a:cubicBezTo>
                      <a:pt x="423" y="1"/>
                      <a:pt x="243" y="83"/>
                      <a:pt x="146" y="253"/>
                    </a:cubicBezTo>
                    <a:cubicBezTo>
                      <a:pt x="133" y="277"/>
                      <a:pt x="120" y="309"/>
                      <a:pt x="108" y="335"/>
                    </a:cubicBezTo>
                    <a:cubicBezTo>
                      <a:pt x="26" y="498"/>
                      <a:pt x="0" y="649"/>
                      <a:pt x="64" y="820"/>
                    </a:cubicBezTo>
                    <a:cubicBezTo>
                      <a:pt x="126" y="971"/>
                      <a:pt x="247" y="1096"/>
                      <a:pt x="410" y="1140"/>
                    </a:cubicBezTo>
                    <a:cubicBezTo>
                      <a:pt x="422" y="1146"/>
                      <a:pt x="442" y="1146"/>
                      <a:pt x="454" y="1152"/>
                    </a:cubicBezTo>
                    <a:cubicBezTo>
                      <a:pt x="501" y="1165"/>
                      <a:pt x="549" y="1172"/>
                      <a:pt x="598" y="1172"/>
                    </a:cubicBezTo>
                    <a:cubicBezTo>
                      <a:pt x="832" y="1172"/>
                      <a:pt x="1072" y="1027"/>
                      <a:pt x="1134" y="788"/>
                    </a:cubicBezTo>
                    <a:cubicBezTo>
                      <a:pt x="1146" y="725"/>
                      <a:pt x="1154" y="655"/>
                      <a:pt x="1146" y="593"/>
                    </a:cubicBezTo>
                    <a:cubicBezTo>
                      <a:pt x="1166" y="390"/>
                      <a:pt x="1084" y="177"/>
                      <a:pt x="895" y="76"/>
                    </a:cubicBezTo>
                    <a:cubicBezTo>
                      <a:pt x="807" y="26"/>
                      <a:pt x="706" y="1"/>
                      <a:pt x="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47"/>
              <p:cNvSpPr/>
              <p:nvPr/>
            </p:nvSpPr>
            <p:spPr>
              <a:xfrm>
                <a:off x="-729300" y="2343288"/>
                <a:ext cx="320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141" extrusionOk="0">
                    <a:moveTo>
                      <a:pt x="573" y="1"/>
                    </a:moveTo>
                    <a:cubicBezTo>
                      <a:pt x="531" y="1"/>
                      <a:pt x="489" y="6"/>
                      <a:pt x="448" y="18"/>
                    </a:cubicBezTo>
                    <a:cubicBezTo>
                      <a:pt x="151" y="105"/>
                      <a:pt x="0" y="383"/>
                      <a:pt x="50" y="678"/>
                    </a:cubicBezTo>
                    <a:cubicBezTo>
                      <a:pt x="88" y="881"/>
                      <a:pt x="239" y="1050"/>
                      <a:pt x="435" y="1107"/>
                    </a:cubicBezTo>
                    <a:cubicBezTo>
                      <a:pt x="504" y="1132"/>
                      <a:pt x="570" y="1141"/>
                      <a:pt x="636" y="1141"/>
                    </a:cubicBezTo>
                    <a:cubicBezTo>
                      <a:pt x="691" y="1141"/>
                      <a:pt x="747" y="1134"/>
                      <a:pt x="806" y="1126"/>
                    </a:cubicBezTo>
                    <a:cubicBezTo>
                      <a:pt x="1090" y="1088"/>
                      <a:pt x="1279" y="730"/>
                      <a:pt x="1203" y="465"/>
                    </a:cubicBezTo>
                    <a:cubicBezTo>
                      <a:pt x="1154" y="294"/>
                      <a:pt x="1046" y="181"/>
                      <a:pt x="907" y="119"/>
                    </a:cubicBezTo>
                    <a:cubicBezTo>
                      <a:pt x="810" y="44"/>
                      <a:pt x="692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7"/>
              <p:cNvSpPr/>
              <p:nvPr/>
            </p:nvSpPr>
            <p:spPr>
              <a:xfrm>
                <a:off x="-679075" y="2379688"/>
                <a:ext cx="301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46" extrusionOk="0">
                    <a:moveTo>
                      <a:pt x="614" y="0"/>
                    </a:moveTo>
                    <a:cubicBezTo>
                      <a:pt x="570" y="0"/>
                      <a:pt x="524" y="7"/>
                      <a:pt x="479" y="23"/>
                    </a:cubicBezTo>
                    <a:cubicBezTo>
                      <a:pt x="467" y="29"/>
                      <a:pt x="454" y="29"/>
                      <a:pt x="448" y="35"/>
                    </a:cubicBezTo>
                    <a:cubicBezTo>
                      <a:pt x="259" y="99"/>
                      <a:pt x="114" y="212"/>
                      <a:pt x="58" y="407"/>
                    </a:cubicBezTo>
                    <a:cubicBezTo>
                      <a:pt x="0" y="596"/>
                      <a:pt x="52" y="797"/>
                      <a:pt x="183" y="943"/>
                    </a:cubicBezTo>
                    <a:cubicBezTo>
                      <a:pt x="303" y="1074"/>
                      <a:pt x="467" y="1132"/>
                      <a:pt x="643" y="1144"/>
                    </a:cubicBezTo>
                    <a:cubicBezTo>
                      <a:pt x="655" y="1145"/>
                      <a:pt x="668" y="1145"/>
                      <a:pt x="680" y="1145"/>
                    </a:cubicBezTo>
                    <a:cubicBezTo>
                      <a:pt x="951" y="1145"/>
                      <a:pt x="1203" y="886"/>
                      <a:pt x="1198" y="614"/>
                    </a:cubicBezTo>
                    <a:cubicBezTo>
                      <a:pt x="1198" y="439"/>
                      <a:pt x="1122" y="300"/>
                      <a:pt x="1009" y="199"/>
                    </a:cubicBezTo>
                    <a:cubicBezTo>
                      <a:pt x="906" y="82"/>
                      <a:pt x="763" y="0"/>
                      <a:pt x="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7"/>
              <p:cNvSpPr/>
              <p:nvPr/>
            </p:nvSpPr>
            <p:spPr>
              <a:xfrm>
                <a:off x="-628050" y="2421038"/>
                <a:ext cx="2885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91" extrusionOk="0">
                    <a:moveTo>
                      <a:pt x="557" y="0"/>
                    </a:moveTo>
                    <a:cubicBezTo>
                      <a:pt x="277" y="0"/>
                      <a:pt x="0" y="243"/>
                      <a:pt x="6" y="536"/>
                    </a:cubicBezTo>
                    <a:cubicBezTo>
                      <a:pt x="14" y="832"/>
                      <a:pt x="233" y="1083"/>
                      <a:pt x="543" y="1091"/>
                    </a:cubicBezTo>
                    <a:lnTo>
                      <a:pt x="587" y="1091"/>
                    </a:lnTo>
                    <a:cubicBezTo>
                      <a:pt x="590" y="1091"/>
                      <a:pt x="594" y="1091"/>
                      <a:pt x="597" y="1091"/>
                    </a:cubicBezTo>
                    <a:cubicBezTo>
                      <a:pt x="876" y="1091"/>
                      <a:pt x="1154" y="853"/>
                      <a:pt x="1148" y="561"/>
                    </a:cubicBezTo>
                    <a:cubicBezTo>
                      <a:pt x="1140" y="265"/>
                      <a:pt x="921" y="13"/>
                      <a:pt x="611" y="1"/>
                    </a:cubicBezTo>
                    <a:lnTo>
                      <a:pt x="567" y="1"/>
                    </a:lnTo>
                    <a:cubicBezTo>
                      <a:pt x="564" y="1"/>
                      <a:pt x="560" y="0"/>
                      <a:pt x="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47"/>
              <p:cNvSpPr/>
              <p:nvPr/>
            </p:nvSpPr>
            <p:spPr>
              <a:xfrm>
                <a:off x="-1057475" y="2265138"/>
                <a:ext cx="151800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003" extrusionOk="0">
                    <a:moveTo>
                      <a:pt x="3262" y="0"/>
                    </a:moveTo>
                    <a:cubicBezTo>
                      <a:pt x="2587" y="0"/>
                      <a:pt x="1897" y="121"/>
                      <a:pt x="1329" y="251"/>
                    </a:cubicBezTo>
                    <a:cubicBezTo>
                      <a:pt x="1071" y="309"/>
                      <a:pt x="800" y="391"/>
                      <a:pt x="605" y="573"/>
                    </a:cubicBezTo>
                    <a:cubicBezTo>
                      <a:pt x="434" y="743"/>
                      <a:pt x="353" y="983"/>
                      <a:pt x="283" y="1216"/>
                    </a:cubicBezTo>
                    <a:cubicBezTo>
                      <a:pt x="6" y="2205"/>
                      <a:pt x="0" y="3275"/>
                      <a:pt x="271" y="4271"/>
                    </a:cubicBezTo>
                    <a:cubicBezTo>
                      <a:pt x="303" y="4385"/>
                      <a:pt x="341" y="4504"/>
                      <a:pt x="428" y="4586"/>
                    </a:cubicBezTo>
                    <a:cubicBezTo>
                      <a:pt x="504" y="4655"/>
                      <a:pt x="617" y="4687"/>
                      <a:pt x="718" y="4711"/>
                    </a:cubicBezTo>
                    <a:cubicBezTo>
                      <a:pt x="1520" y="4905"/>
                      <a:pt x="2344" y="5003"/>
                      <a:pt x="3168" y="5003"/>
                    </a:cubicBezTo>
                    <a:cubicBezTo>
                      <a:pt x="3710" y="5003"/>
                      <a:pt x="4252" y="4961"/>
                      <a:pt x="4787" y="4876"/>
                    </a:cubicBezTo>
                    <a:cubicBezTo>
                      <a:pt x="5172" y="4819"/>
                      <a:pt x="5580" y="4719"/>
                      <a:pt x="5815" y="4403"/>
                    </a:cubicBezTo>
                    <a:cubicBezTo>
                      <a:pt x="6010" y="4138"/>
                      <a:pt x="6028" y="3786"/>
                      <a:pt x="6034" y="3458"/>
                    </a:cubicBezTo>
                    <a:cubicBezTo>
                      <a:pt x="6053" y="2766"/>
                      <a:pt x="6072" y="2047"/>
                      <a:pt x="5821" y="1405"/>
                    </a:cubicBezTo>
                    <a:cubicBezTo>
                      <a:pt x="5393" y="313"/>
                      <a:pt x="4347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7"/>
              <p:cNvSpPr/>
              <p:nvPr/>
            </p:nvSpPr>
            <p:spPr>
              <a:xfrm>
                <a:off x="-1058925" y="3330113"/>
                <a:ext cx="14037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3656" extrusionOk="0">
                    <a:moveTo>
                      <a:pt x="2571" y="1"/>
                    </a:moveTo>
                    <a:cubicBezTo>
                      <a:pt x="1805" y="1"/>
                      <a:pt x="989" y="210"/>
                      <a:pt x="631" y="676"/>
                    </a:cubicBezTo>
                    <a:cubicBezTo>
                      <a:pt x="474" y="877"/>
                      <a:pt x="399" y="1130"/>
                      <a:pt x="335" y="1381"/>
                    </a:cubicBezTo>
                    <a:cubicBezTo>
                      <a:pt x="222" y="1816"/>
                      <a:pt x="128" y="2257"/>
                      <a:pt x="52" y="2703"/>
                    </a:cubicBezTo>
                    <a:cubicBezTo>
                      <a:pt x="27" y="2880"/>
                      <a:pt x="1" y="3081"/>
                      <a:pt x="108" y="3226"/>
                    </a:cubicBezTo>
                    <a:cubicBezTo>
                      <a:pt x="210" y="3365"/>
                      <a:pt x="392" y="3409"/>
                      <a:pt x="562" y="3447"/>
                    </a:cubicBezTo>
                    <a:cubicBezTo>
                      <a:pt x="1310" y="3584"/>
                      <a:pt x="2070" y="3655"/>
                      <a:pt x="2833" y="3655"/>
                    </a:cubicBezTo>
                    <a:cubicBezTo>
                      <a:pt x="3021" y="3655"/>
                      <a:pt x="3209" y="3651"/>
                      <a:pt x="3396" y="3642"/>
                    </a:cubicBezTo>
                    <a:cubicBezTo>
                      <a:pt x="3882" y="3618"/>
                      <a:pt x="4373" y="3561"/>
                      <a:pt x="4833" y="3391"/>
                    </a:cubicBezTo>
                    <a:cubicBezTo>
                      <a:pt x="5065" y="3302"/>
                      <a:pt x="5312" y="3157"/>
                      <a:pt x="5393" y="2918"/>
                    </a:cubicBezTo>
                    <a:cubicBezTo>
                      <a:pt x="5614" y="2232"/>
                      <a:pt x="4492" y="569"/>
                      <a:pt x="3838" y="241"/>
                    </a:cubicBezTo>
                    <a:cubicBezTo>
                      <a:pt x="3522" y="85"/>
                      <a:pt x="3057" y="1"/>
                      <a:pt x="25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4" name="Google Shape;2344;p47"/>
            <p:cNvGrpSpPr/>
            <p:nvPr/>
          </p:nvGrpSpPr>
          <p:grpSpPr>
            <a:xfrm rot="34760">
              <a:off x="7724615" y="1865808"/>
              <a:ext cx="2591981" cy="3414424"/>
              <a:chOff x="-1144750" y="2219113"/>
              <a:chExt cx="981575" cy="1281450"/>
            </a:xfrm>
          </p:grpSpPr>
          <p:sp>
            <p:nvSpPr>
              <p:cNvPr id="2345" name="Google Shape;2345;p47"/>
              <p:cNvSpPr/>
              <p:nvPr/>
            </p:nvSpPr>
            <p:spPr>
              <a:xfrm>
                <a:off x="-891675" y="2393638"/>
                <a:ext cx="34675" cy="9957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9830" extrusionOk="0">
                    <a:moveTo>
                      <a:pt x="945" y="1"/>
                    </a:moveTo>
                    <a:lnTo>
                      <a:pt x="0" y="39816"/>
                    </a:lnTo>
                    <a:lnTo>
                      <a:pt x="436" y="39830"/>
                    </a:lnTo>
                    <a:lnTo>
                      <a:pt x="1387" y="13"/>
                    </a:lnTo>
                    <a:lnTo>
                      <a:pt x="9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7"/>
              <p:cNvSpPr/>
              <p:nvPr/>
            </p:nvSpPr>
            <p:spPr>
              <a:xfrm>
                <a:off x="-827275" y="2395188"/>
                <a:ext cx="34675" cy="9957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9830" extrusionOk="0">
                    <a:moveTo>
                      <a:pt x="945" y="1"/>
                    </a:moveTo>
                    <a:lnTo>
                      <a:pt x="1" y="39818"/>
                    </a:lnTo>
                    <a:lnTo>
                      <a:pt x="436" y="39830"/>
                    </a:lnTo>
                    <a:lnTo>
                      <a:pt x="1387" y="14"/>
                    </a:lnTo>
                    <a:lnTo>
                      <a:pt x="9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47"/>
              <p:cNvSpPr/>
              <p:nvPr/>
            </p:nvSpPr>
            <p:spPr>
              <a:xfrm>
                <a:off x="-762825" y="2396788"/>
                <a:ext cx="34475" cy="99560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9824" extrusionOk="0">
                    <a:moveTo>
                      <a:pt x="945" y="0"/>
                    </a:moveTo>
                    <a:lnTo>
                      <a:pt x="0" y="39817"/>
                    </a:lnTo>
                    <a:lnTo>
                      <a:pt x="434" y="39823"/>
                    </a:lnTo>
                    <a:lnTo>
                      <a:pt x="1379" y="6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7"/>
              <p:cNvSpPr/>
              <p:nvPr/>
            </p:nvSpPr>
            <p:spPr>
              <a:xfrm>
                <a:off x="-698425" y="2398213"/>
                <a:ext cx="34475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9829" extrusionOk="0">
                    <a:moveTo>
                      <a:pt x="945" y="0"/>
                    </a:moveTo>
                    <a:lnTo>
                      <a:pt x="0" y="39822"/>
                    </a:lnTo>
                    <a:lnTo>
                      <a:pt x="434" y="39828"/>
                    </a:lnTo>
                    <a:lnTo>
                      <a:pt x="1379" y="13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7"/>
              <p:cNvSpPr/>
              <p:nvPr/>
            </p:nvSpPr>
            <p:spPr>
              <a:xfrm>
                <a:off x="-634025" y="2399763"/>
                <a:ext cx="34475" cy="9957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9830" extrusionOk="0">
                    <a:moveTo>
                      <a:pt x="945" y="0"/>
                    </a:moveTo>
                    <a:lnTo>
                      <a:pt x="0" y="39818"/>
                    </a:lnTo>
                    <a:lnTo>
                      <a:pt x="434" y="39830"/>
                    </a:lnTo>
                    <a:lnTo>
                      <a:pt x="1379" y="14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7"/>
              <p:cNvSpPr/>
              <p:nvPr/>
            </p:nvSpPr>
            <p:spPr>
              <a:xfrm>
                <a:off x="-567100" y="2466688"/>
                <a:ext cx="30425" cy="8214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32857" extrusionOk="0">
                    <a:moveTo>
                      <a:pt x="781" y="1"/>
                    </a:moveTo>
                    <a:lnTo>
                      <a:pt x="1" y="32844"/>
                    </a:lnTo>
                    <a:lnTo>
                      <a:pt x="434" y="32856"/>
                    </a:lnTo>
                    <a:lnTo>
                      <a:pt x="1216" y="7"/>
                    </a:lnTo>
                    <a:lnTo>
                      <a:pt x="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7"/>
              <p:cNvSpPr/>
              <p:nvPr/>
            </p:nvSpPr>
            <p:spPr>
              <a:xfrm>
                <a:off x="-499850" y="2571563"/>
                <a:ext cx="25225" cy="5982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3931" extrusionOk="0">
                    <a:moveTo>
                      <a:pt x="567" y="1"/>
                    </a:moveTo>
                    <a:lnTo>
                      <a:pt x="0" y="23919"/>
                    </a:lnTo>
                    <a:lnTo>
                      <a:pt x="434" y="23931"/>
                    </a:lnTo>
                    <a:lnTo>
                      <a:pt x="1008" y="13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7"/>
              <p:cNvSpPr/>
              <p:nvPr/>
            </p:nvSpPr>
            <p:spPr>
              <a:xfrm>
                <a:off x="-431825" y="2567788"/>
                <a:ext cx="21600" cy="451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18049" extrusionOk="0">
                    <a:moveTo>
                      <a:pt x="428" y="1"/>
                    </a:moveTo>
                    <a:lnTo>
                      <a:pt x="0" y="18035"/>
                    </a:lnTo>
                    <a:lnTo>
                      <a:pt x="434" y="18048"/>
                    </a:lnTo>
                    <a:lnTo>
                      <a:pt x="863" y="7"/>
                    </a:ln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7"/>
              <p:cNvSpPr/>
              <p:nvPr/>
            </p:nvSpPr>
            <p:spPr>
              <a:xfrm>
                <a:off x="-364900" y="2552988"/>
                <a:ext cx="19525" cy="3586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4344" extrusionOk="0">
                    <a:moveTo>
                      <a:pt x="347" y="0"/>
                    </a:moveTo>
                    <a:lnTo>
                      <a:pt x="1" y="14332"/>
                    </a:lnTo>
                    <a:lnTo>
                      <a:pt x="440" y="14344"/>
                    </a:lnTo>
                    <a:lnTo>
                      <a:pt x="781" y="8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7"/>
              <p:cNvSpPr/>
              <p:nvPr/>
            </p:nvSpPr>
            <p:spPr>
              <a:xfrm>
                <a:off x="-1043800" y="2388263"/>
                <a:ext cx="110925" cy="96130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8452" extrusionOk="0">
                    <a:moveTo>
                      <a:pt x="2746" y="0"/>
                    </a:moveTo>
                    <a:cubicBezTo>
                      <a:pt x="2017" y="0"/>
                      <a:pt x="1195" y="333"/>
                      <a:pt x="864" y="1009"/>
                    </a:cubicBezTo>
                    <a:cubicBezTo>
                      <a:pt x="430" y="1891"/>
                      <a:pt x="581" y="3182"/>
                      <a:pt x="536" y="4133"/>
                    </a:cubicBezTo>
                    <a:cubicBezTo>
                      <a:pt x="468" y="5569"/>
                      <a:pt x="404" y="7005"/>
                      <a:pt x="347" y="8449"/>
                    </a:cubicBezTo>
                    <a:cubicBezTo>
                      <a:pt x="120" y="14118"/>
                      <a:pt x="7" y="19793"/>
                      <a:pt x="7" y="25468"/>
                    </a:cubicBezTo>
                    <a:cubicBezTo>
                      <a:pt x="1" y="28693"/>
                      <a:pt x="32" y="31919"/>
                      <a:pt x="96" y="35138"/>
                    </a:cubicBezTo>
                    <a:cubicBezTo>
                      <a:pt x="114" y="35850"/>
                      <a:pt x="128" y="36560"/>
                      <a:pt x="279" y="37254"/>
                    </a:cubicBezTo>
                    <a:cubicBezTo>
                      <a:pt x="317" y="37455"/>
                      <a:pt x="373" y="37650"/>
                      <a:pt x="474" y="37827"/>
                    </a:cubicBezTo>
                    <a:cubicBezTo>
                      <a:pt x="707" y="38241"/>
                      <a:pt x="1182" y="38451"/>
                      <a:pt x="1663" y="38451"/>
                    </a:cubicBezTo>
                    <a:cubicBezTo>
                      <a:pt x="1884" y="38451"/>
                      <a:pt x="2106" y="38407"/>
                      <a:pt x="2306" y="38318"/>
                    </a:cubicBezTo>
                    <a:cubicBezTo>
                      <a:pt x="2936" y="38034"/>
                      <a:pt x="3352" y="37392"/>
                      <a:pt x="3535" y="36725"/>
                    </a:cubicBezTo>
                    <a:cubicBezTo>
                      <a:pt x="3710" y="36051"/>
                      <a:pt x="3698" y="35345"/>
                      <a:pt x="3686" y="34652"/>
                    </a:cubicBezTo>
                    <a:cubicBezTo>
                      <a:pt x="3484" y="23843"/>
                      <a:pt x="4436" y="13040"/>
                      <a:pt x="4323" y="2225"/>
                    </a:cubicBezTo>
                    <a:cubicBezTo>
                      <a:pt x="4315" y="1179"/>
                      <a:pt x="4070" y="39"/>
                      <a:pt x="2803" y="1"/>
                    </a:cubicBezTo>
                    <a:cubicBezTo>
                      <a:pt x="2784" y="0"/>
                      <a:pt x="2765" y="0"/>
                      <a:pt x="27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7"/>
              <p:cNvSpPr/>
              <p:nvPr/>
            </p:nvSpPr>
            <p:spPr>
              <a:xfrm>
                <a:off x="-1030725" y="2261563"/>
                <a:ext cx="867550" cy="1205025"/>
              </a:xfrm>
              <a:custGeom>
                <a:avLst/>
                <a:gdLst/>
                <a:ahLst/>
                <a:cxnLst/>
                <a:rect l="l" t="t" r="r" b="b"/>
                <a:pathLst>
                  <a:path w="34702" h="48201" extrusionOk="0">
                    <a:moveTo>
                      <a:pt x="4705" y="1"/>
                    </a:moveTo>
                    <a:cubicBezTo>
                      <a:pt x="4006" y="1"/>
                      <a:pt x="3311" y="29"/>
                      <a:pt x="2628" y="86"/>
                    </a:cubicBezTo>
                    <a:cubicBezTo>
                      <a:pt x="826" y="231"/>
                      <a:pt x="1" y="2423"/>
                      <a:pt x="864" y="3947"/>
                    </a:cubicBezTo>
                    <a:cubicBezTo>
                      <a:pt x="1576" y="5220"/>
                      <a:pt x="3088" y="5857"/>
                      <a:pt x="4542" y="5982"/>
                    </a:cubicBezTo>
                    <a:cubicBezTo>
                      <a:pt x="4803" y="6005"/>
                      <a:pt x="5065" y="6015"/>
                      <a:pt x="5327" y="6015"/>
                    </a:cubicBezTo>
                    <a:cubicBezTo>
                      <a:pt x="6447" y="6015"/>
                      <a:pt x="7571" y="5843"/>
                      <a:pt x="8691" y="5843"/>
                    </a:cubicBezTo>
                    <a:cubicBezTo>
                      <a:pt x="8951" y="5843"/>
                      <a:pt x="9210" y="5852"/>
                      <a:pt x="9469" y="5875"/>
                    </a:cubicBezTo>
                    <a:cubicBezTo>
                      <a:pt x="12190" y="6121"/>
                      <a:pt x="14595" y="7854"/>
                      <a:pt x="16290" y="10002"/>
                    </a:cubicBezTo>
                    <a:cubicBezTo>
                      <a:pt x="17493" y="11538"/>
                      <a:pt x="18532" y="13403"/>
                      <a:pt x="20354" y="14108"/>
                    </a:cubicBezTo>
                    <a:cubicBezTo>
                      <a:pt x="20889" y="14319"/>
                      <a:pt x="21451" y="14408"/>
                      <a:pt x="22021" y="14408"/>
                    </a:cubicBezTo>
                    <a:cubicBezTo>
                      <a:pt x="23020" y="14408"/>
                      <a:pt x="24040" y="14133"/>
                      <a:pt x="24971" y="13756"/>
                    </a:cubicBezTo>
                    <a:cubicBezTo>
                      <a:pt x="26439" y="13157"/>
                      <a:pt x="27799" y="12307"/>
                      <a:pt x="29303" y="11822"/>
                    </a:cubicBezTo>
                    <a:cubicBezTo>
                      <a:pt x="29657" y="11705"/>
                      <a:pt x="30038" y="11612"/>
                      <a:pt x="30404" y="11612"/>
                    </a:cubicBezTo>
                    <a:cubicBezTo>
                      <a:pt x="30692" y="11612"/>
                      <a:pt x="30970" y="11669"/>
                      <a:pt x="31219" y="11816"/>
                    </a:cubicBezTo>
                    <a:cubicBezTo>
                      <a:pt x="32227" y="12401"/>
                      <a:pt x="32044" y="13901"/>
                      <a:pt x="31603" y="14977"/>
                    </a:cubicBezTo>
                    <a:cubicBezTo>
                      <a:pt x="30602" y="17422"/>
                      <a:pt x="28945" y="19532"/>
                      <a:pt x="27402" y="21680"/>
                    </a:cubicBezTo>
                    <a:cubicBezTo>
                      <a:pt x="22841" y="28016"/>
                      <a:pt x="19043" y="34958"/>
                      <a:pt x="13657" y="40608"/>
                    </a:cubicBezTo>
                    <a:cubicBezTo>
                      <a:pt x="12743" y="41566"/>
                      <a:pt x="11743" y="42517"/>
                      <a:pt x="10482" y="42939"/>
                    </a:cubicBezTo>
                    <a:cubicBezTo>
                      <a:pt x="8548" y="43601"/>
                      <a:pt x="6098" y="43002"/>
                      <a:pt x="4649" y="44445"/>
                    </a:cubicBezTo>
                    <a:cubicBezTo>
                      <a:pt x="4448" y="44640"/>
                      <a:pt x="4277" y="44886"/>
                      <a:pt x="4259" y="45169"/>
                    </a:cubicBezTo>
                    <a:cubicBezTo>
                      <a:pt x="4234" y="45642"/>
                      <a:pt x="4669" y="46006"/>
                      <a:pt x="5065" y="46271"/>
                    </a:cubicBezTo>
                    <a:cubicBezTo>
                      <a:pt x="6772" y="47395"/>
                      <a:pt x="8806" y="48200"/>
                      <a:pt x="10817" y="48200"/>
                    </a:cubicBezTo>
                    <a:cubicBezTo>
                      <a:pt x="11478" y="48200"/>
                      <a:pt x="12137" y="48113"/>
                      <a:pt x="12781" y="47922"/>
                    </a:cubicBezTo>
                    <a:cubicBezTo>
                      <a:pt x="15395" y="47140"/>
                      <a:pt x="17229" y="44848"/>
                      <a:pt x="18810" y="42624"/>
                    </a:cubicBezTo>
                    <a:cubicBezTo>
                      <a:pt x="21927" y="38240"/>
                      <a:pt x="24762" y="33654"/>
                      <a:pt x="27591" y="29068"/>
                    </a:cubicBezTo>
                    <a:cubicBezTo>
                      <a:pt x="29329" y="26246"/>
                      <a:pt x="31068" y="23425"/>
                      <a:pt x="32591" y="20477"/>
                    </a:cubicBezTo>
                    <a:cubicBezTo>
                      <a:pt x="33695" y="18341"/>
                      <a:pt x="34702" y="16049"/>
                      <a:pt x="34646" y="13642"/>
                    </a:cubicBezTo>
                    <a:cubicBezTo>
                      <a:pt x="34608" y="12369"/>
                      <a:pt x="34198" y="11003"/>
                      <a:pt x="33152" y="10272"/>
                    </a:cubicBezTo>
                    <a:cubicBezTo>
                      <a:pt x="32563" y="9865"/>
                      <a:pt x="31865" y="9716"/>
                      <a:pt x="31146" y="9716"/>
                    </a:cubicBezTo>
                    <a:cubicBezTo>
                      <a:pt x="30574" y="9716"/>
                      <a:pt x="29989" y="9810"/>
                      <a:pt x="29436" y="9944"/>
                    </a:cubicBezTo>
                    <a:cubicBezTo>
                      <a:pt x="28278" y="10219"/>
                      <a:pt x="27131" y="10652"/>
                      <a:pt x="25949" y="10652"/>
                    </a:cubicBezTo>
                    <a:cubicBezTo>
                      <a:pt x="25858" y="10652"/>
                      <a:pt x="25767" y="10650"/>
                      <a:pt x="25675" y="10644"/>
                    </a:cubicBezTo>
                    <a:cubicBezTo>
                      <a:pt x="24006" y="10555"/>
                      <a:pt x="22526" y="9541"/>
                      <a:pt x="21360" y="8351"/>
                    </a:cubicBezTo>
                    <a:cubicBezTo>
                      <a:pt x="20195" y="7160"/>
                      <a:pt x="19250" y="5761"/>
                      <a:pt x="18066" y="4590"/>
                    </a:cubicBezTo>
                    <a:cubicBezTo>
                      <a:pt x="15988" y="2543"/>
                      <a:pt x="13229" y="1264"/>
                      <a:pt x="10382" y="621"/>
                    </a:cubicBezTo>
                    <a:cubicBezTo>
                      <a:pt x="8556" y="212"/>
                      <a:pt x="6614" y="1"/>
                      <a:pt x="4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7"/>
              <p:cNvSpPr/>
              <p:nvPr/>
            </p:nvSpPr>
            <p:spPr>
              <a:xfrm>
                <a:off x="-1144750" y="3299638"/>
                <a:ext cx="576100" cy="200925"/>
              </a:xfrm>
              <a:custGeom>
                <a:avLst/>
                <a:gdLst/>
                <a:ahLst/>
                <a:cxnLst/>
                <a:rect l="l" t="t" r="r" b="b"/>
                <a:pathLst>
                  <a:path w="23044" h="8037" extrusionOk="0">
                    <a:moveTo>
                      <a:pt x="5273" y="0"/>
                    </a:moveTo>
                    <a:cubicBezTo>
                      <a:pt x="5080" y="0"/>
                      <a:pt x="4887" y="2"/>
                      <a:pt x="4695" y="5"/>
                    </a:cubicBezTo>
                    <a:cubicBezTo>
                      <a:pt x="4379" y="11"/>
                      <a:pt x="4058" y="23"/>
                      <a:pt x="3774" y="150"/>
                    </a:cubicBezTo>
                    <a:cubicBezTo>
                      <a:pt x="3119" y="439"/>
                      <a:pt x="2861" y="1221"/>
                      <a:pt x="2672" y="1907"/>
                    </a:cubicBezTo>
                    <a:cubicBezTo>
                      <a:pt x="2445" y="2764"/>
                      <a:pt x="2212" y="3614"/>
                      <a:pt x="1986" y="4471"/>
                    </a:cubicBezTo>
                    <a:cubicBezTo>
                      <a:pt x="1922" y="4692"/>
                      <a:pt x="1860" y="4925"/>
                      <a:pt x="1715" y="5114"/>
                    </a:cubicBezTo>
                    <a:cubicBezTo>
                      <a:pt x="1526" y="5359"/>
                      <a:pt x="1224" y="5492"/>
                      <a:pt x="971" y="5681"/>
                    </a:cubicBezTo>
                    <a:cubicBezTo>
                      <a:pt x="651" y="5913"/>
                      <a:pt x="1" y="6637"/>
                      <a:pt x="241" y="7085"/>
                    </a:cubicBezTo>
                    <a:cubicBezTo>
                      <a:pt x="380" y="7349"/>
                      <a:pt x="799" y="7405"/>
                      <a:pt x="1212" y="7405"/>
                    </a:cubicBezTo>
                    <a:cubicBezTo>
                      <a:pt x="1515" y="7405"/>
                      <a:pt x="1813" y="7375"/>
                      <a:pt x="1996" y="7375"/>
                    </a:cubicBezTo>
                    <a:cubicBezTo>
                      <a:pt x="2003" y="7375"/>
                      <a:pt x="2010" y="7375"/>
                      <a:pt x="2017" y="7375"/>
                    </a:cubicBezTo>
                    <a:cubicBezTo>
                      <a:pt x="3724" y="7407"/>
                      <a:pt x="5431" y="7489"/>
                      <a:pt x="7144" y="7582"/>
                    </a:cubicBezTo>
                    <a:cubicBezTo>
                      <a:pt x="10527" y="7771"/>
                      <a:pt x="13917" y="8024"/>
                      <a:pt x="17310" y="8036"/>
                    </a:cubicBezTo>
                    <a:cubicBezTo>
                      <a:pt x="17387" y="8036"/>
                      <a:pt x="17464" y="8036"/>
                      <a:pt x="17541" y="8036"/>
                    </a:cubicBezTo>
                    <a:cubicBezTo>
                      <a:pt x="19374" y="8036"/>
                      <a:pt x="21218" y="7966"/>
                      <a:pt x="23043" y="7777"/>
                    </a:cubicBezTo>
                    <a:cubicBezTo>
                      <a:pt x="23043" y="7021"/>
                      <a:pt x="22615" y="6323"/>
                      <a:pt x="22042" y="5832"/>
                    </a:cubicBezTo>
                    <a:cubicBezTo>
                      <a:pt x="21475" y="5340"/>
                      <a:pt x="20769" y="5038"/>
                      <a:pt x="20063" y="4773"/>
                    </a:cubicBezTo>
                    <a:cubicBezTo>
                      <a:pt x="18205" y="4074"/>
                      <a:pt x="16240" y="3628"/>
                      <a:pt x="14249" y="3602"/>
                    </a:cubicBezTo>
                    <a:cubicBezTo>
                      <a:pt x="14179" y="3601"/>
                      <a:pt x="14108" y="3601"/>
                      <a:pt x="14038" y="3601"/>
                    </a:cubicBezTo>
                    <a:cubicBezTo>
                      <a:pt x="13718" y="3601"/>
                      <a:pt x="13397" y="3608"/>
                      <a:pt x="13078" y="3608"/>
                    </a:cubicBezTo>
                    <a:cubicBezTo>
                      <a:pt x="12483" y="3608"/>
                      <a:pt x="11892" y="3583"/>
                      <a:pt x="11315" y="3439"/>
                    </a:cubicBezTo>
                    <a:cubicBezTo>
                      <a:pt x="10364" y="3204"/>
                      <a:pt x="9431" y="2544"/>
                      <a:pt x="9230" y="1579"/>
                    </a:cubicBezTo>
                    <a:cubicBezTo>
                      <a:pt x="9135" y="1151"/>
                      <a:pt x="9167" y="628"/>
                      <a:pt x="8826" y="345"/>
                    </a:cubicBezTo>
                    <a:cubicBezTo>
                      <a:pt x="8625" y="169"/>
                      <a:pt x="8341" y="137"/>
                      <a:pt x="8077" y="119"/>
                    </a:cubicBezTo>
                    <a:cubicBezTo>
                      <a:pt x="7142" y="40"/>
                      <a:pt x="6207" y="0"/>
                      <a:pt x="5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7"/>
              <p:cNvSpPr/>
              <p:nvPr/>
            </p:nvSpPr>
            <p:spPr>
              <a:xfrm>
                <a:off x="-1092775" y="2219113"/>
                <a:ext cx="224600" cy="219375"/>
              </a:xfrm>
              <a:custGeom>
                <a:avLst/>
                <a:gdLst/>
                <a:ahLst/>
                <a:cxnLst/>
                <a:rect l="l" t="t" r="r" b="b"/>
                <a:pathLst>
                  <a:path w="8984" h="8775" extrusionOk="0">
                    <a:moveTo>
                      <a:pt x="6541" y="1"/>
                    </a:moveTo>
                    <a:cubicBezTo>
                      <a:pt x="5999" y="1"/>
                      <a:pt x="5476" y="39"/>
                      <a:pt x="5160" y="39"/>
                    </a:cubicBezTo>
                    <a:cubicBezTo>
                      <a:pt x="3774" y="39"/>
                      <a:pt x="2395" y="153"/>
                      <a:pt x="1028" y="380"/>
                    </a:cubicBezTo>
                    <a:cubicBezTo>
                      <a:pt x="845" y="411"/>
                      <a:pt x="650" y="449"/>
                      <a:pt x="511" y="581"/>
                    </a:cubicBezTo>
                    <a:cubicBezTo>
                      <a:pt x="360" y="726"/>
                      <a:pt x="322" y="947"/>
                      <a:pt x="291" y="1155"/>
                    </a:cubicBezTo>
                    <a:cubicBezTo>
                      <a:pt x="0" y="3226"/>
                      <a:pt x="171" y="5368"/>
                      <a:pt x="788" y="7366"/>
                    </a:cubicBezTo>
                    <a:cubicBezTo>
                      <a:pt x="870" y="7630"/>
                      <a:pt x="965" y="7907"/>
                      <a:pt x="1166" y="8090"/>
                    </a:cubicBezTo>
                    <a:cubicBezTo>
                      <a:pt x="1331" y="8241"/>
                      <a:pt x="1544" y="8316"/>
                      <a:pt x="1759" y="8380"/>
                    </a:cubicBezTo>
                    <a:cubicBezTo>
                      <a:pt x="2776" y="8685"/>
                      <a:pt x="3834" y="8775"/>
                      <a:pt x="4900" y="8775"/>
                    </a:cubicBezTo>
                    <a:cubicBezTo>
                      <a:pt x="5635" y="8775"/>
                      <a:pt x="6374" y="8732"/>
                      <a:pt x="7106" y="8688"/>
                    </a:cubicBezTo>
                    <a:cubicBezTo>
                      <a:pt x="7326" y="8676"/>
                      <a:pt x="7567" y="8657"/>
                      <a:pt x="7748" y="8531"/>
                    </a:cubicBezTo>
                    <a:cubicBezTo>
                      <a:pt x="7983" y="8366"/>
                      <a:pt x="8070" y="8072"/>
                      <a:pt x="8140" y="7793"/>
                    </a:cubicBezTo>
                    <a:cubicBezTo>
                      <a:pt x="8460" y="6502"/>
                      <a:pt x="8649" y="5173"/>
                      <a:pt x="8693" y="3845"/>
                    </a:cubicBezTo>
                    <a:cubicBezTo>
                      <a:pt x="8725" y="3045"/>
                      <a:pt x="8983" y="1161"/>
                      <a:pt x="8460" y="481"/>
                    </a:cubicBezTo>
                    <a:cubicBezTo>
                      <a:pt x="8155" y="82"/>
                      <a:pt x="7327" y="1"/>
                      <a:pt x="6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7"/>
              <p:cNvSpPr/>
              <p:nvPr/>
            </p:nvSpPr>
            <p:spPr>
              <a:xfrm>
                <a:off x="-680825" y="3309663"/>
                <a:ext cx="4210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751" extrusionOk="0">
                    <a:moveTo>
                      <a:pt x="775" y="0"/>
                    </a:moveTo>
                    <a:cubicBezTo>
                      <a:pt x="723" y="0"/>
                      <a:pt x="670" y="7"/>
                      <a:pt x="619" y="20"/>
                    </a:cubicBezTo>
                    <a:cubicBezTo>
                      <a:pt x="259" y="114"/>
                      <a:pt x="114" y="480"/>
                      <a:pt x="70" y="814"/>
                    </a:cubicBezTo>
                    <a:lnTo>
                      <a:pt x="70" y="852"/>
                    </a:lnTo>
                    <a:cubicBezTo>
                      <a:pt x="1" y="1216"/>
                      <a:pt x="134" y="1601"/>
                      <a:pt x="524" y="1721"/>
                    </a:cubicBezTo>
                    <a:cubicBezTo>
                      <a:pt x="593" y="1741"/>
                      <a:pt x="662" y="1750"/>
                      <a:pt x="730" y="1750"/>
                    </a:cubicBezTo>
                    <a:cubicBezTo>
                      <a:pt x="1026" y="1750"/>
                      <a:pt x="1306" y="1575"/>
                      <a:pt x="1475" y="1329"/>
                    </a:cubicBezTo>
                    <a:cubicBezTo>
                      <a:pt x="1683" y="1021"/>
                      <a:pt x="1664" y="587"/>
                      <a:pt x="1419" y="309"/>
                    </a:cubicBezTo>
                    <a:cubicBezTo>
                      <a:pt x="1258" y="134"/>
                      <a:pt x="1016" y="0"/>
                      <a:pt x="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7"/>
              <p:cNvSpPr/>
              <p:nvPr/>
            </p:nvSpPr>
            <p:spPr>
              <a:xfrm>
                <a:off x="-628525" y="3266413"/>
                <a:ext cx="32000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350" extrusionOk="0">
                    <a:moveTo>
                      <a:pt x="700" y="1"/>
                    </a:moveTo>
                    <a:cubicBezTo>
                      <a:pt x="575" y="1"/>
                      <a:pt x="446" y="42"/>
                      <a:pt x="353" y="125"/>
                    </a:cubicBezTo>
                    <a:cubicBezTo>
                      <a:pt x="202" y="181"/>
                      <a:pt x="77" y="294"/>
                      <a:pt x="45" y="465"/>
                    </a:cubicBezTo>
                    <a:cubicBezTo>
                      <a:pt x="19" y="591"/>
                      <a:pt x="1" y="704"/>
                      <a:pt x="13" y="829"/>
                    </a:cubicBezTo>
                    <a:cubicBezTo>
                      <a:pt x="46" y="1121"/>
                      <a:pt x="289" y="1350"/>
                      <a:pt x="576" y="1350"/>
                    </a:cubicBezTo>
                    <a:cubicBezTo>
                      <a:pt x="619" y="1350"/>
                      <a:pt x="662" y="1345"/>
                      <a:pt x="705" y="1334"/>
                    </a:cubicBezTo>
                    <a:cubicBezTo>
                      <a:pt x="888" y="1290"/>
                      <a:pt x="1040" y="1164"/>
                      <a:pt x="1129" y="1000"/>
                    </a:cubicBezTo>
                    <a:cubicBezTo>
                      <a:pt x="1141" y="981"/>
                      <a:pt x="1147" y="962"/>
                      <a:pt x="1153" y="943"/>
                    </a:cubicBezTo>
                    <a:lnTo>
                      <a:pt x="1159" y="937"/>
                    </a:lnTo>
                    <a:cubicBezTo>
                      <a:pt x="1235" y="773"/>
                      <a:pt x="1280" y="578"/>
                      <a:pt x="1229" y="408"/>
                    </a:cubicBezTo>
                    <a:cubicBezTo>
                      <a:pt x="1173" y="225"/>
                      <a:pt x="1046" y="81"/>
                      <a:pt x="857" y="24"/>
                    </a:cubicBezTo>
                    <a:cubicBezTo>
                      <a:pt x="807" y="9"/>
                      <a:pt x="754" y="1"/>
                      <a:pt x="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7"/>
              <p:cNvSpPr/>
              <p:nvPr/>
            </p:nvSpPr>
            <p:spPr>
              <a:xfrm>
                <a:off x="-595600" y="3215138"/>
                <a:ext cx="3480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13" extrusionOk="0">
                    <a:moveTo>
                      <a:pt x="764" y="1"/>
                    </a:moveTo>
                    <a:cubicBezTo>
                      <a:pt x="632" y="1"/>
                      <a:pt x="499" y="51"/>
                      <a:pt x="385" y="147"/>
                    </a:cubicBezTo>
                    <a:cubicBezTo>
                      <a:pt x="57" y="418"/>
                      <a:pt x="1" y="991"/>
                      <a:pt x="397" y="1225"/>
                    </a:cubicBezTo>
                    <a:cubicBezTo>
                      <a:pt x="497" y="1284"/>
                      <a:pt x="608" y="1313"/>
                      <a:pt x="718" y="1313"/>
                    </a:cubicBezTo>
                    <a:cubicBezTo>
                      <a:pt x="922" y="1313"/>
                      <a:pt x="1123" y="1216"/>
                      <a:pt x="1240" y="1036"/>
                    </a:cubicBezTo>
                    <a:cubicBezTo>
                      <a:pt x="1336" y="877"/>
                      <a:pt x="1392" y="638"/>
                      <a:pt x="1324" y="462"/>
                    </a:cubicBezTo>
                    <a:cubicBezTo>
                      <a:pt x="1304" y="418"/>
                      <a:pt x="1286" y="380"/>
                      <a:pt x="1266" y="342"/>
                    </a:cubicBezTo>
                    <a:cubicBezTo>
                      <a:pt x="1240" y="273"/>
                      <a:pt x="1203" y="217"/>
                      <a:pt x="1153" y="167"/>
                    </a:cubicBezTo>
                    <a:cubicBezTo>
                      <a:pt x="1037" y="55"/>
                      <a:pt x="901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7"/>
              <p:cNvSpPr/>
              <p:nvPr/>
            </p:nvSpPr>
            <p:spPr>
              <a:xfrm>
                <a:off x="-559550" y="3173688"/>
                <a:ext cx="323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31" extrusionOk="0">
                    <a:moveTo>
                      <a:pt x="707" y="1"/>
                    </a:moveTo>
                    <a:cubicBezTo>
                      <a:pt x="665" y="1"/>
                      <a:pt x="622" y="6"/>
                      <a:pt x="580" y="17"/>
                    </a:cubicBezTo>
                    <a:cubicBezTo>
                      <a:pt x="504" y="41"/>
                      <a:pt x="435" y="67"/>
                      <a:pt x="359" y="104"/>
                    </a:cubicBezTo>
                    <a:cubicBezTo>
                      <a:pt x="114" y="243"/>
                      <a:pt x="1" y="596"/>
                      <a:pt x="152" y="848"/>
                    </a:cubicBezTo>
                    <a:cubicBezTo>
                      <a:pt x="252" y="1011"/>
                      <a:pt x="423" y="1113"/>
                      <a:pt x="606" y="1125"/>
                    </a:cubicBezTo>
                    <a:cubicBezTo>
                      <a:pt x="624" y="1125"/>
                      <a:pt x="643" y="1131"/>
                      <a:pt x="662" y="1131"/>
                    </a:cubicBezTo>
                    <a:cubicBezTo>
                      <a:pt x="958" y="1131"/>
                      <a:pt x="1292" y="892"/>
                      <a:pt x="1260" y="558"/>
                    </a:cubicBezTo>
                    <a:cubicBezTo>
                      <a:pt x="1242" y="381"/>
                      <a:pt x="1197" y="243"/>
                      <a:pt x="1053" y="124"/>
                    </a:cubicBezTo>
                    <a:cubicBezTo>
                      <a:pt x="958" y="48"/>
                      <a:pt x="835" y="1"/>
                      <a:pt x="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7"/>
              <p:cNvSpPr/>
              <p:nvPr/>
            </p:nvSpPr>
            <p:spPr>
              <a:xfrm>
                <a:off x="-529000" y="3125913"/>
                <a:ext cx="2932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165" extrusionOk="0">
                    <a:moveTo>
                      <a:pt x="597" y="1"/>
                    </a:moveTo>
                    <a:cubicBezTo>
                      <a:pt x="467" y="1"/>
                      <a:pt x="341" y="46"/>
                      <a:pt x="253" y="151"/>
                    </a:cubicBezTo>
                    <a:cubicBezTo>
                      <a:pt x="247" y="157"/>
                      <a:pt x="239" y="169"/>
                      <a:pt x="233" y="176"/>
                    </a:cubicBezTo>
                    <a:cubicBezTo>
                      <a:pt x="221" y="183"/>
                      <a:pt x="215" y="189"/>
                      <a:pt x="202" y="195"/>
                    </a:cubicBezTo>
                    <a:cubicBezTo>
                      <a:pt x="96" y="309"/>
                      <a:pt x="58" y="428"/>
                      <a:pt x="32" y="579"/>
                    </a:cubicBezTo>
                    <a:lnTo>
                      <a:pt x="32" y="611"/>
                    </a:lnTo>
                    <a:cubicBezTo>
                      <a:pt x="0" y="838"/>
                      <a:pt x="209" y="1090"/>
                      <a:pt x="416" y="1146"/>
                    </a:cubicBezTo>
                    <a:cubicBezTo>
                      <a:pt x="465" y="1158"/>
                      <a:pt x="515" y="1165"/>
                      <a:pt x="566" y="1165"/>
                    </a:cubicBezTo>
                    <a:cubicBezTo>
                      <a:pt x="754" y="1165"/>
                      <a:pt x="945" y="1081"/>
                      <a:pt x="1041" y="907"/>
                    </a:cubicBezTo>
                    <a:cubicBezTo>
                      <a:pt x="1051" y="889"/>
                      <a:pt x="1055" y="881"/>
                      <a:pt x="1054" y="881"/>
                    </a:cubicBezTo>
                    <a:lnTo>
                      <a:pt x="1054" y="881"/>
                    </a:lnTo>
                    <a:cubicBezTo>
                      <a:pt x="1053" y="881"/>
                      <a:pt x="1048" y="886"/>
                      <a:pt x="1041" y="894"/>
                    </a:cubicBezTo>
                    <a:cubicBezTo>
                      <a:pt x="1116" y="794"/>
                      <a:pt x="1166" y="693"/>
                      <a:pt x="1172" y="561"/>
                    </a:cubicBezTo>
                    <a:cubicBezTo>
                      <a:pt x="1172" y="428"/>
                      <a:pt x="1122" y="265"/>
                      <a:pt x="1021" y="169"/>
                    </a:cubicBezTo>
                    <a:cubicBezTo>
                      <a:pt x="914" y="66"/>
                      <a:pt x="753" y="1"/>
                      <a:pt x="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7"/>
              <p:cNvSpPr/>
              <p:nvPr/>
            </p:nvSpPr>
            <p:spPr>
              <a:xfrm>
                <a:off x="-853400" y="2312363"/>
                <a:ext cx="31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132" extrusionOk="0">
                    <a:moveTo>
                      <a:pt x="694" y="0"/>
                    </a:moveTo>
                    <a:cubicBezTo>
                      <a:pt x="596" y="0"/>
                      <a:pt x="498" y="25"/>
                      <a:pt x="411" y="71"/>
                    </a:cubicBezTo>
                    <a:cubicBezTo>
                      <a:pt x="379" y="83"/>
                      <a:pt x="353" y="89"/>
                      <a:pt x="321" y="109"/>
                    </a:cubicBezTo>
                    <a:cubicBezTo>
                      <a:pt x="208" y="171"/>
                      <a:pt x="95" y="298"/>
                      <a:pt x="63" y="429"/>
                    </a:cubicBezTo>
                    <a:cubicBezTo>
                      <a:pt x="1" y="688"/>
                      <a:pt x="126" y="1053"/>
                      <a:pt x="429" y="1109"/>
                    </a:cubicBezTo>
                    <a:cubicBezTo>
                      <a:pt x="505" y="1121"/>
                      <a:pt x="575" y="1131"/>
                      <a:pt x="645" y="1131"/>
                    </a:cubicBezTo>
                    <a:cubicBezTo>
                      <a:pt x="698" y="1131"/>
                      <a:pt x="751" y="1125"/>
                      <a:pt x="807" y="1109"/>
                    </a:cubicBezTo>
                    <a:cubicBezTo>
                      <a:pt x="1002" y="1046"/>
                      <a:pt x="1153" y="902"/>
                      <a:pt x="1204" y="700"/>
                    </a:cubicBezTo>
                    <a:cubicBezTo>
                      <a:pt x="1266" y="423"/>
                      <a:pt x="1135" y="95"/>
                      <a:pt x="838" y="19"/>
                    </a:cubicBezTo>
                    <a:cubicBezTo>
                      <a:pt x="792" y="7"/>
                      <a:pt x="743" y="0"/>
                      <a:pt x="6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7"/>
              <p:cNvSpPr/>
              <p:nvPr/>
            </p:nvSpPr>
            <p:spPr>
              <a:xfrm>
                <a:off x="-786000" y="2321038"/>
                <a:ext cx="2915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72" extrusionOk="0">
                    <a:moveTo>
                      <a:pt x="605" y="1"/>
                    </a:moveTo>
                    <a:cubicBezTo>
                      <a:pt x="423" y="1"/>
                      <a:pt x="243" y="83"/>
                      <a:pt x="146" y="253"/>
                    </a:cubicBezTo>
                    <a:cubicBezTo>
                      <a:pt x="133" y="277"/>
                      <a:pt x="120" y="309"/>
                      <a:pt x="108" y="335"/>
                    </a:cubicBezTo>
                    <a:cubicBezTo>
                      <a:pt x="26" y="498"/>
                      <a:pt x="0" y="649"/>
                      <a:pt x="64" y="820"/>
                    </a:cubicBezTo>
                    <a:cubicBezTo>
                      <a:pt x="126" y="971"/>
                      <a:pt x="247" y="1096"/>
                      <a:pt x="410" y="1140"/>
                    </a:cubicBezTo>
                    <a:cubicBezTo>
                      <a:pt x="422" y="1146"/>
                      <a:pt x="442" y="1146"/>
                      <a:pt x="454" y="1152"/>
                    </a:cubicBezTo>
                    <a:cubicBezTo>
                      <a:pt x="501" y="1165"/>
                      <a:pt x="549" y="1172"/>
                      <a:pt x="598" y="1172"/>
                    </a:cubicBezTo>
                    <a:cubicBezTo>
                      <a:pt x="832" y="1172"/>
                      <a:pt x="1072" y="1027"/>
                      <a:pt x="1134" y="788"/>
                    </a:cubicBezTo>
                    <a:cubicBezTo>
                      <a:pt x="1146" y="725"/>
                      <a:pt x="1154" y="655"/>
                      <a:pt x="1146" y="593"/>
                    </a:cubicBezTo>
                    <a:cubicBezTo>
                      <a:pt x="1166" y="390"/>
                      <a:pt x="1084" y="177"/>
                      <a:pt x="895" y="76"/>
                    </a:cubicBezTo>
                    <a:cubicBezTo>
                      <a:pt x="807" y="26"/>
                      <a:pt x="706" y="1"/>
                      <a:pt x="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7"/>
              <p:cNvSpPr/>
              <p:nvPr/>
            </p:nvSpPr>
            <p:spPr>
              <a:xfrm>
                <a:off x="-729300" y="2343288"/>
                <a:ext cx="320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141" extrusionOk="0">
                    <a:moveTo>
                      <a:pt x="573" y="1"/>
                    </a:moveTo>
                    <a:cubicBezTo>
                      <a:pt x="531" y="1"/>
                      <a:pt x="489" y="6"/>
                      <a:pt x="448" y="18"/>
                    </a:cubicBezTo>
                    <a:cubicBezTo>
                      <a:pt x="151" y="105"/>
                      <a:pt x="0" y="383"/>
                      <a:pt x="50" y="678"/>
                    </a:cubicBezTo>
                    <a:cubicBezTo>
                      <a:pt x="88" y="881"/>
                      <a:pt x="239" y="1050"/>
                      <a:pt x="435" y="1107"/>
                    </a:cubicBezTo>
                    <a:cubicBezTo>
                      <a:pt x="504" y="1132"/>
                      <a:pt x="570" y="1141"/>
                      <a:pt x="636" y="1141"/>
                    </a:cubicBezTo>
                    <a:cubicBezTo>
                      <a:pt x="691" y="1141"/>
                      <a:pt x="747" y="1134"/>
                      <a:pt x="806" y="1126"/>
                    </a:cubicBezTo>
                    <a:cubicBezTo>
                      <a:pt x="1090" y="1088"/>
                      <a:pt x="1279" y="730"/>
                      <a:pt x="1203" y="465"/>
                    </a:cubicBezTo>
                    <a:cubicBezTo>
                      <a:pt x="1154" y="294"/>
                      <a:pt x="1046" y="181"/>
                      <a:pt x="907" y="119"/>
                    </a:cubicBezTo>
                    <a:cubicBezTo>
                      <a:pt x="810" y="44"/>
                      <a:pt x="692" y="1"/>
                      <a:pt x="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7"/>
              <p:cNvSpPr/>
              <p:nvPr/>
            </p:nvSpPr>
            <p:spPr>
              <a:xfrm>
                <a:off x="-679075" y="2379688"/>
                <a:ext cx="3010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46" extrusionOk="0">
                    <a:moveTo>
                      <a:pt x="614" y="0"/>
                    </a:moveTo>
                    <a:cubicBezTo>
                      <a:pt x="570" y="0"/>
                      <a:pt x="524" y="7"/>
                      <a:pt x="479" y="23"/>
                    </a:cubicBezTo>
                    <a:cubicBezTo>
                      <a:pt x="467" y="29"/>
                      <a:pt x="454" y="29"/>
                      <a:pt x="448" y="35"/>
                    </a:cubicBezTo>
                    <a:cubicBezTo>
                      <a:pt x="259" y="99"/>
                      <a:pt x="114" y="212"/>
                      <a:pt x="58" y="407"/>
                    </a:cubicBezTo>
                    <a:cubicBezTo>
                      <a:pt x="0" y="596"/>
                      <a:pt x="52" y="797"/>
                      <a:pt x="183" y="943"/>
                    </a:cubicBezTo>
                    <a:cubicBezTo>
                      <a:pt x="303" y="1074"/>
                      <a:pt x="467" y="1132"/>
                      <a:pt x="643" y="1144"/>
                    </a:cubicBezTo>
                    <a:cubicBezTo>
                      <a:pt x="655" y="1145"/>
                      <a:pt x="668" y="1145"/>
                      <a:pt x="680" y="1145"/>
                    </a:cubicBezTo>
                    <a:cubicBezTo>
                      <a:pt x="951" y="1145"/>
                      <a:pt x="1203" y="886"/>
                      <a:pt x="1198" y="614"/>
                    </a:cubicBezTo>
                    <a:cubicBezTo>
                      <a:pt x="1198" y="439"/>
                      <a:pt x="1122" y="300"/>
                      <a:pt x="1009" y="199"/>
                    </a:cubicBezTo>
                    <a:cubicBezTo>
                      <a:pt x="906" y="82"/>
                      <a:pt x="763" y="0"/>
                      <a:pt x="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7"/>
              <p:cNvSpPr/>
              <p:nvPr/>
            </p:nvSpPr>
            <p:spPr>
              <a:xfrm>
                <a:off x="-628050" y="2421038"/>
                <a:ext cx="2885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91" extrusionOk="0">
                    <a:moveTo>
                      <a:pt x="557" y="0"/>
                    </a:moveTo>
                    <a:cubicBezTo>
                      <a:pt x="277" y="0"/>
                      <a:pt x="0" y="243"/>
                      <a:pt x="6" y="536"/>
                    </a:cubicBezTo>
                    <a:cubicBezTo>
                      <a:pt x="14" y="832"/>
                      <a:pt x="233" y="1083"/>
                      <a:pt x="543" y="1091"/>
                    </a:cubicBezTo>
                    <a:lnTo>
                      <a:pt x="587" y="1091"/>
                    </a:lnTo>
                    <a:cubicBezTo>
                      <a:pt x="590" y="1091"/>
                      <a:pt x="594" y="1091"/>
                      <a:pt x="597" y="1091"/>
                    </a:cubicBezTo>
                    <a:cubicBezTo>
                      <a:pt x="876" y="1091"/>
                      <a:pt x="1154" y="853"/>
                      <a:pt x="1148" y="561"/>
                    </a:cubicBezTo>
                    <a:cubicBezTo>
                      <a:pt x="1140" y="265"/>
                      <a:pt x="921" y="13"/>
                      <a:pt x="611" y="1"/>
                    </a:cubicBezTo>
                    <a:lnTo>
                      <a:pt x="567" y="1"/>
                    </a:lnTo>
                    <a:cubicBezTo>
                      <a:pt x="564" y="1"/>
                      <a:pt x="560" y="0"/>
                      <a:pt x="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7"/>
              <p:cNvSpPr/>
              <p:nvPr/>
            </p:nvSpPr>
            <p:spPr>
              <a:xfrm>
                <a:off x="-1057475" y="2265138"/>
                <a:ext cx="151800" cy="1250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003" extrusionOk="0">
                    <a:moveTo>
                      <a:pt x="3262" y="0"/>
                    </a:moveTo>
                    <a:cubicBezTo>
                      <a:pt x="2587" y="0"/>
                      <a:pt x="1897" y="121"/>
                      <a:pt x="1329" y="251"/>
                    </a:cubicBezTo>
                    <a:cubicBezTo>
                      <a:pt x="1071" y="309"/>
                      <a:pt x="800" y="391"/>
                      <a:pt x="605" y="573"/>
                    </a:cubicBezTo>
                    <a:cubicBezTo>
                      <a:pt x="434" y="743"/>
                      <a:pt x="353" y="983"/>
                      <a:pt x="283" y="1216"/>
                    </a:cubicBezTo>
                    <a:cubicBezTo>
                      <a:pt x="6" y="2205"/>
                      <a:pt x="0" y="3275"/>
                      <a:pt x="271" y="4271"/>
                    </a:cubicBezTo>
                    <a:cubicBezTo>
                      <a:pt x="303" y="4385"/>
                      <a:pt x="341" y="4504"/>
                      <a:pt x="428" y="4586"/>
                    </a:cubicBezTo>
                    <a:cubicBezTo>
                      <a:pt x="504" y="4655"/>
                      <a:pt x="617" y="4687"/>
                      <a:pt x="718" y="4711"/>
                    </a:cubicBezTo>
                    <a:cubicBezTo>
                      <a:pt x="1520" y="4905"/>
                      <a:pt x="2344" y="5003"/>
                      <a:pt x="3168" y="5003"/>
                    </a:cubicBezTo>
                    <a:cubicBezTo>
                      <a:pt x="3710" y="5003"/>
                      <a:pt x="4252" y="4961"/>
                      <a:pt x="4787" y="4876"/>
                    </a:cubicBezTo>
                    <a:cubicBezTo>
                      <a:pt x="5172" y="4819"/>
                      <a:pt x="5580" y="4719"/>
                      <a:pt x="5815" y="4403"/>
                    </a:cubicBezTo>
                    <a:cubicBezTo>
                      <a:pt x="6010" y="4138"/>
                      <a:pt x="6028" y="3786"/>
                      <a:pt x="6034" y="3458"/>
                    </a:cubicBezTo>
                    <a:cubicBezTo>
                      <a:pt x="6053" y="2766"/>
                      <a:pt x="6072" y="2047"/>
                      <a:pt x="5821" y="1405"/>
                    </a:cubicBezTo>
                    <a:cubicBezTo>
                      <a:pt x="5393" y="313"/>
                      <a:pt x="4347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7"/>
              <p:cNvSpPr/>
              <p:nvPr/>
            </p:nvSpPr>
            <p:spPr>
              <a:xfrm>
                <a:off x="-1058925" y="3330113"/>
                <a:ext cx="14037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3656" extrusionOk="0">
                    <a:moveTo>
                      <a:pt x="2571" y="1"/>
                    </a:moveTo>
                    <a:cubicBezTo>
                      <a:pt x="1805" y="1"/>
                      <a:pt x="989" y="210"/>
                      <a:pt x="631" y="676"/>
                    </a:cubicBezTo>
                    <a:cubicBezTo>
                      <a:pt x="474" y="877"/>
                      <a:pt x="399" y="1130"/>
                      <a:pt x="335" y="1381"/>
                    </a:cubicBezTo>
                    <a:cubicBezTo>
                      <a:pt x="222" y="1816"/>
                      <a:pt x="128" y="2257"/>
                      <a:pt x="52" y="2703"/>
                    </a:cubicBezTo>
                    <a:cubicBezTo>
                      <a:pt x="27" y="2880"/>
                      <a:pt x="1" y="3081"/>
                      <a:pt x="108" y="3226"/>
                    </a:cubicBezTo>
                    <a:cubicBezTo>
                      <a:pt x="210" y="3365"/>
                      <a:pt x="392" y="3409"/>
                      <a:pt x="562" y="3447"/>
                    </a:cubicBezTo>
                    <a:cubicBezTo>
                      <a:pt x="1310" y="3584"/>
                      <a:pt x="2070" y="3655"/>
                      <a:pt x="2833" y="3655"/>
                    </a:cubicBezTo>
                    <a:cubicBezTo>
                      <a:pt x="3021" y="3655"/>
                      <a:pt x="3209" y="3651"/>
                      <a:pt x="3396" y="3642"/>
                    </a:cubicBezTo>
                    <a:cubicBezTo>
                      <a:pt x="3882" y="3618"/>
                      <a:pt x="4373" y="3561"/>
                      <a:pt x="4833" y="3391"/>
                    </a:cubicBezTo>
                    <a:cubicBezTo>
                      <a:pt x="5065" y="3302"/>
                      <a:pt x="5312" y="3157"/>
                      <a:pt x="5393" y="2918"/>
                    </a:cubicBezTo>
                    <a:cubicBezTo>
                      <a:pt x="5614" y="2232"/>
                      <a:pt x="4492" y="569"/>
                      <a:pt x="3838" y="241"/>
                    </a:cubicBezTo>
                    <a:cubicBezTo>
                      <a:pt x="3522" y="85"/>
                      <a:pt x="3057" y="1"/>
                      <a:pt x="25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" name="Google Shape;2229;p45"/>
          <p:cNvSpPr txBox="1">
            <a:spLocks noGrp="1"/>
          </p:cNvSpPr>
          <p:nvPr>
            <p:ph type="title" idx="4294967295"/>
          </p:nvPr>
        </p:nvSpPr>
        <p:spPr>
          <a:xfrm>
            <a:off x="824179" y="84314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bg2"/>
                </a:solidFill>
                <a:latin typeface="+mj-lt"/>
              </a:rPr>
              <a:t>02</a:t>
            </a:r>
            <a:endParaRPr sz="6000" b="1">
              <a:solidFill>
                <a:schemeClr val="bg2"/>
              </a:solidFill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24179" y="1759041"/>
            <a:ext cx="5191512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b="1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TÌM CÁC TÍNH TỪ THÍCH HỢP ĐỂ ĐIỀN VÀO CHỖ TRỐNG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38248" y="488843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BÀI TẬP 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0" b="99048" l="1095" r="99088">
                        <a14:foregroundMark x1="3650" y1="75238" x2="28102" y2="73333"/>
                        <a14:foregroundMark x1="38321" y1="79048" x2="63504" y2="69524"/>
                        <a14:foregroundMark x1="69891" y1="76190" x2="94161" y2="78095"/>
                        <a14:backgroundMark x1="30109" y1="50476" x2="77920" y2="51429"/>
                        <a14:backgroundMark x1="3832" y1="49524" x2="32299" y2="49524"/>
                        <a14:backgroundMark x1="77190" y1="50476" x2="99088" y2="50476"/>
                        <a14:backgroundMark x1="33394" y1="12381" x2="33394" y2="96190"/>
                        <a14:backgroundMark x1="66606" y1="12381" x2="66606" y2="49524"/>
                        <a14:backgroundMark x1="66423" y1="7619" x2="66423" y2="17143"/>
                        <a14:backgroundMark x1="6752" y1="53333" x2="182" y2="49524"/>
                        <a14:backgroundMark x1="66241" y1="64762" x2="66423" y2="980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254" y="2661020"/>
            <a:ext cx="7988399" cy="15306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5255" y="1837096"/>
            <a:ext cx="7988399" cy="571500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>
                    <a:lumMod val="10000"/>
                  </a:schemeClr>
                </a:solidFill>
              </a:rPr>
              <a:t>trắng        hiền        đen        xấu        đỏ        đẹp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552" y="1223113"/>
            <a:ext cx="762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Tính từ nào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2400" b="1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dưới đây có thể thay cho mỗi ô vuông.</a:t>
            </a:r>
            <a:endParaRPr lang="en-US" sz="2400" b="1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3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Music Subject for Elementary: Harp by Slidesgo">
  <a:themeElements>
    <a:clrScheme name="Simple Light">
      <a:dk1>
        <a:srgbClr val="25515A"/>
      </a:dk1>
      <a:lt1>
        <a:srgbClr val="EBFFFF"/>
      </a:lt1>
      <a:dk2>
        <a:srgbClr val="258A6E"/>
      </a:dk2>
      <a:lt2>
        <a:srgbClr val="FCB93F"/>
      </a:lt2>
      <a:accent1>
        <a:srgbClr val="F79A2E"/>
      </a:accent1>
      <a:accent2>
        <a:srgbClr val="F36445"/>
      </a:accent2>
      <a:accent3>
        <a:srgbClr val="BB3113"/>
      </a:accent3>
      <a:accent4>
        <a:srgbClr val="A4E5E5"/>
      </a:accent4>
      <a:accent5>
        <a:srgbClr val="FFFFFF"/>
      </a:accent5>
      <a:accent6>
        <a:srgbClr val="FFFFFF"/>
      </a:accent6>
      <a:hlink>
        <a:srgbClr val="2551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623</Words>
  <Application>Microsoft Office PowerPoint</Application>
  <PresentationFormat>On-screen Show (16:9)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Anaheim</vt:lpstr>
      <vt:lpstr>Nunito Light</vt:lpstr>
      <vt:lpstr>Poppins Medium</vt:lpstr>
      <vt:lpstr>Arial</vt:lpstr>
      <vt:lpstr>Palanquin Dark SemiBold</vt:lpstr>
      <vt:lpstr>Bebas Neue</vt:lpstr>
      <vt:lpstr>Palanquin Dark</vt:lpstr>
      <vt:lpstr>Music Subject for Elementary: Harp by Slidesgo</vt:lpstr>
      <vt:lpstr>PowerPoint Presentation</vt:lpstr>
      <vt:lpstr>PowerPoint Presentation</vt:lpstr>
      <vt:lpstr>PowerPoint Presentation</vt:lpstr>
      <vt:lpstr>01</vt:lpstr>
      <vt:lpstr>01</vt:lpstr>
      <vt:lpstr>PowerPoint Presentation</vt:lpstr>
      <vt:lpstr>PowerPoint Presentation</vt:lpstr>
      <vt:lpstr>02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 SHOP</dc:creator>
  <cp:lastModifiedBy>FPT SHOP</cp:lastModifiedBy>
  <cp:revision>13</cp:revision>
  <dcterms:modified xsi:type="dcterms:W3CDTF">2025-11-29T08:53:57Z</dcterms:modified>
</cp:coreProperties>
</file>