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1" r:id="rId1"/>
  </p:sldMasterIdLst>
  <p:notesMasterIdLst>
    <p:notesMasterId r:id="rId20"/>
  </p:notesMasterIdLst>
  <p:sldIdLst>
    <p:sldId id="256" r:id="rId2"/>
    <p:sldId id="257" r:id="rId3"/>
    <p:sldId id="274" r:id="rId4"/>
    <p:sldId id="258" r:id="rId5"/>
    <p:sldId id="260" r:id="rId6"/>
    <p:sldId id="277" r:id="rId7"/>
    <p:sldId id="278" r:id="rId8"/>
    <p:sldId id="280" r:id="rId9"/>
    <p:sldId id="281" r:id="rId10"/>
    <p:sldId id="282" r:id="rId11"/>
    <p:sldId id="283" r:id="rId12"/>
    <p:sldId id="273" r:id="rId13"/>
    <p:sldId id="265" r:id="rId14"/>
    <p:sldId id="261" r:id="rId15"/>
    <p:sldId id="284" r:id="rId16"/>
    <p:sldId id="276" r:id="rId17"/>
    <p:sldId id="262" r:id="rId18"/>
    <p:sldId id="275" r:id="rId19"/>
  </p:sldIdLst>
  <p:sldSz cx="9144000" cy="5143500" type="screen16x9"/>
  <p:notesSz cx="6858000" cy="9144000"/>
  <p:embeddedFontLst>
    <p:embeddedFont>
      <p:font typeface="Albert Sans Medium" panose="020B0604020202020204" charset="0"/>
      <p:regular r:id="rId21"/>
      <p:bold r:id="rId22"/>
      <p:italic r:id="rId23"/>
      <p:boldItalic r:id="rId24"/>
    </p:embeddedFont>
    <p:embeddedFont>
      <p:font typeface="Chela One" panose="020B0604020202020204" charset="0"/>
      <p:regular r:id="rId25"/>
    </p:embeddedFont>
    <p:embeddedFont>
      <p:font typeface="Open Sans" panose="020B0606030504020204" pitchFamily="34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BC7D2D2-09F0-4600-B543-DFF1181227E6}">
  <a:tblStyle styleId="{8BC7D2D2-09F0-4600-B543-DFF1181227E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1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4" name="Google Shape;1614;gd362d286f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5" name="Google Shape;1615;gd362d286f3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9" name="Google Shape;1789;g142e9ca21e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0" name="Google Shape;1790;g142e9ca21e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32943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9" name="Google Shape;1789;g142e9ca21e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0" name="Google Shape;1790;g142e9ca21e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48263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3" name="Google Shape;2223;gd362d286f3_1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4" name="Google Shape;2224;gd362d286f3_1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4" name="Google Shape;1924;gd362d286f3_1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5" name="Google Shape;1925;gd362d286f3_1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9" name="Google Shape;1759;gd362d286f3_1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0" name="Google Shape;1760;gd362d286f3_1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9" name="Google Shape;1759;gd362d286f3_1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0" name="Google Shape;1760;gd362d286f3_1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73683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3" name="Google Shape;2223;gd362d286f3_1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4" name="Google Shape;2224;gd362d286f3_1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277959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9" name="Google Shape;1789;g142e9ca21e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0" name="Google Shape;1790;g142e9ca21e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4" name="Google Shape;1614;gd362d286f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5" name="Google Shape;1615;gd362d286f3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5812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7" name="Google Shape;1647;gd362d286f3_1_1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8" name="Google Shape;1648;gd362d286f3_1_1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6" name="Google Shape;2256;gd362d286f3_1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7" name="Google Shape;2257;gd362d286f3_1_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8" name="Google Shape;1668;gd362d286f3_1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9" name="Google Shape;1669;gd362d286f3_1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5" name="Google Shape;1725;gd362d286f3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6" name="Google Shape;1726;gd362d286f3_1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9" name="Google Shape;1789;g142e9ca21e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0" name="Google Shape;1790;g142e9ca21e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164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9" name="Google Shape;1789;g142e9ca21e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0" name="Google Shape;1790;g142e9ca21e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5571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9" name="Google Shape;1789;g142e9ca21e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0" name="Google Shape;1790;g142e9ca21e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89894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9" name="Google Shape;1789;g142e9ca21e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0" name="Google Shape;1790;g142e9ca21e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6581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3309107" y="3066009"/>
            <a:ext cx="2539550" cy="2539550"/>
          </a:xfrm>
          <a:custGeom>
            <a:avLst/>
            <a:gdLst/>
            <a:ahLst/>
            <a:cxnLst/>
            <a:rect l="l" t="t" r="r" b="b"/>
            <a:pathLst>
              <a:path w="28689" h="28689" extrusionOk="0">
                <a:moveTo>
                  <a:pt x="24683" y="5344"/>
                </a:moveTo>
                <a:cubicBezTo>
                  <a:pt x="27245" y="7905"/>
                  <a:pt x="28689" y="11385"/>
                  <a:pt x="28689" y="15013"/>
                </a:cubicBezTo>
                <a:cubicBezTo>
                  <a:pt x="28689" y="18639"/>
                  <a:pt x="27245" y="22118"/>
                  <a:pt x="24683" y="24683"/>
                </a:cubicBezTo>
                <a:cubicBezTo>
                  <a:pt x="22118" y="27245"/>
                  <a:pt x="18639" y="28689"/>
                  <a:pt x="15013" y="28689"/>
                </a:cubicBezTo>
                <a:cubicBezTo>
                  <a:pt x="11384" y="28689"/>
                  <a:pt x="7905" y="27245"/>
                  <a:pt x="5343" y="24683"/>
                </a:cubicBezTo>
                <a:cubicBezTo>
                  <a:pt x="0" y="19340"/>
                  <a:pt x="0" y="10683"/>
                  <a:pt x="5343" y="5344"/>
                </a:cubicBezTo>
                <a:cubicBezTo>
                  <a:pt x="10683" y="1"/>
                  <a:pt x="19340" y="1"/>
                  <a:pt x="24683" y="534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" name="Google Shape;10;p2"/>
          <p:cNvGrpSpPr/>
          <p:nvPr/>
        </p:nvGrpSpPr>
        <p:grpSpPr>
          <a:xfrm flipH="1">
            <a:off x="7111526" y="2168210"/>
            <a:ext cx="3335796" cy="3132543"/>
            <a:chOff x="285020" y="1998039"/>
            <a:chExt cx="2064741" cy="1938935"/>
          </a:xfrm>
        </p:grpSpPr>
        <p:sp>
          <p:nvSpPr>
            <p:cNvPr id="11" name="Google Shape;11;p2"/>
            <p:cNvSpPr/>
            <p:nvPr/>
          </p:nvSpPr>
          <p:spPr>
            <a:xfrm>
              <a:off x="813382" y="1998039"/>
              <a:ext cx="1536379" cy="1938935"/>
            </a:xfrm>
            <a:custGeom>
              <a:avLst/>
              <a:gdLst/>
              <a:ahLst/>
              <a:cxnLst/>
              <a:rect l="l" t="t" r="r" b="b"/>
              <a:pathLst>
                <a:path w="36097" h="45555" extrusionOk="0">
                  <a:moveTo>
                    <a:pt x="0" y="33900"/>
                  </a:moveTo>
                  <a:lnTo>
                    <a:pt x="22863" y="45555"/>
                  </a:lnTo>
                  <a:lnTo>
                    <a:pt x="26711" y="45555"/>
                  </a:lnTo>
                  <a:lnTo>
                    <a:pt x="35800" y="27724"/>
                  </a:lnTo>
                  <a:cubicBezTo>
                    <a:pt x="35526" y="27666"/>
                    <a:pt x="35248" y="27644"/>
                    <a:pt x="34978" y="27655"/>
                  </a:cubicBezTo>
                  <a:cubicBezTo>
                    <a:pt x="35055" y="27538"/>
                    <a:pt x="35124" y="27417"/>
                    <a:pt x="35190" y="27289"/>
                  </a:cubicBezTo>
                  <a:cubicBezTo>
                    <a:pt x="36096" y="25509"/>
                    <a:pt x="35391" y="23331"/>
                    <a:pt x="33607" y="22425"/>
                  </a:cubicBezTo>
                  <a:cubicBezTo>
                    <a:pt x="32888" y="22056"/>
                    <a:pt x="32098" y="21954"/>
                    <a:pt x="31356" y="22081"/>
                  </a:cubicBezTo>
                  <a:cubicBezTo>
                    <a:pt x="31422" y="21975"/>
                    <a:pt x="31484" y="21862"/>
                    <a:pt x="31539" y="21749"/>
                  </a:cubicBezTo>
                  <a:cubicBezTo>
                    <a:pt x="32818" y="19246"/>
                    <a:pt x="31820" y="16183"/>
                    <a:pt x="29317" y="14908"/>
                  </a:cubicBezTo>
                  <a:cubicBezTo>
                    <a:pt x="27278" y="13866"/>
                    <a:pt x="24862" y="14337"/>
                    <a:pt x="23349" y="15902"/>
                  </a:cubicBezTo>
                  <a:cubicBezTo>
                    <a:pt x="23462" y="13830"/>
                    <a:pt x="22041" y="11578"/>
                    <a:pt x="19643" y="10358"/>
                  </a:cubicBezTo>
                  <a:cubicBezTo>
                    <a:pt x="18262" y="9652"/>
                    <a:pt x="16797" y="9411"/>
                    <a:pt x="15492" y="9583"/>
                  </a:cubicBezTo>
                  <a:cubicBezTo>
                    <a:pt x="16570" y="6670"/>
                    <a:pt x="14914" y="3125"/>
                    <a:pt x="11571" y="1419"/>
                  </a:cubicBezTo>
                  <a:cubicBezTo>
                    <a:pt x="8888" y="52"/>
                    <a:pt x="5888" y="264"/>
                    <a:pt x="3914" y="1733"/>
                  </a:cubicBezTo>
                  <a:cubicBezTo>
                    <a:pt x="3688" y="1203"/>
                    <a:pt x="3282" y="750"/>
                    <a:pt x="2730" y="465"/>
                  </a:cubicBezTo>
                  <a:cubicBezTo>
                    <a:pt x="1816" y="1"/>
                    <a:pt x="757" y="140"/>
                    <a:pt x="0" y="735"/>
                  </a:cubicBezTo>
                  <a:lnTo>
                    <a:pt x="0" y="339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85020" y="2515738"/>
              <a:ext cx="1845765" cy="1313479"/>
            </a:xfrm>
            <a:custGeom>
              <a:avLst/>
              <a:gdLst/>
              <a:ahLst/>
              <a:cxnLst/>
              <a:rect l="l" t="t" r="r" b="b"/>
              <a:pathLst>
                <a:path w="43366" h="30860" extrusionOk="0">
                  <a:moveTo>
                    <a:pt x="4964" y="2925"/>
                  </a:moveTo>
                  <a:lnTo>
                    <a:pt x="1" y="18599"/>
                  </a:lnTo>
                  <a:lnTo>
                    <a:pt x="38721" y="30860"/>
                  </a:lnTo>
                  <a:lnTo>
                    <a:pt x="43366" y="16187"/>
                  </a:lnTo>
                  <a:cubicBezTo>
                    <a:pt x="43169" y="16176"/>
                    <a:pt x="42975" y="16194"/>
                    <a:pt x="42785" y="16234"/>
                  </a:cubicBezTo>
                  <a:cubicBezTo>
                    <a:pt x="42825" y="16143"/>
                    <a:pt x="42862" y="16052"/>
                    <a:pt x="42891" y="15953"/>
                  </a:cubicBezTo>
                  <a:cubicBezTo>
                    <a:pt x="43318" y="14608"/>
                    <a:pt x="42569" y="13168"/>
                    <a:pt x="41224" y="12741"/>
                  </a:cubicBezTo>
                  <a:cubicBezTo>
                    <a:pt x="40676" y="12569"/>
                    <a:pt x="40117" y="12587"/>
                    <a:pt x="39613" y="12763"/>
                  </a:cubicBezTo>
                  <a:cubicBezTo>
                    <a:pt x="39646" y="12682"/>
                    <a:pt x="39675" y="12598"/>
                    <a:pt x="39704" y="12511"/>
                  </a:cubicBezTo>
                  <a:cubicBezTo>
                    <a:pt x="40303" y="10617"/>
                    <a:pt x="39255" y="8596"/>
                    <a:pt x="37358" y="7993"/>
                  </a:cubicBezTo>
                  <a:cubicBezTo>
                    <a:pt x="35812" y="7504"/>
                    <a:pt x="34182" y="8114"/>
                    <a:pt x="33309" y="9382"/>
                  </a:cubicBezTo>
                  <a:cubicBezTo>
                    <a:pt x="33148" y="7924"/>
                    <a:pt x="31894" y="6517"/>
                    <a:pt x="30082" y="5943"/>
                  </a:cubicBezTo>
                  <a:cubicBezTo>
                    <a:pt x="29036" y="5611"/>
                    <a:pt x="27984" y="5614"/>
                    <a:pt x="27096" y="5885"/>
                  </a:cubicBezTo>
                  <a:cubicBezTo>
                    <a:pt x="27509" y="3729"/>
                    <a:pt x="25941" y="1445"/>
                    <a:pt x="23412" y="644"/>
                  </a:cubicBezTo>
                  <a:cubicBezTo>
                    <a:pt x="21384" y="1"/>
                    <a:pt x="19312" y="494"/>
                    <a:pt x="18106" y="1748"/>
                  </a:cubicBezTo>
                  <a:cubicBezTo>
                    <a:pt x="17886" y="1408"/>
                    <a:pt x="17550" y="1134"/>
                    <a:pt x="17134" y="1002"/>
                  </a:cubicBezTo>
                  <a:cubicBezTo>
                    <a:pt x="16187" y="703"/>
                    <a:pt x="15175" y="1229"/>
                    <a:pt x="14875" y="2175"/>
                  </a:cubicBezTo>
                  <a:cubicBezTo>
                    <a:pt x="14831" y="2311"/>
                    <a:pt x="14806" y="2450"/>
                    <a:pt x="14795" y="2585"/>
                  </a:cubicBezTo>
                  <a:cubicBezTo>
                    <a:pt x="14374" y="2095"/>
                    <a:pt x="13815" y="1715"/>
                    <a:pt x="13157" y="1507"/>
                  </a:cubicBezTo>
                  <a:cubicBezTo>
                    <a:pt x="11261" y="907"/>
                    <a:pt x="9240" y="1956"/>
                    <a:pt x="8640" y="3849"/>
                  </a:cubicBezTo>
                  <a:cubicBezTo>
                    <a:pt x="8618" y="3919"/>
                    <a:pt x="8600" y="3984"/>
                    <a:pt x="8582" y="4054"/>
                  </a:cubicBezTo>
                  <a:cubicBezTo>
                    <a:pt x="8227" y="3487"/>
                    <a:pt x="7679" y="3042"/>
                    <a:pt x="6992" y="2826"/>
                  </a:cubicBezTo>
                  <a:cubicBezTo>
                    <a:pt x="6301" y="2607"/>
                    <a:pt x="5585" y="2658"/>
                    <a:pt x="4964" y="2925"/>
                  </a:cubicBezTo>
                  <a:close/>
                </a:path>
              </a:pathLst>
            </a:custGeom>
            <a:solidFill>
              <a:srgbClr val="191919">
                <a:alpha val="12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" name="Google Shape;13;p2"/>
          <p:cNvGrpSpPr/>
          <p:nvPr/>
        </p:nvGrpSpPr>
        <p:grpSpPr>
          <a:xfrm>
            <a:off x="-1289574" y="2168210"/>
            <a:ext cx="3335796" cy="3132543"/>
            <a:chOff x="285020" y="1998039"/>
            <a:chExt cx="2064741" cy="1938935"/>
          </a:xfrm>
        </p:grpSpPr>
        <p:sp>
          <p:nvSpPr>
            <p:cNvPr id="14" name="Google Shape;14;p2"/>
            <p:cNvSpPr/>
            <p:nvPr/>
          </p:nvSpPr>
          <p:spPr>
            <a:xfrm>
              <a:off x="813382" y="1998039"/>
              <a:ext cx="1536379" cy="1938935"/>
            </a:xfrm>
            <a:custGeom>
              <a:avLst/>
              <a:gdLst/>
              <a:ahLst/>
              <a:cxnLst/>
              <a:rect l="l" t="t" r="r" b="b"/>
              <a:pathLst>
                <a:path w="36097" h="45555" extrusionOk="0">
                  <a:moveTo>
                    <a:pt x="0" y="33900"/>
                  </a:moveTo>
                  <a:lnTo>
                    <a:pt x="22863" y="45555"/>
                  </a:lnTo>
                  <a:lnTo>
                    <a:pt x="26711" y="45555"/>
                  </a:lnTo>
                  <a:lnTo>
                    <a:pt x="35800" y="27724"/>
                  </a:lnTo>
                  <a:cubicBezTo>
                    <a:pt x="35526" y="27666"/>
                    <a:pt x="35248" y="27644"/>
                    <a:pt x="34978" y="27655"/>
                  </a:cubicBezTo>
                  <a:cubicBezTo>
                    <a:pt x="35055" y="27538"/>
                    <a:pt x="35124" y="27417"/>
                    <a:pt x="35190" y="27289"/>
                  </a:cubicBezTo>
                  <a:cubicBezTo>
                    <a:pt x="36096" y="25509"/>
                    <a:pt x="35391" y="23331"/>
                    <a:pt x="33607" y="22425"/>
                  </a:cubicBezTo>
                  <a:cubicBezTo>
                    <a:pt x="32888" y="22056"/>
                    <a:pt x="32098" y="21954"/>
                    <a:pt x="31356" y="22081"/>
                  </a:cubicBezTo>
                  <a:cubicBezTo>
                    <a:pt x="31422" y="21975"/>
                    <a:pt x="31484" y="21862"/>
                    <a:pt x="31539" y="21749"/>
                  </a:cubicBezTo>
                  <a:cubicBezTo>
                    <a:pt x="32818" y="19246"/>
                    <a:pt x="31820" y="16183"/>
                    <a:pt x="29317" y="14908"/>
                  </a:cubicBezTo>
                  <a:cubicBezTo>
                    <a:pt x="27278" y="13866"/>
                    <a:pt x="24862" y="14337"/>
                    <a:pt x="23349" y="15902"/>
                  </a:cubicBezTo>
                  <a:cubicBezTo>
                    <a:pt x="23462" y="13830"/>
                    <a:pt x="22041" y="11578"/>
                    <a:pt x="19643" y="10358"/>
                  </a:cubicBezTo>
                  <a:cubicBezTo>
                    <a:pt x="18262" y="9652"/>
                    <a:pt x="16797" y="9411"/>
                    <a:pt x="15492" y="9583"/>
                  </a:cubicBezTo>
                  <a:cubicBezTo>
                    <a:pt x="16570" y="6670"/>
                    <a:pt x="14914" y="3125"/>
                    <a:pt x="11571" y="1419"/>
                  </a:cubicBezTo>
                  <a:cubicBezTo>
                    <a:pt x="8888" y="52"/>
                    <a:pt x="5888" y="264"/>
                    <a:pt x="3914" y="1733"/>
                  </a:cubicBezTo>
                  <a:cubicBezTo>
                    <a:pt x="3688" y="1203"/>
                    <a:pt x="3282" y="750"/>
                    <a:pt x="2730" y="465"/>
                  </a:cubicBezTo>
                  <a:cubicBezTo>
                    <a:pt x="1816" y="1"/>
                    <a:pt x="757" y="140"/>
                    <a:pt x="0" y="735"/>
                  </a:cubicBezTo>
                  <a:lnTo>
                    <a:pt x="0" y="339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85020" y="2515738"/>
              <a:ext cx="1845765" cy="1313479"/>
            </a:xfrm>
            <a:custGeom>
              <a:avLst/>
              <a:gdLst/>
              <a:ahLst/>
              <a:cxnLst/>
              <a:rect l="l" t="t" r="r" b="b"/>
              <a:pathLst>
                <a:path w="43366" h="30860" extrusionOk="0">
                  <a:moveTo>
                    <a:pt x="4964" y="2925"/>
                  </a:moveTo>
                  <a:lnTo>
                    <a:pt x="1" y="18599"/>
                  </a:lnTo>
                  <a:lnTo>
                    <a:pt x="38721" y="30860"/>
                  </a:lnTo>
                  <a:lnTo>
                    <a:pt x="43366" y="16187"/>
                  </a:lnTo>
                  <a:cubicBezTo>
                    <a:pt x="43169" y="16176"/>
                    <a:pt x="42975" y="16194"/>
                    <a:pt x="42785" y="16234"/>
                  </a:cubicBezTo>
                  <a:cubicBezTo>
                    <a:pt x="42825" y="16143"/>
                    <a:pt x="42862" y="16052"/>
                    <a:pt x="42891" y="15953"/>
                  </a:cubicBezTo>
                  <a:cubicBezTo>
                    <a:pt x="43318" y="14608"/>
                    <a:pt x="42569" y="13168"/>
                    <a:pt x="41224" y="12741"/>
                  </a:cubicBezTo>
                  <a:cubicBezTo>
                    <a:pt x="40676" y="12569"/>
                    <a:pt x="40117" y="12587"/>
                    <a:pt x="39613" y="12763"/>
                  </a:cubicBezTo>
                  <a:cubicBezTo>
                    <a:pt x="39646" y="12682"/>
                    <a:pt x="39675" y="12598"/>
                    <a:pt x="39704" y="12511"/>
                  </a:cubicBezTo>
                  <a:cubicBezTo>
                    <a:pt x="40303" y="10617"/>
                    <a:pt x="39255" y="8596"/>
                    <a:pt x="37358" y="7993"/>
                  </a:cubicBezTo>
                  <a:cubicBezTo>
                    <a:pt x="35812" y="7504"/>
                    <a:pt x="34182" y="8114"/>
                    <a:pt x="33309" y="9382"/>
                  </a:cubicBezTo>
                  <a:cubicBezTo>
                    <a:pt x="33148" y="7924"/>
                    <a:pt x="31894" y="6517"/>
                    <a:pt x="30082" y="5943"/>
                  </a:cubicBezTo>
                  <a:cubicBezTo>
                    <a:pt x="29036" y="5611"/>
                    <a:pt x="27984" y="5614"/>
                    <a:pt x="27096" y="5885"/>
                  </a:cubicBezTo>
                  <a:cubicBezTo>
                    <a:pt x="27509" y="3729"/>
                    <a:pt x="25941" y="1445"/>
                    <a:pt x="23412" y="644"/>
                  </a:cubicBezTo>
                  <a:cubicBezTo>
                    <a:pt x="21384" y="1"/>
                    <a:pt x="19312" y="494"/>
                    <a:pt x="18106" y="1748"/>
                  </a:cubicBezTo>
                  <a:cubicBezTo>
                    <a:pt x="17886" y="1408"/>
                    <a:pt x="17550" y="1134"/>
                    <a:pt x="17134" y="1002"/>
                  </a:cubicBezTo>
                  <a:cubicBezTo>
                    <a:pt x="16187" y="703"/>
                    <a:pt x="15175" y="1229"/>
                    <a:pt x="14875" y="2175"/>
                  </a:cubicBezTo>
                  <a:cubicBezTo>
                    <a:pt x="14831" y="2311"/>
                    <a:pt x="14806" y="2450"/>
                    <a:pt x="14795" y="2585"/>
                  </a:cubicBezTo>
                  <a:cubicBezTo>
                    <a:pt x="14374" y="2095"/>
                    <a:pt x="13815" y="1715"/>
                    <a:pt x="13157" y="1507"/>
                  </a:cubicBezTo>
                  <a:cubicBezTo>
                    <a:pt x="11261" y="907"/>
                    <a:pt x="9240" y="1956"/>
                    <a:pt x="8640" y="3849"/>
                  </a:cubicBezTo>
                  <a:cubicBezTo>
                    <a:pt x="8618" y="3919"/>
                    <a:pt x="8600" y="3984"/>
                    <a:pt x="8582" y="4054"/>
                  </a:cubicBezTo>
                  <a:cubicBezTo>
                    <a:pt x="8227" y="3487"/>
                    <a:pt x="7679" y="3042"/>
                    <a:pt x="6992" y="2826"/>
                  </a:cubicBezTo>
                  <a:cubicBezTo>
                    <a:pt x="6301" y="2607"/>
                    <a:pt x="5585" y="2658"/>
                    <a:pt x="4964" y="2925"/>
                  </a:cubicBezTo>
                  <a:close/>
                </a:path>
              </a:pathLst>
            </a:custGeom>
            <a:solidFill>
              <a:srgbClr val="191919">
                <a:alpha val="12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" name="Google Shape;16;p2"/>
          <p:cNvGrpSpPr/>
          <p:nvPr/>
        </p:nvGrpSpPr>
        <p:grpSpPr>
          <a:xfrm>
            <a:off x="-82196" y="3875424"/>
            <a:ext cx="9308392" cy="199214"/>
            <a:chOff x="0" y="3858250"/>
            <a:chExt cx="10043582" cy="201185"/>
          </a:xfrm>
        </p:grpSpPr>
        <p:sp>
          <p:nvSpPr>
            <p:cNvPr id="17" name="Google Shape;17;p2"/>
            <p:cNvSpPr/>
            <p:nvPr/>
          </p:nvSpPr>
          <p:spPr>
            <a:xfrm>
              <a:off x="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46400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4965125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746625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2"/>
          <p:cNvSpPr/>
          <p:nvPr/>
        </p:nvSpPr>
        <p:spPr>
          <a:xfrm>
            <a:off x="-346920" y="627375"/>
            <a:ext cx="9720658" cy="1110369"/>
          </a:xfrm>
          <a:custGeom>
            <a:avLst/>
            <a:gdLst/>
            <a:ahLst/>
            <a:cxnLst/>
            <a:rect l="l" t="t" r="r" b="b"/>
            <a:pathLst>
              <a:path w="68418" h="17627" extrusionOk="0">
                <a:moveTo>
                  <a:pt x="67628" y="9996"/>
                </a:moveTo>
                <a:cubicBezTo>
                  <a:pt x="67935" y="8384"/>
                  <a:pt x="68418" y="5775"/>
                  <a:pt x="68323" y="4203"/>
                </a:cubicBezTo>
                <a:cubicBezTo>
                  <a:pt x="58083" y="0"/>
                  <a:pt x="53887" y="8219"/>
                  <a:pt x="47108" y="4744"/>
                </a:cubicBezTo>
                <a:cubicBezTo>
                  <a:pt x="39214" y="702"/>
                  <a:pt x="31339" y="2822"/>
                  <a:pt x="25535" y="5336"/>
                </a:cubicBezTo>
                <a:cubicBezTo>
                  <a:pt x="18727" y="8285"/>
                  <a:pt x="9967" y="6896"/>
                  <a:pt x="2212" y="3436"/>
                </a:cubicBezTo>
                <a:cubicBezTo>
                  <a:pt x="1740" y="6776"/>
                  <a:pt x="1" y="14286"/>
                  <a:pt x="1441" y="17626"/>
                </a:cubicBezTo>
                <a:cubicBezTo>
                  <a:pt x="2548" y="17279"/>
                  <a:pt x="3440" y="14651"/>
                  <a:pt x="6206" y="13380"/>
                </a:cubicBezTo>
                <a:cubicBezTo>
                  <a:pt x="10818" y="11256"/>
                  <a:pt x="13877" y="13866"/>
                  <a:pt x="14656" y="13402"/>
                </a:cubicBezTo>
                <a:cubicBezTo>
                  <a:pt x="33107" y="2409"/>
                  <a:pt x="39591" y="9360"/>
                  <a:pt x="48150" y="10288"/>
                </a:cubicBezTo>
                <a:cubicBezTo>
                  <a:pt x="51461" y="10646"/>
                  <a:pt x="58079" y="3012"/>
                  <a:pt x="67628" y="9996"/>
                </a:cubicBezTo>
                <a:close/>
              </a:path>
            </a:pathLst>
          </a:custGeom>
          <a:solidFill>
            <a:srgbClr val="FFFFFF">
              <a:alpha val="303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-13" y="4059427"/>
            <a:ext cx="9144026" cy="1088135"/>
          </a:xfrm>
          <a:custGeom>
            <a:avLst/>
            <a:gdLst/>
            <a:ahLst/>
            <a:cxnLst/>
            <a:rect l="l" t="t" r="r" b="b"/>
            <a:pathLst>
              <a:path w="63433" h="12218" extrusionOk="0">
                <a:moveTo>
                  <a:pt x="1" y="0"/>
                </a:moveTo>
                <a:lnTo>
                  <a:pt x="63433" y="0"/>
                </a:lnTo>
                <a:lnTo>
                  <a:pt x="63433" y="12218"/>
                </a:lnTo>
                <a:lnTo>
                  <a:pt x="1" y="1221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" name="Google Shape;23;p2"/>
          <p:cNvGrpSpPr/>
          <p:nvPr/>
        </p:nvGrpSpPr>
        <p:grpSpPr>
          <a:xfrm>
            <a:off x="-54237" y="4247192"/>
            <a:ext cx="1587562" cy="900389"/>
            <a:chOff x="1250479" y="4425923"/>
            <a:chExt cx="762848" cy="432651"/>
          </a:xfrm>
        </p:grpSpPr>
        <p:sp>
          <p:nvSpPr>
            <p:cNvPr id="24" name="Google Shape;24;p2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" name="Google Shape;39;p2"/>
          <p:cNvGrpSpPr/>
          <p:nvPr/>
        </p:nvGrpSpPr>
        <p:grpSpPr>
          <a:xfrm>
            <a:off x="1578320" y="4204916"/>
            <a:ext cx="1328754" cy="443551"/>
            <a:chOff x="5051655" y="3990453"/>
            <a:chExt cx="818349" cy="273173"/>
          </a:xfrm>
        </p:grpSpPr>
        <p:sp>
          <p:nvSpPr>
            <p:cNvPr id="40" name="Google Shape;40;p2"/>
            <p:cNvSpPr/>
            <p:nvPr/>
          </p:nvSpPr>
          <p:spPr>
            <a:xfrm>
              <a:off x="5051655" y="3990453"/>
              <a:ext cx="818349" cy="257929"/>
            </a:xfrm>
            <a:custGeom>
              <a:avLst/>
              <a:gdLst/>
              <a:ahLst/>
              <a:cxnLst/>
              <a:rect l="l" t="t" r="r" b="b"/>
              <a:pathLst>
                <a:path w="19227" h="6060" extrusionOk="0">
                  <a:moveTo>
                    <a:pt x="18463" y="6060"/>
                  </a:moveTo>
                  <a:lnTo>
                    <a:pt x="0" y="6060"/>
                  </a:lnTo>
                  <a:cubicBezTo>
                    <a:pt x="0" y="6060"/>
                    <a:pt x="1235" y="4032"/>
                    <a:pt x="2529" y="3911"/>
                  </a:cubicBezTo>
                  <a:cubicBezTo>
                    <a:pt x="3823" y="3794"/>
                    <a:pt x="4645" y="4529"/>
                    <a:pt x="4645" y="4529"/>
                  </a:cubicBezTo>
                  <a:cubicBezTo>
                    <a:pt x="4645" y="4529"/>
                    <a:pt x="3381" y="943"/>
                    <a:pt x="5292" y="680"/>
                  </a:cubicBezTo>
                  <a:cubicBezTo>
                    <a:pt x="7203" y="414"/>
                    <a:pt x="8113" y="4353"/>
                    <a:pt x="8113" y="4353"/>
                  </a:cubicBezTo>
                  <a:cubicBezTo>
                    <a:pt x="8113" y="4353"/>
                    <a:pt x="7174" y="1"/>
                    <a:pt x="9465" y="33"/>
                  </a:cubicBezTo>
                  <a:cubicBezTo>
                    <a:pt x="11760" y="63"/>
                    <a:pt x="11936" y="3531"/>
                    <a:pt x="11936" y="3531"/>
                  </a:cubicBezTo>
                  <a:cubicBezTo>
                    <a:pt x="11936" y="3531"/>
                    <a:pt x="12904" y="856"/>
                    <a:pt x="14140" y="1148"/>
                  </a:cubicBezTo>
                  <a:cubicBezTo>
                    <a:pt x="15375" y="1444"/>
                    <a:pt x="14816" y="4061"/>
                    <a:pt x="14816" y="4061"/>
                  </a:cubicBezTo>
                  <a:cubicBezTo>
                    <a:pt x="14816" y="4061"/>
                    <a:pt x="19227" y="3059"/>
                    <a:pt x="18463" y="60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5403367" y="4017056"/>
              <a:ext cx="32390" cy="155140"/>
            </a:xfrm>
            <a:custGeom>
              <a:avLst/>
              <a:gdLst/>
              <a:ahLst/>
              <a:cxnLst/>
              <a:rect l="l" t="t" r="r" b="b"/>
              <a:pathLst>
                <a:path w="761" h="3645" extrusionOk="0">
                  <a:moveTo>
                    <a:pt x="504" y="2698"/>
                  </a:moveTo>
                  <a:cubicBezTo>
                    <a:pt x="442" y="2369"/>
                    <a:pt x="387" y="2058"/>
                    <a:pt x="355" y="1722"/>
                  </a:cubicBezTo>
                  <a:cubicBezTo>
                    <a:pt x="329" y="1429"/>
                    <a:pt x="530" y="30"/>
                    <a:pt x="523" y="1"/>
                  </a:cubicBezTo>
                  <a:cubicBezTo>
                    <a:pt x="161" y="96"/>
                    <a:pt x="0" y="1408"/>
                    <a:pt x="0" y="1740"/>
                  </a:cubicBezTo>
                  <a:cubicBezTo>
                    <a:pt x="7" y="2102"/>
                    <a:pt x="51" y="2420"/>
                    <a:pt x="117" y="2774"/>
                  </a:cubicBezTo>
                  <a:cubicBezTo>
                    <a:pt x="150" y="2950"/>
                    <a:pt x="179" y="3644"/>
                    <a:pt x="464" y="3549"/>
                  </a:cubicBezTo>
                  <a:cubicBezTo>
                    <a:pt x="760" y="3523"/>
                    <a:pt x="563" y="2997"/>
                    <a:pt x="504" y="26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246687" y="4032294"/>
              <a:ext cx="34603" cy="148458"/>
            </a:xfrm>
            <a:custGeom>
              <a:avLst/>
              <a:gdLst/>
              <a:ahLst/>
              <a:cxnLst/>
              <a:rect l="l" t="t" r="r" b="b"/>
              <a:pathLst>
                <a:path w="813" h="3488" extrusionOk="0">
                  <a:moveTo>
                    <a:pt x="549" y="2562"/>
                  </a:moveTo>
                  <a:cubicBezTo>
                    <a:pt x="487" y="2270"/>
                    <a:pt x="418" y="1989"/>
                    <a:pt x="370" y="1693"/>
                  </a:cubicBezTo>
                  <a:cubicBezTo>
                    <a:pt x="326" y="1375"/>
                    <a:pt x="465" y="8"/>
                    <a:pt x="458" y="1"/>
                  </a:cubicBezTo>
                  <a:cubicBezTo>
                    <a:pt x="118" y="132"/>
                    <a:pt x="1" y="1378"/>
                    <a:pt x="16" y="1729"/>
                  </a:cubicBezTo>
                  <a:cubicBezTo>
                    <a:pt x="41" y="2051"/>
                    <a:pt x="96" y="2336"/>
                    <a:pt x="162" y="2647"/>
                  </a:cubicBezTo>
                  <a:cubicBezTo>
                    <a:pt x="228" y="2932"/>
                    <a:pt x="253" y="3487"/>
                    <a:pt x="509" y="3407"/>
                  </a:cubicBezTo>
                  <a:cubicBezTo>
                    <a:pt x="812" y="3392"/>
                    <a:pt x="608" y="2837"/>
                    <a:pt x="549" y="256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088048" y="4169054"/>
              <a:ext cx="138158" cy="59290"/>
            </a:xfrm>
            <a:custGeom>
              <a:avLst/>
              <a:gdLst/>
              <a:ahLst/>
              <a:cxnLst/>
              <a:rect l="l" t="t" r="r" b="b"/>
              <a:pathLst>
                <a:path w="3246" h="1393" extrusionOk="0">
                  <a:moveTo>
                    <a:pt x="925" y="819"/>
                  </a:moveTo>
                  <a:cubicBezTo>
                    <a:pt x="958" y="793"/>
                    <a:pt x="991" y="767"/>
                    <a:pt x="1027" y="738"/>
                  </a:cubicBezTo>
                  <a:cubicBezTo>
                    <a:pt x="1228" y="588"/>
                    <a:pt x="1396" y="493"/>
                    <a:pt x="1634" y="413"/>
                  </a:cubicBezTo>
                  <a:cubicBezTo>
                    <a:pt x="2204" y="245"/>
                    <a:pt x="3205" y="380"/>
                    <a:pt x="3246" y="358"/>
                  </a:cubicBezTo>
                  <a:cubicBezTo>
                    <a:pt x="3096" y="55"/>
                    <a:pt x="1908" y="0"/>
                    <a:pt x="1539" y="69"/>
                  </a:cubicBezTo>
                  <a:cubicBezTo>
                    <a:pt x="1246" y="143"/>
                    <a:pt x="1038" y="245"/>
                    <a:pt x="790" y="420"/>
                  </a:cubicBezTo>
                  <a:cubicBezTo>
                    <a:pt x="749" y="450"/>
                    <a:pt x="709" y="482"/>
                    <a:pt x="673" y="512"/>
                  </a:cubicBezTo>
                  <a:cubicBezTo>
                    <a:pt x="541" y="629"/>
                    <a:pt x="0" y="1034"/>
                    <a:pt x="263" y="1199"/>
                  </a:cubicBezTo>
                  <a:cubicBezTo>
                    <a:pt x="450" y="1392"/>
                    <a:pt x="658" y="1049"/>
                    <a:pt x="925" y="8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576010" y="4047405"/>
              <a:ext cx="73165" cy="107811"/>
            </a:xfrm>
            <a:custGeom>
              <a:avLst/>
              <a:gdLst/>
              <a:ahLst/>
              <a:cxnLst/>
              <a:rect l="l" t="t" r="r" b="b"/>
              <a:pathLst>
                <a:path w="1719" h="2533" extrusionOk="0">
                  <a:moveTo>
                    <a:pt x="589" y="1992"/>
                  </a:moveTo>
                  <a:cubicBezTo>
                    <a:pt x="662" y="1780"/>
                    <a:pt x="732" y="1583"/>
                    <a:pt x="819" y="1378"/>
                  </a:cubicBezTo>
                  <a:cubicBezTo>
                    <a:pt x="925" y="1129"/>
                    <a:pt x="1028" y="921"/>
                    <a:pt x="1181" y="698"/>
                  </a:cubicBezTo>
                  <a:cubicBezTo>
                    <a:pt x="1232" y="625"/>
                    <a:pt x="1718" y="146"/>
                    <a:pt x="1718" y="128"/>
                  </a:cubicBezTo>
                  <a:cubicBezTo>
                    <a:pt x="1587" y="0"/>
                    <a:pt x="1064" y="420"/>
                    <a:pt x="965" y="515"/>
                  </a:cubicBezTo>
                  <a:cubicBezTo>
                    <a:pt x="757" y="735"/>
                    <a:pt x="618" y="947"/>
                    <a:pt x="479" y="1217"/>
                  </a:cubicBezTo>
                  <a:cubicBezTo>
                    <a:pt x="377" y="1429"/>
                    <a:pt x="293" y="1634"/>
                    <a:pt x="213" y="1857"/>
                  </a:cubicBezTo>
                  <a:cubicBezTo>
                    <a:pt x="99" y="2189"/>
                    <a:pt x="1" y="2251"/>
                    <a:pt x="213" y="2372"/>
                  </a:cubicBezTo>
                  <a:cubicBezTo>
                    <a:pt x="454" y="2533"/>
                    <a:pt x="479" y="2288"/>
                    <a:pt x="589" y="199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352162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3" y="2080"/>
                    <a:pt x="1382" y="2018"/>
                  </a:cubicBezTo>
                  <a:cubicBezTo>
                    <a:pt x="2087" y="1959"/>
                    <a:pt x="2537" y="2336"/>
                    <a:pt x="2537" y="2336"/>
                  </a:cubicBezTo>
                  <a:cubicBezTo>
                    <a:pt x="2537" y="2336"/>
                    <a:pt x="1846" y="486"/>
                    <a:pt x="2891" y="348"/>
                  </a:cubicBezTo>
                  <a:cubicBezTo>
                    <a:pt x="3933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399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5544299" y="4144282"/>
              <a:ext cx="17621" cy="80188"/>
            </a:xfrm>
            <a:custGeom>
              <a:avLst/>
              <a:gdLst/>
              <a:ahLst/>
              <a:cxnLst/>
              <a:rect l="l" t="t" r="r" b="b"/>
              <a:pathLst>
                <a:path w="414" h="1884" extrusionOk="0">
                  <a:moveTo>
                    <a:pt x="278" y="1393"/>
                  </a:moveTo>
                  <a:cubicBezTo>
                    <a:pt x="241" y="1225"/>
                    <a:pt x="212" y="1061"/>
                    <a:pt x="194" y="889"/>
                  </a:cubicBezTo>
                  <a:cubicBezTo>
                    <a:pt x="179" y="739"/>
                    <a:pt x="289" y="16"/>
                    <a:pt x="285" y="1"/>
                  </a:cubicBezTo>
                  <a:cubicBezTo>
                    <a:pt x="88" y="48"/>
                    <a:pt x="0" y="728"/>
                    <a:pt x="0" y="900"/>
                  </a:cubicBezTo>
                  <a:cubicBezTo>
                    <a:pt x="4" y="1083"/>
                    <a:pt x="26" y="1251"/>
                    <a:pt x="62" y="1430"/>
                  </a:cubicBezTo>
                  <a:cubicBezTo>
                    <a:pt x="84" y="1521"/>
                    <a:pt x="99" y="1883"/>
                    <a:pt x="252" y="1832"/>
                  </a:cubicBezTo>
                  <a:cubicBezTo>
                    <a:pt x="413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5458744" y="4152071"/>
              <a:ext cx="18855" cy="76740"/>
            </a:xfrm>
            <a:custGeom>
              <a:avLst/>
              <a:gdLst/>
              <a:ahLst/>
              <a:cxnLst/>
              <a:rect l="l" t="t" r="r" b="b"/>
              <a:pathLst>
                <a:path w="443" h="1803" extrusionOk="0">
                  <a:moveTo>
                    <a:pt x="300" y="1324"/>
                  </a:moveTo>
                  <a:cubicBezTo>
                    <a:pt x="263" y="1174"/>
                    <a:pt x="227" y="1028"/>
                    <a:pt x="201" y="874"/>
                  </a:cubicBezTo>
                  <a:cubicBezTo>
                    <a:pt x="179" y="710"/>
                    <a:pt x="252" y="8"/>
                    <a:pt x="249" y="1"/>
                  </a:cubicBezTo>
                  <a:cubicBezTo>
                    <a:pt x="62" y="70"/>
                    <a:pt x="0" y="713"/>
                    <a:pt x="7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78" y="1762"/>
                  </a:cubicBezTo>
                  <a:cubicBezTo>
                    <a:pt x="442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5372082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69" y="304"/>
                    <a:pt x="761" y="257"/>
                    <a:pt x="892" y="213"/>
                  </a:cubicBezTo>
                  <a:cubicBezTo>
                    <a:pt x="1203" y="129"/>
                    <a:pt x="1751" y="198"/>
                    <a:pt x="1773" y="187"/>
                  </a:cubicBezTo>
                  <a:cubicBezTo>
                    <a:pt x="1689" y="30"/>
                    <a:pt x="1042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66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59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5638537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3" y="917"/>
                    <a:pt x="403" y="815"/>
                    <a:pt x="450" y="709"/>
                  </a:cubicBezTo>
                  <a:cubicBezTo>
                    <a:pt x="505" y="581"/>
                    <a:pt x="564" y="475"/>
                    <a:pt x="648" y="358"/>
                  </a:cubicBezTo>
                  <a:cubicBezTo>
                    <a:pt x="677" y="322"/>
                    <a:pt x="940" y="73"/>
                    <a:pt x="940" y="66"/>
                  </a:cubicBezTo>
                  <a:cubicBezTo>
                    <a:pt x="871" y="0"/>
                    <a:pt x="582" y="216"/>
                    <a:pt x="531" y="263"/>
                  </a:cubicBezTo>
                  <a:cubicBezTo>
                    <a:pt x="414" y="376"/>
                    <a:pt x="341" y="486"/>
                    <a:pt x="264" y="625"/>
                  </a:cubicBezTo>
                  <a:cubicBezTo>
                    <a:pt x="205" y="738"/>
                    <a:pt x="162" y="841"/>
                    <a:pt x="118" y="958"/>
                  </a:cubicBezTo>
                  <a:cubicBezTo>
                    <a:pt x="56" y="1129"/>
                    <a:pt x="1" y="1162"/>
                    <a:pt x="118" y="1221"/>
                  </a:cubicBezTo>
                  <a:cubicBezTo>
                    <a:pt x="249" y="1305"/>
                    <a:pt x="264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" name="Google Shape;50;p2"/>
          <p:cNvGrpSpPr/>
          <p:nvPr/>
        </p:nvGrpSpPr>
        <p:grpSpPr>
          <a:xfrm>
            <a:off x="6193792" y="3859967"/>
            <a:ext cx="1616012" cy="387225"/>
            <a:chOff x="6548528" y="4025143"/>
            <a:chExt cx="995265" cy="238483"/>
          </a:xfrm>
        </p:grpSpPr>
        <p:sp>
          <p:nvSpPr>
            <p:cNvPr id="51" name="Google Shape;51;p2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" name="Google Shape;66;p2"/>
          <p:cNvGrpSpPr/>
          <p:nvPr/>
        </p:nvGrpSpPr>
        <p:grpSpPr>
          <a:xfrm>
            <a:off x="-638523" y="-322663"/>
            <a:ext cx="2139236" cy="1944468"/>
            <a:chOff x="5935525" y="1576479"/>
            <a:chExt cx="1022922" cy="929789"/>
          </a:xfrm>
        </p:grpSpPr>
        <p:sp>
          <p:nvSpPr>
            <p:cNvPr id="67" name="Google Shape;67;p2"/>
            <p:cNvSpPr/>
            <p:nvPr/>
          </p:nvSpPr>
          <p:spPr>
            <a:xfrm>
              <a:off x="6274766" y="1725498"/>
              <a:ext cx="678872" cy="275677"/>
            </a:xfrm>
            <a:custGeom>
              <a:avLst/>
              <a:gdLst/>
              <a:ahLst/>
              <a:cxnLst/>
              <a:rect l="l" t="t" r="r" b="b"/>
              <a:pathLst>
                <a:path w="15950" h="6477" extrusionOk="0">
                  <a:moveTo>
                    <a:pt x="8881" y="2373"/>
                  </a:moveTo>
                  <a:cubicBezTo>
                    <a:pt x="10880" y="3893"/>
                    <a:pt x="12013" y="1887"/>
                    <a:pt x="13731" y="3648"/>
                  </a:cubicBezTo>
                  <a:cubicBezTo>
                    <a:pt x="14630" y="4573"/>
                    <a:pt x="14594" y="4865"/>
                    <a:pt x="15949" y="5238"/>
                  </a:cubicBezTo>
                  <a:cubicBezTo>
                    <a:pt x="13939" y="6477"/>
                    <a:pt x="13764" y="4664"/>
                    <a:pt x="11111" y="5263"/>
                  </a:cubicBezTo>
                  <a:cubicBezTo>
                    <a:pt x="10182" y="5475"/>
                    <a:pt x="9470" y="5812"/>
                    <a:pt x="8648" y="5256"/>
                  </a:cubicBezTo>
                  <a:cubicBezTo>
                    <a:pt x="7712" y="4617"/>
                    <a:pt x="7036" y="3813"/>
                    <a:pt x="5830" y="4003"/>
                  </a:cubicBezTo>
                  <a:cubicBezTo>
                    <a:pt x="3674" y="4343"/>
                    <a:pt x="3089" y="3886"/>
                    <a:pt x="1857" y="2175"/>
                  </a:cubicBezTo>
                  <a:cubicBezTo>
                    <a:pt x="1382" y="1518"/>
                    <a:pt x="1002" y="1006"/>
                    <a:pt x="268" y="626"/>
                  </a:cubicBezTo>
                  <a:cubicBezTo>
                    <a:pt x="1" y="491"/>
                    <a:pt x="184" y="520"/>
                    <a:pt x="527" y="454"/>
                  </a:cubicBezTo>
                  <a:cubicBezTo>
                    <a:pt x="1817" y="217"/>
                    <a:pt x="2881" y="1"/>
                    <a:pt x="4028" y="768"/>
                  </a:cubicBezTo>
                  <a:cubicBezTo>
                    <a:pt x="5227" y="1565"/>
                    <a:pt x="5165" y="1616"/>
                    <a:pt x="6663" y="1444"/>
                  </a:cubicBezTo>
                  <a:cubicBezTo>
                    <a:pt x="7811" y="1317"/>
                    <a:pt x="7741" y="1452"/>
                    <a:pt x="8669" y="22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6269956" y="1744950"/>
              <a:ext cx="688491" cy="224347"/>
            </a:xfrm>
            <a:custGeom>
              <a:avLst/>
              <a:gdLst/>
              <a:ahLst/>
              <a:cxnLst/>
              <a:rect l="l" t="t" r="r" b="b"/>
              <a:pathLst>
                <a:path w="16176" h="5271" extrusionOk="0">
                  <a:moveTo>
                    <a:pt x="63" y="151"/>
                  </a:moveTo>
                  <a:cubicBezTo>
                    <a:pt x="1503" y="428"/>
                    <a:pt x="2248" y="469"/>
                    <a:pt x="3436" y="1430"/>
                  </a:cubicBezTo>
                  <a:cubicBezTo>
                    <a:pt x="5004" y="2694"/>
                    <a:pt x="5278" y="1854"/>
                    <a:pt x="6871" y="1810"/>
                  </a:cubicBezTo>
                  <a:cubicBezTo>
                    <a:pt x="8713" y="1766"/>
                    <a:pt x="8231" y="3794"/>
                    <a:pt x="10789" y="3392"/>
                  </a:cubicBezTo>
                  <a:cubicBezTo>
                    <a:pt x="12989" y="3049"/>
                    <a:pt x="12382" y="3180"/>
                    <a:pt x="14100" y="4412"/>
                  </a:cubicBezTo>
                  <a:cubicBezTo>
                    <a:pt x="15295" y="5271"/>
                    <a:pt x="16176" y="4796"/>
                    <a:pt x="15540" y="4766"/>
                  </a:cubicBezTo>
                  <a:cubicBezTo>
                    <a:pt x="13822" y="4686"/>
                    <a:pt x="14052" y="3787"/>
                    <a:pt x="12861" y="3315"/>
                  </a:cubicBezTo>
                  <a:cubicBezTo>
                    <a:pt x="11363" y="2716"/>
                    <a:pt x="10003" y="3900"/>
                    <a:pt x="8958" y="2906"/>
                  </a:cubicBezTo>
                  <a:cubicBezTo>
                    <a:pt x="7957" y="1952"/>
                    <a:pt x="7540" y="1404"/>
                    <a:pt x="6060" y="1821"/>
                  </a:cubicBezTo>
                  <a:cubicBezTo>
                    <a:pt x="3999" y="2402"/>
                    <a:pt x="3871" y="1199"/>
                    <a:pt x="2215" y="531"/>
                  </a:cubicBezTo>
                  <a:cubicBezTo>
                    <a:pt x="1744" y="341"/>
                    <a:pt x="1210" y="227"/>
                    <a:pt x="713" y="118"/>
                  </a:cubicBezTo>
                  <a:cubicBezTo>
                    <a:pt x="487" y="70"/>
                    <a:pt x="227" y="1"/>
                    <a:pt x="1" y="81"/>
                  </a:cubicBezTo>
                  <a:lnTo>
                    <a:pt x="23" y="1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6300773" y="1746355"/>
              <a:ext cx="645248" cy="218899"/>
            </a:xfrm>
            <a:custGeom>
              <a:avLst/>
              <a:gdLst/>
              <a:ahLst/>
              <a:cxnLst/>
              <a:rect l="l" t="t" r="r" b="b"/>
              <a:pathLst>
                <a:path w="15160" h="5143" extrusionOk="0">
                  <a:moveTo>
                    <a:pt x="7982" y="4028"/>
                  </a:moveTo>
                  <a:cubicBezTo>
                    <a:pt x="9926" y="5143"/>
                    <a:pt x="10496" y="3155"/>
                    <a:pt x="12747" y="4412"/>
                  </a:cubicBezTo>
                  <a:cubicBezTo>
                    <a:pt x="13478" y="4821"/>
                    <a:pt x="14012" y="5099"/>
                    <a:pt x="14871" y="4869"/>
                  </a:cubicBezTo>
                  <a:cubicBezTo>
                    <a:pt x="14980" y="4839"/>
                    <a:pt x="15159" y="4733"/>
                    <a:pt x="14812" y="4766"/>
                  </a:cubicBezTo>
                  <a:cubicBezTo>
                    <a:pt x="13032" y="4942"/>
                    <a:pt x="13420" y="4320"/>
                    <a:pt x="12035" y="3929"/>
                  </a:cubicBezTo>
                  <a:cubicBezTo>
                    <a:pt x="10445" y="3483"/>
                    <a:pt x="9469" y="4938"/>
                    <a:pt x="7861" y="3787"/>
                  </a:cubicBezTo>
                  <a:cubicBezTo>
                    <a:pt x="6633" y="2906"/>
                    <a:pt x="6633" y="2508"/>
                    <a:pt x="4974" y="2734"/>
                  </a:cubicBezTo>
                  <a:cubicBezTo>
                    <a:pt x="2094" y="3125"/>
                    <a:pt x="2558" y="954"/>
                    <a:pt x="556" y="140"/>
                  </a:cubicBezTo>
                  <a:cubicBezTo>
                    <a:pt x="212" y="1"/>
                    <a:pt x="0" y="59"/>
                    <a:pt x="603" y="311"/>
                  </a:cubicBezTo>
                  <a:cubicBezTo>
                    <a:pt x="2387" y="1053"/>
                    <a:pt x="2080" y="3176"/>
                    <a:pt x="4846" y="2884"/>
                  </a:cubicBezTo>
                  <a:cubicBezTo>
                    <a:pt x="5427" y="2822"/>
                    <a:pt x="6257" y="2643"/>
                    <a:pt x="6732" y="3052"/>
                  </a:cubicBezTo>
                  <a:cubicBezTo>
                    <a:pt x="7214" y="3465"/>
                    <a:pt x="7412" y="3688"/>
                    <a:pt x="7982" y="40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6223773" y="1814969"/>
              <a:ext cx="269293" cy="688193"/>
            </a:xfrm>
            <a:custGeom>
              <a:avLst/>
              <a:gdLst/>
              <a:ahLst/>
              <a:cxnLst/>
              <a:rect l="l" t="t" r="r" b="b"/>
              <a:pathLst>
                <a:path w="6327" h="16169" extrusionOk="0">
                  <a:moveTo>
                    <a:pt x="1999" y="7551"/>
                  </a:moveTo>
                  <a:cubicBezTo>
                    <a:pt x="2306" y="5055"/>
                    <a:pt x="0" y="5091"/>
                    <a:pt x="658" y="2719"/>
                  </a:cubicBezTo>
                  <a:cubicBezTo>
                    <a:pt x="1002" y="1477"/>
                    <a:pt x="1272" y="1363"/>
                    <a:pt x="910" y="0"/>
                  </a:cubicBezTo>
                  <a:cubicBezTo>
                    <a:pt x="2997" y="1111"/>
                    <a:pt x="1520" y="2178"/>
                    <a:pt x="3373" y="4166"/>
                  </a:cubicBezTo>
                  <a:cubicBezTo>
                    <a:pt x="4024" y="4865"/>
                    <a:pt x="4674" y="5307"/>
                    <a:pt x="4609" y="6301"/>
                  </a:cubicBezTo>
                  <a:cubicBezTo>
                    <a:pt x="4532" y="7430"/>
                    <a:pt x="4174" y="8420"/>
                    <a:pt x="4945" y="9363"/>
                  </a:cubicBezTo>
                  <a:cubicBezTo>
                    <a:pt x="6326" y="11055"/>
                    <a:pt x="6228" y="11790"/>
                    <a:pt x="5372" y="13716"/>
                  </a:cubicBezTo>
                  <a:cubicBezTo>
                    <a:pt x="5040" y="14458"/>
                    <a:pt x="4791" y="15042"/>
                    <a:pt x="4835" y="15872"/>
                  </a:cubicBezTo>
                  <a:cubicBezTo>
                    <a:pt x="4850" y="16168"/>
                    <a:pt x="4784" y="16000"/>
                    <a:pt x="4554" y="15733"/>
                  </a:cubicBezTo>
                  <a:cubicBezTo>
                    <a:pt x="3699" y="14739"/>
                    <a:pt x="2979" y="13931"/>
                    <a:pt x="3059" y="12550"/>
                  </a:cubicBezTo>
                  <a:cubicBezTo>
                    <a:pt x="3147" y="11117"/>
                    <a:pt x="3220" y="11143"/>
                    <a:pt x="2317" y="9933"/>
                  </a:cubicBezTo>
                  <a:cubicBezTo>
                    <a:pt x="1626" y="9009"/>
                    <a:pt x="1780" y="8998"/>
                    <a:pt x="1959" y="78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6260762" y="1810585"/>
              <a:ext cx="175357" cy="695684"/>
            </a:xfrm>
            <a:custGeom>
              <a:avLst/>
              <a:gdLst/>
              <a:ahLst/>
              <a:cxnLst/>
              <a:rect l="l" t="t" r="r" b="b"/>
              <a:pathLst>
                <a:path w="4120" h="16345" extrusionOk="0">
                  <a:moveTo>
                    <a:pt x="4109" y="16260"/>
                  </a:moveTo>
                  <a:cubicBezTo>
                    <a:pt x="3623" y="14875"/>
                    <a:pt x="3283" y="14210"/>
                    <a:pt x="3513" y="12701"/>
                  </a:cubicBezTo>
                  <a:cubicBezTo>
                    <a:pt x="3816" y="10705"/>
                    <a:pt x="2950" y="10895"/>
                    <a:pt x="2113" y="9539"/>
                  </a:cubicBezTo>
                  <a:cubicBezTo>
                    <a:pt x="1141" y="7972"/>
                    <a:pt x="3137" y="7365"/>
                    <a:pt x="1503" y="5362"/>
                  </a:cubicBezTo>
                  <a:cubicBezTo>
                    <a:pt x="96" y="3634"/>
                    <a:pt x="516" y="4090"/>
                    <a:pt x="714" y="1985"/>
                  </a:cubicBezTo>
                  <a:cubicBezTo>
                    <a:pt x="852" y="524"/>
                    <a:pt x="1" y="1"/>
                    <a:pt x="293" y="564"/>
                  </a:cubicBezTo>
                  <a:cubicBezTo>
                    <a:pt x="1090" y="2088"/>
                    <a:pt x="198" y="2340"/>
                    <a:pt x="388" y="3608"/>
                  </a:cubicBezTo>
                  <a:cubicBezTo>
                    <a:pt x="630" y="5205"/>
                    <a:pt x="2340" y="5782"/>
                    <a:pt x="2007" y="7186"/>
                  </a:cubicBezTo>
                  <a:cubicBezTo>
                    <a:pt x="1686" y="8531"/>
                    <a:pt x="1423" y="9167"/>
                    <a:pt x="2530" y="10237"/>
                  </a:cubicBezTo>
                  <a:cubicBezTo>
                    <a:pt x="4068" y="11725"/>
                    <a:pt x="3096" y="12437"/>
                    <a:pt x="3352" y="14206"/>
                  </a:cubicBezTo>
                  <a:cubicBezTo>
                    <a:pt x="3425" y="14711"/>
                    <a:pt x="3597" y="15226"/>
                    <a:pt x="3754" y="15712"/>
                  </a:cubicBezTo>
                  <a:cubicBezTo>
                    <a:pt x="3824" y="15931"/>
                    <a:pt x="3897" y="16191"/>
                    <a:pt x="4083" y="16344"/>
                  </a:cubicBezTo>
                  <a:lnTo>
                    <a:pt x="4120" y="162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6265912" y="1821949"/>
              <a:ext cx="223411" cy="657548"/>
            </a:xfrm>
            <a:custGeom>
              <a:avLst/>
              <a:gdLst/>
              <a:ahLst/>
              <a:cxnLst/>
              <a:rect l="l" t="t" r="r" b="b"/>
              <a:pathLst>
                <a:path w="5249" h="15449" extrusionOk="0">
                  <a:moveTo>
                    <a:pt x="3012" y="6553"/>
                  </a:moveTo>
                  <a:cubicBezTo>
                    <a:pt x="2990" y="4313"/>
                    <a:pt x="987" y="4825"/>
                    <a:pt x="936" y="2245"/>
                  </a:cubicBezTo>
                  <a:cubicBezTo>
                    <a:pt x="922" y="1408"/>
                    <a:pt x="892" y="805"/>
                    <a:pt x="260" y="180"/>
                  </a:cubicBezTo>
                  <a:cubicBezTo>
                    <a:pt x="180" y="99"/>
                    <a:pt x="1" y="1"/>
                    <a:pt x="205" y="282"/>
                  </a:cubicBezTo>
                  <a:cubicBezTo>
                    <a:pt x="1250" y="1729"/>
                    <a:pt x="520" y="1711"/>
                    <a:pt x="881" y="3103"/>
                  </a:cubicBezTo>
                  <a:cubicBezTo>
                    <a:pt x="1298" y="4701"/>
                    <a:pt x="3045" y="4810"/>
                    <a:pt x="2858" y="6780"/>
                  </a:cubicBezTo>
                  <a:cubicBezTo>
                    <a:pt x="2720" y="8282"/>
                    <a:pt x="2376" y="8483"/>
                    <a:pt x="3407" y="9802"/>
                  </a:cubicBezTo>
                  <a:cubicBezTo>
                    <a:pt x="5194" y="12094"/>
                    <a:pt x="3089" y="12784"/>
                    <a:pt x="3396" y="14926"/>
                  </a:cubicBezTo>
                  <a:cubicBezTo>
                    <a:pt x="3447" y="15295"/>
                    <a:pt x="3604" y="15449"/>
                    <a:pt x="3516" y="14798"/>
                  </a:cubicBezTo>
                  <a:cubicBezTo>
                    <a:pt x="3260" y="12887"/>
                    <a:pt x="5249" y="12079"/>
                    <a:pt x="3600" y="9839"/>
                  </a:cubicBezTo>
                  <a:cubicBezTo>
                    <a:pt x="3257" y="9371"/>
                    <a:pt x="2683" y="8742"/>
                    <a:pt x="2796" y="8125"/>
                  </a:cubicBezTo>
                  <a:cubicBezTo>
                    <a:pt x="2910" y="7500"/>
                    <a:pt x="3005" y="7218"/>
                    <a:pt x="3012" y="65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6512617" y="2248191"/>
              <a:ext cx="87636" cy="81082"/>
            </a:xfrm>
            <a:custGeom>
              <a:avLst/>
              <a:gdLst/>
              <a:ahLst/>
              <a:cxnLst/>
              <a:rect l="l" t="t" r="r" b="b"/>
              <a:pathLst>
                <a:path w="2059" h="1905" extrusionOk="0">
                  <a:moveTo>
                    <a:pt x="1156" y="1886"/>
                  </a:moveTo>
                  <a:cubicBezTo>
                    <a:pt x="1177" y="1904"/>
                    <a:pt x="1210" y="1904"/>
                    <a:pt x="1232" y="1882"/>
                  </a:cubicBezTo>
                  <a:cubicBezTo>
                    <a:pt x="1251" y="1860"/>
                    <a:pt x="1251" y="1824"/>
                    <a:pt x="1229" y="1806"/>
                  </a:cubicBezTo>
                  <a:cubicBezTo>
                    <a:pt x="352" y="987"/>
                    <a:pt x="352" y="377"/>
                    <a:pt x="388" y="165"/>
                  </a:cubicBezTo>
                  <a:lnTo>
                    <a:pt x="1963" y="1648"/>
                  </a:lnTo>
                  <a:cubicBezTo>
                    <a:pt x="1985" y="1667"/>
                    <a:pt x="2018" y="1667"/>
                    <a:pt x="2040" y="1645"/>
                  </a:cubicBezTo>
                  <a:cubicBezTo>
                    <a:pt x="2058" y="1623"/>
                    <a:pt x="2058" y="1586"/>
                    <a:pt x="2036" y="1568"/>
                  </a:cubicBezTo>
                  <a:lnTo>
                    <a:pt x="395" y="22"/>
                  </a:lnTo>
                  <a:cubicBezTo>
                    <a:pt x="388" y="15"/>
                    <a:pt x="384" y="11"/>
                    <a:pt x="377" y="8"/>
                  </a:cubicBezTo>
                  <a:cubicBezTo>
                    <a:pt x="348" y="0"/>
                    <a:pt x="319" y="11"/>
                    <a:pt x="308" y="40"/>
                  </a:cubicBezTo>
                  <a:cubicBezTo>
                    <a:pt x="304" y="44"/>
                    <a:pt x="1" y="808"/>
                    <a:pt x="1156" y="1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6515597" y="2232953"/>
              <a:ext cx="86061" cy="47159"/>
            </a:xfrm>
            <a:custGeom>
              <a:avLst/>
              <a:gdLst/>
              <a:ahLst/>
              <a:cxnLst/>
              <a:rect l="l" t="t" r="r" b="b"/>
              <a:pathLst>
                <a:path w="2022" h="1108" extrusionOk="0">
                  <a:moveTo>
                    <a:pt x="59" y="4"/>
                  </a:moveTo>
                  <a:cubicBezTo>
                    <a:pt x="29" y="0"/>
                    <a:pt x="4" y="26"/>
                    <a:pt x="4" y="55"/>
                  </a:cubicBezTo>
                  <a:cubicBezTo>
                    <a:pt x="0" y="84"/>
                    <a:pt x="22" y="110"/>
                    <a:pt x="55" y="113"/>
                  </a:cubicBezTo>
                  <a:cubicBezTo>
                    <a:pt x="263" y="124"/>
                    <a:pt x="552" y="238"/>
                    <a:pt x="848" y="391"/>
                  </a:cubicBezTo>
                  <a:cubicBezTo>
                    <a:pt x="1268" y="610"/>
                    <a:pt x="1696" y="903"/>
                    <a:pt x="1926" y="1085"/>
                  </a:cubicBezTo>
                  <a:cubicBezTo>
                    <a:pt x="1948" y="1107"/>
                    <a:pt x="1985" y="1104"/>
                    <a:pt x="2003" y="1078"/>
                  </a:cubicBezTo>
                  <a:cubicBezTo>
                    <a:pt x="2021" y="1056"/>
                    <a:pt x="2017" y="1020"/>
                    <a:pt x="1992" y="1001"/>
                  </a:cubicBezTo>
                  <a:cubicBezTo>
                    <a:pt x="1758" y="815"/>
                    <a:pt x="1323" y="515"/>
                    <a:pt x="899" y="296"/>
                  </a:cubicBezTo>
                  <a:cubicBezTo>
                    <a:pt x="589" y="135"/>
                    <a:pt x="285" y="15"/>
                    <a:pt x="59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6543264" y="2309952"/>
              <a:ext cx="53544" cy="40477"/>
            </a:xfrm>
            <a:custGeom>
              <a:avLst/>
              <a:gdLst/>
              <a:ahLst/>
              <a:cxnLst/>
              <a:rect l="l" t="t" r="r" b="b"/>
              <a:pathLst>
                <a:path w="1258" h="951" extrusionOk="0">
                  <a:moveTo>
                    <a:pt x="859" y="738"/>
                  </a:moveTo>
                  <a:cubicBezTo>
                    <a:pt x="1258" y="146"/>
                    <a:pt x="1" y="0"/>
                    <a:pt x="351" y="702"/>
                  </a:cubicBezTo>
                  <a:cubicBezTo>
                    <a:pt x="479" y="950"/>
                    <a:pt x="680" y="892"/>
                    <a:pt x="859" y="7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6580763" y="2299652"/>
              <a:ext cx="53544" cy="40519"/>
            </a:xfrm>
            <a:custGeom>
              <a:avLst/>
              <a:gdLst/>
              <a:ahLst/>
              <a:cxnLst/>
              <a:rect l="l" t="t" r="r" b="b"/>
              <a:pathLst>
                <a:path w="1258" h="952" extrusionOk="0">
                  <a:moveTo>
                    <a:pt x="859" y="739"/>
                  </a:moveTo>
                  <a:cubicBezTo>
                    <a:pt x="1258" y="143"/>
                    <a:pt x="0" y="1"/>
                    <a:pt x="355" y="703"/>
                  </a:cubicBezTo>
                  <a:cubicBezTo>
                    <a:pt x="479" y="951"/>
                    <a:pt x="684" y="893"/>
                    <a:pt x="859" y="7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6575017" y="2256874"/>
              <a:ext cx="53544" cy="40647"/>
            </a:xfrm>
            <a:custGeom>
              <a:avLst/>
              <a:gdLst/>
              <a:ahLst/>
              <a:cxnLst/>
              <a:rect l="l" t="t" r="r" b="b"/>
              <a:pathLst>
                <a:path w="1258" h="955" extrusionOk="0">
                  <a:moveTo>
                    <a:pt x="859" y="743"/>
                  </a:moveTo>
                  <a:cubicBezTo>
                    <a:pt x="1257" y="147"/>
                    <a:pt x="0" y="1"/>
                    <a:pt x="355" y="706"/>
                  </a:cubicBezTo>
                  <a:cubicBezTo>
                    <a:pt x="479" y="955"/>
                    <a:pt x="680" y="896"/>
                    <a:pt x="859" y="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6264380" y="1770021"/>
              <a:ext cx="311600" cy="525945"/>
            </a:xfrm>
            <a:custGeom>
              <a:avLst/>
              <a:gdLst/>
              <a:ahLst/>
              <a:cxnLst/>
              <a:rect l="l" t="t" r="r" b="b"/>
              <a:pathLst>
                <a:path w="7321" h="12357" extrusionOk="0">
                  <a:moveTo>
                    <a:pt x="7221" y="12334"/>
                  </a:moveTo>
                  <a:cubicBezTo>
                    <a:pt x="7243" y="12356"/>
                    <a:pt x="7280" y="12356"/>
                    <a:pt x="7298" y="12334"/>
                  </a:cubicBezTo>
                  <a:cubicBezTo>
                    <a:pt x="7320" y="12309"/>
                    <a:pt x="7320" y="12276"/>
                    <a:pt x="7298" y="12257"/>
                  </a:cubicBezTo>
                  <a:cubicBezTo>
                    <a:pt x="6871" y="11863"/>
                    <a:pt x="6308" y="11344"/>
                    <a:pt x="5796" y="10712"/>
                  </a:cubicBezTo>
                  <a:cubicBezTo>
                    <a:pt x="5285" y="10079"/>
                    <a:pt x="4820" y="9334"/>
                    <a:pt x="4583" y="8479"/>
                  </a:cubicBezTo>
                  <a:cubicBezTo>
                    <a:pt x="4371" y="7711"/>
                    <a:pt x="4053" y="6944"/>
                    <a:pt x="3709" y="6246"/>
                  </a:cubicBezTo>
                  <a:cubicBezTo>
                    <a:pt x="3271" y="5358"/>
                    <a:pt x="2785" y="4587"/>
                    <a:pt x="2412" y="4090"/>
                  </a:cubicBezTo>
                  <a:cubicBezTo>
                    <a:pt x="2299" y="3936"/>
                    <a:pt x="2149" y="3753"/>
                    <a:pt x="1981" y="3552"/>
                  </a:cubicBezTo>
                  <a:cubicBezTo>
                    <a:pt x="1221" y="2628"/>
                    <a:pt x="113" y="1287"/>
                    <a:pt x="259" y="62"/>
                  </a:cubicBezTo>
                  <a:cubicBezTo>
                    <a:pt x="259" y="33"/>
                    <a:pt x="241" y="7"/>
                    <a:pt x="208" y="4"/>
                  </a:cubicBezTo>
                  <a:cubicBezTo>
                    <a:pt x="179" y="0"/>
                    <a:pt x="154" y="22"/>
                    <a:pt x="150" y="51"/>
                  </a:cubicBezTo>
                  <a:cubicBezTo>
                    <a:pt x="0" y="1319"/>
                    <a:pt x="1126" y="2683"/>
                    <a:pt x="1897" y="3622"/>
                  </a:cubicBezTo>
                  <a:cubicBezTo>
                    <a:pt x="2061" y="3819"/>
                    <a:pt x="2211" y="3998"/>
                    <a:pt x="2328" y="4155"/>
                  </a:cubicBezTo>
                  <a:cubicBezTo>
                    <a:pt x="2693" y="4649"/>
                    <a:pt x="3176" y="5413"/>
                    <a:pt x="3611" y="6293"/>
                  </a:cubicBezTo>
                  <a:cubicBezTo>
                    <a:pt x="3954" y="6984"/>
                    <a:pt x="4269" y="7748"/>
                    <a:pt x="4481" y="8504"/>
                  </a:cubicBezTo>
                  <a:cubicBezTo>
                    <a:pt x="4722" y="9381"/>
                    <a:pt x="5193" y="10142"/>
                    <a:pt x="5712" y="10781"/>
                  </a:cubicBezTo>
                  <a:cubicBezTo>
                    <a:pt x="6227" y="11417"/>
                    <a:pt x="6794" y="11940"/>
                    <a:pt x="7221" y="1233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6706755" y="2006297"/>
              <a:ext cx="87934" cy="46095"/>
            </a:xfrm>
            <a:custGeom>
              <a:avLst/>
              <a:gdLst/>
              <a:ahLst/>
              <a:cxnLst/>
              <a:rect l="l" t="t" r="r" b="b"/>
              <a:pathLst>
                <a:path w="2066" h="1083" extrusionOk="0">
                  <a:moveTo>
                    <a:pt x="1495" y="1075"/>
                  </a:moveTo>
                  <a:cubicBezTo>
                    <a:pt x="1521" y="1082"/>
                    <a:pt x="1546" y="1064"/>
                    <a:pt x="1554" y="1038"/>
                  </a:cubicBezTo>
                  <a:cubicBezTo>
                    <a:pt x="1557" y="1013"/>
                    <a:pt x="1543" y="987"/>
                    <a:pt x="1514" y="980"/>
                  </a:cubicBezTo>
                  <a:cubicBezTo>
                    <a:pt x="472" y="757"/>
                    <a:pt x="194" y="293"/>
                    <a:pt x="125" y="114"/>
                  </a:cubicBezTo>
                  <a:lnTo>
                    <a:pt x="2003" y="527"/>
                  </a:lnTo>
                  <a:cubicBezTo>
                    <a:pt x="2029" y="530"/>
                    <a:pt x="2054" y="516"/>
                    <a:pt x="2058" y="490"/>
                  </a:cubicBezTo>
                  <a:cubicBezTo>
                    <a:pt x="2065" y="461"/>
                    <a:pt x="2047" y="435"/>
                    <a:pt x="2022" y="432"/>
                  </a:cubicBezTo>
                  <a:lnTo>
                    <a:pt x="66" y="4"/>
                  </a:lnTo>
                  <a:cubicBezTo>
                    <a:pt x="59" y="0"/>
                    <a:pt x="52" y="0"/>
                    <a:pt x="44" y="0"/>
                  </a:cubicBezTo>
                  <a:cubicBezTo>
                    <a:pt x="19" y="8"/>
                    <a:pt x="1" y="33"/>
                    <a:pt x="8" y="59"/>
                  </a:cubicBezTo>
                  <a:cubicBezTo>
                    <a:pt x="8" y="59"/>
                    <a:pt x="125" y="782"/>
                    <a:pt x="1495" y="1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6692283" y="1991356"/>
              <a:ext cx="85465" cy="12173"/>
            </a:xfrm>
            <a:custGeom>
              <a:avLst/>
              <a:gdLst/>
              <a:ahLst/>
              <a:cxnLst/>
              <a:rect l="l" t="t" r="r" b="b"/>
              <a:pathLst>
                <a:path w="2008" h="286" extrusionOk="0">
                  <a:moveTo>
                    <a:pt x="30" y="187"/>
                  </a:moveTo>
                  <a:cubicBezTo>
                    <a:pt x="8" y="202"/>
                    <a:pt x="1" y="231"/>
                    <a:pt x="12" y="253"/>
                  </a:cubicBezTo>
                  <a:cubicBezTo>
                    <a:pt x="23" y="278"/>
                    <a:pt x="52" y="286"/>
                    <a:pt x="77" y="275"/>
                  </a:cubicBezTo>
                  <a:cubicBezTo>
                    <a:pt x="242" y="187"/>
                    <a:pt x="516" y="143"/>
                    <a:pt x="808" y="125"/>
                  </a:cubicBezTo>
                  <a:cubicBezTo>
                    <a:pt x="1229" y="99"/>
                    <a:pt x="1689" y="125"/>
                    <a:pt x="1949" y="161"/>
                  </a:cubicBezTo>
                  <a:cubicBezTo>
                    <a:pt x="1974" y="165"/>
                    <a:pt x="2000" y="147"/>
                    <a:pt x="2003" y="121"/>
                  </a:cubicBezTo>
                  <a:cubicBezTo>
                    <a:pt x="2007" y="96"/>
                    <a:pt x="1989" y="70"/>
                    <a:pt x="1963" y="66"/>
                  </a:cubicBezTo>
                  <a:cubicBezTo>
                    <a:pt x="1696" y="30"/>
                    <a:pt x="1229" y="1"/>
                    <a:pt x="805" y="30"/>
                  </a:cubicBezTo>
                  <a:cubicBezTo>
                    <a:pt x="498" y="48"/>
                    <a:pt x="209" y="96"/>
                    <a:pt x="30" y="1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6747830" y="2026685"/>
              <a:ext cx="43754" cy="41413"/>
            </a:xfrm>
            <a:custGeom>
              <a:avLst/>
              <a:gdLst/>
              <a:ahLst/>
              <a:cxnLst/>
              <a:rect l="l" t="t" r="r" b="b"/>
              <a:pathLst>
                <a:path w="1028" h="973" extrusionOk="0">
                  <a:moveTo>
                    <a:pt x="994" y="636"/>
                  </a:moveTo>
                  <a:cubicBezTo>
                    <a:pt x="1027" y="0"/>
                    <a:pt x="0" y="464"/>
                    <a:pt x="592" y="837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6771794" y="2001614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1" y="637"/>
                  </a:moveTo>
                  <a:cubicBezTo>
                    <a:pt x="1023" y="1"/>
                    <a:pt x="0" y="465"/>
                    <a:pt x="589" y="841"/>
                  </a:cubicBezTo>
                  <a:cubicBezTo>
                    <a:pt x="797" y="973"/>
                    <a:pt x="925" y="834"/>
                    <a:pt x="991" y="6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6747830" y="1971777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4" y="636"/>
                  </a:moveTo>
                  <a:cubicBezTo>
                    <a:pt x="1024" y="0"/>
                    <a:pt x="0" y="464"/>
                    <a:pt x="592" y="841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6294090" y="1758017"/>
              <a:ext cx="471465" cy="264313"/>
            </a:xfrm>
            <a:custGeom>
              <a:avLst/>
              <a:gdLst/>
              <a:ahLst/>
              <a:cxnLst/>
              <a:rect l="l" t="t" r="r" b="b"/>
              <a:pathLst>
                <a:path w="11077" h="6210" extrusionOk="0">
                  <a:moveTo>
                    <a:pt x="11011" y="6203"/>
                  </a:moveTo>
                  <a:cubicBezTo>
                    <a:pt x="11040" y="6210"/>
                    <a:pt x="11066" y="6192"/>
                    <a:pt x="11070" y="6166"/>
                  </a:cubicBezTo>
                  <a:cubicBezTo>
                    <a:pt x="11077" y="6140"/>
                    <a:pt x="11059" y="6115"/>
                    <a:pt x="11033" y="6111"/>
                  </a:cubicBezTo>
                  <a:cubicBezTo>
                    <a:pt x="10525" y="6005"/>
                    <a:pt x="9864" y="5866"/>
                    <a:pt x="9184" y="5618"/>
                  </a:cubicBezTo>
                  <a:cubicBezTo>
                    <a:pt x="8508" y="5369"/>
                    <a:pt x="7813" y="5015"/>
                    <a:pt x="7240" y="4470"/>
                  </a:cubicBezTo>
                  <a:cubicBezTo>
                    <a:pt x="6728" y="3984"/>
                    <a:pt x="6132" y="3542"/>
                    <a:pt x="5551" y="3169"/>
                  </a:cubicBezTo>
                  <a:cubicBezTo>
                    <a:pt x="4813" y="2694"/>
                    <a:pt x="4093" y="2329"/>
                    <a:pt x="3582" y="2120"/>
                  </a:cubicBezTo>
                  <a:cubicBezTo>
                    <a:pt x="3424" y="2055"/>
                    <a:pt x="3227" y="1985"/>
                    <a:pt x="3008" y="1908"/>
                  </a:cubicBezTo>
                  <a:cubicBezTo>
                    <a:pt x="2006" y="1550"/>
                    <a:pt x="552" y="1031"/>
                    <a:pt x="99" y="37"/>
                  </a:cubicBezTo>
                  <a:cubicBezTo>
                    <a:pt x="88" y="12"/>
                    <a:pt x="59" y="1"/>
                    <a:pt x="37" y="12"/>
                  </a:cubicBezTo>
                  <a:cubicBezTo>
                    <a:pt x="11" y="23"/>
                    <a:pt x="0" y="52"/>
                    <a:pt x="11" y="74"/>
                  </a:cubicBezTo>
                  <a:cubicBezTo>
                    <a:pt x="479" y="1112"/>
                    <a:pt x="1959" y="1634"/>
                    <a:pt x="2975" y="1996"/>
                  </a:cubicBezTo>
                  <a:cubicBezTo>
                    <a:pt x="3190" y="2073"/>
                    <a:pt x="3384" y="2142"/>
                    <a:pt x="3545" y="2208"/>
                  </a:cubicBezTo>
                  <a:cubicBezTo>
                    <a:pt x="4049" y="2416"/>
                    <a:pt x="4766" y="2778"/>
                    <a:pt x="5500" y="3250"/>
                  </a:cubicBezTo>
                  <a:cubicBezTo>
                    <a:pt x="6078" y="3622"/>
                    <a:pt x="6666" y="4057"/>
                    <a:pt x="7174" y="4540"/>
                  </a:cubicBezTo>
                  <a:cubicBezTo>
                    <a:pt x="7759" y="5095"/>
                    <a:pt x="8464" y="5457"/>
                    <a:pt x="9151" y="5709"/>
                  </a:cubicBezTo>
                  <a:cubicBezTo>
                    <a:pt x="9838" y="5958"/>
                    <a:pt x="10503" y="6097"/>
                    <a:pt x="11011" y="62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5935525" y="1576479"/>
              <a:ext cx="888662" cy="687427"/>
            </a:xfrm>
            <a:custGeom>
              <a:avLst/>
              <a:gdLst/>
              <a:ahLst/>
              <a:cxnLst/>
              <a:rect l="l" t="t" r="r" b="b"/>
              <a:pathLst>
                <a:path w="20879" h="16151" extrusionOk="0">
                  <a:moveTo>
                    <a:pt x="12565" y="4829"/>
                  </a:moveTo>
                  <a:cubicBezTo>
                    <a:pt x="11249" y="4814"/>
                    <a:pt x="10664" y="5472"/>
                    <a:pt x="10661" y="3765"/>
                  </a:cubicBezTo>
                  <a:cubicBezTo>
                    <a:pt x="10657" y="2263"/>
                    <a:pt x="10069" y="915"/>
                    <a:pt x="8307" y="1218"/>
                  </a:cubicBezTo>
                  <a:cubicBezTo>
                    <a:pt x="7346" y="1382"/>
                    <a:pt x="7054" y="2237"/>
                    <a:pt x="6407" y="1470"/>
                  </a:cubicBezTo>
                  <a:cubicBezTo>
                    <a:pt x="5687" y="619"/>
                    <a:pt x="5234" y="1"/>
                    <a:pt x="3933" y="392"/>
                  </a:cubicBezTo>
                  <a:cubicBezTo>
                    <a:pt x="2639" y="783"/>
                    <a:pt x="888" y="2267"/>
                    <a:pt x="0" y="3286"/>
                  </a:cubicBezTo>
                  <a:cubicBezTo>
                    <a:pt x="1045" y="2650"/>
                    <a:pt x="2105" y="3118"/>
                    <a:pt x="3081" y="3531"/>
                  </a:cubicBezTo>
                  <a:cubicBezTo>
                    <a:pt x="3856" y="3856"/>
                    <a:pt x="4601" y="4105"/>
                    <a:pt x="5431" y="3838"/>
                  </a:cubicBezTo>
                  <a:cubicBezTo>
                    <a:pt x="5661" y="5377"/>
                    <a:pt x="5935" y="6268"/>
                    <a:pt x="7660" y="6309"/>
                  </a:cubicBezTo>
                  <a:cubicBezTo>
                    <a:pt x="9670" y="6352"/>
                    <a:pt x="8504" y="6762"/>
                    <a:pt x="8694" y="8684"/>
                  </a:cubicBezTo>
                  <a:cubicBezTo>
                    <a:pt x="8863" y="10369"/>
                    <a:pt x="9754" y="10208"/>
                    <a:pt x="11121" y="10263"/>
                  </a:cubicBezTo>
                  <a:cubicBezTo>
                    <a:pt x="12524" y="10318"/>
                    <a:pt x="11856" y="11257"/>
                    <a:pt x="11812" y="12368"/>
                  </a:cubicBezTo>
                  <a:cubicBezTo>
                    <a:pt x="11779" y="13176"/>
                    <a:pt x="12196" y="14440"/>
                    <a:pt x="12941" y="14937"/>
                  </a:cubicBezTo>
                  <a:cubicBezTo>
                    <a:pt x="13639" y="15405"/>
                    <a:pt x="13983" y="15025"/>
                    <a:pt x="14597" y="13855"/>
                  </a:cubicBezTo>
                  <a:cubicBezTo>
                    <a:pt x="14710" y="13632"/>
                    <a:pt x="15320" y="14290"/>
                    <a:pt x="15671" y="14488"/>
                  </a:cubicBezTo>
                  <a:cubicBezTo>
                    <a:pt x="16486" y="14944"/>
                    <a:pt x="17001" y="15562"/>
                    <a:pt x="17718" y="15829"/>
                  </a:cubicBezTo>
                  <a:cubicBezTo>
                    <a:pt x="18580" y="16150"/>
                    <a:pt x="20513" y="16132"/>
                    <a:pt x="20663" y="14988"/>
                  </a:cubicBezTo>
                  <a:cubicBezTo>
                    <a:pt x="20879" y="13325"/>
                    <a:pt x="14995" y="13830"/>
                    <a:pt x="16402" y="12185"/>
                  </a:cubicBezTo>
                  <a:cubicBezTo>
                    <a:pt x="16961" y="11527"/>
                    <a:pt x="18123" y="10632"/>
                    <a:pt x="17250" y="9674"/>
                  </a:cubicBezTo>
                  <a:cubicBezTo>
                    <a:pt x="15971" y="8278"/>
                    <a:pt x="11600" y="9525"/>
                    <a:pt x="13997" y="7939"/>
                  </a:cubicBezTo>
                  <a:cubicBezTo>
                    <a:pt x="15496" y="6948"/>
                    <a:pt x="15042" y="4858"/>
                    <a:pt x="12565" y="4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5958212" y="1635772"/>
              <a:ext cx="799579" cy="577275"/>
            </a:xfrm>
            <a:custGeom>
              <a:avLst/>
              <a:gdLst/>
              <a:ahLst/>
              <a:cxnLst/>
              <a:rect l="l" t="t" r="r" b="b"/>
              <a:pathLst>
                <a:path w="18786" h="13563" extrusionOk="0">
                  <a:moveTo>
                    <a:pt x="9287" y="4959"/>
                  </a:moveTo>
                  <a:cubicBezTo>
                    <a:pt x="7244" y="2058"/>
                    <a:pt x="4057" y="241"/>
                    <a:pt x="494" y="1429"/>
                  </a:cubicBezTo>
                  <a:cubicBezTo>
                    <a:pt x="1" y="1594"/>
                    <a:pt x="154" y="1393"/>
                    <a:pt x="564" y="1250"/>
                  </a:cubicBezTo>
                  <a:cubicBezTo>
                    <a:pt x="4120" y="0"/>
                    <a:pt x="7398" y="2116"/>
                    <a:pt x="9430" y="4938"/>
                  </a:cubicBezTo>
                  <a:cubicBezTo>
                    <a:pt x="11308" y="7587"/>
                    <a:pt x="14330" y="12945"/>
                    <a:pt x="17839" y="13285"/>
                  </a:cubicBezTo>
                  <a:cubicBezTo>
                    <a:pt x="18785" y="13376"/>
                    <a:pt x="17543" y="13562"/>
                    <a:pt x="16552" y="13135"/>
                  </a:cubicBezTo>
                  <a:cubicBezTo>
                    <a:pt x="13643" y="11878"/>
                    <a:pt x="11074" y="7525"/>
                    <a:pt x="9287" y="4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6475756" y="2014554"/>
              <a:ext cx="182210" cy="151522"/>
            </a:xfrm>
            <a:custGeom>
              <a:avLst/>
              <a:gdLst/>
              <a:ahLst/>
              <a:cxnLst/>
              <a:rect l="l" t="t" r="r" b="b"/>
              <a:pathLst>
                <a:path w="4281" h="3560" extrusionOk="0">
                  <a:moveTo>
                    <a:pt x="300" y="1411"/>
                  </a:moveTo>
                  <a:cubicBezTo>
                    <a:pt x="194" y="954"/>
                    <a:pt x="81" y="512"/>
                    <a:pt x="1" y="48"/>
                  </a:cubicBezTo>
                  <a:cubicBezTo>
                    <a:pt x="465" y="0"/>
                    <a:pt x="1660" y="910"/>
                    <a:pt x="3268" y="673"/>
                  </a:cubicBezTo>
                  <a:cubicBezTo>
                    <a:pt x="4280" y="523"/>
                    <a:pt x="3297" y="1009"/>
                    <a:pt x="2142" y="808"/>
                  </a:cubicBezTo>
                  <a:cubicBezTo>
                    <a:pt x="1488" y="698"/>
                    <a:pt x="823" y="439"/>
                    <a:pt x="198" y="223"/>
                  </a:cubicBezTo>
                  <a:cubicBezTo>
                    <a:pt x="169" y="519"/>
                    <a:pt x="1027" y="3560"/>
                    <a:pt x="585" y="3501"/>
                  </a:cubicBezTo>
                  <a:cubicBezTo>
                    <a:pt x="494" y="3048"/>
                    <a:pt x="509" y="2357"/>
                    <a:pt x="381" y="17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6334995" y="1823822"/>
              <a:ext cx="156204" cy="145947"/>
            </a:xfrm>
            <a:custGeom>
              <a:avLst/>
              <a:gdLst/>
              <a:ahLst/>
              <a:cxnLst/>
              <a:rect l="l" t="t" r="r" b="b"/>
              <a:pathLst>
                <a:path w="3670" h="3429" extrusionOk="0">
                  <a:moveTo>
                    <a:pt x="3556" y="611"/>
                  </a:moveTo>
                  <a:cubicBezTo>
                    <a:pt x="3669" y="841"/>
                    <a:pt x="3388" y="779"/>
                    <a:pt x="3121" y="768"/>
                  </a:cubicBezTo>
                  <a:cubicBezTo>
                    <a:pt x="2219" y="713"/>
                    <a:pt x="1422" y="567"/>
                    <a:pt x="563" y="278"/>
                  </a:cubicBezTo>
                  <a:cubicBezTo>
                    <a:pt x="0" y="88"/>
                    <a:pt x="271" y="487"/>
                    <a:pt x="355" y="1079"/>
                  </a:cubicBezTo>
                  <a:cubicBezTo>
                    <a:pt x="431" y="1612"/>
                    <a:pt x="691" y="2975"/>
                    <a:pt x="541" y="3429"/>
                  </a:cubicBezTo>
                  <a:cubicBezTo>
                    <a:pt x="358" y="2884"/>
                    <a:pt x="95" y="611"/>
                    <a:pt x="106" y="1"/>
                  </a:cubicBezTo>
                  <a:cubicBezTo>
                    <a:pt x="1181" y="216"/>
                    <a:pt x="1575" y="516"/>
                    <a:pt x="2814" y="585"/>
                  </a:cubicBezTo>
                  <a:cubicBezTo>
                    <a:pt x="3063" y="600"/>
                    <a:pt x="3308" y="607"/>
                    <a:pt x="3556" y="6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6198234" y="1688637"/>
              <a:ext cx="148288" cy="139094"/>
            </a:xfrm>
            <a:custGeom>
              <a:avLst/>
              <a:gdLst/>
              <a:ahLst/>
              <a:cxnLst/>
              <a:rect l="l" t="t" r="r" b="b"/>
              <a:pathLst>
                <a:path w="3484" h="3268" extrusionOk="0">
                  <a:moveTo>
                    <a:pt x="973" y="290"/>
                  </a:moveTo>
                  <a:cubicBezTo>
                    <a:pt x="1517" y="220"/>
                    <a:pt x="3027" y="1"/>
                    <a:pt x="3484" y="227"/>
                  </a:cubicBezTo>
                  <a:cubicBezTo>
                    <a:pt x="3220" y="355"/>
                    <a:pt x="1284" y="385"/>
                    <a:pt x="772" y="447"/>
                  </a:cubicBezTo>
                  <a:cubicBezTo>
                    <a:pt x="4" y="542"/>
                    <a:pt x="129" y="381"/>
                    <a:pt x="465" y="1134"/>
                  </a:cubicBezTo>
                  <a:cubicBezTo>
                    <a:pt x="480" y="1167"/>
                    <a:pt x="1426" y="3268"/>
                    <a:pt x="936" y="2625"/>
                  </a:cubicBezTo>
                  <a:cubicBezTo>
                    <a:pt x="805" y="2449"/>
                    <a:pt x="1" y="527"/>
                    <a:pt x="37" y="458"/>
                  </a:cubicBezTo>
                  <a:cubicBezTo>
                    <a:pt x="107" y="330"/>
                    <a:pt x="794" y="311"/>
                    <a:pt x="973" y="2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6019846" y="1632494"/>
              <a:ext cx="149522" cy="91807"/>
            </a:xfrm>
            <a:custGeom>
              <a:avLst/>
              <a:gdLst/>
              <a:ahLst/>
              <a:cxnLst/>
              <a:rect l="l" t="t" r="r" b="b"/>
              <a:pathLst>
                <a:path w="3513" h="2157" extrusionOk="0">
                  <a:moveTo>
                    <a:pt x="2492" y="483"/>
                  </a:moveTo>
                  <a:cubicBezTo>
                    <a:pt x="1743" y="614"/>
                    <a:pt x="1254" y="790"/>
                    <a:pt x="585" y="1148"/>
                  </a:cubicBezTo>
                  <a:cubicBezTo>
                    <a:pt x="786" y="1221"/>
                    <a:pt x="2785" y="1926"/>
                    <a:pt x="2690" y="2065"/>
                  </a:cubicBezTo>
                  <a:cubicBezTo>
                    <a:pt x="2628" y="2157"/>
                    <a:pt x="1429" y="1645"/>
                    <a:pt x="1301" y="1598"/>
                  </a:cubicBezTo>
                  <a:cubicBezTo>
                    <a:pt x="110" y="1155"/>
                    <a:pt x="0" y="1112"/>
                    <a:pt x="1378" y="647"/>
                  </a:cubicBezTo>
                  <a:cubicBezTo>
                    <a:pt x="1502" y="604"/>
                    <a:pt x="3512" y="1"/>
                    <a:pt x="3483" y="355"/>
                  </a:cubicBezTo>
                  <a:cubicBezTo>
                    <a:pt x="3472" y="454"/>
                    <a:pt x="2646" y="461"/>
                    <a:pt x="2492" y="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" name="Google Shape;91;p2"/>
          <p:cNvGrpSpPr/>
          <p:nvPr/>
        </p:nvGrpSpPr>
        <p:grpSpPr>
          <a:xfrm flipH="1">
            <a:off x="7643277" y="-322663"/>
            <a:ext cx="2139236" cy="1944468"/>
            <a:chOff x="5935525" y="1576479"/>
            <a:chExt cx="1022922" cy="929789"/>
          </a:xfrm>
        </p:grpSpPr>
        <p:sp>
          <p:nvSpPr>
            <p:cNvPr id="92" name="Google Shape;92;p2"/>
            <p:cNvSpPr/>
            <p:nvPr/>
          </p:nvSpPr>
          <p:spPr>
            <a:xfrm>
              <a:off x="6274766" y="1725498"/>
              <a:ext cx="678872" cy="275677"/>
            </a:xfrm>
            <a:custGeom>
              <a:avLst/>
              <a:gdLst/>
              <a:ahLst/>
              <a:cxnLst/>
              <a:rect l="l" t="t" r="r" b="b"/>
              <a:pathLst>
                <a:path w="15950" h="6477" extrusionOk="0">
                  <a:moveTo>
                    <a:pt x="8881" y="2373"/>
                  </a:moveTo>
                  <a:cubicBezTo>
                    <a:pt x="10880" y="3893"/>
                    <a:pt x="12013" y="1887"/>
                    <a:pt x="13731" y="3648"/>
                  </a:cubicBezTo>
                  <a:cubicBezTo>
                    <a:pt x="14630" y="4573"/>
                    <a:pt x="14594" y="4865"/>
                    <a:pt x="15949" y="5238"/>
                  </a:cubicBezTo>
                  <a:cubicBezTo>
                    <a:pt x="13939" y="6477"/>
                    <a:pt x="13764" y="4664"/>
                    <a:pt x="11111" y="5263"/>
                  </a:cubicBezTo>
                  <a:cubicBezTo>
                    <a:pt x="10182" y="5475"/>
                    <a:pt x="9470" y="5812"/>
                    <a:pt x="8648" y="5256"/>
                  </a:cubicBezTo>
                  <a:cubicBezTo>
                    <a:pt x="7712" y="4617"/>
                    <a:pt x="7036" y="3813"/>
                    <a:pt x="5830" y="4003"/>
                  </a:cubicBezTo>
                  <a:cubicBezTo>
                    <a:pt x="3674" y="4343"/>
                    <a:pt x="3089" y="3886"/>
                    <a:pt x="1857" y="2175"/>
                  </a:cubicBezTo>
                  <a:cubicBezTo>
                    <a:pt x="1382" y="1518"/>
                    <a:pt x="1002" y="1006"/>
                    <a:pt x="268" y="626"/>
                  </a:cubicBezTo>
                  <a:cubicBezTo>
                    <a:pt x="1" y="491"/>
                    <a:pt x="184" y="520"/>
                    <a:pt x="527" y="454"/>
                  </a:cubicBezTo>
                  <a:cubicBezTo>
                    <a:pt x="1817" y="217"/>
                    <a:pt x="2881" y="1"/>
                    <a:pt x="4028" y="768"/>
                  </a:cubicBezTo>
                  <a:cubicBezTo>
                    <a:pt x="5227" y="1565"/>
                    <a:pt x="5165" y="1616"/>
                    <a:pt x="6663" y="1444"/>
                  </a:cubicBezTo>
                  <a:cubicBezTo>
                    <a:pt x="7811" y="1317"/>
                    <a:pt x="7741" y="1452"/>
                    <a:pt x="8669" y="22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6269956" y="1744950"/>
              <a:ext cx="688491" cy="224347"/>
            </a:xfrm>
            <a:custGeom>
              <a:avLst/>
              <a:gdLst/>
              <a:ahLst/>
              <a:cxnLst/>
              <a:rect l="l" t="t" r="r" b="b"/>
              <a:pathLst>
                <a:path w="16176" h="5271" extrusionOk="0">
                  <a:moveTo>
                    <a:pt x="63" y="151"/>
                  </a:moveTo>
                  <a:cubicBezTo>
                    <a:pt x="1503" y="428"/>
                    <a:pt x="2248" y="469"/>
                    <a:pt x="3436" y="1430"/>
                  </a:cubicBezTo>
                  <a:cubicBezTo>
                    <a:pt x="5004" y="2694"/>
                    <a:pt x="5278" y="1854"/>
                    <a:pt x="6871" y="1810"/>
                  </a:cubicBezTo>
                  <a:cubicBezTo>
                    <a:pt x="8713" y="1766"/>
                    <a:pt x="8231" y="3794"/>
                    <a:pt x="10789" y="3392"/>
                  </a:cubicBezTo>
                  <a:cubicBezTo>
                    <a:pt x="12989" y="3049"/>
                    <a:pt x="12382" y="3180"/>
                    <a:pt x="14100" y="4412"/>
                  </a:cubicBezTo>
                  <a:cubicBezTo>
                    <a:pt x="15295" y="5271"/>
                    <a:pt x="16176" y="4796"/>
                    <a:pt x="15540" y="4766"/>
                  </a:cubicBezTo>
                  <a:cubicBezTo>
                    <a:pt x="13822" y="4686"/>
                    <a:pt x="14052" y="3787"/>
                    <a:pt x="12861" y="3315"/>
                  </a:cubicBezTo>
                  <a:cubicBezTo>
                    <a:pt x="11363" y="2716"/>
                    <a:pt x="10003" y="3900"/>
                    <a:pt x="8958" y="2906"/>
                  </a:cubicBezTo>
                  <a:cubicBezTo>
                    <a:pt x="7957" y="1952"/>
                    <a:pt x="7540" y="1404"/>
                    <a:pt x="6060" y="1821"/>
                  </a:cubicBezTo>
                  <a:cubicBezTo>
                    <a:pt x="3999" y="2402"/>
                    <a:pt x="3871" y="1199"/>
                    <a:pt x="2215" y="531"/>
                  </a:cubicBezTo>
                  <a:cubicBezTo>
                    <a:pt x="1744" y="341"/>
                    <a:pt x="1210" y="227"/>
                    <a:pt x="713" y="118"/>
                  </a:cubicBezTo>
                  <a:cubicBezTo>
                    <a:pt x="487" y="70"/>
                    <a:pt x="227" y="1"/>
                    <a:pt x="1" y="81"/>
                  </a:cubicBezTo>
                  <a:lnTo>
                    <a:pt x="23" y="1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6300773" y="1746355"/>
              <a:ext cx="645248" cy="218899"/>
            </a:xfrm>
            <a:custGeom>
              <a:avLst/>
              <a:gdLst/>
              <a:ahLst/>
              <a:cxnLst/>
              <a:rect l="l" t="t" r="r" b="b"/>
              <a:pathLst>
                <a:path w="15160" h="5143" extrusionOk="0">
                  <a:moveTo>
                    <a:pt x="7982" y="4028"/>
                  </a:moveTo>
                  <a:cubicBezTo>
                    <a:pt x="9926" y="5143"/>
                    <a:pt x="10496" y="3155"/>
                    <a:pt x="12747" y="4412"/>
                  </a:cubicBezTo>
                  <a:cubicBezTo>
                    <a:pt x="13478" y="4821"/>
                    <a:pt x="14012" y="5099"/>
                    <a:pt x="14871" y="4869"/>
                  </a:cubicBezTo>
                  <a:cubicBezTo>
                    <a:pt x="14980" y="4839"/>
                    <a:pt x="15159" y="4733"/>
                    <a:pt x="14812" y="4766"/>
                  </a:cubicBezTo>
                  <a:cubicBezTo>
                    <a:pt x="13032" y="4942"/>
                    <a:pt x="13420" y="4320"/>
                    <a:pt x="12035" y="3929"/>
                  </a:cubicBezTo>
                  <a:cubicBezTo>
                    <a:pt x="10445" y="3483"/>
                    <a:pt x="9469" y="4938"/>
                    <a:pt x="7861" y="3787"/>
                  </a:cubicBezTo>
                  <a:cubicBezTo>
                    <a:pt x="6633" y="2906"/>
                    <a:pt x="6633" y="2508"/>
                    <a:pt x="4974" y="2734"/>
                  </a:cubicBezTo>
                  <a:cubicBezTo>
                    <a:pt x="2094" y="3125"/>
                    <a:pt x="2558" y="954"/>
                    <a:pt x="556" y="140"/>
                  </a:cubicBezTo>
                  <a:cubicBezTo>
                    <a:pt x="212" y="1"/>
                    <a:pt x="0" y="59"/>
                    <a:pt x="603" y="311"/>
                  </a:cubicBezTo>
                  <a:cubicBezTo>
                    <a:pt x="2387" y="1053"/>
                    <a:pt x="2080" y="3176"/>
                    <a:pt x="4846" y="2884"/>
                  </a:cubicBezTo>
                  <a:cubicBezTo>
                    <a:pt x="5427" y="2822"/>
                    <a:pt x="6257" y="2643"/>
                    <a:pt x="6732" y="3052"/>
                  </a:cubicBezTo>
                  <a:cubicBezTo>
                    <a:pt x="7214" y="3465"/>
                    <a:pt x="7412" y="3688"/>
                    <a:pt x="7982" y="40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6223773" y="1814969"/>
              <a:ext cx="269293" cy="688193"/>
            </a:xfrm>
            <a:custGeom>
              <a:avLst/>
              <a:gdLst/>
              <a:ahLst/>
              <a:cxnLst/>
              <a:rect l="l" t="t" r="r" b="b"/>
              <a:pathLst>
                <a:path w="6327" h="16169" extrusionOk="0">
                  <a:moveTo>
                    <a:pt x="1999" y="7551"/>
                  </a:moveTo>
                  <a:cubicBezTo>
                    <a:pt x="2306" y="5055"/>
                    <a:pt x="0" y="5091"/>
                    <a:pt x="658" y="2719"/>
                  </a:cubicBezTo>
                  <a:cubicBezTo>
                    <a:pt x="1002" y="1477"/>
                    <a:pt x="1272" y="1363"/>
                    <a:pt x="910" y="0"/>
                  </a:cubicBezTo>
                  <a:cubicBezTo>
                    <a:pt x="2997" y="1111"/>
                    <a:pt x="1520" y="2178"/>
                    <a:pt x="3373" y="4166"/>
                  </a:cubicBezTo>
                  <a:cubicBezTo>
                    <a:pt x="4024" y="4865"/>
                    <a:pt x="4674" y="5307"/>
                    <a:pt x="4609" y="6301"/>
                  </a:cubicBezTo>
                  <a:cubicBezTo>
                    <a:pt x="4532" y="7430"/>
                    <a:pt x="4174" y="8420"/>
                    <a:pt x="4945" y="9363"/>
                  </a:cubicBezTo>
                  <a:cubicBezTo>
                    <a:pt x="6326" y="11055"/>
                    <a:pt x="6228" y="11790"/>
                    <a:pt x="5372" y="13716"/>
                  </a:cubicBezTo>
                  <a:cubicBezTo>
                    <a:pt x="5040" y="14458"/>
                    <a:pt x="4791" y="15042"/>
                    <a:pt x="4835" y="15872"/>
                  </a:cubicBezTo>
                  <a:cubicBezTo>
                    <a:pt x="4850" y="16168"/>
                    <a:pt x="4784" y="16000"/>
                    <a:pt x="4554" y="15733"/>
                  </a:cubicBezTo>
                  <a:cubicBezTo>
                    <a:pt x="3699" y="14739"/>
                    <a:pt x="2979" y="13931"/>
                    <a:pt x="3059" y="12550"/>
                  </a:cubicBezTo>
                  <a:cubicBezTo>
                    <a:pt x="3147" y="11117"/>
                    <a:pt x="3220" y="11143"/>
                    <a:pt x="2317" y="9933"/>
                  </a:cubicBezTo>
                  <a:cubicBezTo>
                    <a:pt x="1626" y="9009"/>
                    <a:pt x="1780" y="8998"/>
                    <a:pt x="1959" y="78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6260762" y="1810585"/>
              <a:ext cx="175357" cy="695684"/>
            </a:xfrm>
            <a:custGeom>
              <a:avLst/>
              <a:gdLst/>
              <a:ahLst/>
              <a:cxnLst/>
              <a:rect l="l" t="t" r="r" b="b"/>
              <a:pathLst>
                <a:path w="4120" h="16345" extrusionOk="0">
                  <a:moveTo>
                    <a:pt x="4109" y="16260"/>
                  </a:moveTo>
                  <a:cubicBezTo>
                    <a:pt x="3623" y="14875"/>
                    <a:pt x="3283" y="14210"/>
                    <a:pt x="3513" y="12701"/>
                  </a:cubicBezTo>
                  <a:cubicBezTo>
                    <a:pt x="3816" y="10705"/>
                    <a:pt x="2950" y="10895"/>
                    <a:pt x="2113" y="9539"/>
                  </a:cubicBezTo>
                  <a:cubicBezTo>
                    <a:pt x="1141" y="7972"/>
                    <a:pt x="3137" y="7365"/>
                    <a:pt x="1503" y="5362"/>
                  </a:cubicBezTo>
                  <a:cubicBezTo>
                    <a:pt x="96" y="3634"/>
                    <a:pt x="516" y="4090"/>
                    <a:pt x="714" y="1985"/>
                  </a:cubicBezTo>
                  <a:cubicBezTo>
                    <a:pt x="852" y="524"/>
                    <a:pt x="1" y="1"/>
                    <a:pt x="293" y="564"/>
                  </a:cubicBezTo>
                  <a:cubicBezTo>
                    <a:pt x="1090" y="2088"/>
                    <a:pt x="198" y="2340"/>
                    <a:pt x="388" y="3608"/>
                  </a:cubicBezTo>
                  <a:cubicBezTo>
                    <a:pt x="630" y="5205"/>
                    <a:pt x="2340" y="5782"/>
                    <a:pt x="2007" y="7186"/>
                  </a:cubicBezTo>
                  <a:cubicBezTo>
                    <a:pt x="1686" y="8531"/>
                    <a:pt x="1423" y="9167"/>
                    <a:pt x="2530" y="10237"/>
                  </a:cubicBezTo>
                  <a:cubicBezTo>
                    <a:pt x="4068" y="11725"/>
                    <a:pt x="3096" y="12437"/>
                    <a:pt x="3352" y="14206"/>
                  </a:cubicBezTo>
                  <a:cubicBezTo>
                    <a:pt x="3425" y="14711"/>
                    <a:pt x="3597" y="15226"/>
                    <a:pt x="3754" y="15712"/>
                  </a:cubicBezTo>
                  <a:cubicBezTo>
                    <a:pt x="3824" y="15931"/>
                    <a:pt x="3897" y="16191"/>
                    <a:pt x="4083" y="16344"/>
                  </a:cubicBezTo>
                  <a:lnTo>
                    <a:pt x="4120" y="162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6265912" y="1821949"/>
              <a:ext cx="223411" cy="657548"/>
            </a:xfrm>
            <a:custGeom>
              <a:avLst/>
              <a:gdLst/>
              <a:ahLst/>
              <a:cxnLst/>
              <a:rect l="l" t="t" r="r" b="b"/>
              <a:pathLst>
                <a:path w="5249" h="15449" extrusionOk="0">
                  <a:moveTo>
                    <a:pt x="3012" y="6553"/>
                  </a:moveTo>
                  <a:cubicBezTo>
                    <a:pt x="2990" y="4313"/>
                    <a:pt x="987" y="4825"/>
                    <a:pt x="936" y="2245"/>
                  </a:cubicBezTo>
                  <a:cubicBezTo>
                    <a:pt x="922" y="1408"/>
                    <a:pt x="892" y="805"/>
                    <a:pt x="260" y="180"/>
                  </a:cubicBezTo>
                  <a:cubicBezTo>
                    <a:pt x="180" y="99"/>
                    <a:pt x="1" y="1"/>
                    <a:pt x="205" y="282"/>
                  </a:cubicBezTo>
                  <a:cubicBezTo>
                    <a:pt x="1250" y="1729"/>
                    <a:pt x="520" y="1711"/>
                    <a:pt x="881" y="3103"/>
                  </a:cubicBezTo>
                  <a:cubicBezTo>
                    <a:pt x="1298" y="4701"/>
                    <a:pt x="3045" y="4810"/>
                    <a:pt x="2858" y="6780"/>
                  </a:cubicBezTo>
                  <a:cubicBezTo>
                    <a:pt x="2720" y="8282"/>
                    <a:pt x="2376" y="8483"/>
                    <a:pt x="3407" y="9802"/>
                  </a:cubicBezTo>
                  <a:cubicBezTo>
                    <a:pt x="5194" y="12094"/>
                    <a:pt x="3089" y="12784"/>
                    <a:pt x="3396" y="14926"/>
                  </a:cubicBezTo>
                  <a:cubicBezTo>
                    <a:pt x="3447" y="15295"/>
                    <a:pt x="3604" y="15449"/>
                    <a:pt x="3516" y="14798"/>
                  </a:cubicBezTo>
                  <a:cubicBezTo>
                    <a:pt x="3260" y="12887"/>
                    <a:pt x="5249" y="12079"/>
                    <a:pt x="3600" y="9839"/>
                  </a:cubicBezTo>
                  <a:cubicBezTo>
                    <a:pt x="3257" y="9371"/>
                    <a:pt x="2683" y="8742"/>
                    <a:pt x="2796" y="8125"/>
                  </a:cubicBezTo>
                  <a:cubicBezTo>
                    <a:pt x="2910" y="7500"/>
                    <a:pt x="3005" y="7218"/>
                    <a:pt x="3012" y="65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6512617" y="2248191"/>
              <a:ext cx="87636" cy="81082"/>
            </a:xfrm>
            <a:custGeom>
              <a:avLst/>
              <a:gdLst/>
              <a:ahLst/>
              <a:cxnLst/>
              <a:rect l="l" t="t" r="r" b="b"/>
              <a:pathLst>
                <a:path w="2059" h="1905" extrusionOk="0">
                  <a:moveTo>
                    <a:pt x="1156" y="1886"/>
                  </a:moveTo>
                  <a:cubicBezTo>
                    <a:pt x="1177" y="1904"/>
                    <a:pt x="1210" y="1904"/>
                    <a:pt x="1232" y="1882"/>
                  </a:cubicBezTo>
                  <a:cubicBezTo>
                    <a:pt x="1251" y="1860"/>
                    <a:pt x="1251" y="1824"/>
                    <a:pt x="1229" y="1806"/>
                  </a:cubicBezTo>
                  <a:cubicBezTo>
                    <a:pt x="352" y="987"/>
                    <a:pt x="352" y="377"/>
                    <a:pt x="388" y="165"/>
                  </a:cubicBezTo>
                  <a:lnTo>
                    <a:pt x="1963" y="1648"/>
                  </a:lnTo>
                  <a:cubicBezTo>
                    <a:pt x="1985" y="1667"/>
                    <a:pt x="2018" y="1667"/>
                    <a:pt x="2040" y="1645"/>
                  </a:cubicBezTo>
                  <a:cubicBezTo>
                    <a:pt x="2058" y="1623"/>
                    <a:pt x="2058" y="1586"/>
                    <a:pt x="2036" y="1568"/>
                  </a:cubicBezTo>
                  <a:lnTo>
                    <a:pt x="395" y="22"/>
                  </a:lnTo>
                  <a:cubicBezTo>
                    <a:pt x="388" y="15"/>
                    <a:pt x="384" y="11"/>
                    <a:pt x="377" y="8"/>
                  </a:cubicBezTo>
                  <a:cubicBezTo>
                    <a:pt x="348" y="0"/>
                    <a:pt x="319" y="11"/>
                    <a:pt x="308" y="40"/>
                  </a:cubicBezTo>
                  <a:cubicBezTo>
                    <a:pt x="304" y="44"/>
                    <a:pt x="1" y="808"/>
                    <a:pt x="1156" y="1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6515597" y="2232953"/>
              <a:ext cx="86061" cy="47159"/>
            </a:xfrm>
            <a:custGeom>
              <a:avLst/>
              <a:gdLst/>
              <a:ahLst/>
              <a:cxnLst/>
              <a:rect l="l" t="t" r="r" b="b"/>
              <a:pathLst>
                <a:path w="2022" h="1108" extrusionOk="0">
                  <a:moveTo>
                    <a:pt x="59" y="4"/>
                  </a:moveTo>
                  <a:cubicBezTo>
                    <a:pt x="29" y="0"/>
                    <a:pt x="4" y="26"/>
                    <a:pt x="4" y="55"/>
                  </a:cubicBezTo>
                  <a:cubicBezTo>
                    <a:pt x="0" y="84"/>
                    <a:pt x="22" y="110"/>
                    <a:pt x="55" y="113"/>
                  </a:cubicBezTo>
                  <a:cubicBezTo>
                    <a:pt x="263" y="124"/>
                    <a:pt x="552" y="238"/>
                    <a:pt x="848" y="391"/>
                  </a:cubicBezTo>
                  <a:cubicBezTo>
                    <a:pt x="1268" y="610"/>
                    <a:pt x="1696" y="903"/>
                    <a:pt x="1926" y="1085"/>
                  </a:cubicBezTo>
                  <a:cubicBezTo>
                    <a:pt x="1948" y="1107"/>
                    <a:pt x="1985" y="1104"/>
                    <a:pt x="2003" y="1078"/>
                  </a:cubicBezTo>
                  <a:cubicBezTo>
                    <a:pt x="2021" y="1056"/>
                    <a:pt x="2017" y="1020"/>
                    <a:pt x="1992" y="1001"/>
                  </a:cubicBezTo>
                  <a:cubicBezTo>
                    <a:pt x="1758" y="815"/>
                    <a:pt x="1323" y="515"/>
                    <a:pt x="899" y="296"/>
                  </a:cubicBezTo>
                  <a:cubicBezTo>
                    <a:pt x="589" y="135"/>
                    <a:pt x="285" y="15"/>
                    <a:pt x="59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6543264" y="2309952"/>
              <a:ext cx="53544" cy="40477"/>
            </a:xfrm>
            <a:custGeom>
              <a:avLst/>
              <a:gdLst/>
              <a:ahLst/>
              <a:cxnLst/>
              <a:rect l="l" t="t" r="r" b="b"/>
              <a:pathLst>
                <a:path w="1258" h="951" extrusionOk="0">
                  <a:moveTo>
                    <a:pt x="859" y="738"/>
                  </a:moveTo>
                  <a:cubicBezTo>
                    <a:pt x="1258" y="146"/>
                    <a:pt x="1" y="0"/>
                    <a:pt x="351" y="702"/>
                  </a:cubicBezTo>
                  <a:cubicBezTo>
                    <a:pt x="479" y="950"/>
                    <a:pt x="680" y="892"/>
                    <a:pt x="859" y="7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6580763" y="2299652"/>
              <a:ext cx="53544" cy="40519"/>
            </a:xfrm>
            <a:custGeom>
              <a:avLst/>
              <a:gdLst/>
              <a:ahLst/>
              <a:cxnLst/>
              <a:rect l="l" t="t" r="r" b="b"/>
              <a:pathLst>
                <a:path w="1258" h="952" extrusionOk="0">
                  <a:moveTo>
                    <a:pt x="859" y="739"/>
                  </a:moveTo>
                  <a:cubicBezTo>
                    <a:pt x="1258" y="143"/>
                    <a:pt x="0" y="1"/>
                    <a:pt x="355" y="703"/>
                  </a:cubicBezTo>
                  <a:cubicBezTo>
                    <a:pt x="479" y="951"/>
                    <a:pt x="684" y="893"/>
                    <a:pt x="859" y="7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6575017" y="2256874"/>
              <a:ext cx="53544" cy="40647"/>
            </a:xfrm>
            <a:custGeom>
              <a:avLst/>
              <a:gdLst/>
              <a:ahLst/>
              <a:cxnLst/>
              <a:rect l="l" t="t" r="r" b="b"/>
              <a:pathLst>
                <a:path w="1258" h="955" extrusionOk="0">
                  <a:moveTo>
                    <a:pt x="859" y="743"/>
                  </a:moveTo>
                  <a:cubicBezTo>
                    <a:pt x="1257" y="147"/>
                    <a:pt x="0" y="1"/>
                    <a:pt x="355" y="706"/>
                  </a:cubicBezTo>
                  <a:cubicBezTo>
                    <a:pt x="479" y="955"/>
                    <a:pt x="680" y="896"/>
                    <a:pt x="859" y="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6264380" y="1770021"/>
              <a:ext cx="311600" cy="525945"/>
            </a:xfrm>
            <a:custGeom>
              <a:avLst/>
              <a:gdLst/>
              <a:ahLst/>
              <a:cxnLst/>
              <a:rect l="l" t="t" r="r" b="b"/>
              <a:pathLst>
                <a:path w="7321" h="12357" extrusionOk="0">
                  <a:moveTo>
                    <a:pt x="7221" y="12334"/>
                  </a:moveTo>
                  <a:cubicBezTo>
                    <a:pt x="7243" y="12356"/>
                    <a:pt x="7280" y="12356"/>
                    <a:pt x="7298" y="12334"/>
                  </a:cubicBezTo>
                  <a:cubicBezTo>
                    <a:pt x="7320" y="12309"/>
                    <a:pt x="7320" y="12276"/>
                    <a:pt x="7298" y="12257"/>
                  </a:cubicBezTo>
                  <a:cubicBezTo>
                    <a:pt x="6871" y="11863"/>
                    <a:pt x="6308" y="11344"/>
                    <a:pt x="5796" y="10712"/>
                  </a:cubicBezTo>
                  <a:cubicBezTo>
                    <a:pt x="5285" y="10079"/>
                    <a:pt x="4820" y="9334"/>
                    <a:pt x="4583" y="8479"/>
                  </a:cubicBezTo>
                  <a:cubicBezTo>
                    <a:pt x="4371" y="7711"/>
                    <a:pt x="4053" y="6944"/>
                    <a:pt x="3709" y="6246"/>
                  </a:cubicBezTo>
                  <a:cubicBezTo>
                    <a:pt x="3271" y="5358"/>
                    <a:pt x="2785" y="4587"/>
                    <a:pt x="2412" y="4090"/>
                  </a:cubicBezTo>
                  <a:cubicBezTo>
                    <a:pt x="2299" y="3936"/>
                    <a:pt x="2149" y="3753"/>
                    <a:pt x="1981" y="3552"/>
                  </a:cubicBezTo>
                  <a:cubicBezTo>
                    <a:pt x="1221" y="2628"/>
                    <a:pt x="113" y="1287"/>
                    <a:pt x="259" y="62"/>
                  </a:cubicBezTo>
                  <a:cubicBezTo>
                    <a:pt x="259" y="33"/>
                    <a:pt x="241" y="7"/>
                    <a:pt x="208" y="4"/>
                  </a:cubicBezTo>
                  <a:cubicBezTo>
                    <a:pt x="179" y="0"/>
                    <a:pt x="154" y="22"/>
                    <a:pt x="150" y="51"/>
                  </a:cubicBezTo>
                  <a:cubicBezTo>
                    <a:pt x="0" y="1319"/>
                    <a:pt x="1126" y="2683"/>
                    <a:pt x="1897" y="3622"/>
                  </a:cubicBezTo>
                  <a:cubicBezTo>
                    <a:pt x="2061" y="3819"/>
                    <a:pt x="2211" y="3998"/>
                    <a:pt x="2328" y="4155"/>
                  </a:cubicBezTo>
                  <a:cubicBezTo>
                    <a:pt x="2693" y="4649"/>
                    <a:pt x="3176" y="5413"/>
                    <a:pt x="3611" y="6293"/>
                  </a:cubicBezTo>
                  <a:cubicBezTo>
                    <a:pt x="3954" y="6984"/>
                    <a:pt x="4269" y="7748"/>
                    <a:pt x="4481" y="8504"/>
                  </a:cubicBezTo>
                  <a:cubicBezTo>
                    <a:pt x="4722" y="9381"/>
                    <a:pt x="5193" y="10142"/>
                    <a:pt x="5712" y="10781"/>
                  </a:cubicBezTo>
                  <a:cubicBezTo>
                    <a:pt x="6227" y="11417"/>
                    <a:pt x="6794" y="11940"/>
                    <a:pt x="7221" y="1233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6706755" y="2006297"/>
              <a:ext cx="87934" cy="46095"/>
            </a:xfrm>
            <a:custGeom>
              <a:avLst/>
              <a:gdLst/>
              <a:ahLst/>
              <a:cxnLst/>
              <a:rect l="l" t="t" r="r" b="b"/>
              <a:pathLst>
                <a:path w="2066" h="1083" extrusionOk="0">
                  <a:moveTo>
                    <a:pt x="1495" y="1075"/>
                  </a:moveTo>
                  <a:cubicBezTo>
                    <a:pt x="1521" y="1082"/>
                    <a:pt x="1546" y="1064"/>
                    <a:pt x="1554" y="1038"/>
                  </a:cubicBezTo>
                  <a:cubicBezTo>
                    <a:pt x="1557" y="1013"/>
                    <a:pt x="1543" y="987"/>
                    <a:pt x="1514" y="980"/>
                  </a:cubicBezTo>
                  <a:cubicBezTo>
                    <a:pt x="472" y="757"/>
                    <a:pt x="194" y="293"/>
                    <a:pt x="125" y="114"/>
                  </a:cubicBezTo>
                  <a:lnTo>
                    <a:pt x="2003" y="527"/>
                  </a:lnTo>
                  <a:cubicBezTo>
                    <a:pt x="2029" y="530"/>
                    <a:pt x="2054" y="516"/>
                    <a:pt x="2058" y="490"/>
                  </a:cubicBezTo>
                  <a:cubicBezTo>
                    <a:pt x="2065" y="461"/>
                    <a:pt x="2047" y="435"/>
                    <a:pt x="2022" y="432"/>
                  </a:cubicBezTo>
                  <a:lnTo>
                    <a:pt x="66" y="4"/>
                  </a:lnTo>
                  <a:cubicBezTo>
                    <a:pt x="59" y="0"/>
                    <a:pt x="52" y="0"/>
                    <a:pt x="44" y="0"/>
                  </a:cubicBezTo>
                  <a:cubicBezTo>
                    <a:pt x="19" y="8"/>
                    <a:pt x="1" y="33"/>
                    <a:pt x="8" y="59"/>
                  </a:cubicBezTo>
                  <a:cubicBezTo>
                    <a:pt x="8" y="59"/>
                    <a:pt x="125" y="782"/>
                    <a:pt x="1495" y="1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6692283" y="1991356"/>
              <a:ext cx="85465" cy="12173"/>
            </a:xfrm>
            <a:custGeom>
              <a:avLst/>
              <a:gdLst/>
              <a:ahLst/>
              <a:cxnLst/>
              <a:rect l="l" t="t" r="r" b="b"/>
              <a:pathLst>
                <a:path w="2008" h="286" extrusionOk="0">
                  <a:moveTo>
                    <a:pt x="30" y="187"/>
                  </a:moveTo>
                  <a:cubicBezTo>
                    <a:pt x="8" y="202"/>
                    <a:pt x="1" y="231"/>
                    <a:pt x="12" y="253"/>
                  </a:cubicBezTo>
                  <a:cubicBezTo>
                    <a:pt x="23" y="278"/>
                    <a:pt x="52" y="286"/>
                    <a:pt x="77" y="275"/>
                  </a:cubicBezTo>
                  <a:cubicBezTo>
                    <a:pt x="242" y="187"/>
                    <a:pt x="516" y="143"/>
                    <a:pt x="808" y="125"/>
                  </a:cubicBezTo>
                  <a:cubicBezTo>
                    <a:pt x="1229" y="99"/>
                    <a:pt x="1689" y="125"/>
                    <a:pt x="1949" y="161"/>
                  </a:cubicBezTo>
                  <a:cubicBezTo>
                    <a:pt x="1974" y="165"/>
                    <a:pt x="2000" y="147"/>
                    <a:pt x="2003" y="121"/>
                  </a:cubicBezTo>
                  <a:cubicBezTo>
                    <a:pt x="2007" y="96"/>
                    <a:pt x="1989" y="70"/>
                    <a:pt x="1963" y="66"/>
                  </a:cubicBezTo>
                  <a:cubicBezTo>
                    <a:pt x="1696" y="30"/>
                    <a:pt x="1229" y="1"/>
                    <a:pt x="805" y="30"/>
                  </a:cubicBezTo>
                  <a:cubicBezTo>
                    <a:pt x="498" y="48"/>
                    <a:pt x="209" y="96"/>
                    <a:pt x="30" y="1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6747830" y="2026685"/>
              <a:ext cx="43754" cy="41413"/>
            </a:xfrm>
            <a:custGeom>
              <a:avLst/>
              <a:gdLst/>
              <a:ahLst/>
              <a:cxnLst/>
              <a:rect l="l" t="t" r="r" b="b"/>
              <a:pathLst>
                <a:path w="1028" h="973" extrusionOk="0">
                  <a:moveTo>
                    <a:pt x="994" y="636"/>
                  </a:moveTo>
                  <a:cubicBezTo>
                    <a:pt x="1027" y="0"/>
                    <a:pt x="0" y="464"/>
                    <a:pt x="592" y="837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6771794" y="2001614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1" y="637"/>
                  </a:moveTo>
                  <a:cubicBezTo>
                    <a:pt x="1023" y="1"/>
                    <a:pt x="0" y="465"/>
                    <a:pt x="589" y="841"/>
                  </a:cubicBezTo>
                  <a:cubicBezTo>
                    <a:pt x="797" y="973"/>
                    <a:pt x="925" y="834"/>
                    <a:pt x="991" y="6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6747830" y="1971777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4" y="636"/>
                  </a:moveTo>
                  <a:cubicBezTo>
                    <a:pt x="1024" y="0"/>
                    <a:pt x="0" y="464"/>
                    <a:pt x="592" y="841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6294090" y="1758017"/>
              <a:ext cx="471465" cy="264313"/>
            </a:xfrm>
            <a:custGeom>
              <a:avLst/>
              <a:gdLst/>
              <a:ahLst/>
              <a:cxnLst/>
              <a:rect l="l" t="t" r="r" b="b"/>
              <a:pathLst>
                <a:path w="11077" h="6210" extrusionOk="0">
                  <a:moveTo>
                    <a:pt x="11011" y="6203"/>
                  </a:moveTo>
                  <a:cubicBezTo>
                    <a:pt x="11040" y="6210"/>
                    <a:pt x="11066" y="6192"/>
                    <a:pt x="11070" y="6166"/>
                  </a:cubicBezTo>
                  <a:cubicBezTo>
                    <a:pt x="11077" y="6140"/>
                    <a:pt x="11059" y="6115"/>
                    <a:pt x="11033" y="6111"/>
                  </a:cubicBezTo>
                  <a:cubicBezTo>
                    <a:pt x="10525" y="6005"/>
                    <a:pt x="9864" y="5866"/>
                    <a:pt x="9184" y="5618"/>
                  </a:cubicBezTo>
                  <a:cubicBezTo>
                    <a:pt x="8508" y="5369"/>
                    <a:pt x="7813" y="5015"/>
                    <a:pt x="7240" y="4470"/>
                  </a:cubicBezTo>
                  <a:cubicBezTo>
                    <a:pt x="6728" y="3984"/>
                    <a:pt x="6132" y="3542"/>
                    <a:pt x="5551" y="3169"/>
                  </a:cubicBezTo>
                  <a:cubicBezTo>
                    <a:pt x="4813" y="2694"/>
                    <a:pt x="4093" y="2329"/>
                    <a:pt x="3582" y="2120"/>
                  </a:cubicBezTo>
                  <a:cubicBezTo>
                    <a:pt x="3424" y="2055"/>
                    <a:pt x="3227" y="1985"/>
                    <a:pt x="3008" y="1908"/>
                  </a:cubicBezTo>
                  <a:cubicBezTo>
                    <a:pt x="2006" y="1550"/>
                    <a:pt x="552" y="1031"/>
                    <a:pt x="99" y="37"/>
                  </a:cubicBezTo>
                  <a:cubicBezTo>
                    <a:pt x="88" y="12"/>
                    <a:pt x="59" y="1"/>
                    <a:pt x="37" y="12"/>
                  </a:cubicBezTo>
                  <a:cubicBezTo>
                    <a:pt x="11" y="23"/>
                    <a:pt x="0" y="52"/>
                    <a:pt x="11" y="74"/>
                  </a:cubicBezTo>
                  <a:cubicBezTo>
                    <a:pt x="479" y="1112"/>
                    <a:pt x="1959" y="1634"/>
                    <a:pt x="2975" y="1996"/>
                  </a:cubicBezTo>
                  <a:cubicBezTo>
                    <a:pt x="3190" y="2073"/>
                    <a:pt x="3384" y="2142"/>
                    <a:pt x="3545" y="2208"/>
                  </a:cubicBezTo>
                  <a:cubicBezTo>
                    <a:pt x="4049" y="2416"/>
                    <a:pt x="4766" y="2778"/>
                    <a:pt x="5500" y="3250"/>
                  </a:cubicBezTo>
                  <a:cubicBezTo>
                    <a:pt x="6078" y="3622"/>
                    <a:pt x="6666" y="4057"/>
                    <a:pt x="7174" y="4540"/>
                  </a:cubicBezTo>
                  <a:cubicBezTo>
                    <a:pt x="7759" y="5095"/>
                    <a:pt x="8464" y="5457"/>
                    <a:pt x="9151" y="5709"/>
                  </a:cubicBezTo>
                  <a:cubicBezTo>
                    <a:pt x="9838" y="5958"/>
                    <a:pt x="10503" y="6097"/>
                    <a:pt x="11011" y="62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5935525" y="1576479"/>
              <a:ext cx="888662" cy="687427"/>
            </a:xfrm>
            <a:custGeom>
              <a:avLst/>
              <a:gdLst/>
              <a:ahLst/>
              <a:cxnLst/>
              <a:rect l="l" t="t" r="r" b="b"/>
              <a:pathLst>
                <a:path w="20879" h="16151" extrusionOk="0">
                  <a:moveTo>
                    <a:pt x="12565" y="4829"/>
                  </a:moveTo>
                  <a:cubicBezTo>
                    <a:pt x="11249" y="4814"/>
                    <a:pt x="10664" y="5472"/>
                    <a:pt x="10661" y="3765"/>
                  </a:cubicBezTo>
                  <a:cubicBezTo>
                    <a:pt x="10657" y="2263"/>
                    <a:pt x="10069" y="915"/>
                    <a:pt x="8307" y="1218"/>
                  </a:cubicBezTo>
                  <a:cubicBezTo>
                    <a:pt x="7346" y="1382"/>
                    <a:pt x="7054" y="2237"/>
                    <a:pt x="6407" y="1470"/>
                  </a:cubicBezTo>
                  <a:cubicBezTo>
                    <a:pt x="5687" y="619"/>
                    <a:pt x="5234" y="1"/>
                    <a:pt x="3933" y="392"/>
                  </a:cubicBezTo>
                  <a:cubicBezTo>
                    <a:pt x="2639" y="783"/>
                    <a:pt x="888" y="2267"/>
                    <a:pt x="0" y="3286"/>
                  </a:cubicBezTo>
                  <a:cubicBezTo>
                    <a:pt x="1045" y="2650"/>
                    <a:pt x="2105" y="3118"/>
                    <a:pt x="3081" y="3531"/>
                  </a:cubicBezTo>
                  <a:cubicBezTo>
                    <a:pt x="3856" y="3856"/>
                    <a:pt x="4601" y="4105"/>
                    <a:pt x="5431" y="3838"/>
                  </a:cubicBezTo>
                  <a:cubicBezTo>
                    <a:pt x="5661" y="5377"/>
                    <a:pt x="5935" y="6268"/>
                    <a:pt x="7660" y="6309"/>
                  </a:cubicBezTo>
                  <a:cubicBezTo>
                    <a:pt x="9670" y="6352"/>
                    <a:pt x="8504" y="6762"/>
                    <a:pt x="8694" y="8684"/>
                  </a:cubicBezTo>
                  <a:cubicBezTo>
                    <a:pt x="8863" y="10369"/>
                    <a:pt x="9754" y="10208"/>
                    <a:pt x="11121" y="10263"/>
                  </a:cubicBezTo>
                  <a:cubicBezTo>
                    <a:pt x="12524" y="10318"/>
                    <a:pt x="11856" y="11257"/>
                    <a:pt x="11812" y="12368"/>
                  </a:cubicBezTo>
                  <a:cubicBezTo>
                    <a:pt x="11779" y="13176"/>
                    <a:pt x="12196" y="14440"/>
                    <a:pt x="12941" y="14937"/>
                  </a:cubicBezTo>
                  <a:cubicBezTo>
                    <a:pt x="13639" y="15405"/>
                    <a:pt x="13983" y="15025"/>
                    <a:pt x="14597" y="13855"/>
                  </a:cubicBezTo>
                  <a:cubicBezTo>
                    <a:pt x="14710" y="13632"/>
                    <a:pt x="15320" y="14290"/>
                    <a:pt x="15671" y="14488"/>
                  </a:cubicBezTo>
                  <a:cubicBezTo>
                    <a:pt x="16486" y="14944"/>
                    <a:pt x="17001" y="15562"/>
                    <a:pt x="17718" y="15829"/>
                  </a:cubicBezTo>
                  <a:cubicBezTo>
                    <a:pt x="18580" y="16150"/>
                    <a:pt x="20513" y="16132"/>
                    <a:pt x="20663" y="14988"/>
                  </a:cubicBezTo>
                  <a:cubicBezTo>
                    <a:pt x="20879" y="13325"/>
                    <a:pt x="14995" y="13830"/>
                    <a:pt x="16402" y="12185"/>
                  </a:cubicBezTo>
                  <a:cubicBezTo>
                    <a:pt x="16961" y="11527"/>
                    <a:pt x="18123" y="10632"/>
                    <a:pt x="17250" y="9674"/>
                  </a:cubicBezTo>
                  <a:cubicBezTo>
                    <a:pt x="15971" y="8278"/>
                    <a:pt x="11600" y="9525"/>
                    <a:pt x="13997" y="7939"/>
                  </a:cubicBezTo>
                  <a:cubicBezTo>
                    <a:pt x="15496" y="6948"/>
                    <a:pt x="15042" y="4858"/>
                    <a:pt x="12565" y="4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5958212" y="1635772"/>
              <a:ext cx="799579" cy="577275"/>
            </a:xfrm>
            <a:custGeom>
              <a:avLst/>
              <a:gdLst/>
              <a:ahLst/>
              <a:cxnLst/>
              <a:rect l="l" t="t" r="r" b="b"/>
              <a:pathLst>
                <a:path w="18786" h="13563" extrusionOk="0">
                  <a:moveTo>
                    <a:pt x="9287" y="4959"/>
                  </a:moveTo>
                  <a:cubicBezTo>
                    <a:pt x="7244" y="2058"/>
                    <a:pt x="4057" y="241"/>
                    <a:pt x="494" y="1429"/>
                  </a:cubicBezTo>
                  <a:cubicBezTo>
                    <a:pt x="1" y="1594"/>
                    <a:pt x="154" y="1393"/>
                    <a:pt x="564" y="1250"/>
                  </a:cubicBezTo>
                  <a:cubicBezTo>
                    <a:pt x="4120" y="0"/>
                    <a:pt x="7398" y="2116"/>
                    <a:pt x="9430" y="4938"/>
                  </a:cubicBezTo>
                  <a:cubicBezTo>
                    <a:pt x="11308" y="7587"/>
                    <a:pt x="14330" y="12945"/>
                    <a:pt x="17839" y="13285"/>
                  </a:cubicBezTo>
                  <a:cubicBezTo>
                    <a:pt x="18785" y="13376"/>
                    <a:pt x="17543" y="13562"/>
                    <a:pt x="16552" y="13135"/>
                  </a:cubicBezTo>
                  <a:cubicBezTo>
                    <a:pt x="13643" y="11878"/>
                    <a:pt x="11074" y="7525"/>
                    <a:pt x="9287" y="4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6475756" y="2014554"/>
              <a:ext cx="182210" cy="151522"/>
            </a:xfrm>
            <a:custGeom>
              <a:avLst/>
              <a:gdLst/>
              <a:ahLst/>
              <a:cxnLst/>
              <a:rect l="l" t="t" r="r" b="b"/>
              <a:pathLst>
                <a:path w="4281" h="3560" extrusionOk="0">
                  <a:moveTo>
                    <a:pt x="300" y="1411"/>
                  </a:moveTo>
                  <a:cubicBezTo>
                    <a:pt x="194" y="954"/>
                    <a:pt x="81" y="512"/>
                    <a:pt x="1" y="48"/>
                  </a:cubicBezTo>
                  <a:cubicBezTo>
                    <a:pt x="465" y="0"/>
                    <a:pt x="1660" y="910"/>
                    <a:pt x="3268" y="673"/>
                  </a:cubicBezTo>
                  <a:cubicBezTo>
                    <a:pt x="4280" y="523"/>
                    <a:pt x="3297" y="1009"/>
                    <a:pt x="2142" y="808"/>
                  </a:cubicBezTo>
                  <a:cubicBezTo>
                    <a:pt x="1488" y="698"/>
                    <a:pt x="823" y="439"/>
                    <a:pt x="198" y="223"/>
                  </a:cubicBezTo>
                  <a:cubicBezTo>
                    <a:pt x="169" y="519"/>
                    <a:pt x="1027" y="3560"/>
                    <a:pt x="585" y="3501"/>
                  </a:cubicBezTo>
                  <a:cubicBezTo>
                    <a:pt x="494" y="3048"/>
                    <a:pt x="509" y="2357"/>
                    <a:pt x="381" y="17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6334995" y="1823822"/>
              <a:ext cx="156204" cy="145947"/>
            </a:xfrm>
            <a:custGeom>
              <a:avLst/>
              <a:gdLst/>
              <a:ahLst/>
              <a:cxnLst/>
              <a:rect l="l" t="t" r="r" b="b"/>
              <a:pathLst>
                <a:path w="3670" h="3429" extrusionOk="0">
                  <a:moveTo>
                    <a:pt x="3556" y="611"/>
                  </a:moveTo>
                  <a:cubicBezTo>
                    <a:pt x="3669" y="841"/>
                    <a:pt x="3388" y="779"/>
                    <a:pt x="3121" y="768"/>
                  </a:cubicBezTo>
                  <a:cubicBezTo>
                    <a:pt x="2219" y="713"/>
                    <a:pt x="1422" y="567"/>
                    <a:pt x="563" y="278"/>
                  </a:cubicBezTo>
                  <a:cubicBezTo>
                    <a:pt x="0" y="88"/>
                    <a:pt x="271" y="487"/>
                    <a:pt x="355" y="1079"/>
                  </a:cubicBezTo>
                  <a:cubicBezTo>
                    <a:pt x="431" y="1612"/>
                    <a:pt x="691" y="2975"/>
                    <a:pt x="541" y="3429"/>
                  </a:cubicBezTo>
                  <a:cubicBezTo>
                    <a:pt x="358" y="2884"/>
                    <a:pt x="95" y="611"/>
                    <a:pt x="106" y="1"/>
                  </a:cubicBezTo>
                  <a:cubicBezTo>
                    <a:pt x="1181" y="216"/>
                    <a:pt x="1575" y="516"/>
                    <a:pt x="2814" y="585"/>
                  </a:cubicBezTo>
                  <a:cubicBezTo>
                    <a:pt x="3063" y="600"/>
                    <a:pt x="3308" y="607"/>
                    <a:pt x="3556" y="6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6198234" y="1688637"/>
              <a:ext cx="148288" cy="139094"/>
            </a:xfrm>
            <a:custGeom>
              <a:avLst/>
              <a:gdLst/>
              <a:ahLst/>
              <a:cxnLst/>
              <a:rect l="l" t="t" r="r" b="b"/>
              <a:pathLst>
                <a:path w="3484" h="3268" extrusionOk="0">
                  <a:moveTo>
                    <a:pt x="973" y="290"/>
                  </a:moveTo>
                  <a:cubicBezTo>
                    <a:pt x="1517" y="220"/>
                    <a:pt x="3027" y="1"/>
                    <a:pt x="3484" y="227"/>
                  </a:cubicBezTo>
                  <a:cubicBezTo>
                    <a:pt x="3220" y="355"/>
                    <a:pt x="1284" y="385"/>
                    <a:pt x="772" y="447"/>
                  </a:cubicBezTo>
                  <a:cubicBezTo>
                    <a:pt x="4" y="542"/>
                    <a:pt x="129" y="381"/>
                    <a:pt x="465" y="1134"/>
                  </a:cubicBezTo>
                  <a:cubicBezTo>
                    <a:pt x="480" y="1167"/>
                    <a:pt x="1426" y="3268"/>
                    <a:pt x="936" y="2625"/>
                  </a:cubicBezTo>
                  <a:cubicBezTo>
                    <a:pt x="805" y="2449"/>
                    <a:pt x="1" y="527"/>
                    <a:pt x="37" y="458"/>
                  </a:cubicBezTo>
                  <a:cubicBezTo>
                    <a:pt x="107" y="330"/>
                    <a:pt x="794" y="311"/>
                    <a:pt x="973" y="2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6019846" y="1632494"/>
              <a:ext cx="149522" cy="91807"/>
            </a:xfrm>
            <a:custGeom>
              <a:avLst/>
              <a:gdLst/>
              <a:ahLst/>
              <a:cxnLst/>
              <a:rect l="l" t="t" r="r" b="b"/>
              <a:pathLst>
                <a:path w="3513" h="2157" extrusionOk="0">
                  <a:moveTo>
                    <a:pt x="2492" y="483"/>
                  </a:moveTo>
                  <a:cubicBezTo>
                    <a:pt x="1743" y="614"/>
                    <a:pt x="1254" y="790"/>
                    <a:pt x="585" y="1148"/>
                  </a:cubicBezTo>
                  <a:cubicBezTo>
                    <a:pt x="786" y="1221"/>
                    <a:pt x="2785" y="1926"/>
                    <a:pt x="2690" y="2065"/>
                  </a:cubicBezTo>
                  <a:cubicBezTo>
                    <a:pt x="2628" y="2157"/>
                    <a:pt x="1429" y="1645"/>
                    <a:pt x="1301" y="1598"/>
                  </a:cubicBezTo>
                  <a:cubicBezTo>
                    <a:pt x="110" y="1155"/>
                    <a:pt x="0" y="1112"/>
                    <a:pt x="1378" y="647"/>
                  </a:cubicBezTo>
                  <a:cubicBezTo>
                    <a:pt x="1502" y="604"/>
                    <a:pt x="3512" y="1"/>
                    <a:pt x="3483" y="355"/>
                  </a:cubicBezTo>
                  <a:cubicBezTo>
                    <a:pt x="3472" y="454"/>
                    <a:pt x="2646" y="461"/>
                    <a:pt x="2492" y="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6" name="Google Shape;116;p2"/>
          <p:cNvGrpSpPr/>
          <p:nvPr/>
        </p:nvGrpSpPr>
        <p:grpSpPr>
          <a:xfrm flipH="1">
            <a:off x="7610663" y="4247192"/>
            <a:ext cx="1587562" cy="900389"/>
            <a:chOff x="1250479" y="4425923"/>
            <a:chExt cx="762848" cy="432651"/>
          </a:xfrm>
        </p:grpSpPr>
        <p:sp>
          <p:nvSpPr>
            <p:cNvPr id="117" name="Google Shape;117;p2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" name="Google Shape;132;p2"/>
          <p:cNvGrpSpPr/>
          <p:nvPr/>
        </p:nvGrpSpPr>
        <p:grpSpPr>
          <a:xfrm>
            <a:off x="4750045" y="4381716"/>
            <a:ext cx="1328754" cy="443551"/>
            <a:chOff x="5051655" y="3990453"/>
            <a:chExt cx="818349" cy="273173"/>
          </a:xfrm>
        </p:grpSpPr>
        <p:sp>
          <p:nvSpPr>
            <p:cNvPr id="133" name="Google Shape;133;p2"/>
            <p:cNvSpPr/>
            <p:nvPr/>
          </p:nvSpPr>
          <p:spPr>
            <a:xfrm>
              <a:off x="5051655" y="3990453"/>
              <a:ext cx="818349" cy="257929"/>
            </a:xfrm>
            <a:custGeom>
              <a:avLst/>
              <a:gdLst/>
              <a:ahLst/>
              <a:cxnLst/>
              <a:rect l="l" t="t" r="r" b="b"/>
              <a:pathLst>
                <a:path w="19227" h="6060" extrusionOk="0">
                  <a:moveTo>
                    <a:pt x="18463" y="6060"/>
                  </a:moveTo>
                  <a:lnTo>
                    <a:pt x="0" y="6060"/>
                  </a:lnTo>
                  <a:cubicBezTo>
                    <a:pt x="0" y="6060"/>
                    <a:pt x="1235" y="4032"/>
                    <a:pt x="2529" y="3911"/>
                  </a:cubicBezTo>
                  <a:cubicBezTo>
                    <a:pt x="3823" y="3794"/>
                    <a:pt x="4645" y="4529"/>
                    <a:pt x="4645" y="4529"/>
                  </a:cubicBezTo>
                  <a:cubicBezTo>
                    <a:pt x="4645" y="4529"/>
                    <a:pt x="3381" y="943"/>
                    <a:pt x="5292" y="680"/>
                  </a:cubicBezTo>
                  <a:cubicBezTo>
                    <a:pt x="7203" y="414"/>
                    <a:pt x="8113" y="4353"/>
                    <a:pt x="8113" y="4353"/>
                  </a:cubicBezTo>
                  <a:cubicBezTo>
                    <a:pt x="8113" y="4353"/>
                    <a:pt x="7174" y="1"/>
                    <a:pt x="9465" y="33"/>
                  </a:cubicBezTo>
                  <a:cubicBezTo>
                    <a:pt x="11760" y="63"/>
                    <a:pt x="11936" y="3531"/>
                    <a:pt x="11936" y="3531"/>
                  </a:cubicBezTo>
                  <a:cubicBezTo>
                    <a:pt x="11936" y="3531"/>
                    <a:pt x="12904" y="856"/>
                    <a:pt x="14140" y="1148"/>
                  </a:cubicBezTo>
                  <a:cubicBezTo>
                    <a:pt x="15375" y="1444"/>
                    <a:pt x="14816" y="4061"/>
                    <a:pt x="14816" y="4061"/>
                  </a:cubicBezTo>
                  <a:cubicBezTo>
                    <a:pt x="14816" y="4061"/>
                    <a:pt x="19227" y="3059"/>
                    <a:pt x="18463" y="60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5403367" y="4017056"/>
              <a:ext cx="32390" cy="155140"/>
            </a:xfrm>
            <a:custGeom>
              <a:avLst/>
              <a:gdLst/>
              <a:ahLst/>
              <a:cxnLst/>
              <a:rect l="l" t="t" r="r" b="b"/>
              <a:pathLst>
                <a:path w="761" h="3645" extrusionOk="0">
                  <a:moveTo>
                    <a:pt x="504" y="2698"/>
                  </a:moveTo>
                  <a:cubicBezTo>
                    <a:pt x="442" y="2369"/>
                    <a:pt x="387" y="2058"/>
                    <a:pt x="355" y="1722"/>
                  </a:cubicBezTo>
                  <a:cubicBezTo>
                    <a:pt x="329" y="1429"/>
                    <a:pt x="530" y="30"/>
                    <a:pt x="523" y="1"/>
                  </a:cubicBezTo>
                  <a:cubicBezTo>
                    <a:pt x="161" y="96"/>
                    <a:pt x="0" y="1408"/>
                    <a:pt x="0" y="1740"/>
                  </a:cubicBezTo>
                  <a:cubicBezTo>
                    <a:pt x="7" y="2102"/>
                    <a:pt x="51" y="2420"/>
                    <a:pt x="117" y="2774"/>
                  </a:cubicBezTo>
                  <a:cubicBezTo>
                    <a:pt x="150" y="2950"/>
                    <a:pt x="179" y="3644"/>
                    <a:pt x="464" y="3549"/>
                  </a:cubicBezTo>
                  <a:cubicBezTo>
                    <a:pt x="760" y="3523"/>
                    <a:pt x="563" y="2997"/>
                    <a:pt x="504" y="26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5246687" y="4032294"/>
              <a:ext cx="34603" cy="148458"/>
            </a:xfrm>
            <a:custGeom>
              <a:avLst/>
              <a:gdLst/>
              <a:ahLst/>
              <a:cxnLst/>
              <a:rect l="l" t="t" r="r" b="b"/>
              <a:pathLst>
                <a:path w="813" h="3488" extrusionOk="0">
                  <a:moveTo>
                    <a:pt x="549" y="2562"/>
                  </a:moveTo>
                  <a:cubicBezTo>
                    <a:pt x="487" y="2270"/>
                    <a:pt x="418" y="1989"/>
                    <a:pt x="370" y="1693"/>
                  </a:cubicBezTo>
                  <a:cubicBezTo>
                    <a:pt x="326" y="1375"/>
                    <a:pt x="465" y="8"/>
                    <a:pt x="458" y="1"/>
                  </a:cubicBezTo>
                  <a:cubicBezTo>
                    <a:pt x="118" y="132"/>
                    <a:pt x="1" y="1378"/>
                    <a:pt x="16" y="1729"/>
                  </a:cubicBezTo>
                  <a:cubicBezTo>
                    <a:pt x="41" y="2051"/>
                    <a:pt x="96" y="2336"/>
                    <a:pt x="162" y="2647"/>
                  </a:cubicBezTo>
                  <a:cubicBezTo>
                    <a:pt x="228" y="2932"/>
                    <a:pt x="253" y="3487"/>
                    <a:pt x="509" y="3407"/>
                  </a:cubicBezTo>
                  <a:cubicBezTo>
                    <a:pt x="812" y="3392"/>
                    <a:pt x="608" y="2837"/>
                    <a:pt x="549" y="256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5088048" y="4169054"/>
              <a:ext cx="138158" cy="59290"/>
            </a:xfrm>
            <a:custGeom>
              <a:avLst/>
              <a:gdLst/>
              <a:ahLst/>
              <a:cxnLst/>
              <a:rect l="l" t="t" r="r" b="b"/>
              <a:pathLst>
                <a:path w="3246" h="1393" extrusionOk="0">
                  <a:moveTo>
                    <a:pt x="925" y="819"/>
                  </a:moveTo>
                  <a:cubicBezTo>
                    <a:pt x="958" y="793"/>
                    <a:pt x="991" y="767"/>
                    <a:pt x="1027" y="738"/>
                  </a:cubicBezTo>
                  <a:cubicBezTo>
                    <a:pt x="1228" y="588"/>
                    <a:pt x="1396" y="493"/>
                    <a:pt x="1634" y="413"/>
                  </a:cubicBezTo>
                  <a:cubicBezTo>
                    <a:pt x="2204" y="245"/>
                    <a:pt x="3205" y="380"/>
                    <a:pt x="3246" y="358"/>
                  </a:cubicBezTo>
                  <a:cubicBezTo>
                    <a:pt x="3096" y="55"/>
                    <a:pt x="1908" y="0"/>
                    <a:pt x="1539" y="69"/>
                  </a:cubicBezTo>
                  <a:cubicBezTo>
                    <a:pt x="1246" y="143"/>
                    <a:pt x="1038" y="245"/>
                    <a:pt x="790" y="420"/>
                  </a:cubicBezTo>
                  <a:cubicBezTo>
                    <a:pt x="749" y="450"/>
                    <a:pt x="709" y="482"/>
                    <a:pt x="673" y="512"/>
                  </a:cubicBezTo>
                  <a:cubicBezTo>
                    <a:pt x="541" y="629"/>
                    <a:pt x="0" y="1034"/>
                    <a:pt x="263" y="1199"/>
                  </a:cubicBezTo>
                  <a:cubicBezTo>
                    <a:pt x="450" y="1392"/>
                    <a:pt x="658" y="1049"/>
                    <a:pt x="925" y="8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5576010" y="4047405"/>
              <a:ext cx="73165" cy="107811"/>
            </a:xfrm>
            <a:custGeom>
              <a:avLst/>
              <a:gdLst/>
              <a:ahLst/>
              <a:cxnLst/>
              <a:rect l="l" t="t" r="r" b="b"/>
              <a:pathLst>
                <a:path w="1719" h="2533" extrusionOk="0">
                  <a:moveTo>
                    <a:pt x="589" y="1992"/>
                  </a:moveTo>
                  <a:cubicBezTo>
                    <a:pt x="662" y="1780"/>
                    <a:pt x="732" y="1583"/>
                    <a:pt x="819" y="1378"/>
                  </a:cubicBezTo>
                  <a:cubicBezTo>
                    <a:pt x="925" y="1129"/>
                    <a:pt x="1028" y="921"/>
                    <a:pt x="1181" y="698"/>
                  </a:cubicBezTo>
                  <a:cubicBezTo>
                    <a:pt x="1232" y="625"/>
                    <a:pt x="1718" y="146"/>
                    <a:pt x="1718" y="128"/>
                  </a:cubicBezTo>
                  <a:cubicBezTo>
                    <a:pt x="1587" y="0"/>
                    <a:pt x="1064" y="420"/>
                    <a:pt x="965" y="515"/>
                  </a:cubicBezTo>
                  <a:cubicBezTo>
                    <a:pt x="757" y="735"/>
                    <a:pt x="618" y="947"/>
                    <a:pt x="479" y="1217"/>
                  </a:cubicBezTo>
                  <a:cubicBezTo>
                    <a:pt x="377" y="1429"/>
                    <a:pt x="293" y="1634"/>
                    <a:pt x="213" y="1857"/>
                  </a:cubicBezTo>
                  <a:cubicBezTo>
                    <a:pt x="99" y="2189"/>
                    <a:pt x="1" y="2251"/>
                    <a:pt x="213" y="2372"/>
                  </a:cubicBezTo>
                  <a:cubicBezTo>
                    <a:pt x="454" y="2533"/>
                    <a:pt x="479" y="2288"/>
                    <a:pt x="589" y="199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5352162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3" y="2080"/>
                    <a:pt x="1382" y="2018"/>
                  </a:cubicBezTo>
                  <a:cubicBezTo>
                    <a:pt x="2087" y="1959"/>
                    <a:pt x="2537" y="2336"/>
                    <a:pt x="2537" y="2336"/>
                  </a:cubicBezTo>
                  <a:cubicBezTo>
                    <a:pt x="2537" y="2336"/>
                    <a:pt x="1846" y="486"/>
                    <a:pt x="2891" y="348"/>
                  </a:cubicBezTo>
                  <a:cubicBezTo>
                    <a:pt x="3933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399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5544299" y="4144282"/>
              <a:ext cx="17621" cy="80188"/>
            </a:xfrm>
            <a:custGeom>
              <a:avLst/>
              <a:gdLst/>
              <a:ahLst/>
              <a:cxnLst/>
              <a:rect l="l" t="t" r="r" b="b"/>
              <a:pathLst>
                <a:path w="414" h="1884" extrusionOk="0">
                  <a:moveTo>
                    <a:pt x="278" y="1393"/>
                  </a:moveTo>
                  <a:cubicBezTo>
                    <a:pt x="241" y="1225"/>
                    <a:pt x="212" y="1061"/>
                    <a:pt x="194" y="889"/>
                  </a:cubicBezTo>
                  <a:cubicBezTo>
                    <a:pt x="179" y="739"/>
                    <a:pt x="289" y="16"/>
                    <a:pt x="285" y="1"/>
                  </a:cubicBezTo>
                  <a:cubicBezTo>
                    <a:pt x="88" y="48"/>
                    <a:pt x="0" y="728"/>
                    <a:pt x="0" y="900"/>
                  </a:cubicBezTo>
                  <a:cubicBezTo>
                    <a:pt x="4" y="1083"/>
                    <a:pt x="26" y="1251"/>
                    <a:pt x="62" y="1430"/>
                  </a:cubicBezTo>
                  <a:cubicBezTo>
                    <a:pt x="84" y="1521"/>
                    <a:pt x="99" y="1883"/>
                    <a:pt x="252" y="1832"/>
                  </a:cubicBezTo>
                  <a:cubicBezTo>
                    <a:pt x="413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5458744" y="4152071"/>
              <a:ext cx="18855" cy="76740"/>
            </a:xfrm>
            <a:custGeom>
              <a:avLst/>
              <a:gdLst/>
              <a:ahLst/>
              <a:cxnLst/>
              <a:rect l="l" t="t" r="r" b="b"/>
              <a:pathLst>
                <a:path w="443" h="1803" extrusionOk="0">
                  <a:moveTo>
                    <a:pt x="300" y="1324"/>
                  </a:moveTo>
                  <a:cubicBezTo>
                    <a:pt x="263" y="1174"/>
                    <a:pt x="227" y="1028"/>
                    <a:pt x="201" y="874"/>
                  </a:cubicBezTo>
                  <a:cubicBezTo>
                    <a:pt x="179" y="710"/>
                    <a:pt x="252" y="8"/>
                    <a:pt x="249" y="1"/>
                  </a:cubicBezTo>
                  <a:cubicBezTo>
                    <a:pt x="62" y="70"/>
                    <a:pt x="0" y="713"/>
                    <a:pt x="7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78" y="1762"/>
                  </a:cubicBezTo>
                  <a:cubicBezTo>
                    <a:pt x="442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5372082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69" y="304"/>
                    <a:pt x="761" y="257"/>
                    <a:pt x="892" y="213"/>
                  </a:cubicBezTo>
                  <a:cubicBezTo>
                    <a:pt x="1203" y="129"/>
                    <a:pt x="1751" y="198"/>
                    <a:pt x="1773" y="187"/>
                  </a:cubicBezTo>
                  <a:cubicBezTo>
                    <a:pt x="1689" y="30"/>
                    <a:pt x="1042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66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59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5638537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3" y="917"/>
                    <a:pt x="403" y="815"/>
                    <a:pt x="450" y="709"/>
                  </a:cubicBezTo>
                  <a:cubicBezTo>
                    <a:pt x="505" y="581"/>
                    <a:pt x="564" y="475"/>
                    <a:pt x="648" y="358"/>
                  </a:cubicBezTo>
                  <a:cubicBezTo>
                    <a:pt x="677" y="322"/>
                    <a:pt x="940" y="73"/>
                    <a:pt x="940" y="66"/>
                  </a:cubicBezTo>
                  <a:cubicBezTo>
                    <a:pt x="871" y="0"/>
                    <a:pt x="582" y="216"/>
                    <a:pt x="531" y="263"/>
                  </a:cubicBezTo>
                  <a:cubicBezTo>
                    <a:pt x="414" y="376"/>
                    <a:pt x="341" y="486"/>
                    <a:pt x="264" y="625"/>
                  </a:cubicBezTo>
                  <a:cubicBezTo>
                    <a:pt x="205" y="738"/>
                    <a:pt x="162" y="841"/>
                    <a:pt x="118" y="958"/>
                  </a:cubicBezTo>
                  <a:cubicBezTo>
                    <a:pt x="56" y="1129"/>
                    <a:pt x="1" y="1162"/>
                    <a:pt x="118" y="1221"/>
                  </a:cubicBezTo>
                  <a:cubicBezTo>
                    <a:pt x="249" y="1305"/>
                    <a:pt x="264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3" name="Google Shape;143;p2"/>
          <p:cNvSpPr txBox="1">
            <a:spLocks noGrp="1"/>
          </p:cNvSpPr>
          <p:nvPr>
            <p:ph type="ctrTitle"/>
          </p:nvPr>
        </p:nvSpPr>
        <p:spPr>
          <a:xfrm>
            <a:off x="1511250" y="680950"/>
            <a:ext cx="6121500" cy="21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85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44" name="Google Shape;144;p2"/>
          <p:cNvSpPr txBox="1">
            <a:spLocks noGrp="1"/>
          </p:cNvSpPr>
          <p:nvPr>
            <p:ph type="subTitle" idx="1"/>
          </p:nvPr>
        </p:nvSpPr>
        <p:spPr>
          <a:xfrm>
            <a:off x="2392525" y="2707744"/>
            <a:ext cx="4359000" cy="40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Google Shape;960;p14"/>
          <p:cNvSpPr/>
          <p:nvPr/>
        </p:nvSpPr>
        <p:spPr>
          <a:xfrm>
            <a:off x="-346920" y="322575"/>
            <a:ext cx="9720658" cy="1110369"/>
          </a:xfrm>
          <a:custGeom>
            <a:avLst/>
            <a:gdLst/>
            <a:ahLst/>
            <a:cxnLst/>
            <a:rect l="l" t="t" r="r" b="b"/>
            <a:pathLst>
              <a:path w="68418" h="17627" extrusionOk="0">
                <a:moveTo>
                  <a:pt x="67628" y="9996"/>
                </a:moveTo>
                <a:cubicBezTo>
                  <a:pt x="67935" y="8384"/>
                  <a:pt x="68418" y="5775"/>
                  <a:pt x="68323" y="4203"/>
                </a:cubicBezTo>
                <a:cubicBezTo>
                  <a:pt x="58083" y="0"/>
                  <a:pt x="53887" y="8219"/>
                  <a:pt x="47108" y="4744"/>
                </a:cubicBezTo>
                <a:cubicBezTo>
                  <a:pt x="39214" y="702"/>
                  <a:pt x="31339" y="2822"/>
                  <a:pt x="25535" y="5336"/>
                </a:cubicBezTo>
                <a:cubicBezTo>
                  <a:pt x="18727" y="8285"/>
                  <a:pt x="9967" y="6896"/>
                  <a:pt x="2212" y="3436"/>
                </a:cubicBezTo>
                <a:cubicBezTo>
                  <a:pt x="1740" y="6776"/>
                  <a:pt x="1" y="14286"/>
                  <a:pt x="1441" y="17626"/>
                </a:cubicBezTo>
                <a:cubicBezTo>
                  <a:pt x="2548" y="17279"/>
                  <a:pt x="3440" y="14651"/>
                  <a:pt x="6206" y="13380"/>
                </a:cubicBezTo>
                <a:cubicBezTo>
                  <a:pt x="10818" y="11256"/>
                  <a:pt x="13877" y="13866"/>
                  <a:pt x="14656" y="13402"/>
                </a:cubicBezTo>
                <a:cubicBezTo>
                  <a:pt x="33107" y="2409"/>
                  <a:pt x="39591" y="9360"/>
                  <a:pt x="48150" y="10288"/>
                </a:cubicBezTo>
                <a:cubicBezTo>
                  <a:pt x="51461" y="10646"/>
                  <a:pt x="58079" y="3012"/>
                  <a:pt x="67628" y="9996"/>
                </a:cubicBezTo>
                <a:close/>
              </a:path>
            </a:pathLst>
          </a:custGeom>
          <a:solidFill>
            <a:srgbClr val="FFFFFF">
              <a:alpha val="303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61" name="Google Shape;961;p14"/>
          <p:cNvGrpSpPr/>
          <p:nvPr/>
        </p:nvGrpSpPr>
        <p:grpSpPr>
          <a:xfrm flipH="1">
            <a:off x="7111526" y="2701610"/>
            <a:ext cx="3335796" cy="3132543"/>
            <a:chOff x="285020" y="1998039"/>
            <a:chExt cx="2064741" cy="1938935"/>
          </a:xfrm>
        </p:grpSpPr>
        <p:sp>
          <p:nvSpPr>
            <p:cNvPr id="962" name="Google Shape;962;p14"/>
            <p:cNvSpPr/>
            <p:nvPr/>
          </p:nvSpPr>
          <p:spPr>
            <a:xfrm>
              <a:off x="813382" y="1998039"/>
              <a:ext cx="1536379" cy="1938935"/>
            </a:xfrm>
            <a:custGeom>
              <a:avLst/>
              <a:gdLst/>
              <a:ahLst/>
              <a:cxnLst/>
              <a:rect l="l" t="t" r="r" b="b"/>
              <a:pathLst>
                <a:path w="36097" h="45555" extrusionOk="0">
                  <a:moveTo>
                    <a:pt x="0" y="33900"/>
                  </a:moveTo>
                  <a:lnTo>
                    <a:pt x="22863" y="45555"/>
                  </a:lnTo>
                  <a:lnTo>
                    <a:pt x="26711" y="45555"/>
                  </a:lnTo>
                  <a:lnTo>
                    <a:pt x="35800" y="27724"/>
                  </a:lnTo>
                  <a:cubicBezTo>
                    <a:pt x="35526" y="27666"/>
                    <a:pt x="35248" y="27644"/>
                    <a:pt x="34978" y="27655"/>
                  </a:cubicBezTo>
                  <a:cubicBezTo>
                    <a:pt x="35055" y="27538"/>
                    <a:pt x="35124" y="27417"/>
                    <a:pt x="35190" y="27289"/>
                  </a:cubicBezTo>
                  <a:cubicBezTo>
                    <a:pt x="36096" y="25509"/>
                    <a:pt x="35391" y="23331"/>
                    <a:pt x="33607" y="22425"/>
                  </a:cubicBezTo>
                  <a:cubicBezTo>
                    <a:pt x="32888" y="22056"/>
                    <a:pt x="32098" y="21954"/>
                    <a:pt x="31356" y="22081"/>
                  </a:cubicBezTo>
                  <a:cubicBezTo>
                    <a:pt x="31422" y="21975"/>
                    <a:pt x="31484" y="21862"/>
                    <a:pt x="31539" y="21749"/>
                  </a:cubicBezTo>
                  <a:cubicBezTo>
                    <a:pt x="32818" y="19246"/>
                    <a:pt x="31820" y="16183"/>
                    <a:pt x="29317" y="14908"/>
                  </a:cubicBezTo>
                  <a:cubicBezTo>
                    <a:pt x="27278" y="13866"/>
                    <a:pt x="24862" y="14337"/>
                    <a:pt x="23349" y="15902"/>
                  </a:cubicBezTo>
                  <a:cubicBezTo>
                    <a:pt x="23462" y="13830"/>
                    <a:pt x="22041" y="11578"/>
                    <a:pt x="19643" y="10358"/>
                  </a:cubicBezTo>
                  <a:cubicBezTo>
                    <a:pt x="18262" y="9652"/>
                    <a:pt x="16797" y="9411"/>
                    <a:pt x="15492" y="9583"/>
                  </a:cubicBezTo>
                  <a:cubicBezTo>
                    <a:pt x="16570" y="6670"/>
                    <a:pt x="14914" y="3125"/>
                    <a:pt x="11571" y="1419"/>
                  </a:cubicBezTo>
                  <a:cubicBezTo>
                    <a:pt x="8888" y="52"/>
                    <a:pt x="5888" y="264"/>
                    <a:pt x="3914" y="1733"/>
                  </a:cubicBezTo>
                  <a:cubicBezTo>
                    <a:pt x="3688" y="1203"/>
                    <a:pt x="3282" y="750"/>
                    <a:pt x="2730" y="465"/>
                  </a:cubicBezTo>
                  <a:cubicBezTo>
                    <a:pt x="1816" y="1"/>
                    <a:pt x="757" y="140"/>
                    <a:pt x="0" y="735"/>
                  </a:cubicBezTo>
                  <a:lnTo>
                    <a:pt x="0" y="339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14"/>
            <p:cNvSpPr/>
            <p:nvPr/>
          </p:nvSpPr>
          <p:spPr>
            <a:xfrm>
              <a:off x="285020" y="2515738"/>
              <a:ext cx="1845765" cy="1313479"/>
            </a:xfrm>
            <a:custGeom>
              <a:avLst/>
              <a:gdLst/>
              <a:ahLst/>
              <a:cxnLst/>
              <a:rect l="l" t="t" r="r" b="b"/>
              <a:pathLst>
                <a:path w="43366" h="30860" extrusionOk="0">
                  <a:moveTo>
                    <a:pt x="4964" y="2925"/>
                  </a:moveTo>
                  <a:lnTo>
                    <a:pt x="1" y="18599"/>
                  </a:lnTo>
                  <a:lnTo>
                    <a:pt x="38721" y="30860"/>
                  </a:lnTo>
                  <a:lnTo>
                    <a:pt x="43366" y="16187"/>
                  </a:lnTo>
                  <a:cubicBezTo>
                    <a:pt x="43169" y="16176"/>
                    <a:pt x="42975" y="16194"/>
                    <a:pt x="42785" y="16234"/>
                  </a:cubicBezTo>
                  <a:cubicBezTo>
                    <a:pt x="42825" y="16143"/>
                    <a:pt x="42862" y="16052"/>
                    <a:pt x="42891" y="15953"/>
                  </a:cubicBezTo>
                  <a:cubicBezTo>
                    <a:pt x="43318" y="14608"/>
                    <a:pt x="42569" y="13168"/>
                    <a:pt x="41224" y="12741"/>
                  </a:cubicBezTo>
                  <a:cubicBezTo>
                    <a:pt x="40676" y="12569"/>
                    <a:pt x="40117" y="12587"/>
                    <a:pt x="39613" y="12763"/>
                  </a:cubicBezTo>
                  <a:cubicBezTo>
                    <a:pt x="39646" y="12682"/>
                    <a:pt x="39675" y="12598"/>
                    <a:pt x="39704" y="12511"/>
                  </a:cubicBezTo>
                  <a:cubicBezTo>
                    <a:pt x="40303" y="10617"/>
                    <a:pt x="39255" y="8596"/>
                    <a:pt x="37358" y="7993"/>
                  </a:cubicBezTo>
                  <a:cubicBezTo>
                    <a:pt x="35812" y="7504"/>
                    <a:pt x="34182" y="8114"/>
                    <a:pt x="33309" y="9382"/>
                  </a:cubicBezTo>
                  <a:cubicBezTo>
                    <a:pt x="33148" y="7924"/>
                    <a:pt x="31894" y="6517"/>
                    <a:pt x="30082" y="5943"/>
                  </a:cubicBezTo>
                  <a:cubicBezTo>
                    <a:pt x="29036" y="5611"/>
                    <a:pt x="27984" y="5614"/>
                    <a:pt x="27096" y="5885"/>
                  </a:cubicBezTo>
                  <a:cubicBezTo>
                    <a:pt x="27509" y="3729"/>
                    <a:pt x="25941" y="1445"/>
                    <a:pt x="23412" y="644"/>
                  </a:cubicBezTo>
                  <a:cubicBezTo>
                    <a:pt x="21384" y="1"/>
                    <a:pt x="19312" y="494"/>
                    <a:pt x="18106" y="1748"/>
                  </a:cubicBezTo>
                  <a:cubicBezTo>
                    <a:pt x="17886" y="1408"/>
                    <a:pt x="17550" y="1134"/>
                    <a:pt x="17134" y="1002"/>
                  </a:cubicBezTo>
                  <a:cubicBezTo>
                    <a:pt x="16187" y="703"/>
                    <a:pt x="15175" y="1229"/>
                    <a:pt x="14875" y="2175"/>
                  </a:cubicBezTo>
                  <a:cubicBezTo>
                    <a:pt x="14831" y="2311"/>
                    <a:pt x="14806" y="2450"/>
                    <a:pt x="14795" y="2585"/>
                  </a:cubicBezTo>
                  <a:cubicBezTo>
                    <a:pt x="14374" y="2095"/>
                    <a:pt x="13815" y="1715"/>
                    <a:pt x="13157" y="1507"/>
                  </a:cubicBezTo>
                  <a:cubicBezTo>
                    <a:pt x="11261" y="907"/>
                    <a:pt x="9240" y="1956"/>
                    <a:pt x="8640" y="3849"/>
                  </a:cubicBezTo>
                  <a:cubicBezTo>
                    <a:pt x="8618" y="3919"/>
                    <a:pt x="8600" y="3984"/>
                    <a:pt x="8582" y="4054"/>
                  </a:cubicBezTo>
                  <a:cubicBezTo>
                    <a:pt x="8227" y="3487"/>
                    <a:pt x="7679" y="3042"/>
                    <a:pt x="6992" y="2826"/>
                  </a:cubicBezTo>
                  <a:cubicBezTo>
                    <a:pt x="6301" y="2607"/>
                    <a:pt x="5585" y="2658"/>
                    <a:pt x="4964" y="2925"/>
                  </a:cubicBezTo>
                  <a:close/>
                </a:path>
              </a:pathLst>
            </a:custGeom>
            <a:solidFill>
              <a:srgbClr val="191919">
                <a:alpha val="12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4" name="Google Shape;964;p14"/>
          <p:cNvSpPr/>
          <p:nvPr/>
        </p:nvSpPr>
        <p:spPr>
          <a:xfrm>
            <a:off x="6038274" y="3761936"/>
            <a:ext cx="1835522" cy="1835522"/>
          </a:xfrm>
          <a:custGeom>
            <a:avLst/>
            <a:gdLst/>
            <a:ahLst/>
            <a:cxnLst/>
            <a:rect l="l" t="t" r="r" b="b"/>
            <a:pathLst>
              <a:path w="28689" h="28689" extrusionOk="0">
                <a:moveTo>
                  <a:pt x="24683" y="5344"/>
                </a:moveTo>
                <a:cubicBezTo>
                  <a:pt x="27245" y="7905"/>
                  <a:pt x="28689" y="11385"/>
                  <a:pt x="28689" y="15013"/>
                </a:cubicBezTo>
                <a:cubicBezTo>
                  <a:pt x="28689" y="18639"/>
                  <a:pt x="27245" y="22118"/>
                  <a:pt x="24683" y="24683"/>
                </a:cubicBezTo>
                <a:cubicBezTo>
                  <a:pt x="22118" y="27245"/>
                  <a:pt x="18639" y="28689"/>
                  <a:pt x="15013" y="28689"/>
                </a:cubicBezTo>
                <a:cubicBezTo>
                  <a:pt x="11384" y="28689"/>
                  <a:pt x="7905" y="27245"/>
                  <a:pt x="5343" y="24683"/>
                </a:cubicBezTo>
                <a:cubicBezTo>
                  <a:pt x="0" y="19340"/>
                  <a:pt x="0" y="10683"/>
                  <a:pt x="5343" y="5344"/>
                </a:cubicBezTo>
                <a:cubicBezTo>
                  <a:pt x="10683" y="1"/>
                  <a:pt x="19340" y="1"/>
                  <a:pt x="24683" y="534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5" name="Google Shape;965;p14"/>
          <p:cNvSpPr/>
          <p:nvPr/>
        </p:nvSpPr>
        <p:spPr>
          <a:xfrm flipH="1">
            <a:off x="-3" y="4603494"/>
            <a:ext cx="9144026" cy="544068"/>
          </a:xfrm>
          <a:custGeom>
            <a:avLst/>
            <a:gdLst/>
            <a:ahLst/>
            <a:cxnLst/>
            <a:rect l="l" t="t" r="r" b="b"/>
            <a:pathLst>
              <a:path w="63433" h="12218" extrusionOk="0">
                <a:moveTo>
                  <a:pt x="1" y="0"/>
                </a:moveTo>
                <a:lnTo>
                  <a:pt x="63433" y="0"/>
                </a:lnTo>
                <a:lnTo>
                  <a:pt x="63433" y="12218"/>
                </a:lnTo>
                <a:lnTo>
                  <a:pt x="1" y="1221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66" name="Google Shape;966;p14"/>
          <p:cNvGrpSpPr/>
          <p:nvPr/>
        </p:nvGrpSpPr>
        <p:grpSpPr>
          <a:xfrm flipH="1">
            <a:off x="7643277" y="-322663"/>
            <a:ext cx="2139236" cy="1944468"/>
            <a:chOff x="5935525" y="1576479"/>
            <a:chExt cx="1022922" cy="929789"/>
          </a:xfrm>
        </p:grpSpPr>
        <p:sp>
          <p:nvSpPr>
            <p:cNvPr id="967" name="Google Shape;967;p14"/>
            <p:cNvSpPr/>
            <p:nvPr/>
          </p:nvSpPr>
          <p:spPr>
            <a:xfrm>
              <a:off x="6274766" y="1725498"/>
              <a:ext cx="678872" cy="275677"/>
            </a:xfrm>
            <a:custGeom>
              <a:avLst/>
              <a:gdLst/>
              <a:ahLst/>
              <a:cxnLst/>
              <a:rect l="l" t="t" r="r" b="b"/>
              <a:pathLst>
                <a:path w="15950" h="6477" extrusionOk="0">
                  <a:moveTo>
                    <a:pt x="8881" y="2373"/>
                  </a:moveTo>
                  <a:cubicBezTo>
                    <a:pt x="10880" y="3893"/>
                    <a:pt x="12013" y="1887"/>
                    <a:pt x="13731" y="3648"/>
                  </a:cubicBezTo>
                  <a:cubicBezTo>
                    <a:pt x="14630" y="4573"/>
                    <a:pt x="14594" y="4865"/>
                    <a:pt x="15949" y="5238"/>
                  </a:cubicBezTo>
                  <a:cubicBezTo>
                    <a:pt x="13939" y="6477"/>
                    <a:pt x="13764" y="4664"/>
                    <a:pt x="11111" y="5263"/>
                  </a:cubicBezTo>
                  <a:cubicBezTo>
                    <a:pt x="10182" y="5475"/>
                    <a:pt x="9470" y="5812"/>
                    <a:pt x="8648" y="5256"/>
                  </a:cubicBezTo>
                  <a:cubicBezTo>
                    <a:pt x="7712" y="4617"/>
                    <a:pt x="7036" y="3813"/>
                    <a:pt x="5830" y="4003"/>
                  </a:cubicBezTo>
                  <a:cubicBezTo>
                    <a:pt x="3674" y="4343"/>
                    <a:pt x="3089" y="3886"/>
                    <a:pt x="1857" y="2175"/>
                  </a:cubicBezTo>
                  <a:cubicBezTo>
                    <a:pt x="1382" y="1518"/>
                    <a:pt x="1002" y="1006"/>
                    <a:pt x="268" y="626"/>
                  </a:cubicBezTo>
                  <a:cubicBezTo>
                    <a:pt x="1" y="491"/>
                    <a:pt x="184" y="520"/>
                    <a:pt x="527" y="454"/>
                  </a:cubicBezTo>
                  <a:cubicBezTo>
                    <a:pt x="1817" y="217"/>
                    <a:pt x="2881" y="1"/>
                    <a:pt x="4028" y="768"/>
                  </a:cubicBezTo>
                  <a:cubicBezTo>
                    <a:pt x="5227" y="1565"/>
                    <a:pt x="5165" y="1616"/>
                    <a:pt x="6663" y="1444"/>
                  </a:cubicBezTo>
                  <a:cubicBezTo>
                    <a:pt x="7811" y="1317"/>
                    <a:pt x="7741" y="1452"/>
                    <a:pt x="8669" y="22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14"/>
            <p:cNvSpPr/>
            <p:nvPr/>
          </p:nvSpPr>
          <p:spPr>
            <a:xfrm>
              <a:off x="6269956" y="1744950"/>
              <a:ext cx="688491" cy="224347"/>
            </a:xfrm>
            <a:custGeom>
              <a:avLst/>
              <a:gdLst/>
              <a:ahLst/>
              <a:cxnLst/>
              <a:rect l="l" t="t" r="r" b="b"/>
              <a:pathLst>
                <a:path w="16176" h="5271" extrusionOk="0">
                  <a:moveTo>
                    <a:pt x="63" y="151"/>
                  </a:moveTo>
                  <a:cubicBezTo>
                    <a:pt x="1503" y="428"/>
                    <a:pt x="2248" y="469"/>
                    <a:pt x="3436" y="1430"/>
                  </a:cubicBezTo>
                  <a:cubicBezTo>
                    <a:pt x="5004" y="2694"/>
                    <a:pt x="5278" y="1854"/>
                    <a:pt x="6871" y="1810"/>
                  </a:cubicBezTo>
                  <a:cubicBezTo>
                    <a:pt x="8713" y="1766"/>
                    <a:pt x="8231" y="3794"/>
                    <a:pt x="10789" y="3392"/>
                  </a:cubicBezTo>
                  <a:cubicBezTo>
                    <a:pt x="12989" y="3049"/>
                    <a:pt x="12382" y="3180"/>
                    <a:pt x="14100" y="4412"/>
                  </a:cubicBezTo>
                  <a:cubicBezTo>
                    <a:pt x="15295" y="5271"/>
                    <a:pt x="16176" y="4796"/>
                    <a:pt x="15540" y="4766"/>
                  </a:cubicBezTo>
                  <a:cubicBezTo>
                    <a:pt x="13822" y="4686"/>
                    <a:pt x="14052" y="3787"/>
                    <a:pt x="12861" y="3315"/>
                  </a:cubicBezTo>
                  <a:cubicBezTo>
                    <a:pt x="11363" y="2716"/>
                    <a:pt x="10003" y="3900"/>
                    <a:pt x="8958" y="2906"/>
                  </a:cubicBezTo>
                  <a:cubicBezTo>
                    <a:pt x="7957" y="1952"/>
                    <a:pt x="7540" y="1404"/>
                    <a:pt x="6060" y="1821"/>
                  </a:cubicBezTo>
                  <a:cubicBezTo>
                    <a:pt x="3999" y="2402"/>
                    <a:pt x="3871" y="1199"/>
                    <a:pt x="2215" y="531"/>
                  </a:cubicBezTo>
                  <a:cubicBezTo>
                    <a:pt x="1744" y="341"/>
                    <a:pt x="1210" y="227"/>
                    <a:pt x="713" y="118"/>
                  </a:cubicBezTo>
                  <a:cubicBezTo>
                    <a:pt x="487" y="70"/>
                    <a:pt x="227" y="1"/>
                    <a:pt x="1" y="81"/>
                  </a:cubicBezTo>
                  <a:lnTo>
                    <a:pt x="23" y="1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14"/>
            <p:cNvSpPr/>
            <p:nvPr/>
          </p:nvSpPr>
          <p:spPr>
            <a:xfrm>
              <a:off x="6300773" y="1746355"/>
              <a:ext cx="645248" cy="218899"/>
            </a:xfrm>
            <a:custGeom>
              <a:avLst/>
              <a:gdLst/>
              <a:ahLst/>
              <a:cxnLst/>
              <a:rect l="l" t="t" r="r" b="b"/>
              <a:pathLst>
                <a:path w="15160" h="5143" extrusionOk="0">
                  <a:moveTo>
                    <a:pt x="7982" y="4028"/>
                  </a:moveTo>
                  <a:cubicBezTo>
                    <a:pt x="9926" y="5143"/>
                    <a:pt x="10496" y="3155"/>
                    <a:pt x="12747" y="4412"/>
                  </a:cubicBezTo>
                  <a:cubicBezTo>
                    <a:pt x="13478" y="4821"/>
                    <a:pt x="14012" y="5099"/>
                    <a:pt x="14871" y="4869"/>
                  </a:cubicBezTo>
                  <a:cubicBezTo>
                    <a:pt x="14980" y="4839"/>
                    <a:pt x="15159" y="4733"/>
                    <a:pt x="14812" y="4766"/>
                  </a:cubicBezTo>
                  <a:cubicBezTo>
                    <a:pt x="13032" y="4942"/>
                    <a:pt x="13420" y="4320"/>
                    <a:pt x="12035" y="3929"/>
                  </a:cubicBezTo>
                  <a:cubicBezTo>
                    <a:pt x="10445" y="3483"/>
                    <a:pt x="9469" y="4938"/>
                    <a:pt x="7861" y="3787"/>
                  </a:cubicBezTo>
                  <a:cubicBezTo>
                    <a:pt x="6633" y="2906"/>
                    <a:pt x="6633" y="2508"/>
                    <a:pt x="4974" y="2734"/>
                  </a:cubicBezTo>
                  <a:cubicBezTo>
                    <a:pt x="2094" y="3125"/>
                    <a:pt x="2558" y="954"/>
                    <a:pt x="556" y="140"/>
                  </a:cubicBezTo>
                  <a:cubicBezTo>
                    <a:pt x="212" y="1"/>
                    <a:pt x="0" y="59"/>
                    <a:pt x="603" y="311"/>
                  </a:cubicBezTo>
                  <a:cubicBezTo>
                    <a:pt x="2387" y="1053"/>
                    <a:pt x="2080" y="3176"/>
                    <a:pt x="4846" y="2884"/>
                  </a:cubicBezTo>
                  <a:cubicBezTo>
                    <a:pt x="5427" y="2822"/>
                    <a:pt x="6257" y="2643"/>
                    <a:pt x="6732" y="3052"/>
                  </a:cubicBezTo>
                  <a:cubicBezTo>
                    <a:pt x="7214" y="3465"/>
                    <a:pt x="7412" y="3688"/>
                    <a:pt x="7982" y="40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14"/>
            <p:cNvSpPr/>
            <p:nvPr/>
          </p:nvSpPr>
          <p:spPr>
            <a:xfrm>
              <a:off x="6223773" y="1814969"/>
              <a:ext cx="269293" cy="688193"/>
            </a:xfrm>
            <a:custGeom>
              <a:avLst/>
              <a:gdLst/>
              <a:ahLst/>
              <a:cxnLst/>
              <a:rect l="l" t="t" r="r" b="b"/>
              <a:pathLst>
                <a:path w="6327" h="16169" extrusionOk="0">
                  <a:moveTo>
                    <a:pt x="1999" y="7551"/>
                  </a:moveTo>
                  <a:cubicBezTo>
                    <a:pt x="2306" y="5055"/>
                    <a:pt x="0" y="5091"/>
                    <a:pt x="658" y="2719"/>
                  </a:cubicBezTo>
                  <a:cubicBezTo>
                    <a:pt x="1002" y="1477"/>
                    <a:pt x="1272" y="1363"/>
                    <a:pt x="910" y="0"/>
                  </a:cubicBezTo>
                  <a:cubicBezTo>
                    <a:pt x="2997" y="1111"/>
                    <a:pt x="1520" y="2178"/>
                    <a:pt x="3373" y="4166"/>
                  </a:cubicBezTo>
                  <a:cubicBezTo>
                    <a:pt x="4024" y="4865"/>
                    <a:pt x="4674" y="5307"/>
                    <a:pt x="4609" y="6301"/>
                  </a:cubicBezTo>
                  <a:cubicBezTo>
                    <a:pt x="4532" y="7430"/>
                    <a:pt x="4174" y="8420"/>
                    <a:pt x="4945" y="9363"/>
                  </a:cubicBezTo>
                  <a:cubicBezTo>
                    <a:pt x="6326" y="11055"/>
                    <a:pt x="6228" y="11790"/>
                    <a:pt x="5372" y="13716"/>
                  </a:cubicBezTo>
                  <a:cubicBezTo>
                    <a:pt x="5040" y="14458"/>
                    <a:pt x="4791" y="15042"/>
                    <a:pt x="4835" y="15872"/>
                  </a:cubicBezTo>
                  <a:cubicBezTo>
                    <a:pt x="4850" y="16168"/>
                    <a:pt x="4784" y="16000"/>
                    <a:pt x="4554" y="15733"/>
                  </a:cubicBezTo>
                  <a:cubicBezTo>
                    <a:pt x="3699" y="14739"/>
                    <a:pt x="2979" y="13931"/>
                    <a:pt x="3059" y="12550"/>
                  </a:cubicBezTo>
                  <a:cubicBezTo>
                    <a:pt x="3147" y="11117"/>
                    <a:pt x="3220" y="11143"/>
                    <a:pt x="2317" y="9933"/>
                  </a:cubicBezTo>
                  <a:cubicBezTo>
                    <a:pt x="1626" y="9009"/>
                    <a:pt x="1780" y="8998"/>
                    <a:pt x="1959" y="78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14"/>
            <p:cNvSpPr/>
            <p:nvPr/>
          </p:nvSpPr>
          <p:spPr>
            <a:xfrm>
              <a:off x="6260762" y="1810585"/>
              <a:ext cx="175357" cy="695684"/>
            </a:xfrm>
            <a:custGeom>
              <a:avLst/>
              <a:gdLst/>
              <a:ahLst/>
              <a:cxnLst/>
              <a:rect l="l" t="t" r="r" b="b"/>
              <a:pathLst>
                <a:path w="4120" h="16345" extrusionOk="0">
                  <a:moveTo>
                    <a:pt x="4109" y="16260"/>
                  </a:moveTo>
                  <a:cubicBezTo>
                    <a:pt x="3623" y="14875"/>
                    <a:pt x="3283" y="14210"/>
                    <a:pt x="3513" y="12701"/>
                  </a:cubicBezTo>
                  <a:cubicBezTo>
                    <a:pt x="3816" y="10705"/>
                    <a:pt x="2950" y="10895"/>
                    <a:pt x="2113" y="9539"/>
                  </a:cubicBezTo>
                  <a:cubicBezTo>
                    <a:pt x="1141" y="7972"/>
                    <a:pt x="3137" y="7365"/>
                    <a:pt x="1503" y="5362"/>
                  </a:cubicBezTo>
                  <a:cubicBezTo>
                    <a:pt x="96" y="3634"/>
                    <a:pt x="516" y="4090"/>
                    <a:pt x="714" y="1985"/>
                  </a:cubicBezTo>
                  <a:cubicBezTo>
                    <a:pt x="852" y="524"/>
                    <a:pt x="1" y="1"/>
                    <a:pt x="293" y="564"/>
                  </a:cubicBezTo>
                  <a:cubicBezTo>
                    <a:pt x="1090" y="2088"/>
                    <a:pt x="198" y="2340"/>
                    <a:pt x="388" y="3608"/>
                  </a:cubicBezTo>
                  <a:cubicBezTo>
                    <a:pt x="630" y="5205"/>
                    <a:pt x="2340" y="5782"/>
                    <a:pt x="2007" y="7186"/>
                  </a:cubicBezTo>
                  <a:cubicBezTo>
                    <a:pt x="1686" y="8531"/>
                    <a:pt x="1423" y="9167"/>
                    <a:pt x="2530" y="10237"/>
                  </a:cubicBezTo>
                  <a:cubicBezTo>
                    <a:pt x="4068" y="11725"/>
                    <a:pt x="3096" y="12437"/>
                    <a:pt x="3352" y="14206"/>
                  </a:cubicBezTo>
                  <a:cubicBezTo>
                    <a:pt x="3425" y="14711"/>
                    <a:pt x="3597" y="15226"/>
                    <a:pt x="3754" y="15712"/>
                  </a:cubicBezTo>
                  <a:cubicBezTo>
                    <a:pt x="3824" y="15931"/>
                    <a:pt x="3897" y="16191"/>
                    <a:pt x="4083" y="16344"/>
                  </a:cubicBezTo>
                  <a:lnTo>
                    <a:pt x="4120" y="162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14"/>
            <p:cNvSpPr/>
            <p:nvPr/>
          </p:nvSpPr>
          <p:spPr>
            <a:xfrm>
              <a:off x="6265912" y="1821949"/>
              <a:ext cx="223411" cy="657548"/>
            </a:xfrm>
            <a:custGeom>
              <a:avLst/>
              <a:gdLst/>
              <a:ahLst/>
              <a:cxnLst/>
              <a:rect l="l" t="t" r="r" b="b"/>
              <a:pathLst>
                <a:path w="5249" h="15449" extrusionOk="0">
                  <a:moveTo>
                    <a:pt x="3012" y="6553"/>
                  </a:moveTo>
                  <a:cubicBezTo>
                    <a:pt x="2990" y="4313"/>
                    <a:pt x="987" y="4825"/>
                    <a:pt x="936" y="2245"/>
                  </a:cubicBezTo>
                  <a:cubicBezTo>
                    <a:pt x="922" y="1408"/>
                    <a:pt x="892" y="805"/>
                    <a:pt x="260" y="180"/>
                  </a:cubicBezTo>
                  <a:cubicBezTo>
                    <a:pt x="180" y="99"/>
                    <a:pt x="1" y="1"/>
                    <a:pt x="205" y="282"/>
                  </a:cubicBezTo>
                  <a:cubicBezTo>
                    <a:pt x="1250" y="1729"/>
                    <a:pt x="520" y="1711"/>
                    <a:pt x="881" y="3103"/>
                  </a:cubicBezTo>
                  <a:cubicBezTo>
                    <a:pt x="1298" y="4701"/>
                    <a:pt x="3045" y="4810"/>
                    <a:pt x="2858" y="6780"/>
                  </a:cubicBezTo>
                  <a:cubicBezTo>
                    <a:pt x="2720" y="8282"/>
                    <a:pt x="2376" y="8483"/>
                    <a:pt x="3407" y="9802"/>
                  </a:cubicBezTo>
                  <a:cubicBezTo>
                    <a:pt x="5194" y="12094"/>
                    <a:pt x="3089" y="12784"/>
                    <a:pt x="3396" y="14926"/>
                  </a:cubicBezTo>
                  <a:cubicBezTo>
                    <a:pt x="3447" y="15295"/>
                    <a:pt x="3604" y="15449"/>
                    <a:pt x="3516" y="14798"/>
                  </a:cubicBezTo>
                  <a:cubicBezTo>
                    <a:pt x="3260" y="12887"/>
                    <a:pt x="5249" y="12079"/>
                    <a:pt x="3600" y="9839"/>
                  </a:cubicBezTo>
                  <a:cubicBezTo>
                    <a:pt x="3257" y="9371"/>
                    <a:pt x="2683" y="8742"/>
                    <a:pt x="2796" y="8125"/>
                  </a:cubicBezTo>
                  <a:cubicBezTo>
                    <a:pt x="2910" y="7500"/>
                    <a:pt x="3005" y="7218"/>
                    <a:pt x="3012" y="65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14"/>
            <p:cNvSpPr/>
            <p:nvPr/>
          </p:nvSpPr>
          <p:spPr>
            <a:xfrm>
              <a:off x="6512617" y="2248191"/>
              <a:ext cx="87636" cy="81082"/>
            </a:xfrm>
            <a:custGeom>
              <a:avLst/>
              <a:gdLst/>
              <a:ahLst/>
              <a:cxnLst/>
              <a:rect l="l" t="t" r="r" b="b"/>
              <a:pathLst>
                <a:path w="2059" h="1905" extrusionOk="0">
                  <a:moveTo>
                    <a:pt x="1156" y="1886"/>
                  </a:moveTo>
                  <a:cubicBezTo>
                    <a:pt x="1177" y="1904"/>
                    <a:pt x="1210" y="1904"/>
                    <a:pt x="1232" y="1882"/>
                  </a:cubicBezTo>
                  <a:cubicBezTo>
                    <a:pt x="1251" y="1860"/>
                    <a:pt x="1251" y="1824"/>
                    <a:pt x="1229" y="1806"/>
                  </a:cubicBezTo>
                  <a:cubicBezTo>
                    <a:pt x="352" y="987"/>
                    <a:pt x="352" y="377"/>
                    <a:pt x="388" y="165"/>
                  </a:cubicBezTo>
                  <a:lnTo>
                    <a:pt x="1963" y="1648"/>
                  </a:lnTo>
                  <a:cubicBezTo>
                    <a:pt x="1985" y="1667"/>
                    <a:pt x="2018" y="1667"/>
                    <a:pt x="2040" y="1645"/>
                  </a:cubicBezTo>
                  <a:cubicBezTo>
                    <a:pt x="2058" y="1623"/>
                    <a:pt x="2058" y="1586"/>
                    <a:pt x="2036" y="1568"/>
                  </a:cubicBezTo>
                  <a:lnTo>
                    <a:pt x="395" y="22"/>
                  </a:lnTo>
                  <a:cubicBezTo>
                    <a:pt x="388" y="15"/>
                    <a:pt x="384" y="11"/>
                    <a:pt x="377" y="8"/>
                  </a:cubicBezTo>
                  <a:cubicBezTo>
                    <a:pt x="348" y="0"/>
                    <a:pt x="319" y="11"/>
                    <a:pt x="308" y="40"/>
                  </a:cubicBezTo>
                  <a:cubicBezTo>
                    <a:pt x="304" y="44"/>
                    <a:pt x="1" y="808"/>
                    <a:pt x="1156" y="1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14"/>
            <p:cNvSpPr/>
            <p:nvPr/>
          </p:nvSpPr>
          <p:spPr>
            <a:xfrm>
              <a:off x="6515597" y="2232953"/>
              <a:ext cx="86061" cy="47159"/>
            </a:xfrm>
            <a:custGeom>
              <a:avLst/>
              <a:gdLst/>
              <a:ahLst/>
              <a:cxnLst/>
              <a:rect l="l" t="t" r="r" b="b"/>
              <a:pathLst>
                <a:path w="2022" h="1108" extrusionOk="0">
                  <a:moveTo>
                    <a:pt x="59" y="4"/>
                  </a:moveTo>
                  <a:cubicBezTo>
                    <a:pt x="29" y="0"/>
                    <a:pt x="4" y="26"/>
                    <a:pt x="4" y="55"/>
                  </a:cubicBezTo>
                  <a:cubicBezTo>
                    <a:pt x="0" y="84"/>
                    <a:pt x="22" y="110"/>
                    <a:pt x="55" y="113"/>
                  </a:cubicBezTo>
                  <a:cubicBezTo>
                    <a:pt x="263" y="124"/>
                    <a:pt x="552" y="238"/>
                    <a:pt x="848" y="391"/>
                  </a:cubicBezTo>
                  <a:cubicBezTo>
                    <a:pt x="1268" y="610"/>
                    <a:pt x="1696" y="903"/>
                    <a:pt x="1926" y="1085"/>
                  </a:cubicBezTo>
                  <a:cubicBezTo>
                    <a:pt x="1948" y="1107"/>
                    <a:pt x="1985" y="1104"/>
                    <a:pt x="2003" y="1078"/>
                  </a:cubicBezTo>
                  <a:cubicBezTo>
                    <a:pt x="2021" y="1056"/>
                    <a:pt x="2017" y="1020"/>
                    <a:pt x="1992" y="1001"/>
                  </a:cubicBezTo>
                  <a:cubicBezTo>
                    <a:pt x="1758" y="815"/>
                    <a:pt x="1323" y="515"/>
                    <a:pt x="899" y="296"/>
                  </a:cubicBezTo>
                  <a:cubicBezTo>
                    <a:pt x="589" y="135"/>
                    <a:pt x="285" y="15"/>
                    <a:pt x="59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14"/>
            <p:cNvSpPr/>
            <p:nvPr/>
          </p:nvSpPr>
          <p:spPr>
            <a:xfrm>
              <a:off x="6543264" y="2309952"/>
              <a:ext cx="53544" cy="40477"/>
            </a:xfrm>
            <a:custGeom>
              <a:avLst/>
              <a:gdLst/>
              <a:ahLst/>
              <a:cxnLst/>
              <a:rect l="l" t="t" r="r" b="b"/>
              <a:pathLst>
                <a:path w="1258" h="951" extrusionOk="0">
                  <a:moveTo>
                    <a:pt x="859" y="738"/>
                  </a:moveTo>
                  <a:cubicBezTo>
                    <a:pt x="1258" y="146"/>
                    <a:pt x="1" y="0"/>
                    <a:pt x="351" y="702"/>
                  </a:cubicBezTo>
                  <a:cubicBezTo>
                    <a:pt x="479" y="950"/>
                    <a:pt x="680" y="892"/>
                    <a:pt x="859" y="7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14"/>
            <p:cNvSpPr/>
            <p:nvPr/>
          </p:nvSpPr>
          <p:spPr>
            <a:xfrm>
              <a:off x="6580763" y="2299652"/>
              <a:ext cx="53544" cy="40519"/>
            </a:xfrm>
            <a:custGeom>
              <a:avLst/>
              <a:gdLst/>
              <a:ahLst/>
              <a:cxnLst/>
              <a:rect l="l" t="t" r="r" b="b"/>
              <a:pathLst>
                <a:path w="1258" h="952" extrusionOk="0">
                  <a:moveTo>
                    <a:pt x="859" y="739"/>
                  </a:moveTo>
                  <a:cubicBezTo>
                    <a:pt x="1258" y="143"/>
                    <a:pt x="0" y="1"/>
                    <a:pt x="355" y="703"/>
                  </a:cubicBezTo>
                  <a:cubicBezTo>
                    <a:pt x="479" y="951"/>
                    <a:pt x="684" y="893"/>
                    <a:pt x="859" y="7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14"/>
            <p:cNvSpPr/>
            <p:nvPr/>
          </p:nvSpPr>
          <p:spPr>
            <a:xfrm>
              <a:off x="6575017" y="2256874"/>
              <a:ext cx="53544" cy="40647"/>
            </a:xfrm>
            <a:custGeom>
              <a:avLst/>
              <a:gdLst/>
              <a:ahLst/>
              <a:cxnLst/>
              <a:rect l="l" t="t" r="r" b="b"/>
              <a:pathLst>
                <a:path w="1258" h="955" extrusionOk="0">
                  <a:moveTo>
                    <a:pt x="859" y="743"/>
                  </a:moveTo>
                  <a:cubicBezTo>
                    <a:pt x="1257" y="147"/>
                    <a:pt x="0" y="1"/>
                    <a:pt x="355" y="706"/>
                  </a:cubicBezTo>
                  <a:cubicBezTo>
                    <a:pt x="479" y="955"/>
                    <a:pt x="680" y="896"/>
                    <a:pt x="859" y="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14"/>
            <p:cNvSpPr/>
            <p:nvPr/>
          </p:nvSpPr>
          <p:spPr>
            <a:xfrm>
              <a:off x="6264380" y="1770021"/>
              <a:ext cx="311600" cy="525945"/>
            </a:xfrm>
            <a:custGeom>
              <a:avLst/>
              <a:gdLst/>
              <a:ahLst/>
              <a:cxnLst/>
              <a:rect l="l" t="t" r="r" b="b"/>
              <a:pathLst>
                <a:path w="7321" h="12357" extrusionOk="0">
                  <a:moveTo>
                    <a:pt x="7221" y="12334"/>
                  </a:moveTo>
                  <a:cubicBezTo>
                    <a:pt x="7243" y="12356"/>
                    <a:pt x="7280" y="12356"/>
                    <a:pt x="7298" y="12334"/>
                  </a:cubicBezTo>
                  <a:cubicBezTo>
                    <a:pt x="7320" y="12309"/>
                    <a:pt x="7320" y="12276"/>
                    <a:pt x="7298" y="12257"/>
                  </a:cubicBezTo>
                  <a:cubicBezTo>
                    <a:pt x="6871" y="11863"/>
                    <a:pt x="6308" y="11344"/>
                    <a:pt x="5796" y="10712"/>
                  </a:cubicBezTo>
                  <a:cubicBezTo>
                    <a:pt x="5285" y="10079"/>
                    <a:pt x="4820" y="9334"/>
                    <a:pt x="4583" y="8479"/>
                  </a:cubicBezTo>
                  <a:cubicBezTo>
                    <a:pt x="4371" y="7711"/>
                    <a:pt x="4053" y="6944"/>
                    <a:pt x="3709" y="6246"/>
                  </a:cubicBezTo>
                  <a:cubicBezTo>
                    <a:pt x="3271" y="5358"/>
                    <a:pt x="2785" y="4587"/>
                    <a:pt x="2412" y="4090"/>
                  </a:cubicBezTo>
                  <a:cubicBezTo>
                    <a:pt x="2299" y="3936"/>
                    <a:pt x="2149" y="3753"/>
                    <a:pt x="1981" y="3552"/>
                  </a:cubicBezTo>
                  <a:cubicBezTo>
                    <a:pt x="1221" y="2628"/>
                    <a:pt x="113" y="1287"/>
                    <a:pt x="259" y="62"/>
                  </a:cubicBezTo>
                  <a:cubicBezTo>
                    <a:pt x="259" y="33"/>
                    <a:pt x="241" y="7"/>
                    <a:pt x="208" y="4"/>
                  </a:cubicBezTo>
                  <a:cubicBezTo>
                    <a:pt x="179" y="0"/>
                    <a:pt x="154" y="22"/>
                    <a:pt x="150" y="51"/>
                  </a:cubicBezTo>
                  <a:cubicBezTo>
                    <a:pt x="0" y="1319"/>
                    <a:pt x="1126" y="2683"/>
                    <a:pt x="1897" y="3622"/>
                  </a:cubicBezTo>
                  <a:cubicBezTo>
                    <a:pt x="2061" y="3819"/>
                    <a:pt x="2211" y="3998"/>
                    <a:pt x="2328" y="4155"/>
                  </a:cubicBezTo>
                  <a:cubicBezTo>
                    <a:pt x="2693" y="4649"/>
                    <a:pt x="3176" y="5413"/>
                    <a:pt x="3611" y="6293"/>
                  </a:cubicBezTo>
                  <a:cubicBezTo>
                    <a:pt x="3954" y="6984"/>
                    <a:pt x="4269" y="7748"/>
                    <a:pt x="4481" y="8504"/>
                  </a:cubicBezTo>
                  <a:cubicBezTo>
                    <a:pt x="4722" y="9381"/>
                    <a:pt x="5193" y="10142"/>
                    <a:pt x="5712" y="10781"/>
                  </a:cubicBezTo>
                  <a:cubicBezTo>
                    <a:pt x="6227" y="11417"/>
                    <a:pt x="6794" y="11940"/>
                    <a:pt x="7221" y="1233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14"/>
            <p:cNvSpPr/>
            <p:nvPr/>
          </p:nvSpPr>
          <p:spPr>
            <a:xfrm>
              <a:off x="6706755" y="2006297"/>
              <a:ext cx="87934" cy="46095"/>
            </a:xfrm>
            <a:custGeom>
              <a:avLst/>
              <a:gdLst/>
              <a:ahLst/>
              <a:cxnLst/>
              <a:rect l="l" t="t" r="r" b="b"/>
              <a:pathLst>
                <a:path w="2066" h="1083" extrusionOk="0">
                  <a:moveTo>
                    <a:pt x="1495" y="1075"/>
                  </a:moveTo>
                  <a:cubicBezTo>
                    <a:pt x="1521" y="1082"/>
                    <a:pt x="1546" y="1064"/>
                    <a:pt x="1554" y="1038"/>
                  </a:cubicBezTo>
                  <a:cubicBezTo>
                    <a:pt x="1557" y="1013"/>
                    <a:pt x="1543" y="987"/>
                    <a:pt x="1514" y="980"/>
                  </a:cubicBezTo>
                  <a:cubicBezTo>
                    <a:pt x="472" y="757"/>
                    <a:pt x="194" y="293"/>
                    <a:pt x="125" y="114"/>
                  </a:cubicBezTo>
                  <a:lnTo>
                    <a:pt x="2003" y="527"/>
                  </a:lnTo>
                  <a:cubicBezTo>
                    <a:pt x="2029" y="530"/>
                    <a:pt x="2054" y="516"/>
                    <a:pt x="2058" y="490"/>
                  </a:cubicBezTo>
                  <a:cubicBezTo>
                    <a:pt x="2065" y="461"/>
                    <a:pt x="2047" y="435"/>
                    <a:pt x="2022" y="432"/>
                  </a:cubicBezTo>
                  <a:lnTo>
                    <a:pt x="66" y="4"/>
                  </a:lnTo>
                  <a:cubicBezTo>
                    <a:pt x="59" y="0"/>
                    <a:pt x="52" y="0"/>
                    <a:pt x="44" y="0"/>
                  </a:cubicBezTo>
                  <a:cubicBezTo>
                    <a:pt x="19" y="8"/>
                    <a:pt x="1" y="33"/>
                    <a:pt x="8" y="59"/>
                  </a:cubicBezTo>
                  <a:cubicBezTo>
                    <a:pt x="8" y="59"/>
                    <a:pt x="125" y="782"/>
                    <a:pt x="1495" y="1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14"/>
            <p:cNvSpPr/>
            <p:nvPr/>
          </p:nvSpPr>
          <p:spPr>
            <a:xfrm>
              <a:off x="6692283" y="1991356"/>
              <a:ext cx="85465" cy="12173"/>
            </a:xfrm>
            <a:custGeom>
              <a:avLst/>
              <a:gdLst/>
              <a:ahLst/>
              <a:cxnLst/>
              <a:rect l="l" t="t" r="r" b="b"/>
              <a:pathLst>
                <a:path w="2008" h="286" extrusionOk="0">
                  <a:moveTo>
                    <a:pt x="30" y="187"/>
                  </a:moveTo>
                  <a:cubicBezTo>
                    <a:pt x="8" y="202"/>
                    <a:pt x="1" y="231"/>
                    <a:pt x="12" y="253"/>
                  </a:cubicBezTo>
                  <a:cubicBezTo>
                    <a:pt x="23" y="278"/>
                    <a:pt x="52" y="286"/>
                    <a:pt x="77" y="275"/>
                  </a:cubicBezTo>
                  <a:cubicBezTo>
                    <a:pt x="242" y="187"/>
                    <a:pt x="516" y="143"/>
                    <a:pt x="808" y="125"/>
                  </a:cubicBezTo>
                  <a:cubicBezTo>
                    <a:pt x="1229" y="99"/>
                    <a:pt x="1689" y="125"/>
                    <a:pt x="1949" y="161"/>
                  </a:cubicBezTo>
                  <a:cubicBezTo>
                    <a:pt x="1974" y="165"/>
                    <a:pt x="2000" y="147"/>
                    <a:pt x="2003" y="121"/>
                  </a:cubicBezTo>
                  <a:cubicBezTo>
                    <a:pt x="2007" y="96"/>
                    <a:pt x="1989" y="70"/>
                    <a:pt x="1963" y="66"/>
                  </a:cubicBezTo>
                  <a:cubicBezTo>
                    <a:pt x="1696" y="30"/>
                    <a:pt x="1229" y="1"/>
                    <a:pt x="805" y="30"/>
                  </a:cubicBezTo>
                  <a:cubicBezTo>
                    <a:pt x="498" y="48"/>
                    <a:pt x="209" y="96"/>
                    <a:pt x="30" y="1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14"/>
            <p:cNvSpPr/>
            <p:nvPr/>
          </p:nvSpPr>
          <p:spPr>
            <a:xfrm>
              <a:off x="6747830" y="2026685"/>
              <a:ext cx="43754" cy="41413"/>
            </a:xfrm>
            <a:custGeom>
              <a:avLst/>
              <a:gdLst/>
              <a:ahLst/>
              <a:cxnLst/>
              <a:rect l="l" t="t" r="r" b="b"/>
              <a:pathLst>
                <a:path w="1028" h="973" extrusionOk="0">
                  <a:moveTo>
                    <a:pt x="994" y="636"/>
                  </a:moveTo>
                  <a:cubicBezTo>
                    <a:pt x="1027" y="0"/>
                    <a:pt x="0" y="464"/>
                    <a:pt x="592" y="837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14"/>
            <p:cNvSpPr/>
            <p:nvPr/>
          </p:nvSpPr>
          <p:spPr>
            <a:xfrm>
              <a:off x="6771794" y="2001614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1" y="637"/>
                  </a:moveTo>
                  <a:cubicBezTo>
                    <a:pt x="1023" y="1"/>
                    <a:pt x="0" y="465"/>
                    <a:pt x="589" y="841"/>
                  </a:cubicBezTo>
                  <a:cubicBezTo>
                    <a:pt x="797" y="973"/>
                    <a:pt x="925" y="834"/>
                    <a:pt x="991" y="6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14"/>
            <p:cNvSpPr/>
            <p:nvPr/>
          </p:nvSpPr>
          <p:spPr>
            <a:xfrm>
              <a:off x="6747830" y="1971777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4" y="636"/>
                  </a:moveTo>
                  <a:cubicBezTo>
                    <a:pt x="1024" y="0"/>
                    <a:pt x="0" y="464"/>
                    <a:pt x="592" y="841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14"/>
            <p:cNvSpPr/>
            <p:nvPr/>
          </p:nvSpPr>
          <p:spPr>
            <a:xfrm>
              <a:off x="6294090" y="1758017"/>
              <a:ext cx="471465" cy="264313"/>
            </a:xfrm>
            <a:custGeom>
              <a:avLst/>
              <a:gdLst/>
              <a:ahLst/>
              <a:cxnLst/>
              <a:rect l="l" t="t" r="r" b="b"/>
              <a:pathLst>
                <a:path w="11077" h="6210" extrusionOk="0">
                  <a:moveTo>
                    <a:pt x="11011" y="6203"/>
                  </a:moveTo>
                  <a:cubicBezTo>
                    <a:pt x="11040" y="6210"/>
                    <a:pt x="11066" y="6192"/>
                    <a:pt x="11070" y="6166"/>
                  </a:cubicBezTo>
                  <a:cubicBezTo>
                    <a:pt x="11077" y="6140"/>
                    <a:pt x="11059" y="6115"/>
                    <a:pt x="11033" y="6111"/>
                  </a:cubicBezTo>
                  <a:cubicBezTo>
                    <a:pt x="10525" y="6005"/>
                    <a:pt x="9864" y="5866"/>
                    <a:pt x="9184" y="5618"/>
                  </a:cubicBezTo>
                  <a:cubicBezTo>
                    <a:pt x="8508" y="5369"/>
                    <a:pt x="7813" y="5015"/>
                    <a:pt x="7240" y="4470"/>
                  </a:cubicBezTo>
                  <a:cubicBezTo>
                    <a:pt x="6728" y="3984"/>
                    <a:pt x="6132" y="3542"/>
                    <a:pt x="5551" y="3169"/>
                  </a:cubicBezTo>
                  <a:cubicBezTo>
                    <a:pt x="4813" y="2694"/>
                    <a:pt x="4093" y="2329"/>
                    <a:pt x="3582" y="2120"/>
                  </a:cubicBezTo>
                  <a:cubicBezTo>
                    <a:pt x="3424" y="2055"/>
                    <a:pt x="3227" y="1985"/>
                    <a:pt x="3008" y="1908"/>
                  </a:cubicBezTo>
                  <a:cubicBezTo>
                    <a:pt x="2006" y="1550"/>
                    <a:pt x="552" y="1031"/>
                    <a:pt x="99" y="37"/>
                  </a:cubicBezTo>
                  <a:cubicBezTo>
                    <a:pt x="88" y="12"/>
                    <a:pt x="59" y="1"/>
                    <a:pt x="37" y="12"/>
                  </a:cubicBezTo>
                  <a:cubicBezTo>
                    <a:pt x="11" y="23"/>
                    <a:pt x="0" y="52"/>
                    <a:pt x="11" y="74"/>
                  </a:cubicBezTo>
                  <a:cubicBezTo>
                    <a:pt x="479" y="1112"/>
                    <a:pt x="1959" y="1634"/>
                    <a:pt x="2975" y="1996"/>
                  </a:cubicBezTo>
                  <a:cubicBezTo>
                    <a:pt x="3190" y="2073"/>
                    <a:pt x="3384" y="2142"/>
                    <a:pt x="3545" y="2208"/>
                  </a:cubicBezTo>
                  <a:cubicBezTo>
                    <a:pt x="4049" y="2416"/>
                    <a:pt x="4766" y="2778"/>
                    <a:pt x="5500" y="3250"/>
                  </a:cubicBezTo>
                  <a:cubicBezTo>
                    <a:pt x="6078" y="3622"/>
                    <a:pt x="6666" y="4057"/>
                    <a:pt x="7174" y="4540"/>
                  </a:cubicBezTo>
                  <a:cubicBezTo>
                    <a:pt x="7759" y="5095"/>
                    <a:pt x="8464" y="5457"/>
                    <a:pt x="9151" y="5709"/>
                  </a:cubicBezTo>
                  <a:cubicBezTo>
                    <a:pt x="9838" y="5958"/>
                    <a:pt x="10503" y="6097"/>
                    <a:pt x="11011" y="62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14"/>
            <p:cNvSpPr/>
            <p:nvPr/>
          </p:nvSpPr>
          <p:spPr>
            <a:xfrm>
              <a:off x="5935525" y="1576479"/>
              <a:ext cx="888662" cy="687427"/>
            </a:xfrm>
            <a:custGeom>
              <a:avLst/>
              <a:gdLst/>
              <a:ahLst/>
              <a:cxnLst/>
              <a:rect l="l" t="t" r="r" b="b"/>
              <a:pathLst>
                <a:path w="20879" h="16151" extrusionOk="0">
                  <a:moveTo>
                    <a:pt x="12565" y="4829"/>
                  </a:moveTo>
                  <a:cubicBezTo>
                    <a:pt x="11249" y="4814"/>
                    <a:pt x="10664" y="5472"/>
                    <a:pt x="10661" y="3765"/>
                  </a:cubicBezTo>
                  <a:cubicBezTo>
                    <a:pt x="10657" y="2263"/>
                    <a:pt x="10069" y="915"/>
                    <a:pt x="8307" y="1218"/>
                  </a:cubicBezTo>
                  <a:cubicBezTo>
                    <a:pt x="7346" y="1382"/>
                    <a:pt x="7054" y="2237"/>
                    <a:pt x="6407" y="1470"/>
                  </a:cubicBezTo>
                  <a:cubicBezTo>
                    <a:pt x="5687" y="619"/>
                    <a:pt x="5234" y="1"/>
                    <a:pt x="3933" y="392"/>
                  </a:cubicBezTo>
                  <a:cubicBezTo>
                    <a:pt x="2639" y="783"/>
                    <a:pt x="888" y="2267"/>
                    <a:pt x="0" y="3286"/>
                  </a:cubicBezTo>
                  <a:cubicBezTo>
                    <a:pt x="1045" y="2650"/>
                    <a:pt x="2105" y="3118"/>
                    <a:pt x="3081" y="3531"/>
                  </a:cubicBezTo>
                  <a:cubicBezTo>
                    <a:pt x="3856" y="3856"/>
                    <a:pt x="4601" y="4105"/>
                    <a:pt x="5431" y="3838"/>
                  </a:cubicBezTo>
                  <a:cubicBezTo>
                    <a:pt x="5661" y="5377"/>
                    <a:pt x="5935" y="6268"/>
                    <a:pt x="7660" y="6309"/>
                  </a:cubicBezTo>
                  <a:cubicBezTo>
                    <a:pt x="9670" y="6352"/>
                    <a:pt x="8504" y="6762"/>
                    <a:pt x="8694" y="8684"/>
                  </a:cubicBezTo>
                  <a:cubicBezTo>
                    <a:pt x="8863" y="10369"/>
                    <a:pt x="9754" y="10208"/>
                    <a:pt x="11121" y="10263"/>
                  </a:cubicBezTo>
                  <a:cubicBezTo>
                    <a:pt x="12524" y="10318"/>
                    <a:pt x="11856" y="11257"/>
                    <a:pt x="11812" y="12368"/>
                  </a:cubicBezTo>
                  <a:cubicBezTo>
                    <a:pt x="11779" y="13176"/>
                    <a:pt x="12196" y="14440"/>
                    <a:pt x="12941" y="14937"/>
                  </a:cubicBezTo>
                  <a:cubicBezTo>
                    <a:pt x="13639" y="15405"/>
                    <a:pt x="13983" y="15025"/>
                    <a:pt x="14597" y="13855"/>
                  </a:cubicBezTo>
                  <a:cubicBezTo>
                    <a:pt x="14710" y="13632"/>
                    <a:pt x="15320" y="14290"/>
                    <a:pt x="15671" y="14488"/>
                  </a:cubicBezTo>
                  <a:cubicBezTo>
                    <a:pt x="16486" y="14944"/>
                    <a:pt x="17001" y="15562"/>
                    <a:pt x="17718" y="15829"/>
                  </a:cubicBezTo>
                  <a:cubicBezTo>
                    <a:pt x="18580" y="16150"/>
                    <a:pt x="20513" y="16132"/>
                    <a:pt x="20663" y="14988"/>
                  </a:cubicBezTo>
                  <a:cubicBezTo>
                    <a:pt x="20879" y="13325"/>
                    <a:pt x="14995" y="13830"/>
                    <a:pt x="16402" y="12185"/>
                  </a:cubicBezTo>
                  <a:cubicBezTo>
                    <a:pt x="16961" y="11527"/>
                    <a:pt x="18123" y="10632"/>
                    <a:pt x="17250" y="9674"/>
                  </a:cubicBezTo>
                  <a:cubicBezTo>
                    <a:pt x="15971" y="8278"/>
                    <a:pt x="11600" y="9525"/>
                    <a:pt x="13997" y="7939"/>
                  </a:cubicBezTo>
                  <a:cubicBezTo>
                    <a:pt x="15496" y="6948"/>
                    <a:pt x="15042" y="4858"/>
                    <a:pt x="12565" y="4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14"/>
            <p:cNvSpPr/>
            <p:nvPr/>
          </p:nvSpPr>
          <p:spPr>
            <a:xfrm>
              <a:off x="5958212" y="1635772"/>
              <a:ext cx="799579" cy="577275"/>
            </a:xfrm>
            <a:custGeom>
              <a:avLst/>
              <a:gdLst/>
              <a:ahLst/>
              <a:cxnLst/>
              <a:rect l="l" t="t" r="r" b="b"/>
              <a:pathLst>
                <a:path w="18786" h="13563" extrusionOk="0">
                  <a:moveTo>
                    <a:pt x="9287" y="4959"/>
                  </a:moveTo>
                  <a:cubicBezTo>
                    <a:pt x="7244" y="2058"/>
                    <a:pt x="4057" y="241"/>
                    <a:pt x="494" y="1429"/>
                  </a:cubicBezTo>
                  <a:cubicBezTo>
                    <a:pt x="1" y="1594"/>
                    <a:pt x="154" y="1393"/>
                    <a:pt x="564" y="1250"/>
                  </a:cubicBezTo>
                  <a:cubicBezTo>
                    <a:pt x="4120" y="0"/>
                    <a:pt x="7398" y="2116"/>
                    <a:pt x="9430" y="4938"/>
                  </a:cubicBezTo>
                  <a:cubicBezTo>
                    <a:pt x="11308" y="7587"/>
                    <a:pt x="14330" y="12945"/>
                    <a:pt x="17839" y="13285"/>
                  </a:cubicBezTo>
                  <a:cubicBezTo>
                    <a:pt x="18785" y="13376"/>
                    <a:pt x="17543" y="13562"/>
                    <a:pt x="16552" y="13135"/>
                  </a:cubicBezTo>
                  <a:cubicBezTo>
                    <a:pt x="13643" y="11878"/>
                    <a:pt x="11074" y="7525"/>
                    <a:pt x="9287" y="4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14"/>
            <p:cNvSpPr/>
            <p:nvPr/>
          </p:nvSpPr>
          <p:spPr>
            <a:xfrm>
              <a:off x="6475756" y="2014554"/>
              <a:ext cx="182210" cy="151522"/>
            </a:xfrm>
            <a:custGeom>
              <a:avLst/>
              <a:gdLst/>
              <a:ahLst/>
              <a:cxnLst/>
              <a:rect l="l" t="t" r="r" b="b"/>
              <a:pathLst>
                <a:path w="4281" h="3560" extrusionOk="0">
                  <a:moveTo>
                    <a:pt x="300" y="1411"/>
                  </a:moveTo>
                  <a:cubicBezTo>
                    <a:pt x="194" y="954"/>
                    <a:pt x="81" y="512"/>
                    <a:pt x="1" y="48"/>
                  </a:cubicBezTo>
                  <a:cubicBezTo>
                    <a:pt x="465" y="0"/>
                    <a:pt x="1660" y="910"/>
                    <a:pt x="3268" y="673"/>
                  </a:cubicBezTo>
                  <a:cubicBezTo>
                    <a:pt x="4280" y="523"/>
                    <a:pt x="3297" y="1009"/>
                    <a:pt x="2142" y="808"/>
                  </a:cubicBezTo>
                  <a:cubicBezTo>
                    <a:pt x="1488" y="698"/>
                    <a:pt x="823" y="439"/>
                    <a:pt x="198" y="223"/>
                  </a:cubicBezTo>
                  <a:cubicBezTo>
                    <a:pt x="169" y="519"/>
                    <a:pt x="1027" y="3560"/>
                    <a:pt x="585" y="3501"/>
                  </a:cubicBezTo>
                  <a:cubicBezTo>
                    <a:pt x="494" y="3048"/>
                    <a:pt x="509" y="2357"/>
                    <a:pt x="381" y="17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14"/>
            <p:cNvSpPr/>
            <p:nvPr/>
          </p:nvSpPr>
          <p:spPr>
            <a:xfrm>
              <a:off x="6334995" y="1823822"/>
              <a:ext cx="156204" cy="145947"/>
            </a:xfrm>
            <a:custGeom>
              <a:avLst/>
              <a:gdLst/>
              <a:ahLst/>
              <a:cxnLst/>
              <a:rect l="l" t="t" r="r" b="b"/>
              <a:pathLst>
                <a:path w="3670" h="3429" extrusionOk="0">
                  <a:moveTo>
                    <a:pt x="3556" y="611"/>
                  </a:moveTo>
                  <a:cubicBezTo>
                    <a:pt x="3669" y="841"/>
                    <a:pt x="3388" y="779"/>
                    <a:pt x="3121" y="768"/>
                  </a:cubicBezTo>
                  <a:cubicBezTo>
                    <a:pt x="2219" y="713"/>
                    <a:pt x="1422" y="567"/>
                    <a:pt x="563" y="278"/>
                  </a:cubicBezTo>
                  <a:cubicBezTo>
                    <a:pt x="0" y="88"/>
                    <a:pt x="271" y="487"/>
                    <a:pt x="355" y="1079"/>
                  </a:cubicBezTo>
                  <a:cubicBezTo>
                    <a:pt x="431" y="1612"/>
                    <a:pt x="691" y="2975"/>
                    <a:pt x="541" y="3429"/>
                  </a:cubicBezTo>
                  <a:cubicBezTo>
                    <a:pt x="358" y="2884"/>
                    <a:pt x="95" y="611"/>
                    <a:pt x="106" y="1"/>
                  </a:cubicBezTo>
                  <a:cubicBezTo>
                    <a:pt x="1181" y="216"/>
                    <a:pt x="1575" y="516"/>
                    <a:pt x="2814" y="585"/>
                  </a:cubicBezTo>
                  <a:cubicBezTo>
                    <a:pt x="3063" y="600"/>
                    <a:pt x="3308" y="607"/>
                    <a:pt x="3556" y="6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14"/>
            <p:cNvSpPr/>
            <p:nvPr/>
          </p:nvSpPr>
          <p:spPr>
            <a:xfrm>
              <a:off x="6198234" y="1688637"/>
              <a:ext cx="148288" cy="139094"/>
            </a:xfrm>
            <a:custGeom>
              <a:avLst/>
              <a:gdLst/>
              <a:ahLst/>
              <a:cxnLst/>
              <a:rect l="l" t="t" r="r" b="b"/>
              <a:pathLst>
                <a:path w="3484" h="3268" extrusionOk="0">
                  <a:moveTo>
                    <a:pt x="973" y="290"/>
                  </a:moveTo>
                  <a:cubicBezTo>
                    <a:pt x="1517" y="220"/>
                    <a:pt x="3027" y="1"/>
                    <a:pt x="3484" y="227"/>
                  </a:cubicBezTo>
                  <a:cubicBezTo>
                    <a:pt x="3220" y="355"/>
                    <a:pt x="1284" y="385"/>
                    <a:pt x="772" y="447"/>
                  </a:cubicBezTo>
                  <a:cubicBezTo>
                    <a:pt x="4" y="542"/>
                    <a:pt x="129" y="381"/>
                    <a:pt x="465" y="1134"/>
                  </a:cubicBezTo>
                  <a:cubicBezTo>
                    <a:pt x="480" y="1167"/>
                    <a:pt x="1426" y="3268"/>
                    <a:pt x="936" y="2625"/>
                  </a:cubicBezTo>
                  <a:cubicBezTo>
                    <a:pt x="805" y="2449"/>
                    <a:pt x="1" y="527"/>
                    <a:pt x="37" y="458"/>
                  </a:cubicBezTo>
                  <a:cubicBezTo>
                    <a:pt x="107" y="330"/>
                    <a:pt x="794" y="311"/>
                    <a:pt x="973" y="2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14"/>
            <p:cNvSpPr/>
            <p:nvPr/>
          </p:nvSpPr>
          <p:spPr>
            <a:xfrm>
              <a:off x="6019846" y="1632494"/>
              <a:ext cx="149522" cy="91807"/>
            </a:xfrm>
            <a:custGeom>
              <a:avLst/>
              <a:gdLst/>
              <a:ahLst/>
              <a:cxnLst/>
              <a:rect l="l" t="t" r="r" b="b"/>
              <a:pathLst>
                <a:path w="3513" h="2157" extrusionOk="0">
                  <a:moveTo>
                    <a:pt x="2492" y="483"/>
                  </a:moveTo>
                  <a:cubicBezTo>
                    <a:pt x="1743" y="614"/>
                    <a:pt x="1254" y="790"/>
                    <a:pt x="585" y="1148"/>
                  </a:cubicBezTo>
                  <a:cubicBezTo>
                    <a:pt x="786" y="1221"/>
                    <a:pt x="2785" y="1926"/>
                    <a:pt x="2690" y="2065"/>
                  </a:cubicBezTo>
                  <a:cubicBezTo>
                    <a:pt x="2628" y="2157"/>
                    <a:pt x="1429" y="1645"/>
                    <a:pt x="1301" y="1598"/>
                  </a:cubicBezTo>
                  <a:cubicBezTo>
                    <a:pt x="110" y="1155"/>
                    <a:pt x="0" y="1112"/>
                    <a:pt x="1378" y="647"/>
                  </a:cubicBezTo>
                  <a:cubicBezTo>
                    <a:pt x="1502" y="604"/>
                    <a:pt x="3512" y="1"/>
                    <a:pt x="3483" y="355"/>
                  </a:cubicBezTo>
                  <a:cubicBezTo>
                    <a:pt x="3472" y="454"/>
                    <a:pt x="2646" y="461"/>
                    <a:pt x="2492" y="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91" name="Google Shape;991;p14"/>
          <p:cNvGrpSpPr/>
          <p:nvPr/>
        </p:nvGrpSpPr>
        <p:grpSpPr>
          <a:xfrm>
            <a:off x="-82196" y="4426949"/>
            <a:ext cx="9308392" cy="199214"/>
            <a:chOff x="0" y="3858250"/>
            <a:chExt cx="10043582" cy="201185"/>
          </a:xfrm>
        </p:grpSpPr>
        <p:sp>
          <p:nvSpPr>
            <p:cNvPr id="992" name="Google Shape;992;p14"/>
            <p:cNvSpPr/>
            <p:nvPr/>
          </p:nvSpPr>
          <p:spPr>
            <a:xfrm>
              <a:off x="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14"/>
            <p:cNvSpPr/>
            <p:nvPr/>
          </p:nvSpPr>
          <p:spPr>
            <a:xfrm>
              <a:off x="246400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14"/>
            <p:cNvSpPr/>
            <p:nvPr/>
          </p:nvSpPr>
          <p:spPr>
            <a:xfrm>
              <a:off x="4965125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14"/>
            <p:cNvSpPr/>
            <p:nvPr/>
          </p:nvSpPr>
          <p:spPr>
            <a:xfrm>
              <a:off x="746625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96" name="Google Shape;996;p14"/>
          <p:cNvGrpSpPr/>
          <p:nvPr/>
        </p:nvGrpSpPr>
        <p:grpSpPr>
          <a:xfrm flipH="1">
            <a:off x="7796467" y="4352414"/>
            <a:ext cx="1401809" cy="795039"/>
            <a:chOff x="1250479" y="4425923"/>
            <a:chExt cx="762848" cy="432651"/>
          </a:xfrm>
        </p:grpSpPr>
        <p:sp>
          <p:nvSpPr>
            <p:cNvPr id="997" name="Google Shape;997;p14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14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14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14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14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14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14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14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14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14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14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14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14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14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14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2" name="Google Shape;1012;p14"/>
          <p:cNvGrpSpPr/>
          <p:nvPr/>
        </p:nvGrpSpPr>
        <p:grpSpPr>
          <a:xfrm flipH="1">
            <a:off x="2167268" y="4319746"/>
            <a:ext cx="1616012" cy="387225"/>
            <a:chOff x="6548528" y="4025143"/>
            <a:chExt cx="995265" cy="238483"/>
          </a:xfrm>
        </p:grpSpPr>
        <p:sp>
          <p:nvSpPr>
            <p:cNvPr id="1013" name="Google Shape;1013;p14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14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14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14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14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14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14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14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14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14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14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14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14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14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14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28" name="Google Shape;1028;p14"/>
          <p:cNvSpPr txBox="1">
            <a:spLocks noGrp="1"/>
          </p:cNvSpPr>
          <p:nvPr>
            <p:ph type="title"/>
          </p:nvPr>
        </p:nvSpPr>
        <p:spPr>
          <a:xfrm>
            <a:off x="720000" y="1666575"/>
            <a:ext cx="2560200" cy="45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29" name="Google Shape;1029;p14"/>
          <p:cNvSpPr txBox="1">
            <a:spLocks noGrp="1"/>
          </p:cNvSpPr>
          <p:nvPr>
            <p:ph type="title" idx="2" hasCustomPrompt="1"/>
          </p:nvPr>
        </p:nvSpPr>
        <p:spPr>
          <a:xfrm>
            <a:off x="720000" y="1225575"/>
            <a:ext cx="1098300" cy="54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30" name="Google Shape;1030;p14"/>
          <p:cNvSpPr txBox="1">
            <a:spLocks noGrp="1"/>
          </p:cNvSpPr>
          <p:nvPr>
            <p:ph type="subTitle" idx="1"/>
          </p:nvPr>
        </p:nvSpPr>
        <p:spPr>
          <a:xfrm>
            <a:off x="720000" y="1971375"/>
            <a:ext cx="25602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1" name="Google Shape;1031;p14"/>
          <p:cNvSpPr txBox="1">
            <a:spLocks noGrp="1"/>
          </p:cNvSpPr>
          <p:nvPr>
            <p:ph type="title" idx="3"/>
          </p:nvPr>
        </p:nvSpPr>
        <p:spPr>
          <a:xfrm>
            <a:off x="3718500" y="1666575"/>
            <a:ext cx="2560200" cy="45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32" name="Google Shape;1032;p14"/>
          <p:cNvSpPr txBox="1">
            <a:spLocks noGrp="1"/>
          </p:cNvSpPr>
          <p:nvPr>
            <p:ph type="title" idx="4" hasCustomPrompt="1"/>
          </p:nvPr>
        </p:nvSpPr>
        <p:spPr>
          <a:xfrm>
            <a:off x="3718500" y="1225575"/>
            <a:ext cx="1098300" cy="54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33" name="Google Shape;1033;p14"/>
          <p:cNvSpPr txBox="1">
            <a:spLocks noGrp="1"/>
          </p:cNvSpPr>
          <p:nvPr>
            <p:ph type="subTitle" idx="5"/>
          </p:nvPr>
        </p:nvSpPr>
        <p:spPr>
          <a:xfrm>
            <a:off x="3718500" y="1971375"/>
            <a:ext cx="25602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4" name="Google Shape;1034;p14"/>
          <p:cNvSpPr txBox="1">
            <a:spLocks noGrp="1"/>
          </p:cNvSpPr>
          <p:nvPr>
            <p:ph type="title" idx="6"/>
          </p:nvPr>
        </p:nvSpPr>
        <p:spPr>
          <a:xfrm>
            <a:off x="720000" y="3207700"/>
            <a:ext cx="2560200" cy="45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35" name="Google Shape;1035;p14"/>
          <p:cNvSpPr txBox="1">
            <a:spLocks noGrp="1"/>
          </p:cNvSpPr>
          <p:nvPr>
            <p:ph type="title" idx="7" hasCustomPrompt="1"/>
          </p:nvPr>
        </p:nvSpPr>
        <p:spPr>
          <a:xfrm>
            <a:off x="720000" y="2766925"/>
            <a:ext cx="1098300" cy="54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36" name="Google Shape;1036;p14"/>
          <p:cNvSpPr txBox="1">
            <a:spLocks noGrp="1"/>
          </p:cNvSpPr>
          <p:nvPr>
            <p:ph type="subTitle" idx="8"/>
          </p:nvPr>
        </p:nvSpPr>
        <p:spPr>
          <a:xfrm>
            <a:off x="720000" y="3512500"/>
            <a:ext cx="25602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7" name="Google Shape;1037;p14"/>
          <p:cNvSpPr txBox="1">
            <a:spLocks noGrp="1"/>
          </p:cNvSpPr>
          <p:nvPr>
            <p:ph type="title" idx="9"/>
          </p:nvPr>
        </p:nvSpPr>
        <p:spPr>
          <a:xfrm>
            <a:off x="3718500" y="3207700"/>
            <a:ext cx="2560200" cy="45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38" name="Google Shape;1038;p14"/>
          <p:cNvSpPr txBox="1">
            <a:spLocks noGrp="1"/>
          </p:cNvSpPr>
          <p:nvPr>
            <p:ph type="title" idx="13" hasCustomPrompt="1"/>
          </p:nvPr>
        </p:nvSpPr>
        <p:spPr>
          <a:xfrm>
            <a:off x="3718500" y="2766925"/>
            <a:ext cx="1098300" cy="54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39" name="Google Shape;1039;p14"/>
          <p:cNvSpPr txBox="1">
            <a:spLocks noGrp="1"/>
          </p:cNvSpPr>
          <p:nvPr>
            <p:ph type="subTitle" idx="14"/>
          </p:nvPr>
        </p:nvSpPr>
        <p:spPr>
          <a:xfrm>
            <a:off x="3718500" y="3512500"/>
            <a:ext cx="25602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0" name="Google Shape;1040;p14"/>
          <p:cNvSpPr txBox="1">
            <a:spLocks noGrp="1"/>
          </p:cNvSpPr>
          <p:nvPr>
            <p:ph type="title" idx="15"/>
          </p:nvPr>
        </p:nvSpPr>
        <p:spPr>
          <a:xfrm>
            <a:off x="720000" y="332550"/>
            <a:ext cx="55587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BLANK_1_1_1_1_1_1">
    <p:spTree>
      <p:nvGrpSpPr>
        <p:cNvPr id="1" name="Shape 1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5" name="Google Shape;1225;p19"/>
          <p:cNvSpPr/>
          <p:nvPr/>
        </p:nvSpPr>
        <p:spPr>
          <a:xfrm flipH="1">
            <a:off x="-229748" y="627375"/>
            <a:ext cx="9720658" cy="1110369"/>
          </a:xfrm>
          <a:custGeom>
            <a:avLst/>
            <a:gdLst/>
            <a:ahLst/>
            <a:cxnLst/>
            <a:rect l="l" t="t" r="r" b="b"/>
            <a:pathLst>
              <a:path w="68418" h="17627" extrusionOk="0">
                <a:moveTo>
                  <a:pt x="67628" y="9996"/>
                </a:moveTo>
                <a:cubicBezTo>
                  <a:pt x="67935" y="8384"/>
                  <a:pt x="68418" y="5775"/>
                  <a:pt x="68323" y="4203"/>
                </a:cubicBezTo>
                <a:cubicBezTo>
                  <a:pt x="58083" y="0"/>
                  <a:pt x="53887" y="8219"/>
                  <a:pt x="47108" y="4744"/>
                </a:cubicBezTo>
                <a:cubicBezTo>
                  <a:pt x="39214" y="702"/>
                  <a:pt x="31339" y="2822"/>
                  <a:pt x="25535" y="5336"/>
                </a:cubicBezTo>
                <a:cubicBezTo>
                  <a:pt x="18727" y="8285"/>
                  <a:pt x="9967" y="6896"/>
                  <a:pt x="2212" y="3436"/>
                </a:cubicBezTo>
                <a:cubicBezTo>
                  <a:pt x="1740" y="6776"/>
                  <a:pt x="1" y="14286"/>
                  <a:pt x="1441" y="17626"/>
                </a:cubicBezTo>
                <a:cubicBezTo>
                  <a:pt x="2548" y="17279"/>
                  <a:pt x="3440" y="14651"/>
                  <a:pt x="6206" y="13380"/>
                </a:cubicBezTo>
                <a:cubicBezTo>
                  <a:pt x="10818" y="11256"/>
                  <a:pt x="13877" y="13866"/>
                  <a:pt x="14656" y="13402"/>
                </a:cubicBezTo>
                <a:cubicBezTo>
                  <a:pt x="33107" y="2409"/>
                  <a:pt x="39591" y="9360"/>
                  <a:pt x="48150" y="10288"/>
                </a:cubicBezTo>
                <a:cubicBezTo>
                  <a:pt x="51461" y="10646"/>
                  <a:pt x="58079" y="3012"/>
                  <a:pt x="67628" y="9996"/>
                </a:cubicBezTo>
                <a:close/>
              </a:path>
            </a:pathLst>
          </a:custGeom>
          <a:solidFill>
            <a:srgbClr val="FFFFFF">
              <a:alpha val="303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26" name="Google Shape;1226;p19"/>
          <p:cNvGrpSpPr/>
          <p:nvPr/>
        </p:nvGrpSpPr>
        <p:grpSpPr>
          <a:xfrm flipH="1">
            <a:off x="7643277" y="-322663"/>
            <a:ext cx="2139236" cy="1944468"/>
            <a:chOff x="5935525" y="1576479"/>
            <a:chExt cx="1022922" cy="929789"/>
          </a:xfrm>
        </p:grpSpPr>
        <p:sp>
          <p:nvSpPr>
            <p:cNvPr id="1227" name="Google Shape;1227;p19"/>
            <p:cNvSpPr/>
            <p:nvPr/>
          </p:nvSpPr>
          <p:spPr>
            <a:xfrm>
              <a:off x="6274766" y="1725498"/>
              <a:ext cx="678872" cy="275677"/>
            </a:xfrm>
            <a:custGeom>
              <a:avLst/>
              <a:gdLst/>
              <a:ahLst/>
              <a:cxnLst/>
              <a:rect l="l" t="t" r="r" b="b"/>
              <a:pathLst>
                <a:path w="15950" h="6477" extrusionOk="0">
                  <a:moveTo>
                    <a:pt x="8881" y="2373"/>
                  </a:moveTo>
                  <a:cubicBezTo>
                    <a:pt x="10880" y="3893"/>
                    <a:pt x="12013" y="1887"/>
                    <a:pt x="13731" y="3648"/>
                  </a:cubicBezTo>
                  <a:cubicBezTo>
                    <a:pt x="14630" y="4573"/>
                    <a:pt x="14594" y="4865"/>
                    <a:pt x="15949" y="5238"/>
                  </a:cubicBezTo>
                  <a:cubicBezTo>
                    <a:pt x="13939" y="6477"/>
                    <a:pt x="13764" y="4664"/>
                    <a:pt x="11111" y="5263"/>
                  </a:cubicBezTo>
                  <a:cubicBezTo>
                    <a:pt x="10182" y="5475"/>
                    <a:pt x="9470" y="5812"/>
                    <a:pt x="8648" y="5256"/>
                  </a:cubicBezTo>
                  <a:cubicBezTo>
                    <a:pt x="7712" y="4617"/>
                    <a:pt x="7036" y="3813"/>
                    <a:pt x="5830" y="4003"/>
                  </a:cubicBezTo>
                  <a:cubicBezTo>
                    <a:pt x="3674" y="4343"/>
                    <a:pt x="3089" y="3886"/>
                    <a:pt x="1857" y="2175"/>
                  </a:cubicBezTo>
                  <a:cubicBezTo>
                    <a:pt x="1382" y="1518"/>
                    <a:pt x="1002" y="1006"/>
                    <a:pt x="268" y="626"/>
                  </a:cubicBezTo>
                  <a:cubicBezTo>
                    <a:pt x="1" y="491"/>
                    <a:pt x="184" y="520"/>
                    <a:pt x="527" y="454"/>
                  </a:cubicBezTo>
                  <a:cubicBezTo>
                    <a:pt x="1817" y="217"/>
                    <a:pt x="2881" y="1"/>
                    <a:pt x="4028" y="768"/>
                  </a:cubicBezTo>
                  <a:cubicBezTo>
                    <a:pt x="5227" y="1565"/>
                    <a:pt x="5165" y="1616"/>
                    <a:pt x="6663" y="1444"/>
                  </a:cubicBezTo>
                  <a:cubicBezTo>
                    <a:pt x="7811" y="1317"/>
                    <a:pt x="7741" y="1452"/>
                    <a:pt x="8669" y="22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19"/>
            <p:cNvSpPr/>
            <p:nvPr/>
          </p:nvSpPr>
          <p:spPr>
            <a:xfrm>
              <a:off x="6269956" y="1744950"/>
              <a:ext cx="688491" cy="224347"/>
            </a:xfrm>
            <a:custGeom>
              <a:avLst/>
              <a:gdLst/>
              <a:ahLst/>
              <a:cxnLst/>
              <a:rect l="l" t="t" r="r" b="b"/>
              <a:pathLst>
                <a:path w="16176" h="5271" extrusionOk="0">
                  <a:moveTo>
                    <a:pt x="63" y="151"/>
                  </a:moveTo>
                  <a:cubicBezTo>
                    <a:pt x="1503" y="428"/>
                    <a:pt x="2248" y="469"/>
                    <a:pt x="3436" y="1430"/>
                  </a:cubicBezTo>
                  <a:cubicBezTo>
                    <a:pt x="5004" y="2694"/>
                    <a:pt x="5278" y="1854"/>
                    <a:pt x="6871" y="1810"/>
                  </a:cubicBezTo>
                  <a:cubicBezTo>
                    <a:pt x="8713" y="1766"/>
                    <a:pt x="8231" y="3794"/>
                    <a:pt x="10789" y="3392"/>
                  </a:cubicBezTo>
                  <a:cubicBezTo>
                    <a:pt x="12989" y="3049"/>
                    <a:pt x="12382" y="3180"/>
                    <a:pt x="14100" y="4412"/>
                  </a:cubicBezTo>
                  <a:cubicBezTo>
                    <a:pt x="15295" y="5271"/>
                    <a:pt x="16176" y="4796"/>
                    <a:pt x="15540" y="4766"/>
                  </a:cubicBezTo>
                  <a:cubicBezTo>
                    <a:pt x="13822" y="4686"/>
                    <a:pt x="14052" y="3787"/>
                    <a:pt x="12861" y="3315"/>
                  </a:cubicBezTo>
                  <a:cubicBezTo>
                    <a:pt x="11363" y="2716"/>
                    <a:pt x="10003" y="3900"/>
                    <a:pt x="8958" y="2906"/>
                  </a:cubicBezTo>
                  <a:cubicBezTo>
                    <a:pt x="7957" y="1952"/>
                    <a:pt x="7540" y="1404"/>
                    <a:pt x="6060" y="1821"/>
                  </a:cubicBezTo>
                  <a:cubicBezTo>
                    <a:pt x="3999" y="2402"/>
                    <a:pt x="3871" y="1199"/>
                    <a:pt x="2215" y="531"/>
                  </a:cubicBezTo>
                  <a:cubicBezTo>
                    <a:pt x="1744" y="341"/>
                    <a:pt x="1210" y="227"/>
                    <a:pt x="713" y="118"/>
                  </a:cubicBezTo>
                  <a:cubicBezTo>
                    <a:pt x="487" y="70"/>
                    <a:pt x="227" y="1"/>
                    <a:pt x="1" y="81"/>
                  </a:cubicBezTo>
                  <a:lnTo>
                    <a:pt x="23" y="1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19"/>
            <p:cNvSpPr/>
            <p:nvPr/>
          </p:nvSpPr>
          <p:spPr>
            <a:xfrm>
              <a:off x="6300773" y="1746355"/>
              <a:ext cx="645248" cy="218899"/>
            </a:xfrm>
            <a:custGeom>
              <a:avLst/>
              <a:gdLst/>
              <a:ahLst/>
              <a:cxnLst/>
              <a:rect l="l" t="t" r="r" b="b"/>
              <a:pathLst>
                <a:path w="15160" h="5143" extrusionOk="0">
                  <a:moveTo>
                    <a:pt x="7982" y="4028"/>
                  </a:moveTo>
                  <a:cubicBezTo>
                    <a:pt x="9926" y="5143"/>
                    <a:pt x="10496" y="3155"/>
                    <a:pt x="12747" y="4412"/>
                  </a:cubicBezTo>
                  <a:cubicBezTo>
                    <a:pt x="13478" y="4821"/>
                    <a:pt x="14012" y="5099"/>
                    <a:pt x="14871" y="4869"/>
                  </a:cubicBezTo>
                  <a:cubicBezTo>
                    <a:pt x="14980" y="4839"/>
                    <a:pt x="15159" y="4733"/>
                    <a:pt x="14812" y="4766"/>
                  </a:cubicBezTo>
                  <a:cubicBezTo>
                    <a:pt x="13032" y="4942"/>
                    <a:pt x="13420" y="4320"/>
                    <a:pt x="12035" y="3929"/>
                  </a:cubicBezTo>
                  <a:cubicBezTo>
                    <a:pt x="10445" y="3483"/>
                    <a:pt x="9469" y="4938"/>
                    <a:pt x="7861" y="3787"/>
                  </a:cubicBezTo>
                  <a:cubicBezTo>
                    <a:pt x="6633" y="2906"/>
                    <a:pt x="6633" y="2508"/>
                    <a:pt x="4974" y="2734"/>
                  </a:cubicBezTo>
                  <a:cubicBezTo>
                    <a:pt x="2094" y="3125"/>
                    <a:pt x="2558" y="954"/>
                    <a:pt x="556" y="140"/>
                  </a:cubicBezTo>
                  <a:cubicBezTo>
                    <a:pt x="212" y="1"/>
                    <a:pt x="0" y="59"/>
                    <a:pt x="603" y="311"/>
                  </a:cubicBezTo>
                  <a:cubicBezTo>
                    <a:pt x="2387" y="1053"/>
                    <a:pt x="2080" y="3176"/>
                    <a:pt x="4846" y="2884"/>
                  </a:cubicBezTo>
                  <a:cubicBezTo>
                    <a:pt x="5427" y="2822"/>
                    <a:pt x="6257" y="2643"/>
                    <a:pt x="6732" y="3052"/>
                  </a:cubicBezTo>
                  <a:cubicBezTo>
                    <a:pt x="7214" y="3465"/>
                    <a:pt x="7412" y="3688"/>
                    <a:pt x="7982" y="40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19"/>
            <p:cNvSpPr/>
            <p:nvPr/>
          </p:nvSpPr>
          <p:spPr>
            <a:xfrm>
              <a:off x="6223773" y="1814969"/>
              <a:ext cx="269293" cy="688193"/>
            </a:xfrm>
            <a:custGeom>
              <a:avLst/>
              <a:gdLst/>
              <a:ahLst/>
              <a:cxnLst/>
              <a:rect l="l" t="t" r="r" b="b"/>
              <a:pathLst>
                <a:path w="6327" h="16169" extrusionOk="0">
                  <a:moveTo>
                    <a:pt x="1999" y="7551"/>
                  </a:moveTo>
                  <a:cubicBezTo>
                    <a:pt x="2306" y="5055"/>
                    <a:pt x="0" y="5091"/>
                    <a:pt x="658" y="2719"/>
                  </a:cubicBezTo>
                  <a:cubicBezTo>
                    <a:pt x="1002" y="1477"/>
                    <a:pt x="1272" y="1363"/>
                    <a:pt x="910" y="0"/>
                  </a:cubicBezTo>
                  <a:cubicBezTo>
                    <a:pt x="2997" y="1111"/>
                    <a:pt x="1520" y="2178"/>
                    <a:pt x="3373" y="4166"/>
                  </a:cubicBezTo>
                  <a:cubicBezTo>
                    <a:pt x="4024" y="4865"/>
                    <a:pt x="4674" y="5307"/>
                    <a:pt x="4609" y="6301"/>
                  </a:cubicBezTo>
                  <a:cubicBezTo>
                    <a:pt x="4532" y="7430"/>
                    <a:pt x="4174" y="8420"/>
                    <a:pt x="4945" y="9363"/>
                  </a:cubicBezTo>
                  <a:cubicBezTo>
                    <a:pt x="6326" y="11055"/>
                    <a:pt x="6228" y="11790"/>
                    <a:pt x="5372" y="13716"/>
                  </a:cubicBezTo>
                  <a:cubicBezTo>
                    <a:pt x="5040" y="14458"/>
                    <a:pt x="4791" y="15042"/>
                    <a:pt x="4835" y="15872"/>
                  </a:cubicBezTo>
                  <a:cubicBezTo>
                    <a:pt x="4850" y="16168"/>
                    <a:pt x="4784" y="16000"/>
                    <a:pt x="4554" y="15733"/>
                  </a:cubicBezTo>
                  <a:cubicBezTo>
                    <a:pt x="3699" y="14739"/>
                    <a:pt x="2979" y="13931"/>
                    <a:pt x="3059" y="12550"/>
                  </a:cubicBezTo>
                  <a:cubicBezTo>
                    <a:pt x="3147" y="11117"/>
                    <a:pt x="3220" y="11143"/>
                    <a:pt x="2317" y="9933"/>
                  </a:cubicBezTo>
                  <a:cubicBezTo>
                    <a:pt x="1626" y="9009"/>
                    <a:pt x="1780" y="8998"/>
                    <a:pt x="1959" y="78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19"/>
            <p:cNvSpPr/>
            <p:nvPr/>
          </p:nvSpPr>
          <p:spPr>
            <a:xfrm>
              <a:off x="6260762" y="1810585"/>
              <a:ext cx="175357" cy="695684"/>
            </a:xfrm>
            <a:custGeom>
              <a:avLst/>
              <a:gdLst/>
              <a:ahLst/>
              <a:cxnLst/>
              <a:rect l="l" t="t" r="r" b="b"/>
              <a:pathLst>
                <a:path w="4120" h="16345" extrusionOk="0">
                  <a:moveTo>
                    <a:pt x="4109" y="16260"/>
                  </a:moveTo>
                  <a:cubicBezTo>
                    <a:pt x="3623" y="14875"/>
                    <a:pt x="3283" y="14210"/>
                    <a:pt x="3513" y="12701"/>
                  </a:cubicBezTo>
                  <a:cubicBezTo>
                    <a:pt x="3816" y="10705"/>
                    <a:pt x="2950" y="10895"/>
                    <a:pt x="2113" y="9539"/>
                  </a:cubicBezTo>
                  <a:cubicBezTo>
                    <a:pt x="1141" y="7972"/>
                    <a:pt x="3137" y="7365"/>
                    <a:pt x="1503" y="5362"/>
                  </a:cubicBezTo>
                  <a:cubicBezTo>
                    <a:pt x="96" y="3634"/>
                    <a:pt x="516" y="4090"/>
                    <a:pt x="714" y="1985"/>
                  </a:cubicBezTo>
                  <a:cubicBezTo>
                    <a:pt x="852" y="524"/>
                    <a:pt x="1" y="1"/>
                    <a:pt x="293" y="564"/>
                  </a:cubicBezTo>
                  <a:cubicBezTo>
                    <a:pt x="1090" y="2088"/>
                    <a:pt x="198" y="2340"/>
                    <a:pt x="388" y="3608"/>
                  </a:cubicBezTo>
                  <a:cubicBezTo>
                    <a:pt x="630" y="5205"/>
                    <a:pt x="2340" y="5782"/>
                    <a:pt x="2007" y="7186"/>
                  </a:cubicBezTo>
                  <a:cubicBezTo>
                    <a:pt x="1686" y="8531"/>
                    <a:pt x="1423" y="9167"/>
                    <a:pt x="2530" y="10237"/>
                  </a:cubicBezTo>
                  <a:cubicBezTo>
                    <a:pt x="4068" y="11725"/>
                    <a:pt x="3096" y="12437"/>
                    <a:pt x="3352" y="14206"/>
                  </a:cubicBezTo>
                  <a:cubicBezTo>
                    <a:pt x="3425" y="14711"/>
                    <a:pt x="3597" y="15226"/>
                    <a:pt x="3754" y="15712"/>
                  </a:cubicBezTo>
                  <a:cubicBezTo>
                    <a:pt x="3824" y="15931"/>
                    <a:pt x="3897" y="16191"/>
                    <a:pt x="4083" y="16344"/>
                  </a:cubicBezTo>
                  <a:lnTo>
                    <a:pt x="4120" y="162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19"/>
            <p:cNvSpPr/>
            <p:nvPr/>
          </p:nvSpPr>
          <p:spPr>
            <a:xfrm>
              <a:off x="6265912" y="1821949"/>
              <a:ext cx="223411" cy="657548"/>
            </a:xfrm>
            <a:custGeom>
              <a:avLst/>
              <a:gdLst/>
              <a:ahLst/>
              <a:cxnLst/>
              <a:rect l="l" t="t" r="r" b="b"/>
              <a:pathLst>
                <a:path w="5249" h="15449" extrusionOk="0">
                  <a:moveTo>
                    <a:pt x="3012" y="6553"/>
                  </a:moveTo>
                  <a:cubicBezTo>
                    <a:pt x="2990" y="4313"/>
                    <a:pt x="987" y="4825"/>
                    <a:pt x="936" y="2245"/>
                  </a:cubicBezTo>
                  <a:cubicBezTo>
                    <a:pt x="922" y="1408"/>
                    <a:pt x="892" y="805"/>
                    <a:pt x="260" y="180"/>
                  </a:cubicBezTo>
                  <a:cubicBezTo>
                    <a:pt x="180" y="99"/>
                    <a:pt x="1" y="1"/>
                    <a:pt x="205" y="282"/>
                  </a:cubicBezTo>
                  <a:cubicBezTo>
                    <a:pt x="1250" y="1729"/>
                    <a:pt x="520" y="1711"/>
                    <a:pt x="881" y="3103"/>
                  </a:cubicBezTo>
                  <a:cubicBezTo>
                    <a:pt x="1298" y="4701"/>
                    <a:pt x="3045" y="4810"/>
                    <a:pt x="2858" y="6780"/>
                  </a:cubicBezTo>
                  <a:cubicBezTo>
                    <a:pt x="2720" y="8282"/>
                    <a:pt x="2376" y="8483"/>
                    <a:pt x="3407" y="9802"/>
                  </a:cubicBezTo>
                  <a:cubicBezTo>
                    <a:pt x="5194" y="12094"/>
                    <a:pt x="3089" y="12784"/>
                    <a:pt x="3396" y="14926"/>
                  </a:cubicBezTo>
                  <a:cubicBezTo>
                    <a:pt x="3447" y="15295"/>
                    <a:pt x="3604" y="15449"/>
                    <a:pt x="3516" y="14798"/>
                  </a:cubicBezTo>
                  <a:cubicBezTo>
                    <a:pt x="3260" y="12887"/>
                    <a:pt x="5249" y="12079"/>
                    <a:pt x="3600" y="9839"/>
                  </a:cubicBezTo>
                  <a:cubicBezTo>
                    <a:pt x="3257" y="9371"/>
                    <a:pt x="2683" y="8742"/>
                    <a:pt x="2796" y="8125"/>
                  </a:cubicBezTo>
                  <a:cubicBezTo>
                    <a:pt x="2910" y="7500"/>
                    <a:pt x="3005" y="7218"/>
                    <a:pt x="3012" y="65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19"/>
            <p:cNvSpPr/>
            <p:nvPr/>
          </p:nvSpPr>
          <p:spPr>
            <a:xfrm>
              <a:off x="6512617" y="2248191"/>
              <a:ext cx="87636" cy="81082"/>
            </a:xfrm>
            <a:custGeom>
              <a:avLst/>
              <a:gdLst/>
              <a:ahLst/>
              <a:cxnLst/>
              <a:rect l="l" t="t" r="r" b="b"/>
              <a:pathLst>
                <a:path w="2059" h="1905" extrusionOk="0">
                  <a:moveTo>
                    <a:pt x="1156" y="1886"/>
                  </a:moveTo>
                  <a:cubicBezTo>
                    <a:pt x="1177" y="1904"/>
                    <a:pt x="1210" y="1904"/>
                    <a:pt x="1232" y="1882"/>
                  </a:cubicBezTo>
                  <a:cubicBezTo>
                    <a:pt x="1251" y="1860"/>
                    <a:pt x="1251" y="1824"/>
                    <a:pt x="1229" y="1806"/>
                  </a:cubicBezTo>
                  <a:cubicBezTo>
                    <a:pt x="352" y="987"/>
                    <a:pt x="352" y="377"/>
                    <a:pt x="388" y="165"/>
                  </a:cubicBezTo>
                  <a:lnTo>
                    <a:pt x="1963" y="1648"/>
                  </a:lnTo>
                  <a:cubicBezTo>
                    <a:pt x="1985" y="1667"/>
                    <a:pt x="2018" y="1667"/>
                    <a:pt x="2040" y="1645"/>
                  </a:cubicBezTo>
                  <a:cubicBezTo>
                    <a:pt x="2058" y="1623"/>
                    <a:pt x="2058" y="1586"/>
                    <a:pt x="2036" y="1568"/>
                  </a:cubicBezTo>
                  <a:lnTo>
                    <a:pt x="395" y="22"/>
                  </a:lnTo>
                  <a:cubicBezTo>
                    <a:pt x="388" y="15"/>
                    <a:pt x="384" y="11"/>
                    <a:pt x="377" y="8"/>
                  </a:cubicBezTo>
                  <a:cubicBezTo>
                    <a:pt x="348" y="0"/>
                    <a:pt x="319" y="11"/>
                    <a:pt x="308" y="40"/>
                  </a:cubicBezTo>
                  <a:cubicBezTo>
                    <a:pt x="304" y="44"/>
                    <a:pt x="1" y="808"/>
                    <a:pt x="1156" y="1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19"/>
            <p:cNvSpPr/>
            <p:nvPr/>
          </p:nvSpPr>
          <p:spPr>
            <a:xfrm>
              <a:off x="6515597" y="2232953"/>
              <a:ext cx="86061" cy="47159"/>
            </a:xfrm>
            <a:custGeom>
              <a:avLst/>
              <a:gdLst/>
              <a:ahLst/>
              <a:cxnLst/>
              <a:rect l="l" t="t" r="r" b="b"/>
              <a:pathLst>
                <a:path w="2022" h="1108" extrusionOk="0">
                  <a:moveTo>
                    <a:pt x="59" y="4"/>
                  </a:moveTo>
                  <a:cubicBezTo>
                    <a:pt x="29" y="0"/>
                    <a:pt x="4" y="26"/>
                    <a:pt x="4" y="55"/>
                  </a:cubicBezTo>
                  <a:cubicBezTo>
                    <a:pt x="0" y="84"/>
                    <a:pt x="22" y="110"/>
                    <a:pt x="55" y="113"/>
                  </a:cubicBezTo>
                  <a:cubicBezTo>
                    <a:pt x="263" y="124"/>
                    <a:pt x="552" y="238"/>
                    <a:pt x="848" y="391"/>
                  </a:cubicBezTo>
                  <a:cubicBezTo>
                    <a:pt x="1268" y="610"/>
                    <a:pt x="1696" y="903"/>
                    <a:pt x="1926" y="1085"/>
                  </a:cubicBezTo>
                  <a:cubicBezTo>
                    <a:pt x="1948" y="1107"/>
                    <a:pt x="1985" y="1104"/>
                    <a:pt x="2003" y="1078"/>
                  </a:cubicBezTo>
                  <a:cubicBezTo>
                    <a:pt x="2021" y="1056"/>
                    <a:pt x="2017" y="1020"/>
                    <a:pt x="1992" y="1001"/>
                  </a:cubicBezTo>
                  <a:cubicBezTo>
                    <a:pt x="1758" y="815"/>
                    <a:pt x="1323" y="515"/>
                    <a:pt x="899" y="296"/>
                  </a:cubicBezTo>
                  <a:cubicBezTo>
                    <a:pt x="589" y="135"/>
                    <a:pt x="285" y="15"/>
                    <a:pt x="59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19"/>
            <p:cNvSpPr/>
            <p:nvPr/>
          </p:nvSpPr>
          <p:spPr>
            <a:xfrm>
              <a:off x="6543264" y="2309952"/>
              <a:ext cx="53544" cy="40477"/>
            </a:xfrm>
            <a:custGeom>
              <a:avLst/>
              <a:gdLst/>
              <a:ahLst/>
              <a:cxnLst/>
              <a:rect l="l" t="t" r="r" b="b"/>
              <a:pathLst>
                <a:path w="1258" h="951" extrusionOk="0">
                  <a:moveTo>
                    <a:pt x="859" y="738"/>
                  </a:moveTo>
                  <a:cubicBezTo>
                    <a:pt x="1258" y="146"/>
                    <a:pt x="1" y="0"/>
                    <a:pt x="351" y="702"/>
                  </a:cubicBezTo>
                  <a:cubicBezTo>
                    <a:pt x="479" y="950"/>
                    <a:pt x="680" y="892"/>
                    <a:pt x="859" y="7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19"/>
            <p:cNvSpPr/>
            <p:nvPr/>
          </p:nvSpPr>
          <p:spPr>
            <a:xfrm>
              <a:off x="6580763" y="2299652"/>
              <a:ext cx="53544" cy="40519"/>
            </a:xfrm>
            <a:custGeom>
              <a:avLst/>
              <a:gdLst/>
              <a:ahLst/>
              <a:cxnLst/>
              <a:rect l="l" t="t" r="r" b="b"/>
              <a:pathLst>
                <a:path w="1258" h="952" extrusionOk="0">
                  <a:moveTo>
                    <a:pt x="859" y="739"/>
                  </a:moveTo>
                  <a:cubicBezTo>
                    <a:pt x="1258" y="143"/>
                    <a:pt x="0" y="1"/>
                    <a:pt x="355" y="703"/>
                  </a:cubicBezTo>
                  <a:cubicBezTo>
                    <a:pt x="479" y="951"/>
                    <a:pt x="684" y="893"/>
                    <a:pt x="859" y="7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19"/>
            <p:cNvSpPr/>
            <p:nvPr/>
          </p:nvSpPr>
          <p:spPr>
            <a:xfrm>
              <a:off x="6575017" y="2256874"/>
              <a:ext cx="53544" cy="40647"/>
            </a:xfrm>
            <a:custGeom>
              <a:avLst/>
              <a:gdLst/>
              <a:ahLst/>
              <a:cxnLst/>
              <a:rect l="l" t="t" r="r" b="b"/>
              <a:pathLst>
                <a:path w="1258" h="955" extrusionOk="0">
                  <a:moveTo>
                    <a:pt x="859" y="743"/>
                  </a:moveTo>
                  <a:cubicBezTo>
                    <a:pt x="1257" y="147"/>
                    <a:pt x="0" y="1"/>
                    <a:pt x="355" y="706"/>
                  </a:cubicBezTo>
                  <a:cubicBezTo>
                    <a:pt x="479" y="955"/>
                    <a:pt x="680" y="896"/>
                    <a:pt x="859" y="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19"/>
            <p:cNvSpPr/>
            <p:nvPr/>
          </p:nvSpPr>
          <p:spPr>
            <a:xfrm>
              <a:off x="6264380" y="1770021"/>
              <a:ext cx="311600" cy="525945"/>
            </a:xfrm>
            <a:custGeom>
              <a:avLst/>
              <a:gdLst/>
              <a:ahLst/>
              <a:cxnLst/>
              <a:rect l="l" t="t" r="r" b="b"/>
              <a:pathLst>
                <a:path w="7321" h="12357" extrusionOk="0">
                  <a:moveTo>
                    <a:pt x="7221" y="12334"/>
                  </a:moveTo>
                  <a:cubicBezTo>
                    <a:pt x="7243" y="12356"/>
                    <a:pt x="7280" y="12356"/>
                    <a:pt x="7298" y="12334"/>
                  </a:cubicBezTo>
                  <a:cubicBezTo>
                    <a:pt x="7320" y="12309"/>
                    <a:pt x="7320" y="12276"/>
                    <a:pt x="7298" y="12257"/>
                  </a:cubicBezTo>
                  <a:cubicBezTo>
                    <a:pt x="6871" y="11863"/>
                    <a:pt x="6308" y="11344"/>
                    <a:pt x="5796" y="10712"/>
                  </a:cubicBezTo>
                  <a:cubicBezTo>
                    <a:pt x="5285" y="10079"/>
                    <a:pt x="4820" y="9334"/>
                    <a:pt x="4583" y="8479"/>
                  </a:cubicBezTo>
                  <a:cubicBezTo>
                    <a:pt x="4371" y="7711"/>
                    <a:pt x="4053" y="6944"/>
                    <a:pt x="3709" y="6246"/>
                  </a:cubicBezTo>
                  <a:cubicBezTo>
                    <a:pt x="3271" y="5358"/>
                    <a:pt x="2785" y="4587"/>
                    <a:pt x="2412" y="4090"/>
                  </a:cubicBezTo>
                  <a:cubicBezTo>
                    <a:pt x="2299" y="3936"/>
                    <a:pt x="2149" y="3753"/>
                    <a:pt x="1981" y="3552"/>
                  </a:cubicBezTo>
                  <a:cubicBezTo>
                    <a:pt x="1221" y="2628"/>
                    <a:pt x="113" y="1287"/>
                    <a:pt x="259" y="62"/>
                  </a:cubicBezTo>
                  <a:cubicBezTo>
                    <a:pt x="259" y="33"/>
                    <a:pt x="241" y="7"/>
                    <a:pt x="208" y="4"/>
                  </a:cubicBezTo>
                  <a:cubicBezTo>
                    <a:pt x="179" y="0"/>
                    <a:pt x="154" y="22"/>
                    <a:pt x="150" y="51"/>
                  </a:cubicBezTo>
                  <a:cubicBezTo>
                    <a:pt x="0" y="1319"/>
                    <a:pt x="1126" y="2683"/>
                    <a:pt x="1897" y="3622"/>
                  </a:cubicBezTo>
                  <a:cubicBezTo>
                    <a:pt x="2061" y="3819"/>
                    <a:pt x="2211" y="3998"/>
                    <a:pt x="2328" y="4155"/>
                  </a:cubicBezTo>
                  <a:cubicBezTo>
                    <a:pt x="2693" y="4649"/>
                    <a:pt x="3176" y="5413"/>
                    <a:pt x="3611" y="6293"/>
                  </a:cubicBezTo>
                  <a:cubicBezTo>
                    <a:pt x="3954" y="6984"/>
                    <a:pt x="4269" y="7748"/>
                    <a:pt x="4481" y="8504"/>
                  </a:cubicBezTo>
                  <a:cubicBezTo>
                    <a:pt x="4722" y="9381"/>
                    <a:pt x="5193" y="10142"/>
                    <a:pt x="5712" y="10781"/>
                  </a:cubicBezTo>
                  <a:cubicBezTo>
                    <a:pt x="6227" y="11417"/>
                    <a:pt x="6794" y="11940"/>
                    <a:pt x="7221" y="1233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19"/>
            <p:cNvSpPr/>
            <p:nvPr/>
          </p:nvSpPr>
          <p:spPr>
            <a:xfrm>
              <a:off x="6706755" y="2006297"/>
              <a:ext cx="87934" cy="46095"/>
            </a:xfrm>
            <a:custGeom>
              <a:avLst/>
              <a:gdLst/>
              <a:ahLst/>
              <a:cxnLst/>
              <a:rect l="l" t="t" r="r" b="b"/>
              <a:pathLst>
                <a:path w="2066" h="1083" extrusionOk="0">
                  <a:moveTo>
                    <a:pt x="1495" y="1075"/>
                  </a:moveTo>
                  <a:cubicBezTo>
                    <a:pt x="1521" y="1082"/>
                    <a:pt x="1546" y="1064"/>
                    <a:pt x="1554" y="1038"/>
                  </a:cubicBezTo>
                  <a:cubicBezTo>
                    <a:pt x="1557" y="1013"/>
                    <a:pt x="1543" y="987"/>
                    <a:pt x="1514" y="980"/>
                  </a:cubicBezTo>
                  <a:cubicBezTo>
                    <a:pt x="472" y="757"/>
                    <a:pt x="194" y="293"/>
                    <a:pt x="125" y="114"/>
                  </a:cubicBezTo>
                  <a:lnTo>
                    <a:pt x="2003" y="527"/>
                  </a:lnTo>
                  <a:cubicBezTo>
                    <a:pt x="2029" y="530"/>
                    <a:pt x="2054" y="516"/>
                    <a:pt x="2058" y="490"/>
                  </a:cubicBezTo>
                  <a:cubicBezTo>
                    <a:pt x="2065" y="461"/>
                    <a:pt x="2047" y="435"/>
                    <a:pt x="2022" y="432"/>
                  </a:cubicBezTo>
                  <a:lnTo>
                    <a:pt x="66" y="4"/>
                  </a:lnTo>
                  <a:cubicBezTo>
                    <a:pt x="59" y="0"/>
                    <a:pt x="52" y="0"/>
                    <a:pt x="44" y="0"/>
                  </a:cubicBezTo>
                  <a:cubicBezTo>
                    <a:pt x="19" y="8"/>
                    <a:pt x="1" y="33"/>
                    <a:pt x="8" y="59"/>
                  </a:cubicBezTo>
                  <a:cubicBezTo>
                    <a:pt x="8" y="59"/>
                    <a:pt x="125" y="782"/>
                    <a:pt x="1495" y="1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19"/>
            <p:cNvSpPr/>
            <p:nvPr/>
          </p:nvSpPr>
          <p:spPr>
            <a:xfrm>
              <a:off x="6692283" y="1991356"/>
              <a:ext cx="85465" cy="12173"/>
            </a:xfrm>
            <a:custGeom>
              <a:avLst/>
              <a:gdLst/>
              <a:ahLst/>
              <a:cxnLst/>
              <a:rect l="l" t="t" r="r" b="b"/>
              <a:pathLst>
                <a:path w="2008" h="286" extrusionOk="0">
                  <a:moveTo>
                    <a:pt x="30" y="187"/>
                  </a:moveTo>
                  <a:cubicBezTo>
                    <a:pt x="8" y="202"/>
                    <a:pt x="1" y="231"/>
                    <a:pt x="12" y="253"/>
                  </a:cubicBezTo>
                  <a:cubicBezTo>
                    <a:pt x="23" y="278"/>
                    <a:pt x="52" y="286"/>
                    <a:pt x="77" y="275"/>
                  </a:cubicBezTo>
                  <a:cubicBezTo>
                    <a:pt x="242" y="187"/>
                    <a:pt x="516" y="143"/>
                    <a:pt x="808" y="125"/>
                  </a:cubicBezTo>
                  <a:cubicBezTo>
                    <a:pt x="1229" y="99"/>
                    <a:pt x="1689" y="125"/>
                    <a:pt x="1949" y="161"/>
                  </a:cubicBezTo>
                  <a:cubicBezTo>
                    <a:pt x="1974" y="165"/>
                    <a:pt x="2000" y="147"/>
                    <a:pt x="2003" y="121"/>
                  </a:cubicBezTo>
                  <a:cubicBezTo>
                    <a:pt x="2007" y="96"/>
                    <a:pt x="1989" y="70"/>
                    <a:pt x="1963" y="66"/>
                  </a:cubicBezTo>
                  <a:cubicBezTo>
                    <a:pt x="1696" y="30"/>
                    <a:pt x="1229" y="1"/>
                    <a:pt x="805" y="30"/>
                  </a:cubicBezTo>
                  <a:cubicBezTo>
                    <a:pt x="498" y="48"/>
                    <a:pt x="209" y="96"/>
                    <a:pt x="30" y="1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19"/>
            <p:cNvSpPr/>
            <p:nvPr/>
          </p:nvSpPr>
          <p:spPr>
            <a:xfrm>
              <a:off x="6747830" y="2026685"/>
              <a:ext cx="43754" cy="41413"/>
            </a:xfrm>
            <a:custGeom>
              <a:avLst/>
              <a:gdLst/>
              <a:ahLst/>
              <a:cxnLst/>
              <a:rect l="l" t="t" r="r" b="b"/>
              <a:pathLst>
                <a:path w="1028" h="973" extrusionOk="0">
                  <a:moveTo>
                    <a:pt x="994" y="636"/>
                  </a:moveTo>
                  <a:cubicBezTo>
                    <a:pt x="1027" y="0"/>
                    <a:pt x="0" y="464"/>
                    <a:pt x="592" y="837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19"/>
            <p:cNvSpPr/>
            <p:nvPr/>
          </p:nvSpPr>
          <p:spPr>
            <a:xfrm>
              <a:off x="6771794" y="2001614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1" y="637"/>
                  </a:moveTo>
                  <a:cubicBezTo>
                    <a:pt x="1023" y="1"/>
                    <a:pt x="0" y="465"/>
                    <a:pt x="589" y="841"/>
                  </a:cubicBezTo>
                  <a:cubicBezTo>
                    <a:pt x="797" y="973"/>
                    <a:pt x="925" y="834"/>
                    <a:pt x="991" y="6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19"/>
            <p:cNvSpPr/>
            <p:nvPr/>
          </p:nvSpPr>
          <p:spPr>
            <a:xfrm>
              <a:off x="6747830" y="1971777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4" y="636"/>
                  </a:moveTo>
                  <a:cubicBezTo>
                    <a:pt x="1024" y="0"/>
                    <a:pt x="0" y="464"/>
                    <a:pt x="592" y="841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19"/>
            <p:cNvSpPr/>
            <p:nvPr/>
          </p:nvSpPr>
          <p:spPr>
            <a:xfrm>
              <a:off x="6294090" y="1758017"/>
              <a:ext cx="471465" cy="264313"/>
            </a:xfrm>
            <a:custGeom>
              <a:avLst/>
              <a:gdLst/>
              <a:ahLst/>
              <a:cxnLst/>
              <a:rect l="l" t="t" r="r" b="b"/>
              <a:pathLst>
                <a:path w="11077" h="6210" extrusionOk="0">
                  <a:moveTo>
                    <a:pt x="11011" y="6203"/>
                  </a:moveTo>
                  <a:cubicBezTo>
                    <a:pt x="11040" y="6210"/>
                    <a:pt x="11066" y="6192"/>
                    <a:pt x="11070" y="6166"/>
                  </a:cubicBezTo>
                  <a:cubicBezTo>
                    <a:pt x="11077" y="6140"/>
                    <a:pt x="11059" y="6115"/>
                    <a:pt x="11033" y="6111"/>
                  </a:cubicBezTo>
                  <a:cubicBezTo>
                    <a:pt x="10525" y="6005"/>
                    <a:pt x="9864" y="5866"/>
                    <a:pt x="9184" y="5618"/>
                  </a:cubicBezTo>
                  <a:cubicBezTo>
                    <a:pt x="8508" y="5369"/>
                    <a:pt x="7813" y="5015"/>
                    <a:pt x="7240" y="4470"/>
                  </a:cubicBezTo>
                  <a:cubicBezTo>
                    <a:pt x="6728" y="3984"/>
                    <a:pt x="6132" y="3542"/>
                    <a:pt x="5551" y="3169"/>
                  </a:cubicBezTo>
                  <a:cubicBezTo>
                    <a:pt x="4813" y="2694"/>
                    <a:pt x="4093" y="2329"/>
                    <a:pt x="3582" y="2120"/>
                  </a:cubicBezTo>
                  <a:cubicBezTo>
                    <a:pt x="3424" y="2055"/>
                    <a:pt x="3227" y="1985"/>
                    <a:pt x="3008" y="1908"/>
                  </a:cubicBezTo>
                  <a:cubicBezTo>
                    <a:pt x="2006" y="1550"/>
                    <a:pt x="552" y="1031"/>
                    <a:pt x="99" y="37"/>
                  </a:cubicBezTo>
                  <a:cubicBezTo>
                    <a:pt x="88" y="12"/>
                    <a:pt x="59" y="1"/>
                    <a:pt x="37" y="12"/>
                  </a:cubicBezTo>
                  <a:cubicBezTo>
                    <a:pt x="11" y="23"/>
                    <a:pt x="0" y="52"/>
                    <a:pt x="11" y="74"/>
                  </a:cubicBezTo>
                  <a:cubicBezTo>
                    <a:pt x="479" y="1112"/>
                    <a:pt x="1959" y="1634"/>
                    <a:pt x="2975" y="1996"/>
                  </a:cubicBezTo>
                  <a:cubicBezTo>
                    <a:pt x="3190" y="2073"/>
                    <a:pt x="3384" y="2142"/>
                    <a:pt x="3545" y="2208"/>
                  </a:cubicBezTo>
                  <a:cubicBezTo>
                    <a:pt x="4049" y="2416"/>
                    <a:pt x="4766" y="2778"/>
                    <a:pt x="5500" y="3250"/>
                  </a:cubicBezTo>
                  <a:cubicBezTo>
                    <a:pt x="6078" y="3622"/>
                    <a:pt x="6666" y="4057"/>
                    <a:pt x="7174" y="4540"/>
                  </a:cubicBezTo>
                  <a:cubicBezTo>
                    <a:pt x="7759" y="5095"/>
                    <a:pt x="8464" y="5457"/>
                    <a:pt x="9151" y="5709"/>
                  </a:cubicBezTo>
                  <a:cubicBezTo>
                    <a:pt x="9838" y="5958"/>
                    <a:pt x="10503" y="6097"/>
                    <a:pt x="11011" y="62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19"/>
            <p:cNvSpPr/>
            <p:nvPr/>
          </p:nvSpPr>
          <p:spPr>
            <a:xfrm>
              <a:off x="5935525" y="1576479"/>
              <a:ext cx="888662" cy="687427"/>
            </a:xfrm>
            <a:custGeom>
              <a:avLst/>
              <a:gdLst/>
              <a:ahLst/>
              <a:cxnLst/>
              <a:rect l="l" t="t" r="r" b="b"/>
              <a:pathLst>
                <a:path w="20879" h="16151" extrusionOk="0">
                  <a:moveTo>
                    <a:pt x="12565" y="4829"/>
                  </a:moveTo>
                  <a:cubicBezTo>
                    <a:pt x="11249" y="4814"/>
                    <a:pt x="10664" y="5472"/>
                    <a:pt x="10661" y="3765"/>
                  </a:cubicBezTo>
                  <a:cubicBezTo>
                    <a:pt x="10657" y="2263"/>
                    <a:pt x="10069" y="915"/>
                    <a:pt x="8307" y="1218"/>
                  </a:cubicBezTo>
                  <a:cubicBezTo>
                    <a:pt x="7346" y="1382"/>
                    <a:pt x="7054" y="2237"/>
                    <a:pt x="6407" y="1470"/>
                  </a:cubicBezTo>
                  <a:cubicBezTo>
                    <a:pt x="5687" y="619"/>
                    <a:pt x="5234" y="1"/>
                    <a:pt x="3933" y="392"/>
                  </a:cubicBezTo>
                  <a:cubicBezTo>
                    <a:pt x="2639" y="783"/>
                    <a:pt x="888" y="2267"/>
                    <a:pt x="0" y="3286"/>
                  </a:cubicBezTo>
                  <a:cubicBezTo>
                    <a:pt x="1045" y="2650"/>
                    <a:pt x="2105" y="3118"/>
                    <a:pt x="3081" y="3531"/>
                  </a:cubicBezTo>
                  <a:cubicBezTo>
                    <a:pt x="3856" y="3856"/>
                    <a:pt x="4601" y="4105"/>
                    <a:pt x="5431" y="3838"/>
                  </a:cubicBezTo>
                  <a:cubicBezTo>
                    <a:pt x="5661" y="5377"/>
                    <a:pt x="5935" y="6268"/>
                    <a:pt x="7660" y="6309"/>
                  </a:cubicBezTo>
                  <a:cubicBezTo>
                    <a:pt x="9670" y="6352"/>
                    <a:pt x="8504" y="6762"/>
                    <a:pt x="8694" y="8684"/>
                  </a:cubicBezTo>
                  <a:cubicBezTo>
                    <a:pt x="8863" y="10369"/>
                    <a:pt x="9754" y="10208"/>
                    <a:pt x="11121" y="10263"/>
                  </a:cubicBezTo>
                  <a:cubicBezTo>
                    <a:pt x="12524" y="10318"/>
                    <a:pt x="11856" y="11257"/>
                    <a:pt x="11812" y="12368"/>
                  </a:cubicBezTo>
                  <a:cubicBezTo>
                    <a:pt x="11779" y="13176"/>
                    <a:pt x="12196" y="14440"/>
                    <a:pt x="12941" y="14937"/>
                  </a:cubicBezTo>
                  <a:cubicBezTo>
                    <a:pt x="13639" y="15405"/>
                    <a:pt x="13983" y="15025"/>
                    <a:pt x="14597" y="13855"/>
                  </a:cubicBezTo>
                  <a:cubicBezTo>
                    <a:pt x="14710" y="13632"/>
                    <a:pt x="15320" y="14290"/>
                    <a:pt x="15671" y="14488"/>
                  </a:cubicBezTo>
                  <a:cubicBezTo>
                    <a:pt x="16486" y="14944"/>
                    <a:pt x="17001" y="15562"/>
                    <a:pt x="17718" y="15829"/>
                  </a:cubicBezTo>
                  <a:cubicBezTo>
                    <a:pt x="18580" y="16150"/>
                    <a:pt x="20513" y="16132"/>
                    <a:pt x="20663" y="14988"/>
                  </a:cubicBezTo>
                  <a:cubicBezTo>
                    <a:pt x="20879" y="13325"/>
                    <a:pt x="14995" y="13830"/>
                    <a:pt x="16402" y="12185"/>
                  </a:cubicBezTo>
                  <a:cubicBezTo>
                    <a:pt x="16961" y="11527"/>
                    <a:pt x="18123" y="10632"/>
                    <a:pt x="17250" y="9674"/>
                  </a:cubicBezTo>
                  <a:cubicBezTo>
                    <a:pt x="15971" y="8278"/>
                    <a:pt x="11600" y="9525"/>
                    <a:pt x="13997" y="7939"/>
                  </a:cubicBezTo>
                  <a:cubicBezTo>
                    <a:pt x="15496" y="6948"/>
                    <a:pt x="15042" y="4858"/>
                    <a:pt x="12565" y="4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19"/>
            <p:cNvSpPr/>
            <p:nvPr/>
          </p:nvSpPr>
          <p:spPr>
            <a:xfrm>
              <a:off x="5958212" y="1635772"/>
              <a:ext cx="799579" cy="577275"/>
            </a:xfrm>
            <a:custGeom>
              <a:avLst/>
              <a:gdLst/>
              <a:ahLst/>
              <a:cxnLst/>
              <a:rect l="l" t="t" r="r" b="b"/>
              <a:pathLst>
                <a:path w="18786" h="13563" extrusionOk="0">
                  <a:moveTo>
                    <a:pt x="9287" y="4959"/>
                  </a:moveTo>
                  <a:cubicBezTo>
                    <a:pt x="7244" y="2058"/>
                    <a:pt x="4057" y="241"/>
                    <a:pt x="494" y="1429"/>
                  </a:cubicBezTo>
                  <a:cubicBezTo>
                    <a:pt x="1" y="1594"/>
                    <a:pt x="154" y="1393"/>
                    <a:pt x="564" y="1250"/>
                  </a:cubicBezTo>
                  <a:cubicBezTo>
                    <a:pt x="4120" y="0"/>
                    <a:pt x="7398" y="2116"/>
                    <a:pt x="9430" y="4938"/>
                  </a:cubicBezTo>
                  <a:cubicBezTo>
                    <a:pt x="11308" y="7587"/>
                    <a:pt x="14330" y="12945"/>
                    <a:pt x="17839" y="13285"/>
                  </a:cubicBezTo>
                  <a:cubicBezTo>
                    <a:pt x="18785" y="13376"/>
                    <a:pt x="17543" y="13562"/>
                    <a:pt x="16552" y="13135"/>
                  </a:cubicBezTo>
                  <a:cubicBezTo>
                    <a:pt x="13643" y="11878"/>
                    <a:pt x="11074" y="7525"/>
                    <a:pt x="9287" y="4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19"/>
            <p:cNvSpPr/>
            <p:nvPr/>
          </p:nvSpPr>
          <p:spPr>
            <a:xfrm>
              <a:off x="6475756" y="2014554"/>
              <a:ext cx="182210" cy="151522"/>
            </a:xfrm>
            <a:custGeom>
              <a:avLst/>
              <a:gdLst/>
              <a:ahLst/>
              <a:cxnLst/>
              <a:rect l="l" t="t" r="r" b="b"/>
              <a:pathLst>
                <a:path w="4281" h="3560" extrusionOk="0">
                  <a:moveTo>
                    <a:pt x="300" y="1411"/>
                  </a:moveTo>
                  <a:cubicBezTo>
                    <a:pt x="194" y="954"/>
                    <a:pt x="81" y="512"/>
                    <a:pt x="1" y="48"/>
                  </a:cubicBezTo>
                  <a:cubicBezTo>
                    <a:pt x="465" y="0"/>
                    <a:pt x="1660" y="910"/>
                    <a:pt x="3268" y="673"/>
                  </a:cubicBezTo>
                  <a:cubicBezTo>
                    <a:pt x="4280" y="523"/>
                    <a:pt x="3297" y="1009"/>
                    <a:pt x="2142" y="808"/>
                  </a:cubicBezTo>
                  <a:cubicBezTo>
                    <a:pt x="1488" y="698"/>
                    <a:pt x="823" y="439"/>
                    <a:pt x="198" y="223"/>
                  </a:cubicBezTo>
                  <a:cubicBezTo>
                    <a:pt x="169" y="519"/>
                    <a:pt x="1027" y="3560"/>
                    <a:pt x="585" y="3501"/>
                  </a:cubicBezTo>
                  <a:cubicBezTo>
                    <a:pt x="494" y="3048"/>
                    <a:pt x="509" y="2357"/>
                    <a:pt x="381" y="17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19"/>
            <p:cNvSpPr/>
            <p:nvPr/>
          </p:nvSpPr>
          <p:spPr>
            <a:xfrm>
              <a:off x="6334995" y="1823822"/>
              <a:ext cx="156204" cy="145947"/>
            </a:xfrm>
            <a:custGeom>
              <a:avLst/>
              <a:gdLst/>
              <a:ahLst/>
              <a:cxnLst/>
              <a:rect l="l" t="t" r="r" b="b"/>
              <a:pathLst>
                <a:path w="3670" h="3429" extrusionOk="0">
                  <a:moveTo>
                    <a:pt x="3556" y="611"/>
                  </a:moveTo>
                  <a:cubicBezTo>
                    <a:pt x="3669" y="841"/>
                    <a:pt x="3388" y="779"/>
                    <a:pt x="3121" y="768"/>
                  </a:cubicBezTo>
                  <a:cubicBezTo>
                    <a:pt x="2219" y="713"/>
                    <a:pt x="1422" y="567"/>
                    <a:pt x="563" y="278"/>
                  </a:cubicBezTo>
                  <a:cubicBezTo>
                    <a:pt x="0" y="88"/>
                    <a:pt x="271" y="487"/>
                    <a:pt x="355" y="1079"/>
                  </a:cubicBezTo>
                  <a:cubicBezTo>
                    <a:pt x="431" y="1612"/>
                    <a:pt x="691" y="2975"/>
                    <a:pt x="541" y="3429"/>
                  </a:cubicBezTo>
                  <a:cubicBezTo>
                    <a:pt x="358" y="2884"/>
                    <a:pt x="95" y="611"/>
                    <a:pt x="106" y="1"/>
                  </a:cubicBezTo>
                  <a:cubicBezTo>
                    <a:pt x="1181" y="216"/>
                    <a:pt x="1575" y="516"/>
                    <a:pt x="2814" y="585"/>
                  </a:cubicBezTo>
                  <a:cubicBezTo>
                    <a:pt x="3063" y="600"/>
                    <a:pt x="3308" y="607"/>
                    <a:pt x="3556" y="6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19"/>
            <p:cNvSpPr/>
            <p:nvPr/>
          </p:nvSpPr>
          <p:spPr>
            <a:xfrm>
              <a:off x="6198234" y="1688637"/>
              <a:ext cx="148288" cy="139094"/>
            </a:xfrm>
            <a:custGeom>
              <a:avLst/>
              <a:gdLst/>
              <a:ahLst/>
              <a:cxnLst/>
              <a:rect l="l" t="t" r="r" b="b"/>
              <a:pathLst>
                <a:path w="3484" h="3268" extrusionOk="0">
                  <a:moveTo>
                    <a:pt x="973" y="290"/>
                  </a:moveTo>
                  <a:cubicBezTo>
                    <a:pt x="1517" y="220"/>
                    <a:pt x="3027" y="1"/>
                    <a:pt x="3484" y="227"/>
                  </a:cubicBezTo>
                  <a:cubicBezTo>
                    <a:pt x="3220" y="355"/>
                    <a:pt x="1284" y="385"/>
                    <a:pt x="772" y="447"/>
                  </a:cubicBezTo>
                  <a:cubicBezTo>
                    <a:pt x="4" y="542"/>
                    <a:pt x="129" y="381"/>
                    <a:pt x="465" y="1134"/>
                  </a:cubicBezTo>
                  <a:cubicBezTo>
                    <a:pt x="480" y="1167"/>
                    <a:pt x="1426" y="3268"/>
                    <a:pt x="936" y="2625"/>
                  </a:cubicBezTo>
                  <a:cubicBezTo>
                    <a:pt x="805" y="2449"/>
                    <a:pt x="1" y="527"/>
                    <a:pt x="37" y="458"/>
                  </a:cubicBezTo>
                  <a:cubicBezTo>
                    <a:pt x="107" y="330"/>
                    <a:pt x="794" y="311"/>
                    <a:pt x="973" y="2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19"/>
            <p:cNvSpPr/>
            <p:nvPr/>
          </p:nvSpPr>
          <p:spPr>
            <a:xfrm>
              <a:off x="6019846" y="1632494"/>
              <a:ext cx="149522" cy="91807"/>
            </a:xfrm>
            <a:custGeom>
              <a:avLst/>
              <a:gdLst/>
              <a:ahLst/>
              <a:cxnLst/>
              <a:rect l="l" t="t" r="r" b="b"/>
              <a:pathLst>
                <a:path w="3513" h="2157" extrusionOk="0">
                  <a:moveTo>
                    <a:pt x="2492" y="483"/>
                  </a:moveTo>
                  <a:cubicBezTo>
                    <a:pt x="1743" y="614"/>
                    <a:pt x="1254" y="790"/>
                    <a:pt x="585" y="1148"/>
                  </a:cubicBezTo>
                  <a:cubicBezTo>
                    <a:pt x="786" y="1221"/>
                    <a:pt x="2785" y="1926"/>
                    <a:pt x="2690" y="2065"/>
                  </a:cubicBezTo>
                  <a:cubicBezTo>
                    <a:pt x="2628" y="2157"/>
                    <a:pt x="1429" y="1645"/>
                    <a:pt x="1301" y="1598"/>
                  </a:cubicBezTo>
                  <a:cubicBezTo>
                    <a:pt x="110" y="1155"/>
                    <a:pt x="0" y="1112"/>
                    <a:pt x="1378" y="647"/>
                  </a:cubicBezTo>
                  <a:cubicBezTo>
                    <a:pt x="1502" y="604"/>
                    <a:pt x="3512" y="1"/>
                    <a:pt x="3483" y="355"/>
                  </a:cubicBezTo>
                  <a:cubicBezTo>
                    <a:pt x="3472" y="454"/>
                    <a:pt x="2646" y="461"/>
                    <a:pt x="2492" y="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1" name="Google Shape;1251;p19"/>
          <p:cNvGrpSpPr/>
          <p:nvPr/>
        </p:nvGrpSpPr>
        <p:grpSpPr>
          <a:xfrm>
            <a:off x="-638523" y="-322663"/>
            <a:ext cx="2139236" cy="1944468"/>
            <a:chOff x="5935525" y="1576479"/>
            <a:chExt cx="1022922" cy="929789"/>
          </a:xfrm>
        </p:grpSpPr>
        <p:sp>
          <p:nvSpPr>
            <p:cNvPr id="1252" name="Google Shape;1252;p19"/>
            <p:cNvSpPr/>
            <p:nvPr/>
          </p:nvSpPr>
          <p:spPr>
            <a:xfrm>
              <a:off x="6274766" y="1725498"/>
              <a:ext cx="678872" cy="275677"/>
            </a:xfrm>
            <a:custGeom>
              <a:avLst/>
              <a:gdLst/>
              <a:ahLst/>
              <a:cxnLst/>
              <a:rect l="l" t="t" r="r" b="b"/>
              <a:pathLst>
                <a:path w="15950" h="6477" extrusionOk="0">
                  <a:moveTo>
                    <a:pt x="8881" y="2373"/>
                  </a:moveTo>
                  <a:cubicBezTo>
                    <a:pt x="10880" y="3893"/>
                    <a:pt x="12013" y="1887"/>
                    <a:pt x="13731" y="3648"/>
                  </a:cubicBezTo>
                  <a:cubicBezTo>
                    <a:pt x="14630" y="4573"/>
                    <a:pt x="14594" y="4865"/>
                    <a:pt x="15949" y="5238"/>
                  </a:cubicBezTo>
                  <a:cubicBezTo>
                    <a:pt x="13939" y="6477"/>
                    <a:pt x="13764" y="4664"/>
                    <a:pt x="11111" y="5263"/>
                  </a:cubicBezTo>
                  <a:cubicBezTo>
                    <a:pt x="10182" y="5475"/>
                    <a:pt x="9470" y="5812"/>
                    <a:pt x="8648" y="5256"/>
                  </a:cubicBezTo>
                  <a:cubicBezTo>
                    <a:pt x="7712" y="4617"/>
                    <a:pt x="7036" y="3813"/>
                    <a:pt x="5830" y="4003"/>
                  </a:cubicBezTo>
                  <a:cubicBezTo>
                    <a:pt x="3674" y="4343"/>
                    <a:pt x="3089" y="3886"/>
                    <a:pt x="1857" y="2175"/>
                  </a:cubicBezTo>
                  <a:cubicBezTo>
                    <a:pt x="1382" y="1518"/>
                    <a:pt x="1002" y="1006"/>
                    <a:pt x="268" y="626"/>
                  </a:cubicBezTo>
                  <a:cubicBezTo>
                    <a:pt x="1" y="491"/>
                    <a:pt x="184" y="520"/>
                    <a:pt x="527" y="454"/>
                  </a:cubicBezTo>
                  <a:cubicBezTo>
                    <a:pt x="1817" y="217"/>
                    <a:pt x="2881" y="1"/>
                    <a:pt x="4028" y="768"/>
                  </a:cubicBezTo>
                  <a:cubicBezTo>
                    <a:pt x="5227" y="1565"/>
                    <a:pt x="5165" y="1616"/>
                    <a:pt x="6663" y="1444"/>
                  </a:cubicBezTo>
                  <a:cubicBezTo>
                    <a:pt x="7811" y="1317"/>
                    <a:pt x="7741" y="1452"/>
                    <a:pt x="8669" y="22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19"/>
            <p:cNvSpPr/>
            <p:nvPr/>
          </p:nvSpPr>
          <p:spPr>
            <a:xfrm>
              <a:off x="6269956" y="1744950"/>
              <a:ext cx="688491" cy="224347"/>
            </a:xfrm>
            <a:custGeom>
              <a:avLst/>
              <a:gdLst/>
              <a:ahLst/>
              <a:cxnLst/>
              <a:rect l="l" t="t" r="r" b="b"/>
              <a:pathLst>
                <a:path w="16176" h="5271" extrusionOk="0">
                  <a:moveTo>
                    <a:pt x="63" y="151"/>
                  </a:moveTo>
                  <a:cubicBezTo>
                    <a:pt x="1503" y="428"/>
                    <a:pt x="2248" y="469"/>
                    <a:pt x="3436" y="1430"/>
                  </a:cubicBezTo>
                  <a:cubicBezTo>
                    <a:pt x="5004" y="2694"/>
                    <a:pt x="5278" y="1854"/>
                    <a:pt x="6871" y="1810"/>
                  </a:cubicBezTo>
                  <a:cubicBezTo>
                    <a:pt x="8713" y="1766"/>
                    <a:pt x="8231" y="3794"/>
                    <a:pt x="10789" y="3392"/>
                  </a:cubicBezTo>
                  <a:cubicBezTo>
                    <a:pt x="12989" y="3049"/>
                    <a:pt x="12382" y="3180"/>
                    <a:pt x="14100" y="4412"/>
                  </a:cubicBezTo>
                  <a:cubicBezTo>
                    <a:pt x="15295" y="5271"/>
                    <a:pt x="16176" y="4796"/>
                    <a:pt x="15540" y="4766"/>
                  </a:cubicBezTo>
                  <a:cubicBezTo>
                    <a:pt x="13822" y="4686"/>
                    <a:pt x="14052" y="3787"/>
                    <a:pt x="12861" y="3315"/>
                  </a:cubicBezTo>
                  <a:cubicBezTo>
                    <a:pt x="11363" y="2716"/>
                    <a:pt x="10003" y="3900"/>
                    <a:pt x="8958" y="2906"/>
                  </a:cubicBezTo>
                  <a:cubicBezTo>
                    <a:pt x="7957" y="1952"/>
                    <a:pt x="7540" y="1404"/>
                    <a:pt x="6060" y="1821"/>
                  </a:cubicBezTo>
                  <a:cubicBezTo>
                    <a:pt x="3999" y="2402"/>
                    <a:pt x="3871" y="1199"/>
                    <a:pt x="2215" y="531"/>
                  </a:cubicBezTo>
                  <a:cubicBezTo>
                    <a:pt x="1744" y="341"/>
                    <a:pt x="1210" y="227"/>
                    <a:pt x="713" y="118"/>
                  </a:cubicBezTo>
                  <a:cubicBezTo>
                    <a:pt x="487" y="70"/>
                    <a:pt x="227" y="1"/>
                    <a:pt x="1" y="81"/>
                  </a:cubicBezTo>
                  <a:lnTo>
                    <a:pt x="23" y="1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19"/>
            <p:cNvSpPr/>
            <p:nvPr/>
          </p:nvSpPr>
          <p:spPr>
            <a:xfrm>
              <a:off x="6300773" y="1746355"/>
              <a:ext cx="645248" cy="218899"/>
            </a:xfrm>
            <a:custGeom>
              <a:avLst/>
              <a:gdLst/>
              <a:ahLst/>
              <a:cxnLst/>
              <a:rect l="l" t="t" r="r" b="b"/>
              <a:pathLst>
                <a:path w="15160" h="5143" extrusionOk="0">
                  <a:moveTo>
                    <a:pt x="7982" y="4028"/>
                  </a:moveTo>
                  <a:cubicBezTo>
                    <a:pt x="9926" y="5143"/>
                    <a:pt x="10496" y="3155"/>
                    <a:pt x="12747" y="4412"/>
                  </a:cubicBezTo>
                  <a:cubicBezTo>
                    <a:pt x="13478" y="4821"/>
                    <a:pt x="14012" y="5099"/>
                    <a:pt x="14871" y="4869"/>
                  </a:cubicBezTo>
                  <a:cubicBezTo>
                    <a:pt x="14980" y="4839"/>
                    <a:pt x="15159" y="4733"/>
                    <a:pt x="14812" y="4766"/>
                  </a:cubicBezTo>
                  <a:cubicBezTo>
                    <a:pt x="13032" y="4942"/>
                    <a:pt x="13420" y="4320"/>
                    <a:pt x="12035" y="3929"/>
                  </a:cubicBezTo>
                  <a:cubicBezTo>
                    <a:pt x="10445" y="3483"/>
                    <a:pt x="9469" y="4938"/>
                    <a:pt x="7861" y="3787"/>
                  </a:cubicBezTo>
                  <a:cubicBezTo>
                    <a:pt x="6633" y="2906"/>
                    <a:pt x="6633" y="2508"/>
                    <a:pt x="4974" y="2734"/>
                  </a:cubicBezTo>
                  <a:cubicBezTo>
                    <a:pt x="2094" y="3125"/>
                    <a:pt x="2558" y="954"/>
                    <a:pt x="556" y="140"/>
                  </a:cubicBezTo>
                  <a:cubicBezTo>
                    <a:pt x="212" y="1"/>
                    <a:pt x="0" y="59"/>
                    <a:pt x="603" y="311"/>
                  </a:cubicBezTo>
                  <a:cubicBezTo>
                    <a:pt x="2387" y="1053"/>
                    <a:pt x="2080" y="3176"/>
                    <a:pt x="4846" y="2884"/>
                  </a:cubicBezTo>
                  <a:cubicBezTo>
                    <a:pt x="5427" y="2822"/>
                    <a:pt x="6257" y="2643"/>
                    <a:pt x="6732" y="3052"/>
                  </a:cubicBezTo>
                  <a:cubicBezTo>
                    <a:pt x="7214" y="3465"/>
                    <a:pt x="7412" y="3688"/>
                    <a:pt x="7982" y="40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19"/>
            <p:cNvSpPr/>
            <p:nvPr/>
          </p:nvSpPr>
          <p:spPr>
            <a:xfrm>
              <a:off x="6223773" y="1814969"/>
              <a:ext cx="269293" cy="688193"/>
            </a:xfrm>
            <a:custGeom>
              <a:avLst/>
              <a:gdLst/>
              <a:ahLst/>
              <a:cxnLst/>
              <a:rect l="l" t="t" r="r" b="b"/>
              <a:pathLst>
                <a:path w="6327" h="16169" extrusionOk="0">
                  <a:moveTo>
                    <a:pt x="1999" y="7551"/>
                  </a:moveTo>
                  <a:cubicBezTo>
                    <a:pt x="2306" y="5055"/>
                    <a:pt x="0" y="5091"/>
                    <a:pt x="658" y="2719"/>
                  </a:cubicBezTo>
                  <a:cubicBezTo>
                    <a:pt x="1002" y="1477"/>
                    <a:pt x="1272" y="1363"/>
                    <a:pt x="910" y="0"/>
                  </a:cubicBezTo>
                  <a:cubicBezTo>
                    <a:pt x="2997" y="1111"/>
                    <a:pt x="1520" y="2178"/>
                    <a:pt x="3373" y="4166"/>
                  </a:cubicBezTo>
                  <a:cubicBezTo>
                    <a:pt x="4024" y="4865"/>
                    <a:pt x="4674" y="5307"/>
                    <a:pt x="4609" y="6301"/>
                  </a:cubicBezTo>
                  <a:cubicBezTo>
                    <a:pt x="4532" y="7430"/>
                    <a:pt x="4174" y="8420"/>
                    <a:pt x="4945" y="9363"/>
                  </a:cubicBezTo>
                  <a:cubicBezTo>
                    <a:pt x="6326" y="11055"/>
                    <a:pt x="6228" y="11790"/>
                    <a:pt x="5372" y="13716"/>
                  </a:cubicBezTo>
                  <a:cubicBezTo>
                    <a:pt x="5040" y="14458"/>
                    <a:pt x="4791" y="15042"/>
                    <a:pt x="4835" y="15872"/>
                  </a:cubicBezTo>
                  <a:cubicBezTo>
                    <a:pt x="4850" y="16168"/>
                    <a:pt x="4784" y="16000"/>
                    <a:pt x="4554" y="15733"/>
                  </a:cubicBezTo>
                  <a:cubicBezTo>
                    <a:pt x="3699" y="14739"/>
                    <a:pt x="2979" y="13931"/>
                    <a:pt x="3059" y="12550"/>
                  </a:cubicBezTo>
                  <a:cubicBezTo>
                    <a:pt x="3147" y="11117"/>
                    <a:pt x="3220" y="11143"/>
                    <a:pt x="2317" y="9933"/>
                  </a:cubicBezTo>
                  <a:cubicBezTo>
                    <a:pt x="1626" y="9009"/>
                    <a:pt x="1780" y="8998"/>
                    <a:pt x="1959" y="78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19"/>
            <p:cNvSpPr/>
            <p:nvPr/>
          </p:nvSpPr>
          <p:spPr>
            <a:xfrm>
              <a:off x="6260762" y="1810585"/>
              <a:ext cx="175357" cy="695684"/>
            </a:xfrm>
            <a:custGeom>
              <a:avLst/>
              <a:gdLst/>
              <a:ahLst/>
              <a:cxnLst/>
              <a:rect l="l" t="t" r="r" b="b"/>
              <a:pathLst>
                <a:path w="4120" h="16345" extrusionOk="0">
                  <a:moveTo>
                    <a:pt x="4109" y="16260"/>
                  </a:moveTo>
                  <a:cubicBezTo>
                    <a:pt x="3623" y="14875"/>
                    <a:pt x="3283" y="14210"/>
                    <a:pt x="3513" y="12701"/>
                  </a:cubicBezTo>
                  <a:cubicBezTo>
                    <a:pt x="3816" y="10705"/>
                    <a:pt x="2950" y="10895"/>
                    <a:pt x="2113" y="9539"/>
                  </a:cubicBezTo>
                  <a:cubicBezTo>
                    <a:pt x="1141" y="7972"/>
                    <a:pt x="3137" y="7365"/>
                    <a:pt x="1503" y="5362"/>
                  </a:cubicBezTo>
                  <a:cubicBezTo>
                    <a:pt x="96" y="3634"/>
                    <a:pt x="516" y="4090"/>
                    <a:pt x="714" y="1985"/>
                  </a:cubicBezTo>
                  <a:cubicBezTo>
                    <a:pt x="852" y="524"/>
                    <a:pt x="1" y="1"/>
                    <a:pt x="293" y="564"/>
                  </a:cubicBezTo>
                  <a:cubicBezTo>
                    <a:pt x="1090" y="2088"/>
                    <a:pt x="198" y="2340"/>
                    <a:pt x="388" y="3608"/>
                  </a:cubicBezTo>
                  <a:cubicBezTo>
                    <a:pt x="630" y="5205"/>
                    <a:pt x="2340" y="5782"/>
                    <a:pt x="2007" y="7186"/>
                  </a:cubicBezTo>
                  <a:cubicBezTo>
                    <a:pt x="1686" y="8531"/>
                    <a:pt x="1423" y="9167"/>
                    <a:pt x="2530" y="10237"/>
                  </a:cubicBezTo>
                  <a:cubicBezTo>
                    <a:pt x="4068" y="11725"/>
                    <a:pt x="3096" y="12437"/>
                    <a:pt x="3352" y="14206"/>
                  </a:cubicBezTo>
                  <a:cubicBezTo>
                    <a:pt x="3425" y="14711"/>
                    <a:pt x="3597" y="15226"/>
                    <a:pt x="3754" y="15712"/>
                  </a:cubicBezTo>
                  <a:cubicBezTo>
                    <a:pt x="3824" y="15931"/>
                    <a:pt x="3897" y="16191"/>
                    <a:pt x="4083" y="16344"/>
                  </a:cubicBezTo>
                  <a:lnTo>
                    <a:pt x="4120" y="162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19"/>
            <p:cNvSpPr/>
            <p:nvPr/>
          </p:nvSpPr>
          <p:spPr>
            <a:xfrm>
              <a:off x="6265912" y="1821949"/>
              <a:ext cx="223411" cy="657548"/>
            </a:xfrm>
            <a:custGeom>
              <a:avLst/>
              <a:gdLst/>
              <a:ahLst/>
              <a:cxnLst/>
              <a:rect l="l" t="t" r="r" b="b"/>
              <a:pathLst>
                <a:path w="5249" h="15449" extrusionOk="0">
                  <a:moveTo>
                    <a:pt x="3012" y="6553"/>
                  </a:moveTo>
                  <a:cubicBezTo>
                    <a:pt x="2990" y="4313"/>
                    <a:pt x="987" y="4825"/>
                    <a:pt x="936" y="2245"/>
                  </a:cubicBezTo>
                  <a:cubicBezTo>
                    <a:pt x="922" y="1408"/>
                    <a:pt x="892" y="805"/>
                    <a:pt x="260" y="180"/>
                  </a:cubicBezTo>
                  <a:cubicBezTo>
                    <a:pt x="180" y="99"/>
                    <a:pt x="1" y="1"/>
                    <a:pt x="205" y="282"/>
                  </a:cubicBezTo>
                  <a:cubicBezTo>
                    <a:pt x="1250" y="1729"/>
                    <a:pt x="520" y="1711"/>
                    <a:pt x="881" y="3103"/>
                  </a:cubicBezTo>
                  <a:cubicBezTo>
                    <a:pt x="1298" y="4701"/>
                    <a:pt x="3045" y="4810"/>
                    <a:pt x="2858" y="6780"/>
                  </a:cubicBezTo>
                  <a:cubicBezTo>
                    <a:pt x="2720" y="8282"/>
                    <a:pt x="2376" y="8483"/>
                    <a:pt x="3407" y="9802"/>
                  </a:cubicBezTo>
                  <a:cubicBezTo>
                    <a:pt x="5194" y="12094"/>
                    <a:pt x="3089" y="12784"/>
                    <a:pt x="3396" y="14926"/>
                  </a:cubicBezTo>
                  <a:cubicBezTo>
                    <a:pt x="3447" y="15295"/>
                    <a:pt x="3604" y="15449"/>
                    <a:pt x="3516" y="14798"/>
                  </a:cubicBezTo>
                  <a:cubicBezTo>
                    <a:pt x="3260" y="12887"/>
                    <a:pt x="5249" y="12079"/>
                    <a:pt x="3600" y="9839"/>
                  </a:cubicBezTo>
                  <a:cubicBezTo>
                    <a:pt x="3257" y="9371"/>
                    <a:pt x="2683" y="8742"/>
                    <a:pt x="2796" y="8125"/>
                  </a:cubicBezTo>
                  <a:cubicBezTo>
                    <a:pt x="2910" y="7500"/>
                    <a:pt x="3005" y="7218"/>
                    <a:pt x="3012" y="65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19"/>
            <p:cNvSpPr/>
            <p:nvPr/>
          </p:nvSpPr>
          <p:spPr>
            <a:xfrm>
              <a:off x="6512617" y="2248191"/>
              <a:ext cx="87636" cy="81082"/>
            </a:xfrm>
            <a:custGeom>
              <a:avLst/>
              <a:gdLst/>
              <a:ahLst/>
              <a:cxnLst/>
              <a:rect l="l" t="t" r="r" b="b"/>
              <a:pathLst>
                <a:path w="2059" h="1905" extrusionOk="0">
                  <a:moveTo>
                    <a:pt x="1156" y="1886"/>
                  </a:moveTo>
                  <a:cubicBezTo>
                    <a:pt x="1177" y="1904"/>
                    <a:pt x="1210" y="1904"/>
                    <a:pt x="1232" y="1882"/>
                  </a:cubicBezTo>
                  <a:cubicBezTo>
                    <a:pt x="1251" y="1860"/>
                    <a:pt x="1251" y="1824"/>
                    <a:pt x="1229" y="1806"/>
                  </a:cubicBezTo>
                  <a:cubicBezTo>
                    <a:pt x="352" y="987"/>
                    <a:pt x="352" y="377"/>
                    <a:pt x="388" y="165"/>
                  </a:cubicBezTo>
                  <a:lnTo>
                    <a:pt x="1963" y="1648"/>
                  </a:lnTo>
                  <a:cubicBezTo>
                    <a:pt x="1985" y="1667"/>
                    <a:pt x="2018" y="1667"/>
                    <a:pt x="2040" y="1645"/>
                  </a:cubicBezTo>
                  <a:cubicBezTo>
                    <a:pt x="2058" y="1623"/>
                    <a:pt x="2058" y="1586"/>
                    <a:pt x="2036" y="1568"/>
                  </a:cubicBezTo>
                  <a:lnTo>
                    <a:pt x="395" y="22"/>
                  </a:lnTo>
                  <a:cubicBezTo>
                    <a:pt x="388" y="15"/>
                    <a:pt x="384" y="11"/>
                    <a:pt x="377" y="8"/>
                  </a:cubicBezTo>
                  <a:cubicBezTo>
                    <a:pt x="348" y="0"/>
                    <a:pt x="319" y="11"/>
                    <a:pt x="308" y="40"/>
                  </a:cubicBezTo>
                  <a:cubicBezTo>
                    <a:pt x="304" y="44"/>
                    <a:pt x="1" y="808"/>
                    <a:pt x="1156" y="1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19"/>
            <p:cNvSpPr/>
            <p:nvPr/>
          </p:nvSpPr>
          <p:spPr>
            <a:xfrm>
              <a:off x="6515597" y="2232953"/>
              <a:ext cx="86061" cy="47159"/>
            </a:xfrm>
            <a:custGeom>
              <a:avLst/>
              <a:gdLst/>
              <a:ahLst/>
              <a:cxnLst/>
              <a:rect l="l" t="t" r="r" b="b"/>
              <a:pathLst>
                <a:path w="2022" h="1108" extrusionOk="0">
                  <a:moveTo>
                    <a:pt x="59" y="4"/>
                  </a:moveTo>
                  <a:cubicBezTo>
                    <a:pt x="29" y="0"/>
                    <a:pt x="4" y="26"/>
                    <a:pt x="4" y="55"/>
                  </a:cubicBezTo>
                  <a:cubicBezTo>
                    <a:pt x="0" y="84"/>
                    <a:pt x="22" y="110"/>
                    <a:pt x="55" y="113"/>
                  </a:cubicBezTo>
                  <a:cubicBezTo>
                    <a:pt x="263" y="124"/>
                    <a:pt x="552" y="238"/>
                    <a:pt x="848" y="391"/>
                  </a:cubicBezTo>
                  <a:cubicBezTo>
                    <a:pt x="1268" y="610"/>
                    <a:pt x="1696" y="903"/>
                    <a:pt x="1926" y="1085"/>
                  </a:cubicBezTo>
                  <a:cubicBezTo>
                    <a:pt x="1948" y="1107"/>
                    <a:pt x="1985" y="1104"/>
                    <a:pt x="2003" y="1078"/>
                  </a:cubicBezTo>
                  <a:cubicBezTo>
                    <a:pt x="2021" y="1056"/>
                    <a:pt x="2017" y="1020"/>
                    <a:pt x="1992" y="1001"/>
                  </a:cubicBezTo>
                  <a:cubicBezTo>
                    <a:pt x="1758" y="815"/>
                    <a:pt x="1323" y="515"/>
                    <a:pt x="899" y="296"/>
                  </a:cubicBezTo>
                  <a:cubicBezTo>
                    <a:pt x="589" y="135"/>
                    <a:pt x="285" y="15"/>
                    <a:pt x="59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19"/>
            <p:cNvSpPr/>
            <p:nvPr/>
          </p:nvSpPr>
          <p:spPr>
            <a:xfrm>
              <a:off x="6543264" y="2309952"/>
              <a:ext cx="53544" cy="40477"/>
            </a:xfrm>
            <a:custGeom>
              <a:avLst/>
              <a:gdLst/>
              <a:ahLst/>
              <a:cxnLst/>
              <a:rect l="l" t="t" r="r" b="b"/>
              <a:pathLst>
                <a:path w="1258" h="951" extrusionOk="0">
                  <a:moveTo>
                    <a:pt x="859" y="738"/>
                  </a:moveTo>
                  <a:cubicBezTo>
                    <a:pt x="1258" y="146"/>
                    <a:pt x="1" y="0"/>
                    <a:pt x="351" y="702"/>
                  </a:cubicBezTo>
                  <a:cubicBezTo>
                    <a:pt x="479" y="950"/>
                    <a:pt x="680" y="892"/>
                    <a:pt x="859" y="7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19"/>
            <p:cNvSpPr/>
            <p:nvPr/>
          </p:nvSpPr>
          <p:spPr>
            <a:xfrm>
              <a:off x="6580763" y="2299652"/>
              <a:ext cx="53544" cy="40519"/>
            </a:xfrm>
            <a:custGeom>
              <a:avLst/>
              <a:gdLst/>
              <a:ahLst/>
              <a:cxnLst/>
              <a:rect l="l" t="t" r="r" b="b"/>
              <a:pathLst>
                <a:path w="1258" h="952" extrusionOk="0">
                  <a:moveTo>
                    <a:pt x="859" y="739"/>
                  </a:moveTo>
                  <a:cubicBezTo>
                    <a:pt x="1258" y="143"/>
                    <a:pt x="0" y="1"/>
                    <a:pt x="355" y="703"/>
                  </a:cubicBezTo>
                  <a:cubicBezTo>
                    <a:pt x="479" y="951"/>
                    <a:pt x="684" y="893"/>
                    <a:pt x="859" y="7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19"/>
            <p:cNvSpPr/>
            <p:nvPr/>
          </p:nvSpPr>
          <p:spPr>
            <a:xfrm>
              <a:off x="6575017" y="2256874"/>
              <a:ext cx="53544" cy="40647"/>
            </a:xfrm>
            <a:custGeom>
              <a:avLst/>
              <a:gdLst/>
              <a:ahLst/>
              <a:cxnLst/>
              <a:rect l="l" t="t" r="r" b="b"/>
              <a:pathLst>
                <a:path w="1258" h="955" extrusionOk="0">
                  <a:moveTo>
                    <a:pt x="859" y="743"/>
                  </a:moveTo>
                  <a:cubicBezTo>
                    <a:pt x="1257" y="147"/>
                    <a:pt x="0" y="1"/>
                    <a:pt x="355" y="706"/>
                  </a:cubicBezTo>
                  <a:cubicBezTo>
                    <a:pt x="479" y="955"/>
                    <a:pt x="680" y="896"/>
                    <a:pt x="859" y="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19"/>
            <p:cNvSpPr/>
            <p:nvPr/>
          </p:nvSpPr>
          <p:spPr>
            <a:xfrm>
              <a:off x="6264380" y="1770021"/>
              <a:ext cx="311600" cy="525945"/>
            </a:xfrm>
            <a:custGeom>
              <a:avLst/>
              <a:gdLst/>
              <a:ahLst/>
              <a:cxnLst/>
              <a:rect l="l" t="t" r="r" b="b"/>
              <a:pathLst>
                <a:path w="7321" h="12357" extrusionOk="0">
                  <a:moveTo>
                    <a:pt x="7221" y="12334"/>
                  </a:moveTo>
                  <a:cubicBezTo>
                    <a:pt x="7243" y="12356"/>
                    <a:pt x="7280" y="12356"/>
                    <a:pt x="7298" y="12334"/>
                  </a:cubicBezTo>
                  <a:cubicBezTo>
                    <a:pt x="7320" y="12309"/>
                    <a:pt x="7320" y="12276"/>
                    <a:pt x="7298" y="12257"/>
                  </a:cubicBezTo>
                  <a:cubicBezTo>
                    <a:pt x="6871" y="11863"/>
                    <a:pt x="6308" y="11344"/>
                    <a:pt x="5796" y="10712"/>
                  </a:cubicBezTo>
                  <a:cubicBezTo>
                    <a:pt x="5285" y="10079"/>
                    <a:pt x="4820" y="9334"/>
                    <a:pt x="4583" y="8479"/>
                  </a:cubicBezTo>
                  <a:cubicBezTo>
                    <a:pt x="4371" y="7711"/>
                    <a:pt x="4053" y="6944"/>
                    <a:pt x="3709" y="6246"/>
                  </a:cubicBezTo>
                  <a:cubicBezTo>
                    <a:pt x="3271" y="5358"/>
                    <a:pt x="2785" y="4587"/>
                    <a:pt x="2412" y="4090"/>
                  </a:cubicBezTo>
                  <a:cubicBezTo>
                    <a:pt x="2299" y="3936"/>
                    <a:pt x="2149" y="3753"/>
                    <a:pt x="1981" y="3552"/>
                  </a:cubicBezTo>
                  <a:cubicBezTo>
                    <a:pt x="1221" y="2628"/>
                    <a:pt x="113" y="1287"/>
                    <a:pt x="259" y="62"/>
                  </a:cubicBezTo>
                  <a:cubicBezTo>
                    <a:pt x="259" y="33"/>
                    <a:pt x="241" y="7"/>
                    <a:pt x="208" y="4"/>
                  </a:cubicBezTo>
                  <a:cubicBezTo>
                    <a:pt x="179" y="0"/>
                    <a:pt x="154" y="22"/>
                    <a:pt x="150" y="51"/>
                  </a:cubicBezTo>
                  <a:cubicBezTo>
                    <a:pt x="0" y="1319"/>
                    <a:pt x="1126" y="2683"/>
                    <a:pt x="1897" y="3622"/>
                  </a:cubicBezTo>
                  <a:cubicBezTo>
                    <a:pt x="2061" y="3819"/>
                    <a:pt x="2211" y="3998"/>
                    <a:pt x="2328" y="4155"/>
                  </a:cubicBezTo>
                  <a:cubicBezTo>
                    <a:pt x="2693" y="4649"/>
                    <a:pt x="3176" y="5413"/>
                    <a:pt x="3611" y="6293"/>
                  </a:cubicBezTo>
                  <a:cubicBezTo>
                    <a:pt x="3954" y="6984"/>
                    <a:pt x="4269" y="7748"/>
                    <a:pt x="4481" y="8504"/>
                  </a:cubicBezTo>
                  <a:cubicBezTo>
                    <a:pt x="4722" y="9381"/>
                    <a:pt x="5193" y="10142"/>
                    <a:pt x="5712" y="10781"/>
                  </a:cubicBezTo>
                  <a:cubicBezTo>
                    <a:pt x="6227" y="11417"/>
                    <a:pt x="6794" y="11940"/>
                    <a:pt x="7221" y="1233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19"/>
            <p:cNvSpPr/>
            <p:nvPr/>
          </p:nvSpPr>
          <p:spPr>
            <a:xfrm>
              <a:off x="6706755" y="2006297"/>
              <a:ext cx="87934" cy="46095"/>
            </a:xfrm>
            <a:custGeom>
              <a:avLst/>
              <a:gdLst/>
              <a:ahLst/>
              <a:cxnLst/>
              <a:rect l="l" t="t" r="r" b="b"/>
              <a:pathLst>
                <a:path w="2066" h="1083" extrusionOk="0">
                  <a:moveTo>
                    <a:pt x="1495" y="1075"/>
                  </a:moveTo>
                  <a:cubicBezTo>
                    <a:pt x="1521" y="1082"/>
                    <a:pt x="1546" y="1064"/>
                    <a:pt x="1554" y="1038"/>
                  </a:cubicBezTo>
                  <a:cubicBezTo>
                    <a:pt x="1557" y="1013"/>
                    <a:pt x="1543" y="987"/>
                    <a:pt x="1514" y="980"/>
                  </a:cubicBezTo>
                  <a:cubicBezTo>
                    <a:pt x="472" y="757"/>
                    <a:pt x="194" y="293"/>
                    <a:pt x="125" y="114"/>
                  </a:cubicBezTo>
                  <a:lnTo>
                    <a:pt x="2003" y="527"/>
                  </a:lnTo>
                  <a:cubicBezTo>
                    <a:pt x="2029" y="530"/>
                    <a:pt x="2054" y="516"/>
                    <a:pt x="2058" y="490"/>
                  </a:cubicBezTo>
                  <a:cubicBezTo>
                    <a:pt x="2065" y="461"/>
                    <a:pt x="2047" y="435"/>
                    <a:pt x="2022" y="432"/>
                  </a:cubicBezTo>
                  <a:lnTo>
                    <a:pt x="66" y="4"/>
                  </a:lnTo>
                  <a:cubicBezTo>
                    <a:pt x="59" y="0"/>
                    <a:pt x="52" y="0"/>
                    <a:pt x="44" y="0"/>
                  </a:cubicBezTo>
                  <a:cubicBezTo>
                    <a:pt x="19" y="8"/>
                    <a:pt x="1" y="33"/>
                    <a:pt x="8" y="59"/>
                  </a:cubicBezTo>
                  <a:cubicBezTo>
                    <a:pt x="8" y="59"/>
                    <a:pt x="125" y="782"/>
                    <a:pt x="1495" y="1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19"/>
            <p:cNvSpPr/>
            <p:nvPr/>
          </p:nvSpPr>
          <p:spPr>
            <a:xfrm>
              <a:off x="6692283" y="1991356"/>
              <a:ext cx="85465" cy="12173"/>
            </a:xfrm>
            <a:custGeom>
              <a:avLst/>
              <a:gdLst/>
              <a:ahLst/>
              <a:cxnLst/>
              <a:rect l="l" t="t" r="r" b="b"/>
              <a:pathLst>
                <a:path w="2008" h="286" extrusionOk="0">
                  <a:moveTo>
                    <a:pt x="30" y="187"/>
                  </a:moveTo>
                  <a:cubicBezTo>
                    <a:pt x="8" y="202"/>
                    <a:pt x="1" y="231"/>
                    <a:pt x="12" y="253"/>
                  </a:cubicBezTo>
                  <a:cubicBezTo>
                    <a:pt x="23" y="278"/>
                    <a:pt x="52" y="286"/>
                    <a:pt x="77" y="275"/>
                  </a:cubicBezTo>
                  <a:cubicBezTo>
                    <a:pt x="242" y="187"/>
                    <a:pt x="516" y="143"/>
                    <a:pt x="808" y="125"/>
                  </a:cubicBezTo>
                  <a:cubicBezTo>
                    <a:pt x="1229" y="99"/>
                    <a:pt x="1689" y="125"/>
                    <a:pt x="1949" y="161"/>
                  </a:cubicBezTo>
                  <a:cubicBezTo>
                    <a:pt x="1974" y="165"/>
                    <a:pt x="2000" y="147"/>
                    <a:pt x="2003" y="121"/>
                  </a:cubicBezTo>
                  <a:cubicBezTo>
                    <a:pt x="2007" y="96"/>
                    <a:pt x="1989" y="70"/>
                    <a:pt x="1963" y="66"/>
                  </a:cubicBezTo>
                  <a:cubicBezTo>
                    <a:pt x="1696" y="30"/>
                    <a:pt x="1229" y="1"/>
                    <a:pt x="805" y="30"/>
                  </a:cubicBezTo>
                  <a:cubicBezTo>
                    <a:pt x="498" y="48"/>
                    <a:pt x="209" y="96"/>
                    <a:pt x="30" y="1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19"/>
            <p:cNvSpPr/>
            <p:nvPr/>
          </p:nvSpPr>
          <p:spPr>
            <a:xfrm>
              <a:off x="6747830" y="2026685"/>
              <a:ext cx="43754" cy="41413"/>
            </a:xfrm>
            <a:custGeom>
              <a:avLst/>
              <a:gdLst/>
              <a:ahLst/>
              <a:cxnLst/>
              <a:rect l="l" t="t" r="r" b="b"/>
              <a:pathLst>
                <a:path w="1028" h="973" extrusionOk="0">
                  <a:moveTo>
                    <a:pt x="994" y="636"/>
                  </a:moveTo>
                  <a:cubicBezTo>
                    <a:pt x="1027" y="0"/>
                    <a:pt x="0" y="464"/>
                    <a:pt x="592" y="837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19"/>
            <p:cNvSpPr/>
            <p:nvPr/>
          </p:nvSpPr>
          <p:spPr>
            <a:xfrm>
              <a:off x="6771794" y="2001614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1" y="637"/>
                  </a:moveTo>
                  <a:cubicBezTo>
                    <a:pt x="1023" y="1"/>
                    <a:pt x="0" y="465"/>
                    <a:pt x="589" y="841"/>
                  </a:cubicBezTo>
                  <a:cubicBezTo>
                    <a:pt x="797" y="973"/>
                    <a:pt x="925" y="834"/>
                    <a:pt x="991" y="6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19"/>
            <p:cNvSpPr/>
            <p:nvPr/>
          </p:nvSpPr>
          <p:spPr>
            <a:xfrm>
              <a:off x="6747830" y="1971777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4" y="636"/>
                  </a:moveTo>
                  <a:cubicBezTo>
                    <a:pt x="1024" y="0"/>
                    <a:pt x="0" y="464"/>
                    <a:pt x="592" y="841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19"/>
            <p:cNvSpPr/>
            <p:nvPr/>
          </p:nvSpPr>
          <p:spPr>
            <a:xfrm>
              <a:off x="6294090" y="1758017"/>
              <a:ext cx="471465" cy="264313"/>
            </a:xfrm>
            <a:custGeom>
              <a:avLst/>
              <a:gdLst/>
              <a:ahLst/>
              <a:cxnLst/>
              <a:rect l="l" t="t" r="r" b="b"/>
              <a:pathLst>
                <a:path w="11077" h="6210" extrusionOk="0">
                  <a:moveTo>
                    <a:pt x="11011" y="6203"/>
                  </a:moveTo>
                  <a:cubicBezTo>
                    <a:pt x="11040" y="6210"/>
                    <a:pt x="11066" y="6192"/>
                    <a:pt x="11070" y="6166"/>
                  </a:cubicBezTo>
                  <a:cubicBezTo>
                    <a:pt x="11077" y="6140"/>
                    <a:pt x="11059" y="6115"/>
                    <a:pt x="11033" y="6111"/>
                  </a:cubicBezTo>
                  <a:cubicBezTo>
                    <a:pt x="10525" y="6005"/>
                    <a:pt x="9864" y="5866"/>
                    <a:pt x="9184" y="5618"/>
                  </a:cubicBezTo>
                  <a:cubicBezTo>
                    <a:pt x="8508" y="5369"/>
                    <a:pt x="7813" y="5015"/>
                    <a:pt x="7240" y="4470"/>
                  </a:cubicBezTo>
                  <a:cubicBezTo>
                    <a:pt x="6728" y="3984"/>
                    <a:pt x="6132" y="3542"/>
                    <a:pt x="5551" y="3169"/>
                  </a:cubicBezTo>
                  <a:cubicBezTo>
                    <a:pt x="4813" y="2694"/>
                    <a:pt x="4093" y="2329"/>
                    <a:pt x="3582" y="2120"/>
                  </a:cubicBezTo>
                  <a:cubicBezTo>
                    <a:pt x="3424" y="2055"/>
                    <a:pt x="3227" y="1985"/>
                    <a:pt x="3008" y="1908"/>
                  </a:cubicBezTo>
                  <a:cubicBezTo>
                    <a:pt x="2006" y="1550"/>
                    <a:pt x="552" y="1031"/>
                    <a:pt x="99" y="37"/>
                  </a:cubicBezTo>
                  <a:cubicBezTo>
                    <a:pt x="88" y="12"/>
                    <a:pt x="59" y="1"/>
                    <a:pt x="37" y="12"/>
                  </a:cubicBezTo>
                  <a:cubicBezTo>
                    <a:pt x="11" y="23"/>
                    <a:pt x="0" y="52"/>
                    <a:pt x="11" y="74"/>
                  </a:cubicBezTo>
                  <a:cubicBezTo>
                    <a:pt x="479" y="1112"/>
                    <a:pt x="1959" y="1634"/>
                    <a:pt x="2975" y="1996"/>
                  </a:cubicBezTo>
                  <a:cubicBezTo>
                    <a:pt x="3190" y="2073"/>
                    <a:pt x="3384" y="2142"/>
                    <a:pt x="3545" y="2208"/>
                  </a:cubicBezTo>
                  <a:cubicBezTo>
                    <a:pt x="4049" y="2416"/>
                    <a:pt x="4766" y="2778"/>
                    <a:pt x="5500" y="3250"/>
                  </a:cubicBezTo>
                  <a:cubicBezTo>
                    <a:pt x="6078" y="3622"/>
                    <a:pt x="6666" y="4057"/>
                    <a:pt x="7174" y="4540"/>
                  </a:cubicBezTo>
                  <a:cubicBezTo>
                    <a:pt x="7759" y="5095"/>
                    <a:pt x="8464" y="5457"/>
                    <a:pt x="9151" y="5709"/>
                  </a:cubicBezTo>
                  <a:cubicBezTo>
                    <a:pt x="9838" y="5958"/>
                    <a:pt x="10503" y="6097"/>
                    <a:pt x="11011" y="62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19"/>
            <p:cNvSpPr/>
            <p:nvPr/>
          </p:nvSpPr>
          <p:spPr>
            <a:xfrm>
              <a:off x="5935525" y="1576479"/>
              <a:ext cx="888662" cy="687427"/>
            </a:xfrm>
            <a:custGeom>
              <a:avLst/>
              <a:gdLst/>
              <a:ahLst/>
              <a:cxnLst/>
              <a:rect l="l" t="t" r="r" b="b"/>
              <a:pathLst>
                <a:path w="20879" h="16151" extrusionOk="0">
                  <a:moveTo>
                    <a:pt x="12565" y="4829"/>
                  </a:moveTo>
                  <a:cubicBezTo>
                    <a:pt x="11249" y="4814"/>
                    <a:pt x="10664" y="5472"/>
                    <a:pt x="10661" y="3765"/>
                  </a:cubicBezTo>
                  <a:cubicBezTo>
                    <a:pt x="10657" y="2263"/>
                    <a:pt x="10069" y="915"/>
                    <a:pt x="8307" y="1218"/>
                  </a:cubicBezTo>
                  <a:cubicBezTo>
                    <a:pt x="7346" y="1382"/>
                    <a:pt x="7054" y="2237"/>
                    <a:pt x="6407" y="1470"/>
                  </a:cubicBezTo>
                  <a:cubicBezTo>
                    <a:pt x="5687" y="619"/>
                    <a:pt x="5234" y="1"/>
                    <a:pt x="3933" y="392"/>
                  </a:cubicBezTo>
                  <a:cubicBezTo>
                    <a:pt x="2639" y="783"/>
                    <a:pt x="888" y="2267"/>
                    <a:pt x="0" y="3286"/>
                  </a:cubicBezTo>
                  <a:cubicBezTo>
                    <a:pt x="1045" y="2650"/>
                    <a:pt x="2105" y="3118"/>
                    <a:pt x="3081" y="3531"/>
                  </a:cubicBezTo>
                  <a:cubicBezTo>
                    <a:pt x="3856" y="3856"/>
                    <a:pt x="4601" y="4105"/>
                    <a:pt x="5431" y="3838"/>
                  </a:cubicBezTo>
                  <a:cubicBezTo>
                    <a:pt x="5661" y="5377"/>
                    <a:pt x="5935" y="6268"/>
                    <a:pt x="7660" y="6309"/>
                  </a:cubicBezTo>
                  <a:cubicBezTo>
                    <a:pt x="9670" y="6352"/>
                    <a:pt x="8504" y="6762"/>
                    <a:pt x="8694" y="8684"/>
                  </a:cubicBezTo>
                  <a:cubicBezTo>
                    <a:pt x="8863" y="10369"/>
                    <a:pt x="9754" y="10208"/>
                    <a:pt x="11121" y="10263"/>
                  </a:cubicBezTo>
                  <a:cubicBezTo>
                    <a:pt x="12524" y="10318"/>
                    <a:pt x="11856" y="11257"/>
                    <a:pt x="11812" y="12368"/>
                  </a:cubicBezTo>
                  <a:cubicBezTo>
                    <a:pt x="11779" y="13176"/>
                    <a:pt x="12196" y="14440"/>
                    <a:pt x="12941" y="14937"/>
                  </a:cubicBezTo>
                  <a:cubicBezTo>
                    <a:pt x="13639" y="15405"/>
                    <a:pt x="13983" y="15025"/>
                    <a:pt x="14597" y="13855"/>
                  </a:cubicBezTo>
                  <a:cubicBezTo>
                    <a:pt x="14710" y="13632"/>
                    <a:pt x="15320" y="14290"/>
                    <a:pt x="15671" y="14488"/>
                  </a:cubicBezTo>
                  <a:cubicBezTo>
                    <a:pt x="16486" y="14944"/>
                    <a:pt x="17001" y="15562"/>
                    <a:pt x="17718" y="15829"/>
                  </a:cubicBezTo>
                  <a:cubicBezTo>
                    <a:pt x="18580" y="16150"/>
                    <a:pt x="20513" y="16132"/>
                    <a:pt x="20663" y="14988"/>
                  </a:cubicBezTo>
                  <a:cubicBezTo>
                    <a:pt x="20879" y="13325"/>
                    <a:pt x="14995" y="13830"/>
                    <a:pt x="16402" y="12185"/>
                  </a:cubicBezTo>
                  <a:cubicBezTo>
                    <a:pt x="16961" y="11527"/>
                    <a:pt x="18123" y="10632"/>
                    <a:pt x="17250" y="9674"/>
                  </a:cubicBezTo>
                  <a:cubicBezTo>
                    <a:pt x="15971" y="8278"/>
                    <a:pt x="11600" y="9525"/>
                    <a:pt x="13997" y="7939"/>
                  </a:cubicBezTo>
                  <a:cubicBezTo>
                    <a:pt x="15496" y="6948"/>
                    <a:pt x="15042" y="4858"/>
                    <a:pt x="12565" y="4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19"/>
            <p:cNvSpPr/>
            <p:nvPr/>
          </p:nvSpPr>
          <p:spPr>
            <a:xfrm>
              <a:off x="5958212" y="1635772"/>
              <a:ext cx="799579" cy="577275"/>
            </a:xfrm>
            <a:custGeom>
              <a:avLst/>
              <a:gdLst/>
              <a:ahLst/>
              <a:cxnLst/>
              <a:rect l="l" t="t" r="r" b="b"/>
              <a:pathLst>
                <a:path w="18786" h="13563" extrusionOk="0">
                  <a:moveTo>
                    <a:pt x="9287" y="4959"/>
                  </a:moveTo>
                  <a:cubicBezTo>
                    <a:pt x="7244" y="2058"/>
                    <a:pt x="4057" y="241"/>
                    <a:pt x="494" y="1429"/>
                  </a:cubicBezTo>
                  <a:cubicBezTo>
                    <a:pt x="1" y="1594"/>
                    <a:pt x="154" y="1393"/>
                    <a:pt x="564" y="1250"/>
                  </a:cubicBezTo>
                  <a:cubicBezTo>
                    <a:pt x="4120" y="0"/>
                    <a:pt x="7398" y="2116"/>
                    <a:pt x="9430" y="4938"/>
                  </a:cubicBezTo>
                  <a:cubicBezTo>
                    <a:pt x="11308" y="7587"/>
                    <a:pt x="14330" y="12945"/>
                    <a:pt x="17839" y="13285"/>
                  </a:cubicBezTo>
                  <a:cubicBezTo>
                    <a:pt x="18785" y="13376"/>
                    <a:pt x="17543" y="13562"/>
                    <a:pt x="16552" y="13135"/>
                  </a:cubicBezTo>
                  <a:cubicBezTo>
                    <a:pt x="13643" y="11878"/>
                    <a:pt x="11074" y="7525"/>
                    <a:pt x="9287" y="4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19"/>
            <p:cNvSpPr/>
            <p:nvPr/>
          </p:nvSpPr>
          <p:spPr>
            <a:xfrm>
              <a:off x="6475756" y="2014554"/>
              <a:ext cx="182210" cy="151522"/>
            </a:xfrm>
            <a:custGeom>
              <a:avLst/>
              <a:gdLst/>
              <a:ahLst/>
              <a:cxnLst/>
              <a:rect l="l" t="t" r="r" b="b"/>
              <a:pathLst>
                <a:path w="4281" h="3560" extrusionOk="0">
                  <a:moveTo>
                    <a:pt x="300" y="1411"/>
                  </a:moveTo>
                  <a:cubicBezTo>
                    <a:pt x="194" y="954"/>
                    <a:pt x="81" y="512"/>
                    <a:pt x="1" y="48"/>
                  </a:cubicBezTo>
                  <a:cubicBezTo>
                    <a:pt x="465" y="0"/>
                    <a:pt x="1660" y="910"/>
                    <a:pt x="3268" y="673"/>
                  </a:cubicBezTo>
                  <a:cubicBezTo>
                    <a:pt x="4280" y="523"/>
                    <a:pt x="3297" y="1009"/>
                    <a:pt x="2142" y="808"/>
                  </a:cubicBezTo>
                  <a:cubicBezTo>
                    <a:pt x="1488" y="698"/>
                    <a:pt x="823" y="439"/>
                    <a:pt x="198" y="223"/>
                  </a:cubicBezTo>
                  <a:cubicBezTo>
                    <a:pt x="169" y="519"/>
                    <a:pt x="1027" y="3560"/>
                    <a:pt x="585" y="3501"/>
                  </a:cubicBezTo>
                  <a:cubicBezTo>
                    <a:pt x="494" y="3048"/>
                    <a:pt x="509" y="2357"/>
                    <a:pt x="381" y="17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19"/>
            <p:cNvSpPr/>
            <p:nvPr/>
          </p:nvSpPr>
          <p:spPr>
            <a:xfrm>
              <a:off x="6334995" y="1823822"/>
              <a:ext cx="156204" cy="145947"/>
            </a:xfrm>
            <a:custGeom>
              <a:avLst/>
              <a:gdLst/>
              <a:ahLst/>
              <a:cxnLst/>
              <a:rect l="l" t="t" r="r" b="b"/>
              <a:pathLst>
                <a:path w="3670" h="3429" extrusionOk="0">
                  <a:moveTo>
                    <a:pt x="3556" y="611"/>
                  </a:moveTo>
                  <a:cubicBezTo>
                    <a:pt x="3669" y="841"/>
                    <a:pt x="3388" y="779"/>
                    <a:pt x="3121" y="768"/>
                  </a:cubicBezTo>
                  <a:cubicBezTo>
                    <a:pt x="2219" y="713"/>
                    <a:pt x="1422" y="567"/>
                    <a:pt x="563" y="278"/>
                  </a:cubicBezTo>
                  <a:cubicBezTo>
                    <a:pt x="0" y="88"/>
                    <a:pt x="271" y="487"/>
                    <a:pt x="355" y="1079"/>
                  </a:cubicBezTo>
                  <a:cubicBezTo>
                    <a:pt x="431" y="1612"/>
                    <a:pt x="691" y="2975"/>
                    <a:pt x="541" y="3429"/>
                  </a:cubicBezTo>
                  <a:cubicBezTo>
                    <a:pt x="358" y="2884"/>
                    <a:pt x="95" y="611"/>
                    <a:pt x="106" y="1"/>
                  </a:cubicBezTo>
                  <a:cubicBezTo>
                    <a:pt x="1181" y="216"/>
                    <a:pt x="1575" y="516"/>
                    <a:pt x="2814" y="585"/>
                  </a:cubicBezTo>
                  <a:cubicBezTo>
                    <a:pt x="3063" y="600"/>
                    <a:pt x="3308" y="607"/>
                    <a:pt x="3556" y="6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19"/>
            <p:cNvSpPr/>
            <p:nvPr/>
          </p:nvSpPr>
          <p:spPr>
            <a:xfrm>
              <a:off x="6198234" y="1688637"/>
              <a:ext cx="148288" cy="139094"/>
            </a:xfrm>
            <a:custGeom>
              <a:avLst/>
              <a:gdLst/>
              <a:ahLst/>
              <a:cxnLst/>
              <a:rect l="l" t="t" r="r" b="b"/>
              <a:pathLst>
                <a:path w="3484" h="3268" extrusionOk="0">
                  <a:moveTo>
                    <a:pt x="973" y="290"/>
                  </a:moveTo>
                  <a:cubicBezTo>
                    <a:pt x="1517" y="220"/>
                    <a:pt x="3027" y="1"/>
                    <a:pt x="3484" y="227"/>
                  </a:cubicBezTo>
                  <a:cubicBezTo>
                    <a:pt x="3220" y="355"/>
                    <a:pt x="1284" y="385"/>
                    <a:pt x="772" y="447"/>
                  </a:cubicBezTo>
                  <a:cubicBezTo>
                    <a:pt x="4" y="542"/>
                    <a:pt x="129" y="381"/>
                    <a:pt x="465" y="1134"/>
                  </a:cubicBezTo>
                  <a:cubicBezTo>
                    <a:pt x="480" y="1167"/>
                    <a:pt x="1426" y="3268"/>
                    <a:pt x="936" y="2625"/>
                  </a:cubicBezTo>
                  <a:cubicBezTo>
                    <a:pt x="805" y="2449"/>
                    <a:pt x="1" y="527"/>
                    <a:pt x="37" y="458"/>
                  </a:cubicBezTo>
                  <a:cubicBezTo>
                    <a:pt x="107" y="330"/>
                    <a:pt x="794" y="311"/>
                    <a:pt x="973" y="2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19"/>
            <p:cNvSpPr/>
            <p:nvPr/>
          </p:nvSpPr>
          <p:spPr>
            <a:xfrm>
              <a:off x="6019846" y="1632494"/>
              <a:ext cx="149522" cy="91807"/>
            </a:xfrm>
            <a:custGeom>
              <a:avLst/>
              <a:gdLst/>
              <a:ahLst/>
              <a:cxnLst/>
              <a:rect l="l" t="t" r="r" b="b"/>
              <a:pathLst>
                <a:path w="3513" h="2157" extrusionOk="0">
                  <a:moveTo>
                    <a:pt x="2492" y="483"/>
                  </a:moveTo>
                  <a:cubicBezTo>
                    <a:pt x="1743" y="614"/>
                    <a:pt x="1254" y="790"/>
                    <a:pt x="585" y="1148"/>
                  </a:cubicBezTo>
                  <a:cubicBezTo>
                    <a:pt x="786" y="1221"/>
                    <a:pt x="2785" y="1926"/>
                    <a:pt x="2690" y="2065"/>
                  </a:cubicBezTo>
                  <a:cubicBezTo>
                    <a:pt x="2628" y="2157"/>
                    <a:pt x="1429" y="1645"/>
                    <a:pt x="1301" y="1598"/>
                  </a:cubicBezTo>
                  <a:cubicBezTo>
                    <a:pt x="110" y="1155"/>
                    <a:pt x="0" y="1112"/>
                    <a:pt x="1378" y="647"/>
                  </a:cubicBezTo>
                  <a:cubicBezTo>
                    <a:pt x="1502" y="604"/>
                    <a:pt x="3512" y="1"/>
                    <a:pt x="3483" y="355"/>
                  </a:cubicBezTo>
                  <a:cubicBezTo>
                    <a:pt x="3472" y="454"/>
                    <a:pt x="2646" y="461"/>
                    <a:pt x="2492" y="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6" name="Google Shape;1276;p19"/>
          <p:cNvSpPr/>
          <p:nvPr/>
        </p:nvSpPr>
        <p:spPr>
          <a:xfrm>
            <a:off x="3309107" y="4056609"/>
            <a:ext cx="2539550" cy="2539550"/>
          </a:xfrm>
          <a:custGeom>
            <a:avLst/>
            <a:gdLst/>
            <a:ahLst/>
            <a:cxnLst/>
            <a:rect l="l" t="t" r="r" b="b"/>
            <a:pathLst>
              <a:path w="28689" h="28689" extrusionOk="0">
                <a:moveTo>
                  <a:pt x="24683" y="5344"/>
                </a:moveTo>
                <a:cubicBezTo>
                  <a:pt x="27245" y="7905"/>
                  <a:pt x="28689" y="11385"/>
                  <a:pt x="28689" y="15013"/>
                </a:cubicBezTo>
                <a:cubicBezTo>
                  <a:pt x="28689" y="18639"/>
                  <a:pt x="27245" y="22118"/>
                  <a:pt x="24683" y="24683"/>
                </a:cubicBezTo>
                <a:cubicBezTo>
                  <a:pt x="22118" y="27245"/>
                  <a:pt x="18639" y="28689"/>
                  <a:pt x="15013" y="28689"/>
                </a:cubicBezTo>
                <a:cubicBezTo>
                  <a:pt x="11384" y="28689"/>
                  <a:pt x="7905" y="27245"/>
                  <a:pt x="5343" y="24683"/>
                </a:cubicBezTo>
                <a:cubicBezTo>
                  <a:pt x="0" y="19340"/>
                  <a:pt x="0" y="10683"/>
                  <a:pt x="5343" y="5344"/>
                </a:cubicBezTo>
                <a:cubicBezTo>
                  <a:pt x="10683" y="1"/>
                  <a:pt x="19340" y="1"/>
                  <a:pt x="24683" y="534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77" name="Google Shape;1277;p19"/>
          <p:cNvGrpSpPr/>
          <p:nvPr/>
        </p:nvGrpSpPr>
        <p:grpSpPr>
          <a:xfrm flipH="1">
            <a:off x="7111526" y="2813485"/>
            <a:ext cx="3335796" cy="3132543"/>
            <a:chOff x="285020" y="1998039"/>
            <a:chExt cx="2064741" cy="1938935"/>
          </a:xfrm>
        </p:grpSpPr>
        <p:sp>
          <p:nvSpPr>
            <p:cNvPr id="1278" name="Google Shape;1278;p19"/>
            <p:cNvSpPr/>
            <p:nvPr/>
          </p:nvSpPr>
          <p:spPr>
            <a:xfrm>
              <a:off x="813382" y="1998039"/>
              <a:ext cx="1536379" cy="1938935"/>
            </a:xfrm>
            <a:custGeom>
              <a:avLst/>
              <a:gdLst/>
              <a:ahLst/>
              <a:cxnLst/>
              <a:rect l="l" t="t" r="r" b="b"/>
              <a:pathLst>
                <a:path w="36097" h="45555" extrusionOk="0">
                  <a:moveTo>
                    <a:pt x="0" y="33900"/>
                  </a:moveTo>
                  <a:lnTo>
                    <a:pt x="22863" y="45555"/>
                  </a:lnTo>
                  <a:lnTo>
                    <a:pt x="26711" y="45555"/>
                  </a:lnTo>
                  <a:lnTo>
                    <a:pt x="35800" y="27724"/>
                  </a:lnTo>
                  <a:cubicBezTo>
                    <a:pt x="35526" y="27666"/>
                    <a:pt x="35248" y="27644"/>
                    <a:pt x="34978" y="27655"/>
                  </a:cubicBezTo>
                  <a:cubicBezTo>
                    <a:pt x="35055" y="27538"/>
                    <a:pt x="35124" y="27417"/>
                    <a:pt x="35190" y="27289"/>
                  </a:cubicBezTo>
                  <a:cubicBezTo>
                    <a:pt x="36096" y="25509"/>
                    <a:pt x="35391" y="23331"/>
                    <a:pt x="33607" y="22425"/>
                  </a:cubicBezTo>
                  <a:cubicBezTo>
                    <a:pt x="32888" y="22056"/>
                    <a:pt x="32098" y="21954"/>
                    <a:pt x="31356" y="22081"/>
                  </a:cubicBezTo>
                  <a:cubicBezTo>
                    <a:pt x="31422" y="21975"/>
                    <a:pt x="31484" y="21862"/>
                    <a:pt x="31539" y="21749"/>
                  </a:cubicBezTo>
                  <a:cubicBezTo>
                    <a:pt x="32818" y="19246"/>
                    <a:pt x="31820" y="16183"/>
                    <a:pt x="29317" y="14908"/>
                  </a:cubicBezTo>
                  <a:cubicBezTo>
                    <a:pt x="27278" y="13866"/>
                    <a:pt x="24862" y="14337"/>
                    <a:pt x="23349" y="15902"/>
                  </a:cubicBezTo>
                  <a:cubicBezTo>
                    <a:pt x="23462" y="13830"/>
                    <a:pt x="22041" y="11578"/>
                    <a:pt x="19643" y="10358"/>
                  </a:cubicBezTo>
                  <a:cubicBezTo>
                    <a:pt x="18262" y="9652"/>
                    <a:pt x="16797" y="9411"/>
                    <a:pt x="15492" y="9583"/>
                  </a:cubicBezTo>
                  <a:cubicBezTo>
                    <a:pt x="16570" y="6670"/>
                    <a:pt x="14914" y="3125"/>
                    <a:pt x="11571" y="1419"/>
                  </a:cubicBezTo>
                  <a:cubicBezTo>
                    <a:pt x="8888" y="52"/>
                    <a:pt x="5888" y="264"/>
                    <a:pt x="3914" y="1733"/>
                  </a:cubicBezTo>
                  <a:cubicBezTo>
                    <a:pt x="3688" y="1203"/>
                    <a:pt x="3282" y="750"/>
                    <a:pt x="2730" y="465"/>
                  </a:cubicBezTo>
                  <a:cubicBezTo>
                    <a:pt x="1816" y="1"/>
                    <a:pt x="757" y="140"/>
                    <a:pt x="0" y="735"/>
                  </a:cubicBezTo>
                  <a:lnTo>
                    <a:pt x="0" y="339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19"/>
            <p:cNvSpPr/>
            <p:nvPr/>
          </p:nvSpPr>
          <p:spPr>
            <a:xfrm>
              <a:off x="285020" y="2515738"/>
              <a:ext cx="1845765" cy="1313479"/>
            </a:xfrm>
            <a:custGeom>
              <a:avLst/>
              <a:gdLst/>
              <a:ahLst/>
              <a:cxnLst/>
              <a:rect l="l" t="t" r="r" b="b"/>
              <a:pathLst>
                <a:path w="43366" h="30860" extrusionOk="0">
                  <a:moveTo>
                    <a:pt x="4964" y="2925"/>
                  </a:moveTo>
                  <a:lnTo>
                    <a:pt x="1" y="18599"/>
                  </a:lnTo>
                  <a:lnTo>
                    <a:pt x="38721" y="30860"/>
                  </a:lnTo>
                  <a:lnTo>
                    <a:pt x="43366" y="16187"/>
                  </a:lnTo>
                  <a:cubicBezTo>
                    <a:pt x="43169" y="16176"/>
                    <a:pt x="42975" y="16194"/>
                    <a:pt x="42785" y="16234"/>
                  </a:cubicBezTo>
                  <a:cubicBezTo>
                    <a:pt x="42825" y="16143"/>
                    <a:pt x="42862" y="16052"/>
                    <a:pt x="42891" y="15953"/>
                  </a:cubicBezTo>
                  <a:cubicBezTo>
                    <a:pt x="43318" y="14608"/>
                    <a:pt x="42569" y="13168"/>
                    <a:pt x="41224" y="12741"/>
                  </a:cubicBezTo>
                  <a:cubicBezTo>
                    <a:pt x="40676" y="12569"/>
                    <a:pt x="40117" y="12587"/>
                    <a:pt x="39613" y="12763"/>
                  </a:cubicBezTo>
                  <a:cubicBezTo>
                    <a:pt x="39646" y="12682"/>
                    <a:pt x="39675" y="12598"/>
                    <a:pt x="39704" y="12511"/>
                  </a:cubicBezTo>
                  <a:cubicBezTo>
                    <a:pt x="40303" y="10617"/>
                    <a:pt x="39255" y="8596"/>
                    <a:pt x="37358" y="7993"/>
                  </a:cubicBezTo>
                  <a:cubicBezTo>
                    <a:pt x="35812" y="7504"/>
                    <a:pt x="34182" y="8114"/>
                    <a:pt x="33309" y="9382"/>
                  </a:cubicBezTo>
                  <a:cubicBezTo>
                    <a:pt x="33148" y="7924"/>
                    <a:pt x="31894" y="6517"/>
                    <a:pt x="30082" y="5943"/>
                  </a:cubicBezTo>
                  <a:cubicBezTo>
                    <a:pt x="29036" y="5611"/>
                    <a:pt x="27984" y="5614"/>
                    <a:pt x="27096" y="5885"/>
                  </a:cubicBezTo>
                  <a:cubicBezTo>
                    <a:pt x="27509" y="3729"/>
                    <a:pt x="25941" y="1445"/>
                    <a:pt x="23412" y="644"/>
                  </a:cubicBezTo>
                  <a:cubicBezTo>
                    <a:pt x="21384" y="1"/>
                    <a:pt x="19312" y="494"/>
                    <a:pt x="18106" y="1748"/>
                  </a:cubicBezTo>
                  <a:cubicBezTo>
                    <a:pt x="17886" y="1408"/>
                    <a:pt x="17550" y="1134"/>
                    <a:pt x="17134" y="1002"/>
                  </a:cubicBezTo>
                  <a:cubicBezTo>
                    <a:pt x="16187" y="703"/>
                    <a:pt x="15175" y="1229"/>
                    <a:pt x="14875" y="2175"/>
                  </a:cubicBezTo>
                  <a:cubicBezTo>
                    <a:pt x="14831" y="2311"/>
                    <a:pt x="14806" y="2450"/>
                    <a:pt x="14795" y="2585"/>
                  </a:cubicBezTo>
                  <a:cubicBezTo>
                    <a:pt x="14374" y="2095"/>
                    <a:pt x="13815" y="1715"/>
                    <a:pt x="13157" y="1507"/>
                  </a:cubicBezTo>
                  <a:cubicBezTo>
                    <a:pt x="11261" y="907"/>
                    <a:pt x="9240" y="1956"/>
                    <a:pt x="8640" y="3849"/>
                  </a:cubicBezTo>
                  <a:cubicBezTo>
                    <a:pt x="8618" y="3919"/>
                    <a:pt x="8600" y="3984"/>
                    <a:pt x="8582" y="4054"/>
                  </a:cubicBezTo>
                  <a:cubicBezTo>
                    <a:pt x="8227" y="3487"/>
                    <a:pt x="7679" y="3042"/>
                    <a:pt x="6992" y="2826"/>
                  </a:cubicBezTo>
                  <a:cubicBezTo>
                    <a:pt x="6301" y="2607"/>
                    <a:pt x="5585" y="2658"/>
                    <a:pt x="4964" y="2925"/>
                  </a:cubicBezTo>
                  <a:close/>
                </a:path>
              </a:pathLst>
            </a:custGeom>
            <a:solidFill>
              <a:srgbClr val="191919">
                <a:alpha val="12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80" name="Google Shape;1280;p19"/>
          <p:cNvGrpSpPr/>
          <p:nvPr/>
        </p:nvGrpSpPr>
        <p:grpSpPr>
          <a:xfrm>
            <a:off x="-1289574" y="2813485"/>
            <a:ext cx="3335796" cy="3132543"/>
            <a:chOff x="285020" y="1998039"/>
            <a:chExt cx="2064741" cy="1938935"/>
          </a:xfrm>
        </p:grpSpPr>
        <p:sp>
          <p:nvSpPr>
            <p:cNvPr id="1281" name="Google Shape;1281;p19"/>
            <p:cNvSpPr/>
            <p:nvPr/>
          </p:nvSpPr>
          <p:spPr>
            <a:xfrm>
              <a:off x="813382" y="1998039"/>
              <a:ext cx="1536379" cy="1938935"/>
            </a:xfrm>
            <a:custGeom>
              <a:avLst/>
              <a:gdLst/>
              <a:ahLst/>
              <a:cxnLst/>
              <a:rect l="l" t="t" r="r" b="b"/>
              <a:pathLst>
                <a:path w="36097" h="45555" extrusionOk="0">
                  <a:moveTo>
                    <a:pt x="0" y="33900"/>
                  </a:moveTo>
                  <a:lnTo>
                    <a:pt x="22863" y="45555"/>
                  </a:lnTo>
                  <a:lnTo>
                    <a:pt x="26711" y="45555"/>
                  </a:lnTo>
                  <a:lnTo>
                    <a:pt x="35800" y="27724"/>
                  </a:lnTo>
                  <a:cubicBezTo>
                    <a:pt x="35526" y="27666"/>
                    <a:pt x="35248" y="27644"/>
                    <a:pt x="34978" y="27655"/>
                  </a:cubicBezTo>
                  <a:cubicBezTo>
                    <a:pt x="35055" y="27538"/>
                    <a:pt x="35124" y="27417"/>
                    <a:pt x="35190" y="27289"/>
                  </a:cubicBezTo>
                  <a:cubicBezTo>
                    <a:pt x="36096" y="25509"/>
                    <a:pt x="35391" y="23331"/>
                    <a:pt x="33607" y="22425"/>
                  </a:cubicBezTo>
                  <a:cubicBezTo>
                    <a:pt x="32888" y="22056"/>
                    <a:pt x="32098" y="21954"/>
                    <a:pt x="31356" y="22081"/>
                  </a:cubicBezTo>
                  <a:cubicBezTo>
                    <a:pt x="31422" y="21975"/>
                    <a:pt x="31484" y="21862"/>
                    <a:pt x="31539" y="21749"/>
                  </a:cubicBezTo>
                  <a:cubicBezTo>
                    <a:pt x="32818" y="19246"/>
                    <a:pt x="31820" y="16183"/>
                    <a:pt x="29317" y="14908"/>
                  </a:cubicBezTo>
                  <a:cubicBezTo>
                    <a:pt x="27278" y="13866"/>
                    <a:pt x="24862" y="14337"/>
                    <a:pt x="23349" y="15902"/>
                  </a:cubicBezTo>
                  <a:cubicBezTo>
                    <a:pt x="23462" y="13830"/>
                    <a:pt x="22041" y="11578"/>
                    <a:pt x="19643" y="10358"/>
                  </a:cubicBezTo>
                  <a:cubicBezTo>
                    <a:pt x="18262" y="9652"/>
                    <a:pt x="16797" y="9411"/>
                    <a:pt x="15492" y="9583"/>
                  </a:cubicBezTo>
                  <a:cubicBezTo>
                    <a:pt x="16570" y="6670"/>
                    <a:pt x="14914" y="3125"/>
                    <a:pt x="11571" y="1419"/>
                  </a:cubicBezTo>
                  <a:cubicBezTo>
                    <a:pt x="8888" y="52"/>
                    <a:pt x="5888" y="264"/>
                    <a:pt x="3914" y="1733"/>
                  </a:cubicBezTo>
                  <a:cubicBezTo>
                    <a:pt x="3688" y="1203"/>
                    <a:pt x="3282" y="750"/>
                    <a:pt x="2730" y="465"/>
                  </a:cubicBezTo>
                  <a:cubicBezTo>
                    <a:pt x="1816" y="1"/>
                    <a:pt x="757" y="140"/>
                    <a:pt x="0" y="735"/>
                  </a:cubicBezTo>
                  <a:lnTo>
                    <a:pt x="0" y="339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19"/>
            <p:cNvSpPr/>
            <p:nvPr/>
          </p:nvSpPr>
          <p:spPr>
            <a:xfrm>
              <a:off x="285020" y="2515738"/>
              <a:ext cx="1845765" cy="1313479"/>
            </a:xfrm>
            <a:custGeom>
              <a:avLst/>
              <a:gdLst/>
              <a:ahLst/>
              <a:cxnLst/>
              <a:rect l="l" t="t" r="r" b="b"/>
              <a:pathLst>
                <a:path w="43366" h="30860" extrusionOk="0">
                  <a:moveTo>
                    <a:pt x="4964" y="2925"/>
                  </a:moveTo>
                  <a:lnTo>
                    <a:pt x="1" y="18599"/>
                  </a:lnTo>
                  <a:lnTo>
                    <a:pt x="38721" y="30860"/>
                  </a:lnTo>
                  <a:lnTo>
                    <a:pt x="43366" y="16187"/>
                  </a:lnTo>
                  <a:cubicBezTo>
                    <a:pt x="43169" y="16176"/>
                    <a:pt x="42975" y="16194"/>
                    <a:pt x="42785" y="16234"/>
                  </a:cubicBezTo>
                  <a:cubicBezTo>
                    <a:pt x="42825" y="16143"/>
                    <a:pt x="42862" y="16052"/>
                    <a:pt x="42891" y="15953"/>
                  </a:cubicBezTo>
                  <a:cubicBezTo>
                    <a:pt x="43318" y="14608"/>
                    <a:pt x="42569" y="13168"/>
                    <a:pt x="41224" y="12741"/>
                  </a:cubicBezTo>
                  <a:cubicBezTo>
                    <a:pt x="40676" y="12569"/>
                    <a:pt x="40117" y="12587"/>
                    <a:pt x="39613" y="12763"/>
                  </a:cubicBezTo>
                  <a:cubicBezTo>
                    <a:pt x="39646" y="12682"/>
                    <a:pt x="39675" y="12598"/>
                    <a:pt x="39704" y="12511"/>
                  </a:cubicBezTo>
                  <a:cubicBezTo>
                    <a:pt x="40303" y="10617"/>
                    <a:pt x="39255" y="8596"/>
                    <a:pt x="37358" y="7993"/>
                  </a:cubicBezTo>
                  <a:cubicBezTo>
                    <a:pt x="35812" y="7504"/>
                    <a:pt x="34182" y="8114"/>
                    <a:pt x="33309" y="9382"/>
                  </a:cubicBezTo>
                  <a:cubicBezTo>
                    <a:pt x="33148" y="7924"/>
                    <a:pt x="31894" y="6517"/>
                    <a:pt x="30082" y="5943"/>
                  </a:cubicBezTo>
                  <a:cubicBezTo>
                    <a:pt x="29036" y="5611"/>
                    <a:pt x="27984" y="5614"/>
                    <a:pt x="27096" y="5885"/>
                  </a:cubicBezTo>
                  <a:cubicBezTo>
                    <a:pt x="27509" y="3729"/>
                    <a:pt x="25941" y="1445"/>
                    <a:pt x="23412" y="644"/>
                  </a:cubicBezTo>
                  <a:cubicBezTo>
                    <a:pt x="21384" y="1"/>
                    <a:pt x="19312" y="494"/>
                    <a:pt x="18106" y="1748"/>
                  </a:cubicBezTo>
                  <a:cubicBezTo>
                    <a:pt x="17886" y="1408"/>
                    <a:pt x="17550" y="1134"/>
                    <a:pt x="17134" y="1002"/>
                  </a:cubicBezTo>
                  <a:cubicBezTo>
                    <a:pt x="16187" y="703"/>
                    <a:pt x="15175" y="1229"/>
                    <a:pt x="14875" y="2175"/>
                  </a:cubicBezTo>
                  <a:cubicBezTo>
                    <a:pt x="14831" y="2311"/>
                    <a:pt x="14806" y="2450"/>
                    <a:pt x="14795" y="2585"/>
                  </a:cubicBezTo>
                  <a:cubicBezTo>
                    <a:pt x="14374" y="2095"/>
                    <a:pt x="13815" y="1715"/>
                    <a:pt x="13157" y="1507"/>
                  </a:cubicBezTo>
                  <a:cubicBezTo>
                    <a:pt x="11261" y="907"/>
                    <a:pt x="9240" y="1956"/>
                    <a:pt x="8640" y="3849"/>
                  </a:cubicBezTo>
                  <a:cubicBezTo>
                    <a:pt x="8618" y="3919"/>
                    <a:pt x="8600" y="3984"/>
                    <a:pt x="8582" y="4054"/>
                  </a:cubicBezTo>
                  <a:cubicBezTo>
                    <a:pt x="8227" y="3487"/>
                    <a:pt x="7679" y="3042"/>
                    <a:pt x="6992" y="2826"/>
                  </a:cubicBezTo>
                  <a:cubicBezTo>
                    <a:pt x="6301" y="2607"/>
                    <a:pt x="5585" y="2658"/>
                    <a:pt x="4964" y="2925"/>
                  </a:cubicBezTo>
                  <a:close/>
                </a:path>
              </a:pathLst>
            </a:custGeom>
            <a:solidFill>
              <a:srgbClr val="191919">
                <a:alpha val="12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83" name="Google Shape;1283;p19"/>
          <p:cNvSpPr/>
          <p:nvPr/>
        </p:nvSpPr>
        <p:spPr>
          <a:xfrm flipH="1">
            <a:off x="-26" y="4603494"/>
            <a:ext cx="9144026" cy="544068"/>
          </a:xfrm>
          <a:custGeom>
            <a:avLst/>
            <a:gdLst/>
            <a:ahLst/>
            <a:cxnLst/>
            <a:rect l="l" t="t" r="r" b="b"/>
            <a:pathLst>
              <a:path w="63433" h="12218" extrusionOk="0">
                <a:moveTo>
                  <a:pt x="1" y="0"/>
                </a:moveTo>
                <a:lnTo>
                  <a:pt x="63433" y="0"/>
                </a:lnTo>
                <a:lnTo>
                  <a:pt x="63433" y="12218"/>
                </a:lnTo>
                <a:lnTo>
                  <a:pt x="1" y="1221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84" name="Google Shape;1284;p19"/>
          <p:cNvGrpSpPr/>
          <p:nvPr/>
        </p:nvGrpSpPr>
        <p:grpSpPr>
          <a:xfrm flipH="1">
            <a:off x="-82196" y="4426949"/>
            <a:ext cx="9308392" cy="199214"/>
            <a:chOff x="0" y="3858250"/>
            <a:chExt cx="10043582" cy="201185"/>
          </a:xfrm>
        </p:grpSpPr>
        <p:sp>
          <p:nvSpPr>
            <p:cNvPr id="1285" name="Google Shape;1285;p19"/>
            <p:cNvSpPr/>
            <p:nvPr/>
          </p:nvSpPr>
          <p:spPr>
            <a:xfrm>
              <a:off x="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19"/>
            <p:cNvSpPr/>
            <p:nvPr/>
          </p:nvSpPr>
          <p:spPr>
            <a:xfrm>
              <a:off x="246400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19"/>
            <p:cNvSpPr/>
            <p:nvPr/>
          </p:nvSpPr>
          <p:spPr>
            <a:xfrm>
              <a:off x="4965125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19"/>
            <p:cNvSpPr/>
            <p:nvPr/>
          </p:nvSpPr>
          <p:spPr>
            <a:xfrm>
              <a:off x="746625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89" name="Google Shape;1289;p19"/>
          <p:cNvGrpSpPr/>
          <p:nvPr/>
        </p:nvGrpSpPr>
        <p:grpSpPr>
          <a:xfrm flipH="1">
            <a:off x="7796444" y="4352414"/>
            <a:ext cx="1401809" cy="795039"/>
            <a:chOff x="1250479" y="4425923"/>
            <a:chExt cx="762848" cy="432651"/>
          </a:xfrm>
        </p:grpSpPr>
        <p:sp>
          <p:nvSpPr>
            <p:cNvPr id="1290" name="Google Shape;1290;p19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19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19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19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19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19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19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19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19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19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19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19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19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19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19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5" name="Google Shape;1305;p19"/>
          <p:cNvGrpSpPr/>
          <p:nvPr/>
        </p:nvGrpSpPr>
        <p:grpSpPr>
          <a:xfrm flipH="1">
            <a:off x="366821" y="4395946"/>
            <a:ext cx="1616012" cy="387225"/>
            <a:chOff x="6548528" y="4025143"/>
            <a:chExt cx="995265" cy="238483"/>
          </a:xfrm>
        </p:grpSpPr>
        <p:sp>
          <p:nvSpPr>
            <p:cNvPr id="1306" name="Google Shape;1306;p19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19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19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19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19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19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19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19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19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19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19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19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19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19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19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21" name="Google Shape;1321;p19"/>
          <p:cNvSpPr txBox="1">
            <a:spLocks noGrp="1"/>
          </p:cNvSpPr>
          <p:nvPr>
            <p:ph type="title" hasCustomPrompt="1"/>
          </p:nvPr>
        </p:nvSpPr>
        <p:spPr>
          <a:xfrm>
            <a:off x="2267175" y="540000"/>
            <a:ext cx="4609500" cy="828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1322" name="Google Shape;1322;p19"/>
          <p:cNvSpPr txBox="1">
            <a:spLocks noGrp="1"/>
          </p:cNvSpPr>
          <p:nvPr>
            <p:ph type="subTitle" idx="1"/>
          </p:nvPr>
        </p:nvSpPr>
        <p:spPr>
          <a:xfrm>
            <a:off x="2267175" y="1200603"/>
            <a:ext cx="4609500" cy="36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23" name="Google Shape;1323;p19"/>
          <p:cNvSpPr txBox="1">
            <a:spLocks noGrp="1"/>
          </p:cNvSpPr>
          <p:nvPr>
            <p:ph type="title" idx="2" hasCustomPrompt="1"/>
          </p:nvPr>
        </p:nvSpPr>
        <p:spPr>
          <a:xfrm>
            <a:off x="2267175" y="1715692"/>
            <a:ext cx="4609500" cy="828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1324" name="Google Shape;1324;p19"/>
          <p:cNvSpPr txBox="1">
            <a:spLocks noGrp="1"/>
          </p:cNvSpPr>
          <p:nvPr>
            <p:ph type="subTitle" idx="3"/>
          </p:nvPr>
        </p:nvSpPr>
        <p:spPr>
          <a:xfrm>
            <a:off x="2267175" y="2376295"/>
            <a:ext cx="4609500" cy="36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25" name="Google Shape;1325;p19"/>
          <p:cNvSpPr txBox="1">
            <a:spLocks noGrp="1"/>
          </p:cNvSpPr>
          <p:nvPr>
            <p:ph type="title" idx="4" hasCustomPrompt="1"/>
          </p:nvPr>
        </p:nvSpPr>
        <p:spPr>
          <a:xfrm>
            <a:off x="2267175" y="2891397"/>
            <a:ext cx="4609500" cy="828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1326" name="Google Shape;1326;p19"/>
          <p:cNvSpPr txBox="1">
            <a:spLocks noGrp="1"/>
          </p:cNvSpPr>
          <p:nvPr>
            <p:ph type="subTitle" idx="5"/>
          </p:nvPr>
        </p:nvSpPr>
        <p:spPr>
          <a:xfrm>
            <a:off x="2267175" y="3551999"/>
            <a:ext cx="4609500" cy="36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1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Google Shape;1428;p21"/>
          <p:cNvSpPr/>
          <p:nvPr/>
        </p:nvSpPr>
        <p:spPr>
          <a:xfrm>
            <a:off x="-346920" y="398775"/>
            <a:ext cx="9720658" cy="1110369"/>
          </a:xfrm>
          <a:custGeom>
            <a:avLst/>
            <a:gdLst/>
            <a:ahLst/>
            <a:cxnLst/>
            <a:rect l="l" t="t" r="r" b="b"/>
            <a:pathLst>
              <a:path w="68418" h="17627" extrusionOk="0">
                <a:moveTo>
                  <a:pt x="67628" y="9996"/>
                </a:moveTo>
                <a:cubicBezTo>
                  <a:pt x="67935" y="8384"/>
                  <a:pt x="68418" y="5775"/>
                  <a:pt x="68323" y="4203"/>
                </a:cubicBezTo>
                <a:cubicBezTo>
                  <a:pt x="58083" y="0"/>
                  <a:pt x="53887" y="8219"/>
                  <a:pt x="47108" y="4744"/>
                </a:cubicBezTo>
                <a:cubicBezTo>
                  <a:pt x="39214" y="702"/>
                  <a:pt x="31339" y="2822"/>
                  <a:pt x="25535" y="5336"/>
                </a:cubicBezTo>
                <a:cubicBezTo>
                  <a:pt x="18727" y="8285"/>
                  <a:pt x="9967" y="6896"/>
                  <a:pt x="2212" y="3436"/>
                </a:cubicBezTo>
                <a:cubicBezTo>
                  <a:pt x="1740" y="6776"/>
                  <a:pt x="1" y="14286"/>
                  <a:pt x="1441" y="17626"/>
                </a:cubicBezTo>
                <a:cubicBezTo>
                  <a:pt x="2548" y="17279"/>
                  <a:pt x="3440" y="14651"/>
                  <a:pt x="6206" y="13380"/>
                </a:cubicBezTo>
                <a:cubicBezTo>
                  <a:pt x="10818" y="11256"/>
                  <a:pt x="13877" y="13866"/>
                  <a:pt x="14656" y="13402"/>
                </a:cubicBezTo>
                <a:cubicBezTo>
                  <a:pt x="33107" y="2409"/>
                  <a:pt x="39591" y="9360"/>
                  <a:pt x="48150" y="10288"/>
                </a:cubicBezTo>
                <a:cubicBezTo>
                  <a:pt x="51461" y="10646"/>
                  <a:pt x="58079" y="3012"/>
                  <a:pt x="67628" y="9996"/>
                </a:cubicBezTo>
                <a:close/>
              </a:path>
            </a:pathLst>
          </a:custGeom>
          <a:solidFill>
            <a:srgbClr val="FFFFFF">
              <a:alpha val="303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9" name="Google Shape;1429;p21"/>
          <p:cNvSpPr/>
          <p:nvPr/>
        </p:nvSpPr>
        <p:spPr>
          <a:xfrm flipH="1">
            <a:off x="-26" y="4603494"/>
            <a:ext cx="9144026" cy="544068"/>
          </a:xfrm>
          <a:custGeom>
            <a:avLst/>
            <a:gdLst/>
            <a:ahLst/>
            <a:cxnLst/>
            <a:rect l="l" t="t" r="r" b="b"/>
            <a:pathLst>
              <a:path w="63433" h="12218" extrusionOk="0">
                <a:moveTo>
                  <a:pt x="1" y="0"/>
                </a:moveTo>
                <a:lnTo>
                  <a:pt x="63433" y="0"/>
                </a:lnTo>
                <a:lnTo>
                  <a:pt x="63433" y="12218"/>
                </a:lnTo>
                <a:lnTo>
                  <a:pt x="1" y="1221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30" name="Google Shape;1430;p21"/>
          <p:cNvGrpSpPr/>
          <p:nvPr/>
        </p:nvGrpSpPr>
        <p:grpSpPr>
          <a:xfrm flipH="1">
            <a:off x="-82196" y="4426949"/>
            <a:ext cx="9308392" cy="199214"/>
            <a:chOff x="0" y="3858250"/>
            <a:chExt cx="10043582" cy="201185"/>
          </a:xfrm>
        </p:grpSpPr>
        <p:sp>
          <p:nvSpPr>
            <p:cNvPr id="1431" name="Google Shape;1431;p21"/>
            <p:cNvSpPr/>
            <p:nvPr/>
          </p:nvSpPr>
          <p:spPr>
            <a:xfrm>
              <a:off x="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21"/>
            <p:cNvSpPr/>
            <p:nvPr/>
          </p:nvSpPr>
          <p:spPr>
            <a:xfrm>
              <a:off x="246400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21"/>
            <p:cNvSpPr/>
            <p:nvPr/>
          </p:nvSpPr>
          <p:spPr>
            <a:xfrm>
              <a:off x="4965125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21"/>
            <p:cNvSpPr/>
            <p:nvPr/>
          </p:nvSpPr>
          <p:spPr>
            <a:xfrm>
              <a:off x="746625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5" name="Google Shape;1435;p21"/>
          <p:cNvGrpSpPr/>
          <p:nvPr/>
        </p:nvGrpSpPr>
        <p:grpSpPr>
          <a:xfrm flipH="1">
            <a:off x="7796444" y="4352414"/>
            <a:ext cx="1401809" cy="795039"/>
            <a:chOff x="1250479" y="4425923"/>
            <a:chExt cx="762848" cy="432651"/>
          </a:xfrm>
        </p:grpSpPr>
        <p:sp>
          <p:nvSpPr>
            <p:cNvPr id="1436" name="Google Shape;1436;p21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21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21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21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21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21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21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21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21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21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21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21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21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21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21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51" name="Google Shape;1451;p21"/>
          <p:cNvGrpSpPr/>
          <p:nvPr/>
        </p:nvGrpSpPr>
        <p:grpSpPr>
          <a:xfrm flipH="1">
            <a:off x="366821" y="4395946"/>
            <a:ext cx="1616012" cy="387225"/>
            <a:chOff x="6548528" y="4025143"/>
            <a:chExt cx="995265" cy="238483"/>
          </a:xfrm>
        </p:grpSpPr>
        <p:sp>
          <p:nvSpPr>
            <p:cNvPr id="1452" name="Google Shape;1452;p21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21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21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21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21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21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21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21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21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21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21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21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21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21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21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1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" name="Google Shape;1468;p22"/>
          <p:cNvSpPr/>
          <p:nvPr/>
        </p:nvSpPr>
        <p:spPr>
          <a:xfrm flipH="1">
            <a:off x="-229748" y="627375"/>
            <a:ext cx="9720658" cy="1110369"/>
          </a:xfrm>
          <a:custGeom>
            <a:avLst/>
            <a:gdLst/>
            <a:ahLst/>
            <a:cxnLst/>
            <a:rect l="l" t="t" r="r" b="b"/>
            <a:pathLst>
              <a:path w="68418" h="17627" extrusionOk="0">
                <a:moveTo>
                  <a:pt x="67628" y="9996"/>
                </a:moveTo>
                <a:cubicBezTo>
                  <a:pt x="67935" y="8384"/>
                  <a:pt x="68418" y="5775"/>
                  <a:pt x="68323" y="4203"/>
                </a:cubicBezTo>
                <a:cubicBezTo>
                  <a:pt x="58083" y="0"/>
                  <a:pt x="53887" y="8219"/>
                  <a:pt x="47108" y="4744"/>
                </a:cubicBezTo>
                <a:cubicBezTo>
                  <a:pt x="39214" y="702"/>
                  <a:pt x="31339" y="2822"/>
                  <a:pt x="25535" y="5336"/>
                </a:cubicBezTo>
                <a:cubicBezTo>
                  <a:pt x="18727" y="8285"/>
                  <a:pt x="9967" y="6896"/>
                  <a:pt x="2212" y="3436"/>
                </a:cubicBezTo>
                <a:cubicBezTo>
                  <a:pt x="1740" y="6776"/>
                  <a:pt x="1" y="14286"/>
                  <a:pt x="1441" y="17626"/>
                </a:cubicBezTo>
                <a:cubicBezTo>
                  <a:pt x="2548" y="17279"/>
                  <a:pt x="3440" y="14651"/>
                  <a:pt x="6206" y="13380"/>
                </a:cubicBezTo>
                <a:cubicBezTo>
                  <a:pt x="10818" y="11256"/>
                  <a:pt x="13877" y="13866"/>
                  <a:pt x="14656" y="13402"/>
                </a:cubicBezTo>
                <a:cubicBezTo>
                  <a:pt x="33107" y="2409"/>
                  <a:pt x="39591" y="9360"/>
                  <a:pt x="48150" y="10288"/>
                </a:cubicBezTo>
                <a:cubicBezTo>
                  <a:pt x="51461" y="10646"/>
                  <a:pt x="58079" y="3012"/>
                  <a:pt x="67628" y="9996"/>
                </a:cubicBezTo>
                <a:close/>
              </a:path>
            </a:pathLst>
          </a:custGeom>
          <a:solidFill>
            <a:srgbClr val="FFFFFF">
              <a:alpha val="303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69" name="Google Shape;1469;p22"/>
          <p:cNvGrpSpPr/>
          <p:nvPr/>
        </p:nvGrpSpPr>
        <p:grpSpPr>
          <a:xfrm flipH="1">
            <a:off x="7643277" y="-322663"/>
            <a:ext cx="2139236" cy="1944468"/>
            <a:chOff x="5935525" y="1576479"/>
            <a:chExt cx="1022922" cy="929789"/>
          </a:xfrm>
        </p:grpSpPr>
        <p:sp>
          <p:nvSpPr>
            <p:cNvPr id="1470" name="Google Shape;1470;p22"/>
            <p:cNvSpPr/>
            <p:nvPr/>
          </p:nvSpPr>
          <p:spPr>
            <a:xfrm>
              <a:off x="6274766" y="1725498"/>
              <a:ext cx="678872" cy="275677"/>
            </a:xfrm>
            <a:custGeom>
              <a:avLst/>
              <a:gdLst/>
              <a:ahLst/>
              <a:cxnLst/>
              <a:rect l="l" t="t" r="r" b="b"/>
              <a:pathLst>
                <a:path w="15950" h="6477" extrusionOk="0">
                  <a:moveTo>
                    <a:pt x="8881" y="2373"/>
                  </a:moveTo>
                  <a:cubicBezTo>
                    <a:pt x="10880" y="3893"/>
                    <a:pt x="12013" y="1887"/>
                    <a:pt x="13731" y="3648"/>
                  </a:cubicBezTo>
                  <a:cubicBezTo>
                    <a:pt x="14630" y="4573"/>
                    <a:pt x="14594" y="4865"/>
                    <a:pt x="15949" y="5238"/>
                  </a:cubicBezTo>
                  <a:cubicBezTo>
                    <a:pt x="13939" y="6477"/>
                    <a:pt x="13764" y="4664"/>
                    <a:pt x="11111" y="5263"/>
                  </a:cubicBezTo>
                  <a:cubicBezTo>
                    <a:pt x="10182" y="5475"/>
                    <a:pt x="9470" y="5812"/>
                    <a:pt x="8648" y="5256"/>
                  </a:cubicBezTo>
                  <a:cubicBezTo>
                    <a:pt x="7712" y="4617"/>
                    <a:pt x="7036" y="3813"/>
                    <a:pt x="5830" y="4003"/>
                  </a:cubicBezTo>
                  <a:cubicBezTo>
                    <a:pt x="3674" y="4343"/>
                    <a:pt x="3089" y="3886"/>
                    <a:pt x="1857" y="2175"/>
                  </a:cubicBezTo>
                  <a:cubicBezTo>
                    <a:pt x="1382" y="1518"/>
                    <a:pt x="1002" y="1006"/>
                    <a:pt x="268" y="626"/>
                  </a:cubicBezTo>
                  <a:cubicBezTo>
                    <a:pt x="1" y="491"/>
                    <a:pt x="184" y="520"/>
                    <a:pt x="527" y="454"/>
                  </a:cubicBezTo>
                  <a:cubicBezTo>
                    <a:pt x="1817" y="217"/>
                    <a:pt x="2881" y="1"/>
                    <a:pt x="4028" y="768"/>
                  </a:cubicBezTo>
                  <a:cubicBezTo>
                    <a:pt x="5227" y="1565"/>
                    <a:pt x="5165" y="1616"/>
                    <a:pt x="6663" y="1444"/>
                  </a:cubicBezTo>
                  <a:cubicBezTo>
                    <a:pt x="7811" y="1317"/>
                    <a:pt x="7741" y="1452"/>
                    <a:pt x="8669" y="22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22"/>
            <p:cNvSpPr/>
            <p:nvPr/>
          </p:nvSpPr>
          <p:spPr>
            <a:xfrm>
              <a:off x="6269956" y="1744950"/>
              <a:ext cx="688491" cy="224347"/>
            </a:xfrm>
            <a:custGeom>
              <a:avLst/>
              <a:gdLst/>
              <a:ahLst/>
              <a:cxnLst/>
              <a:rect l="l" t="t" r="r" b="b"/>
              <a:pathLst>
                <a:path w="16176" h="5271" extrusionOk="0">
                  <a:moveTo>
                    <a:pt x="63" y="151"/>
                  </a:moveTo>
                  <a:cubicBezTo>
                    <a:pt x="1503" y="428"/>
                    <a:pt x="2248" y="469"/>
                    <a:pt x="3436" y="1430"/>
                  </a:cubicBezTo>
                  <a:cubicBezTo>
                    <a:pt x="5004" y="2694"/>
                    <a:pt x="5278" y="1854"/>
                    <a:pt x="6871" y="1810"/>
                  </a:cubicBezTo>
                  <a:cubicBezTo>
                    <a:pt x="8713" y="1766"/>
                    <a:pt x="8231" y="3794"/>
                    <a:pt x="10789" y="3392"/>
                  </a:cubicBezTo>
                  <a:cubicBezTo>
                    <a:pt x="12989" y="3049"/>
                    <a:pt x="12382" y="3180"/>
                    <a:pt x="14100" y="4412"/>
                  </a:cubicBezTo>
                  <a:cubicBezTo>
                    <a:pt x="15295" y="5271"/>
                    <a:pt x="16176" y="4796"/>
                    <a:pt x="15540" y="4766"/>
                  </a:cubicBezTo>
                  <a:cubicBezTo>
                    <a:pt x="13822" y="4686"/>
                    <a:pt x="14052" y="3787"/>
                    <a:pt x="12861" y="3315"/>
                  </a:cubicBezTo>
                  <a:cubicBezTo>
                    <a:pt x="11363" y="2716"/>
                    <a:pt x="10003" y="3900"/>
                    <a:pt x="8958" y="2906"/>
                  </a:cubicBezTo>
                  <a:cubicBezTo>
                    <a:pt x="7957" y="1952"/>
                    <a:pt x="7540" y="1404"/>
                    <a:pt x="6060" y="1821"/>
                  </a:cubicBezTo>
                  <a:cubicBezTo>
                    <a:pt x="3999" y="2402"/>
                    <a:pt x="3871" y="1199"/>
                    <a:pt x="2215" y="531"/>
                  </a:cubicBezTo>
                  <a:cubicBezTo>
                    <a:pt x="1744" y="341"/>
                    <a:pt x="1210" y="227"/>
                    <a:pt x="713" y="118"/>
                  </a:cubicBezTo>
                  <a:cubicBezTo>
                    <a:pt x="487" y="70"/>
                    <a:pt x="227" y="1"/>
                    <a:pt x="1" y="81"/>
                  </a:cubicBezTo>
                  <a:lnTo>
                    <a:pt x="23" y="1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22"/>
            <p:cNvSpPr/>
            <p:nvPr/>
          </p:nvSpPr>
          <p:spPr>
            <a:xfrm>
              <a:off x="6300773" y="1746355"/>
              <a:ext cx="645248" cy="218899"/>
            </a:xfrm>
            <a:custGeom>
              <a:avLst/>
              <a:gdLst/>
              <a:ahLst/>
              <a:cxnLst/>
              <a:rect l="l" t="t" r="r" b="b"/>
              <a:pathLst>
                <a:path w="15160" h="5143" extrusionOk="0">
                  <a:moveTo>
                    <a:pt x="7982" y="4028"/>
                  </a:moveTo>
                  <a:cubicBezTo>
                    <a:pt x="9926" y="5143"/>
                    <a:pt x="10496" y="3155"/>
                    <a:pt x="12747" y="4412"/>
                  </a:cubicBezTo>
                  <a:cubicBezTo>
                    <a:pt x="13478" y="4821"/>
                    <a:pt x="14012" y="5099"/>
                    <a:pt x="14871" y="4869"/>
                  </a:cubicBezTo>
                  <a:cubicBezTo>
                    <a:pt x="14980" y="4839"/>
                    <a:pt x="15159" y="4733"/>
                    <a:pt x="14812" y="4766"/>
                  </a:cubicBezTo>
                  <a:cubicBezTo>
                    <a:pt x="13032" y="4942"/>
                    <a:pt x="13420" y="4320"/>
                    <a:pt x="12035" y="3929"/>
                  </a:cubicBezTo>
                  <a:cubicBezTo>
                    <a:pt x="10445" y="3483"/>
                    <a:pt x="9469" y="4938"/>
                    <a:pt x="7861" y="3787"/>
                  </a:cubicBezTo>
                  <a:cubicBezTo>
                    <a:pt x="6633" y="2906"/>
                    <a:pt x="6633" y="2508"/>
                    <a:pt x="4974" y="2734"/>
                  </a:cubicBezTo>
                  <a:cubicBezTo>
                    <a:pt x="2094" y="3125"/>
                    <a:pt x="2558" y="954"/>
                    <a:pt x="556" y="140"/>
                  </a:cubicBezTo>
                  <a:cubicBezTo>
                    <a:pt x="212" y="1"/>
                    <a:pt x="0" y="59"/>
                    <a:pt x="603" y="311"/>
                  </a:cubicBezTo>
                  <a:cubicBezTo>
                    <a:pt x="2387" y="1053"/>
                    <a:pt x="2080" y="3176"/>
                    <a:pt x="4846" y="2884"/>
                  </a:cubicBezTo>
                  <a:cubicBezTo>
                    <a:pt x="5427" y="2822"/>
                    <a:pt x="6257" y="2643"/>
                    <a:pt x="6732" y="3052"/>
                  </a:cubicBezTo>
                  <a:cubicBezTo>
                    <a:pt x="7214" y="3465"/>
                    <a:pt x="7412" y="3688"/>
                    <a:pt x="7982" y="40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22"/>
            <p:cNvSpPr/>
            <p:nvPr/>
          </p:nvSpPr>
          <p:spPr>
            <a:xfrm>
              <a:off x="6223773" y="1814969"/>
              <a:ext cx="269293" cy="688193"/>
            </a:xfrm>
            <a:custGeom>
              <a:avLst/>
              <a:gdLst/>
              <a:ahLst/>
              <a:cxnLst/>
              <a:rect l="l" t="t" r="r" b="b"/>
              <a:pathLst>
                <a:path w="6327" h="16169" extrusionOk="0">
                  <a:moveTo>
                    <a:pt x="1999" y="7551"/>
                  </a:moveTo>
                  <a:cubicBezTo>
                    <a:pt x="2306" y="5055"/>
                    <a:pt x="0" y="5091"/>
                    <a:pt x="658" y="2719"/>
                  </a:cubicBezTo>
                  <a:cubicBezTo>
                    <a:pt x="1002" y="1477"/>
                    <a:pt x="1272" y="1363"/>
                    <a:pt x="910" y="0"/>
                  </a:cubicBezTo>
                  <a:cubicBezTo>
                    <a:pt x="2997" y="1111"/>
                    <a:pt x="1520" y="2178"/>
                    <a:pt x="3373" y="4166"/>
                  </a:cubicBezTo>
                  <a:cubicBezTo>
                    <a:pt x="4024" y="4865"/>
                    <a:pt x="4674" y="5307"/>
                    <a:pt x="4609" y="6301"/>
                  </a:cubicBezTo>
                  <a:cubicBezTo>
                    <a:pt x="4532" y="7430"/>
                    <a:pt x="4174" y="8420"/>
                    <a:pt x="4945" y="9363"/>
                  </a:cubicBezTo>
                  <a:cubicBezTo>
                    <a:pt x="6326" y="11055"/>
                    <a:pt x="6228" y="11790"/>
                    <a:pt x="5372" y="13716"/>
                  </a:cubicBezTo>
                  <a:cubicBezTo>
                    <a:pt x="5040" y="14458"/>
                    <a:pt x="4791" y="15042"/>
                    <a:pt x="4835" y="15872"/>
                  </a:cubicBezTo>
                  <a:cubicBezTo>
                    <a:pt x="4850" y="16168"/>
                    <a:pt x="4784" y="16000"/>
                    <a:pt x="4554" y="15733"/>
                  </a:cubicBezTo>
                  <a:cubicBezTo>
                    <a:pt x="3699" y="14739"/>
                    <a:pt x="2979" y="13931"/>
                    <a:pt x="3059" y="12550"/>
                  </a:cubicBezTo>
                  <a:cubicBezTo>
                    <a:pt x="3147" y="11117"/>
                    <a:pt x="3220" y="11143"/>
                    <a:pt x="2317" y="9933"/>
                  </a:cubicBezTo>
                  <a:cubicBezTo>
                    <a:pt x="1626" y="9009"/>
                    <a:pt x="1780" y="8998"/>
                    <a:pt x="1959" y="78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22"/>
            <p:cNvSpPr/>
            <p:nvPr/>
          </p:nvSpPr>
          <p:spPr>
            <a:xfrm>
              <a:off x="6260762" y="1810585"/>
              <a:ext cx="175357" cy="695684"/>
            </a:xfrm>
            <a:custGeom>
              <a:avLst/>
              <a:gdLst/>
              <a:ahLst/>
              <a:cxnLst/>
              <a:rect l="l" t="t" r="r" b="b"/>
              <a:pathLst>
                <a:path w="4120" h="16345" extrusionOk="0">
                  <a:moveTo>
                    <a:pt x="4109" y="16260"/>
                  </a:moveTo>
                  <a:cubicBezTo>
                    <a:pt x="3623" y="14875"/>
                    <a:pt x="3283" y="14210"/>
                    <a:pt x="3513" y="12701"/>
                  </a:cubicBezTo>
                  <a:cubicBezTo>
                    <a:pt x="3816" y="10705"/>
                    <a:pt x="2950" y="10895"/>
                    <a:pt x="2113" y="9539"/>
                  </a:cubicBezTo>
                  <a:cubicBezTo>
                    <a:pt x="1141" y="7972"/>
                    <a:pt x="3137" y="7365"/>
                    <a:pt x="1503" y="5362"/>
                  </a:cubicBezTo>
                  <a:cubicBezTo>
                    <a:pt x="96" y="3634"/>
                    <a:pt x="516" y="4090"/>
                    <a:pt x="714" y="1985"/>
                  </a:cubicBezTo>
                  <a:cubicBezTo>
                    <a:pt x="852" y="524"/>
                    <a:pt x="1" y="1"/>
                    <a:pt x="293" y="564"/>
                  </a:cubicBezTo>
                  <a:cubicBezTo>
                    <a:pt x="1090" y="2088"/>
                    <a:pt x="198" y="2340"/>
                    <a:pt x="388" y="3608"/>
                  </a:cubicBezTo>
                  <a:cubicBezTo>
                    <a:pt x="630" y="5205"/>
                    <a:pt x="2340" y="5782"/>
                    <a:pt x="2007" y="7186"/>
                  </a:cubicBezTo>
                  <a:cubicBezTo>
                    <a:pt x="1686" y="8531"/>
                    <a:pt x="1423" y="9167"/>
                    <a:pt x="2530" y="10237"/>
                  </a:cubicBezTo>
                  <a:cubicBezTo>
                    <a:pt x="4068" y="11725"/>
                    <a:pt x="3096" y="12437"/>
                    <a:pt x="3352" y="14206"/>
                  </a:cubicBezTo>
                  <a:cubicBezTo>
                    <a:pt x="3425" y="14711"/>
                    <a:pt x="3597" y="15226"/>
                    <a:pt x="3754" y="15712"/>
                  </a:cubicBezTo>
                  <a:cubicBezTo>
                    <a:pt x="3824" y="15931"/>
                    <a:pt x="3897" y="16191"/>
                    <a:pt x="4083" y="16344"/>
                  </a:cubicBezTo>
                  <a:lnTo>
                    <a:pt x="4120" y="162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22"/>
            <p:cNvSpPr/>
            <p:nvPr/>
          </p:nvSpPr>
          <p:spPr>
            <a:xfrm>
              <a:off x="6265912" y="1821949"/>
              <a:ext cx="223411" cy="657548"/>
            </a:xfrm>
            <a:custGeom>
              <a:avLst/>
              <a:gdLst/>
              <a:ahLst/>
              <a:cxnLst/>
              <a:rect l="l" t="t" r="r" b="b"/>
              <a:pathLst>
                <a:path w="5249" h="15449" extrusionOk="0">
                  <a:moveTo>
                    <a:pt x="3012" y="6553"/>
                  </a:moveTo>
                  <a:cubicBezTo>
                    <a:pt x="2990" y="4313"/>
                    <a:pt x="987" y="4825"/>
                    <a:pt x="936" y="2245"/>
                  </a:cubicBezTo>
                  <a:cubicBezTo>
                    <a:pt x="922" y="1408"/>
                    <a:pt x="892" y="805"/>
                    <a:pt x="260" y="180"/>
                  </a:cubicBezTo>
                  <a:cubicBezTo>
                    <a:pt x="180" y="99"/>
                    <a:pt x="1" y="1"/>
                    <a:pt x="205" y="282"/>
                  </a:cubicBezTo>
                  <a:cubicBezTo>
                    <a:pt x="1250" y="1729"/>
                    <a:pt x="520" y="1711"/>
                    <a:pt x="881" y="3103"/>
                  </a:cubicBezTo>
                  <a:cubicBezTo>
                    <a:pt x="1298" y="4701"/>
                    <a:pt x="3045" y="4810"/>
                    <a:pt x="2858" y="6780"/>
                  </a:cubicBezTo>
                  <a:cubicBezTo>
                    <a:pt x="2720" y="8282"/>
                    <a:pt x="2376" y="8483"/>
                    <a:pt x="3407" y="9802"/>
                  </a:cubicBezTo>
                  <a:cubicBezTo>
                    <a:pt x="5194" y="12094"/>
                    <a:pt x="3089" y="12784"/>
                    <a:pt x="3396" y="14926"/>
                  </a:cubicBezTo>
                  <a:cubicBezTo>
                    <a:pt x="3447" y="15295"/>
                    <a:pt x="3604" y="15449"/>
                    <a:pt x="3516" y="14798"/>
                  </a:cubicBezTo>
                  <a:cubicBezTo>
                    <a:pt x="3260" y="12887"/>
                    <a:pt x="5249" y="12079"/>
                    <a:pt x="3600" y="9839"/>
                  </a:cubicBezTo>
                  <a:cubicBezTo>
                    <a:pt x="3257" y="9371"/>
                    <a:pt x="2683" y="8742"/>
                    <a:pt x="2796" y="8125"/>
                  </a:cubicBezTo>
                  <a:cubicBezTo>
                    <a:pt x="2910" y="7500"/>
                    <a:pt x="3005" y="7218"/>
                    <a:pt x="3012" y="65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22"/>
            <p:cNvSpPr/>
            <p:nvPr/>
          </p:nvSpPr>
          <p:spPr>
            <a:xfrm>
              <a:off x="6512617" y="2248191"/>
              <a:ext cx="87636" cy="81082"/>
            </a:xfrm>
            <a:custGeom>
              <a:avLst/>
              <a:gdLst/>
              <a:ahLst/>
              <a:cxnLst/>
              <a:rect l="l" t="t" r="r" b="b"/>
              <a:pathLst>
                <a:path w="2059" h="1905" extrusionOk="0">
                  <a:moveTo>
                    <a:pt x="1156" y="1886"/>
                  </a:moveTo>
                  <a:cubicBezTo>
                    <a:pt x="1177" y="1904"/>
                    <a:pt x="1210" y="1904"/>
                    <a:pt x="1232" y="1882"/>
                  </a:cubicBezTo>
                  <a:cubicBezTo>
                    <a:pt x="1251" y="1860"/>
                    <a:pt x="1251" y="1824"/>
                    <a:pt x="1229" y="1806"/>
                  </a:cubicBezTo>
                  <a:cubicBezTo>
                    <a:pt x="352" y="987"/>
                    <a:pt x="352" y="377"/>
                    <a:pt x="388" y="165"/>
                  </a:cubicBezTo>
                  <a:lnTo>
                    <a:pt x="1963" y="1648"/>
                  </a:lnTo>
                  <a:cubicBezTo>
                    <a:pt x="1985" y="1667"/>
                    <a:pt x="2018" y="1667"/>
                    <a:pt x="2040" y="1645"/>
                  </a:cubicBezTo>
                  <a:cubicBezTo>
                    <a:pt x="2058" y="1623"/>
                    <a:pt x="2058" y="1586"/>
                    <a:pt x="2036" y="1568"/>
                  </a:cubicBezTo>
                  <a:lnTo>
                    <a:pt x="395" y="22"/>
                  </a:lnTo>
                  <a:cubicBezTo>
                    <a:pt x="388" y="15"/>
                    <a:pt x="384" y="11"/>
                    <a:pt x="377" y="8"/>
                  </a:cubicBezTo>
                  <a:cubicBezTo>
                    <a:pt x="348" y="0"/>
                    <a:pt x="319" y="11"/>
                    <a:pt x="308" y="40"/>
                  </a:cubicBezTo>
                  <a:cubicBezTo>
                    <a:pt x="304" y="44"/>
                    <a:pt x="1" y="808"/>
                    <a:pt x="1156" y="1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22"/>
            <p:cNvSpPr/>
            <p:nvPr/>
          </p:nvSpPr>
          <p:spPr>
            <a:xfrm>
              <a:off x="6515597" y="2232953"/>
              <a:ext cx="86061" cy="47159"/>
            </a:xfrm>
            <a:custGeom>
              <a:avLst/>
              <a:gdLst/>
              <a:ahLst/>
              <a:cxnLst/>
              <a:rect l="l" t="t" r="r" b="b"/>
              <a:pathLst>
                <a:path w="2022" h="1108" extrusionOk="0">
                  <a:moveTo>
                    <a:pt x="59" y="4"/>
                  </a:moveTo>
                  <a:cubicBezTo>
                    <a:pt x="29" y="0"/>
                    <a:pt x="4" y="26"/>
                    <a:pt x="4" y="55"/>
                  </a:cubicBezTo>
                  <a:cubicBezTo>
                    <a:pt x="0" y="84"/>
                    <a:pt x="22" y="110"/>
                    <a:pt x="55" y="113"/>
                  </a:cubicBezTo>
                  <a:cubicBezTo>
                    <a:pt x="263" y="124"/>
                    <a:pt x="552" y="238"/>
                    <a:pt x="848" y="391"/>
                  </a:cubicBezTo>
                  <a:cubicBezTo>
                    <a:pt x="1268" y="610"/>
                    <a:pt x="1696" y="903"/>
                    <a:pt x="1926" y="1085"/>
                  </a:cubicBezTo>
                  <a:cubicBezTo>
                    <a:pt x="1948" y="1107"/>
                    <a:pt x="1985" y="1104"/>
                    <a:pt x="2003" y="1078"/>
                  </a:cubicBezTo>
                  <a:cubicBezTo>
                    <a:pt x="2021" y="1056"/>
                    <a:pt x="2017" y="1020"/>
                    <a:pt x="1992" y="1001"/>
                  </a:cubicBezTo>
                  <a:cubicBezTo>
                    <a:pt x="1758" y="815"/>
                    <a:pt x="1323" y="515"/>
                    <a:pt x="899" y="296"/>
                  </a:cubicBezTo>
                  <a:cubicBezTo>
                    <a:pt x="589" y="135"/>
                    <a:pt x="285" y="15"/>
                    <a:pt x="59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22"/>
            <p:cNvSpPr/>
            <p:nvPr/>
          </p:nvSpPr>
          <p:spPr>
            <a:xfrm>
              <a:off x="6543264" y="2309952"/>
              <a:ext cx="53544" cy="40477"/>
            </a:xfrm>
            <a:custGeom>
              <a:avLst/>
              <a:gdLst/>
              <a:ahLst/>
              <a:cxnLst/>
              <a:rect l="l" t="t" r="r" b="b"/>
              <a:pathLst>
                <a:path w="1258" h="951" extrusionOk="0">
                  <a:moveTo>
                    <a:pt x="859" y="738"/>
                  </a:moveTo>
                  <a:cubicBezTo>
                    <a:pt x="1258" y="146"/>
                    <a:pt x="1" y="0"/>
                    <a:pt x="351" y="702"/>
                  </a:cubicBezTo>
                  <a:cubicBezTo>
                    <a:pt x="479" y="950"/>
                    <a:pt x="680" y="892"/>
                    <a:pt x="859" y="7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22"/>
            <p:cNvSpPr/>
            <p:nvPr/>
          </p:nvSpPr>
          <p:spPr>
            <a:xfrm>
              <a:off x="6580763" y="2299652"/>
              <a:ext cx="53544" cy="40519"/>
            </a:xfrm>
            <a:custGeom>
              <a:avLst/>
              <a:gdLst/>
              <a:ahLst/>
              <a:cxnLst/>
              <a:rect l="l" t="t" r="r" b="b"/>
              <a:pathLst>
                <a:path w="1258" h="952" extrusionOk="0">
                  <a:moveTo>
                    <a:pt x="859" y="739"/>
                  </a:moveTo>
                  <a:cubicBezTo>
                    <a:pt x="1258" y="143"/>
                    <a:pt x="0" y="1"/>
                    <a:pt x="355" y="703"/>
                  </a:cubicBezTo>
                  <a:cubicBezTo>
                    <a:pt x="479" y="951"/>
                    <a:pt x="684" y="893"/>
                    <a:pt x="859" y="7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22"/>
            <p:cNvSpPr/>
            <p:nvPr/>
          </p:nvSpPr>
          <p:spPr>
            <a:xfrm>
              <a:off x="6575017" y="2256874"/>
              <a:ext cx="53544" cy="40647"/>
            </a:xfrm>
            <a:custGeom>
              <a:avLst/>
              <a:gdLst/>
              <a:ahLst/>
              <a:cxnLst/>
              <a:rect l="l" t="t" r="r" b="b"/>
              <a:pathLst>
                <a:path w="1258" h="955" extrusionOk="0">
                  <a:moveTo>
                    <a:pt x="859" y="743"/>
                  </a:moveTo>
                  <a:cubicBezTo>
                    <a:pt x="1257" y="147"/>
                    <a:pt x="0" y="1"/>
                    <a:pt x="355" y="706"/>
                  </a:cubicBezTo>
                  <a:cubicBezTo>
                    <a:pt x="479" y="955"/>
                    <a:pt x="680" y="896"/>
                    <a:pt x="859" y="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22"/>
            <p:cNvSpPr/>
            <p:nvPr/>
          </p:nvSpPr>
          <p:spPr>
            <a:xfrm>
              <a:off x="6264380" y="1770021"/>
              <a:ext cx="311600" cy="525945"/>
            </a:xfrm>
            <a:custGeom>
              <a:avLst/>
              <a:gdLst/>
              <a:ahLst/>
              <a:cxnLst/>
              <a:rect l="l" t="t" r="r" b="b"/>
              <a:pathLst>
                <a:path w="7321" h="12357" extrusionOk="0">
                  <a:moveTo>
                    <a:pt x="7221" y="12334"/>
                  </a:moveTo>
                  <a:cubicBezTo>
                    <a:pt x="7243" y="12356"/>
                    <a:pt x="7280" y="12356"/>
                    <a:pt x="7298" y="12334"/>
                  </a:cubicBezTo>
                  <a:cubicBezTo>
                    <a:pt x="7320" y="12309"/>
                    <a:pt x="7320" y="12276"/>
                    <a:pt x="7298" y="12257"/>
                  </a:cubicBezTo>
                  <a:cubicBezTo>
                    <a:pt x="6871" y="11863"/>
                    <a:pt x="6308" y="11344"/>
                    <a:pt x="5796" y="10712"/>
                  </a:cubicBezTo>
                  <a:cubicBezTo>
                    <a:pt x="5285" y="10079"/>
                    <a:pt x="4820" y="9334"/>
                    <a:pt x="4583" y="8479"/>
                  </a:cubicBezTo>
                  <a:cubicBezTo>
                    <a:pt x="4371" y="7711"/>
                    <a:pt x="4053" y="6944"/>
                    <a:pt x="3709" y="6246"/>
                  </a:cubicBezTo>
                  <a:cubicBezTo>
                    <a:pt x="3271" y="5358"/>
                    <a:pt x="2785" y="4587"/>
                    <a:pt x="2412" y="4090"/>
                  </a:cubicBezTo>
                  <a:cubicBezTo>
                    <a:pt x="2299" y="3936"/>
                    <a:pt x="2149" y="3753"/>
                    <a:pt x="1981" y="3552"/>
                  </a:cubicBezTo>
                  <a:cubicBezTo>
                    <a:pt x="1221" y="2628"/>
                    <a:pt x="113" y="1287"/>
                    <a:pt x="259" y="62"/>
                  </a:cubicBezTo>
                  <a:cubicBezTo>
                    <a:pt x="259" y="33"/>
                    <a:pt x="241" y="7"/>
                    <a:pt x="208" y="4"/>
                  </a:cubicBezTo>
                  <a:cubicBezTo>
                    <a:pt x="179" y="0"/>
                    <a:pt x="154" y="22"/>
                    <a:pt x="150" y="51"/>
                  </a:cubicBezTo>
                  <a:cubicBezTo>
                    <a:pt x="0" y="1319"/>
                    <a:pt x="1126" y="2683"/>
                    <a:pt x="1897" y="3622"/>
                  </a:cubicBezTo>
                  <a:cubicBezTo>
                    <a:pt x="2061" y="3819"/>
                    <a:pt x="2211" y="3998"/>
                    <a:pt x="2328" y="4155"/>
                  </a:cubicBezTo>
                  <a:cubicBezTo>
                    <a:pt x="2693" y="4649"/>
                    <a:pt x="3176" y="5413"/>
                    <a:pt x="3611" y="6293"/>
                  </a:cubicBezTo>
                  <a:cubicBezTo>
                    <a:pt x="3954" y="6984"/>
                    <a:pt x="4269" y="7748"/>
                    <a:pt x="4481" y="8504"/>
                  </a:cubicBezTo>
                  <a:cubicBezTo>
                    <a:pt x="4722" y="9381"/>
                    <a:pt x="5193" y="10142"/>
                    <a:pt x="5712" y="10781"/>
                  </a:cubicBezTo>
                  <a:cubicBezTo>
                    <a:pt x="6227" y="11417"/>
                    <a:pt x="6794" y="11940"/>
                    <a:pt x="7221" y="1233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22"/>
            <p:cNvSpPr/>
            <p:nvPr/>
          </p:nvSpPr>
          <p:spPr>
            <a:xfrm>
              <a:off x="6706755" y="2006297"/>
              <a:ext cx="87934" cy="46095"/>
            </a:xfrm>
            <a:custGeom>
              <a:avLst/>
              <a:gdLst/>
              <a:ahLst/>
              <a:cxnLst/>
              <a:rect l="l" t="t" r="r" b="b"/>
              <a:pathLst>
                <a:path w="2066" h="1083" extrusionOk="0">
                  <a:moveTo>
                    <a:pt x="1495" y="1075"/>
                  </a:moveTo>
                  <a:cubicBezTo>
                    <a:pt x="1521" y="1082"/>
                    <a:pt x="1546" y="1064"/>
                    <a:pt x="1554" y="1038"/>
                  </a:cubicBezTo>
                  <a:cubicBezTo>
                    <a:pt x="1557" y="1013"/>
                    <a:pt x="1543" y="987"/>
                    <a:pt x="1514" y="980"/>
                  </a:cubicBezTo>
                  <a:cubicBezTo>
                    <a:pt x="472" y="757"/>
                    <a:pt x="194" y="293"/>
                    <a:pt x="125" y="114"/>
                  </a:cubicBezTo>
                  <a:lnTo>
                    <a:pt x="2003" y="527"/>
                  </a:lnTo>
                  <a:cubicBezTo>
                    <a:pt x="2029" y="530"/>
                    <a:pt x="2054" y="516"/>
                    <a:pt x="2058" y="490"/>
                  </a:cubicBezTo>
                  <a:cubicBezTo>
                    <a:pt x="2065" y="461"/>
                    <a:pt x="2047" y="435"/>
                    <a:pt x="2022" y="432"/>
                  </a:cubicBezTo>
                  <a:lnTo>
                    <a:pt x="66" y="4"/>
                  </a:lnTo>
                  <a:cubicBezTo>
                    <a:pt x="59" y="0"/>
                    <a:pt x="52" y="0"/>
                    <a:pt x="44" y="0"/>
                  </a:cubicBezTo>
                  <a:cubicBezTo>
                    <a:pt x="19" y="8"/>
                    <a:pt x="1" y="33"/>
                    <a:pt x="8" y="59"/>
                  </a:cubicBezTo>
                  <a:cubicBezTo>
                    <a:pt x="8" y="59"/>
                    <a:pt x="125" y="782"/>
                    <a:pt x="1495" y="1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22"/>
            <p:cNvSpPr/>
            <p:nvPr/>
          </p:nvSpPr>
          <p:spPr>
            <a:xfrm>
              <a:off x="6692283" y="1991356"/>
              <a:ext cx="85465" cy="12173"/>
            </a:xfrm>
            <a:custGeom>
              <a:avLst/>
              <a:gdLst/>
              <a:ahLst/>
              <a:cxnLst/>
              <a:rect l="l" t="t" r="r" b="b"/>
              <a:pathLst>
                <a:path w="2008" h="286" extrusionOk="0">
                  <a:moveTo>
                    <a:pt x="30" y="187"/>
                  </a:moveTo>
                  <a:cubicBezTo>
                    <a:pt x="8" y="202"/>
                    <a:pt x="1" y="231"/>
                    <a:pt x="12" y="253"/>
                  </a:cubicBezTo>
                  <a:cubicBezTo>
                    <a:pt x="23" y="278"/>
                    <a:pt x="52" y="286"/>
                    <a:pt x="77" y="275"/>
                  </a:cubicBezTo>
                  <a:cubicBezTo>
                    <a:pt x="242" y="187"/>
                    <a:pt x="516" y="143"/>
                    <a:pt x="808" y="125"/>
                  </a:cubicBezTo>
                  <a:cubicBezTo>
                    <a:pt x="1229" y="99"/>
                    <a:pt x="1689" y="125"/>
                    <a:pt x="1949" y="161"/>
                  </a:cubicBezTo>
                  <a:cubicBezTo>
                    <a:pt x="1974" y="165"/>
                    <a:pt x="2000" y="147"/>
                    <a:pt x="2003" y="121"/>
                  </a:cubicBezTo>
                  <a:cubicBezTo>
                    <a:pt x="2007" y="96"/>
                    <a:pt x="1989" y="70"/>
                    <a:pt x="1963" y="66"/>
                  </a:cubicBezTo>
                  <a:cubicBezTo>
                    <a:pt x="1696" y="30"/>
                    <a:pt x="1229" y="1"/>
                    <a:pt x="805" y="30"/>
                  </a:cubicBezTo>
                  <a:cubicBezTo>
                    <a:pt x="498" y="48"/>
                    <a:pt x="209" y="96"/>
                    <a:pt x="30" y="1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22"/>
            <p:cNvSpPr/>
            <p:nvPr/>
          </p:nvSpPr>
          <p:spPr>
            <a:xfrm>
              <a:off x="6747830" y="2026685"/>
              <a:ext cx="43754" cy="41413"/>
            </a:xfrm>
            <a:custGeom>
              <a:avLst/>
              <a:gdLst/>
              <a:ahLst/>
              <a:cxnLst/>
              <a:rect l="l" t="t" r="r" b="b"/>
              <a:pathLst>
                <a:path w="1028" h="973" extrusionOk="0">
                  <a:moveTo>
                    <a:pt x="994" y="636"/>
                  </a:moveTo>
                  <a:cubicBezTo>
                    <a:pt x="1027" y="0"/>
                    <a:pt x="0" y="464"/>
                    <a:pt x="592" y="837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22"/>
            <p:cNvSpPr/>
            <p:nvPr/>
          </p:nvSpPr>
          <p:spPr>
            <a:xfrm>
              <a:off x="6771794" y="2001614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1" y="637"/>
                  </a:moveTo>
                  <a:cubicBezTo>
                    <a:pt x="1023" y="1"/>
                    <a:pt x="0" y="465"/>
                    <a:pt x="589" y="841"/>
                  </a:cubicBezTo>
                  <a:cubicBezTo>
                    <a:pt x="797" y="973"/>
                    <a:pt x="925" y="834"/>
                    <a:pt x="991" y="6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22"/>
            <p:cNvSpPr/>
            <p:nvPr/>
          </p:nvSpPr>
          <p:spPr>
            <a:xfrm>
              <a:off x="6747830" y="1971777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4" y="636"/>
                  </a:moveTo>
                  <a:cubicBezTo>
                    <a:pt x="1024" y="0"/>
                    <a:pt x="0" y="464"/>
                    <a:pt x="592" y="841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22"/>
            <p:cNvSpPr/>
            <p:nvPr/>
          </p:nvSpPr>
          <p:spPr>
            <a:xfrm>
              <a:off x="6294090" y="1758017"/>
              <a:ext cx="471465" cy="264313"/>
            </a:xfrm>
            <a:custGeom>
              <a:avLst/>
              <a:gdLst/>
              <a:ahLst/>
              <a:cxnLst/>
              <a:rect l="l" t="t" r="r" b="b"/>
              <a:pathLst>
                <a:path w="11077" h="6210" extrusionOk="0">
                  <a:moveTo>
                    <a:pt x="11011" y="6203"/>
                  </a:moveTo>
                  <a:cubicBezTo>
                    <a:pt x="11040" y="6210"/>
                    <a:pt x="11066" y="6192"/>
                    <a:pt x="11070" y="6166"/>
                  </a:cubicBezTo>
                  <a:cubicBezTo>
                    <a:pt x="11077" y="6140"/>
                    <a:pt x="11059" y="6115"/>
                    <a:pt x="11033" y="6111"/>
                  </a:cubicBezTo>
                  <a:cubicBezTo>
                    <a:pt x="10525" y="6005"/>
                    <a:pt x="9864" y="5866"/>
                    <a:pt x="9184" y="5618"/>
                  </a:cubicBezTo>
                  <a:cubicBezTo>
                    <a:pt x="8508" y="5369"/>
                    <a:pt x="7813" y="5015"/>
                    <a:pt x="7240" y="4470"/>
                  </a:cubicBezTo>
                  <a:cubicBezTo>
                    <a:pt x="6728" y="3984"/>
                    <a:pt x="6132" y="3542"/>
                    <a:pt x="5551" y="3169"/>
                  </a:cubicBezTo>
                  <a:cubicBezTo>
                    <a:pt x="4813" y="2694"/>
                    <a:pt x="4093" y="2329"/>
                    <a:pt x="3582" y="2120"/>
                  </a:cubicBezTo>
                  <a:cubicBezTo>
                    <a:pt x="3424" y="2055"/>
                    <a:pt x="3227" y="1985"/>
                    <a:pt x="3008" y="1908"/>
                  </a:cubicBezTo>
                  <a:cubicBezTo>
                    <a:pt x="2006" y="1550"/>
                    <a:pt x="552" y="1031"/>
                    <a:pt x="99" y="37"/>
                  </a:cubicBezTo>
                  <a:cubicBezTo>
                    <a:pt x="88" y="12"/>
                    <a:pt x="59" y="1"/>
                    <a:pt x="37" y="12"/>
                  </a:cubicBezTo>
                  <a:cubicBezTo>
                    <a:pt x="11" y="23"/>
                    <a:pt x="0" y="52"/>
                    <a:pt x="11" y="74"/>
                  </a:cubicBezTo>
                  <a:cubicBezTo>
                    <a:pt x="479" y="1112"/>
                    <a:pt x="1959" y="1634"/>
                    <a:pt x="2975" y="1996"/>
                  </a:cubicBezTo>
                  <a:cubicBezTo>
                    <a:pt x="3190" y="2073"/>
                    <a:pt x="3384" y="2142"/>
                    <a:pt x="3545" y="2208"/>
                  </a:cubicBezTo>
                  <a:cubicBezTo>
                    <a:pt x="4049" y="2416"/>
                    <a:pt x="4766" y="2778"/>
                    <a:pt x="5500" y="3250"/>
                  </a:cubicBezTo>
                  <a:cubicBezTo>
                    <a:pt x="6078" y="3622"/>
                    <a:pt x="6666" y="4057"/>
                    <a:pt x="7174" y="4540"/>
                  </a:cubicBezTo>
                  <a:cubicBezTo>
                    <a:pt x="7759" y="5095"/>
                    <a:pt x="8464" y="5457"/>
                    <a:pt x="9151" y="5709"/>
                  </a:cubicBezTo>
                  <a:cubicBezTo>
                    <a:pt x="9838" y="5958"/>
                    <a:pt x="10503" y="6097"/>
                    <a:pt x="11011" y="62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22"/>
            <p:cNvSpPr/>
            <p:nvPr/>
          </p:nvSpPr>
          <p:spPr>
            <a:xfrm>
              <a:off x="5935525" y="1576479"/>
              <a:ext cx="888662" cy="687427"/>
            </a:xfrm>
            <a:custGeom>
              <a:avLst/>
              <a:gdLst/>
              <a:ahLst/>
              <a:cxnLst/>
              <a:rect l="l" t="t" r="r" b="b"/>
              <a:pathLst>
                <a:path w="20879" h="16151" extrusionOk="0">
                  <a:moveTo>
                    <a:pt x="12565" y="4829"/>
                  </a:moveTo>
                  <a:cubicBezTo>
                    <a:pt x="11249" y="4814"/>
                    <a:pt x="10664" y="5472"/>
                    <a:pt x="10661" y="3765"/>
                  </a:cubicBezTo>
                  <a:cubicBezTo>
                    <a:pt x="10657" y="2263"/>
                    <a:pt x="10069" y="915"/>
                    <a:pt x="8307" y="1218"/>
                  </a:cubicBezTo>
                  <a:cubicBezTo>
                    <a:pt x="7346" y="1382"/>
                    <a:pt x="7054" y="2237"/>
                    <a:pt x="6407" y="1470"/>
                  </a:cubicBezTo>
                  <a:cubicBezTo>
                    <a:pt x="5687" y="619"/>
                    <a:pt x="5234" y="1"/>
                    <a:pt x="3933" y="392"/>
                  </a:cubicBezTo>
                  <a:cubicBezTo>
                    <a:pt x="2639" y="783"/>
                    <a:pt x="888" y="2267"/>
                    <a:pt x="0" y="3286"/>
                  </a:cubicBezTo>
                  <a:cubicBezTo>
                    <a:pt x="1045" y="2650"/>
                    <a:pt x="2105" y="3118"/>
                    <a:pt x="3081" y="3531"/>
                  </a:cubicBezTo>
                  <a:cubicBezTo>
                    <a:pt x="3856" y="3856"/>
                    <a:pt x="4601" y="4105"/>
                    <a:pt x="5431" y="3838"/>
                  </a:cubicBezTo>
                  <a:cubicBezTo>
                    <a:pt x="5661" y="5377"/>
                    <a:pt x="5935" y="6268"/>
                    <a:pt x="7660" y="6309"/>
                  </a:cubicBezTo>
                  <a:cubicBezTo>
                    <a:pt x="9670" y="6352"/>
                    <a:pt x="8504" y="6762"/>
                    <a:pt x="8694" y="8684"/>
                  </a:cubicBezTo>
                  <a:cubicBezTo>
                    <a:pt x="8863" y="10369"/>
                    <a:pt x="9754" y="10208"/>
                    <a:pt x="11121" y="10263"/>
                  </a:cubicBezTo>
                  <a:cubicBezTo>
                    <a:pt x="12524" y="10318"/>
                    <a:pt x="11856" y="11257"/>
                    <a:pt x="11812" y="12368"/>
                  </a:cubicBezTo>
                  <a:cubicBezTo>
                    <a:pt x="11779" y="13176"/>
                    <a:pt x="12196" y="14440"/>
                    <a:pt x="12941" y="14937"/>
                  </a:cubicBezTo>
                  <a:cubicBezTo>
                    <a:pt x="13639" y="15405"/>
                    <a:pt x="13983" y="15025"/>
                    <a:pt x="14597" y="13855"/>
                  </a:cubicBezTo>
                  <a:cubicBezTo>
                    <a:pt x="14710" y="13632"/>
                    <a:pt x="15320" y="14290"/>
                    <a:pt x="15671" y="14488"/>
                  </a:cubicBezTo>
                  <a:cubicBezTo>
                    <a:pt x="16486" y="14944"/>
                    <a:pt x="17001" y="15562"/>
                    <a:pt x="17718" y="15829"/>
                  </a:cubicBezTo>
                  <a:cubicBezTo>
                    <a:pt x="18580" y="16150"/>
                    <a:pt x="20513" y="16132"/>
                    <a:pt x="20663" y="14988"/>
                  </a:cubicBezTo>
                  <a:cubicBezTo>
                    <a:pt x="20879" y="13325"/>
                    <a:pt x="14995" y="13830"/>
                    <a:pt x="16402" y="12185"/>
                  </a:cubicBezTo>
                  <a:cubicBezTo>
                    <a:pt x="16961" y="11527"/>
                    <a:pt x="18123" y="10632"/>
                    <a:pt x="17250" y="9674"/>
                  </a:cubicBezTo>
                  <a:cubicBezTo>
                    <a:pt x="15971" y="8278"/>
                    <a:pt x="11600" y="9525"/>
                    <a:pt x="13997" y="7939"/>
                  </a:cubicBezTo>
                  <a:cubicBezTo>
                    <a:pt x="15496" y="6948"/>
                    <a:pt x="15042" y="4858"/>
                    <a:pt x="12565" y="4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22"/>
            <p:cNvSpPr/>
            <p:nvPr/>
          </p:nvSpPr>
          <p:spPr>
            <a:xfrm>
              <a:off x="5958212" y="1635772"/>
              <a:ext cx="799579" cy="577275"/>
            </a:xfrm>
            <a:custGeom>
              <a:avLst/>
              <a:gdLst/>
              <a:ahLst/>
              <a:cxnLst/>
              <a:rect l="l" t="t" r="r" b="b"/>
              <a:pathLst>
                <a:path w="18786" h="13563" extrusionOk="0">
                  <a:moveTo>
                    <a:pt x="9287" y="4959"/>
                  </a:moveTo>
                  <a:cubicBezTo>
                    <a:pt x="7244" y="2058"/>
                    <a:pt x="4057" y="241"/>
                    <a:pt x="494" y="1429"/>
                  </a:cubicBezTo>
                  <a:cubicBezTo>
                    <a:pt x="1" y="1594"/>
                    <a:pt x="154" y="1393"/>
                    <a:pt x="564" y="1250"/>
                  </a:cubicBezTo>
                  <a:cubicBezTo>
                    <a:pt x="4120" y="0"/>
                    <a:pt x="7398" y="2116"/>
                    <a:pt x="9430" y="4938"/>
                  </a:cubicBezTo>
                  <a:cubicBezTo>
                    <a:pt x="11308" y="7587"/>
                    <a:pt x="14330" y="12945"/>
                    <a:pt x="17839" y="13285"/>
                  </a:cubicBezTo>
                  <a:cubicBezTo>
                    <a:pt x="18785" y="13376"/>
                    <a:pt x="17543" y="13562"/>
                    <a:pt x="16552" y="13135"/>
                  </a:cubicBezTo>
                  <a:cubicBezTo>
                    <a:pt x="13643" y="11878"/>
                    <a:pt x="11074" y="7525"/>
                    <a:pt x="9287" y="4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22"/>
            <p:cNvSpPr/>
            <p:nvPr/>
          </p:nvSpPr>
          <p:spPr>
            <a:xfrm>
              <a:off x="6475756" y="2014554"/>
              <a:ext cx="182210" cy="151522"/>
            </a:xfrm>
            <a:custGeom>
              <a:avLst/>
              <a:gdLst/>
              <a:ahLst/>
              <a:cxnLst/>
              <a:rect l="l" t="t" r="r" b="b"/>
              <a:pathLst>
                <a:path w="4281" h="3560" extrusionOk="0">
                  <a:moveTo>
                    <a:pt x="300" y="1411"/>
                  </a:moveTo>
                  <a:cubicBezTo>
                    <a:pt x="194" y="954"/>
                    <a:pt x="81" y="512"/>
                    <a:pt x="1" y="48"/>
                  </a:cubicBezTo>
                  <a:cubicBezTo>
                    <a:pt x="465" y="0"/>
                    <a:pt x="1660" y="910"/>
                    <a:pt x="3268" y="673"/>
                  </a:cubicBezTo>
                  <a:cubicBezTo>
                    <a:pt x="4280" y="523"/>
                    <a:pt x="3297" y="1009"/>
                    <a:pt x="2142" y="808"/>
                  </a:cubicBezTo>
                  <a:cubicBezTo>
                    <a:pt x="1488" y="698"/>
                    <a:pt x="823" y="439"/>
                    <a:pt x="198" y="223"/>
                  </a:cubicBezTo>
                  <a:cubicBezTo>
                    <a:pt x="169" y="519"/>
                    <a:pt x="1027" y="3560"/>
                    <a:pt x="585" y="3501"/>
                  </a:cubicBezTo>
                  <a:cubicBezTo>
                    <a:pt x="494" y="3048"/>
                    <a:pt x="509" y="2357"/>
                    <a:pt x="381" y="17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22"/>
            <p:cNvSpPr/>
            <p:nvPr/>
          </p:nvSpPr>
          <p:spPr>
            <a:xfrm>
              <a:off x="6334995" y="1823822"/>
              <a:ext cx="156204" cy="145947"/>
            </a:xfrm>
            <a:custGeom>
              <a:avLst/>
              <a:gdLst/>
              <a:ahLst/>
              <a:cxnLst/>
              <a:rect l="l" t="t" r="r" b="b"/>
              <a:pathLst>
                <a:path w="3670" h="3429" extrusionOk="0">
                  <a:moveTo>
                    <a:pt x="3556" y="611"/>
                  </a:moveTo>
                  <a:cubicBezTo>
                    <a:pt x="3669" y="841"/>
                    <a:pt x="3388" y="779"/>
                    <a:pt x="3121" y="768"/>
                  </a:cubicBezTo>
                  <a:cubicBezTo>
                    <a:pt x="2219" y="713"/>
                    <a:pt x="1422" y="567"/>
                    <a:pt x="563" y="278"/>
                  </a:cubicBezTo>
                  <a:cubicBezTo>
                    <a:pt x="0" y="88"/>
                    <a:pt x="271" y="487"/>
                    <a:pt x="355" y="1079"/>
                  </a:cubicBezTo>
                  <a:cubicBezTo>
                    <a:pt x="431" y="1612"/>
                    <a:pt x="691" y="2975"/>
                    <a:pt x="541" y="3429"/>
                  </a:cubicBezTo>
                  <a:cubicBezTo>
                    <a:pt x="358" y="2884"/>
                    <a:pt x="95" y="611"/>
                    <a:pt x="106" y="1"/>
                  </a:cubicBezTo>
                  <a:cubicBezTo>
                    <a:pt x="1181" y="216"/>
                    <a:pt x="1575" y="516"/>
                    <a:pt x="2814" y="585"/>
                  </a:cubicBezTo>
                  <a:cubicBezTo>
                    <a:pt x="3063" y="600"/>
                    <a:pt x="3308" y="607"/>
                    <a:pt x="3556" y="6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22"/>
            <p:cNvSpPr/>
            <p:nvPr/>
          </p:nvSpPr>
          <p:spPr>
            <a:xfrm>
              <a:off x="6198234" y="1688637"/>
              <a:ext cx="148288" cy="139094"/>
            </a:xfrm>
            <a:custGeom>
              <a:avLst/>
              <a:gdLst/>
              <a:ahLst/>
              <a:cxnLst/>
              <a:rect l="l" t="t" r="r" b="b"/>
              <a:pathLst>
                <a:path w="3484" h="3268" extrusionOk="0">
                  <a:moveTo>
                    <a:pt x="973" y="290"/>
                  </a:moveTo>
                  <a:cubicBezTo>
                    <a:pt x="1517" y="220"/>
                    <a:pt x="3027" y="1"/>
                    <a:pt x="3484" y="227"/>
                  </a:cubicBezTo>
                  <a:cubicBezTo>
                    <a:pt x="3220" y="355"/>
                    <a:pt x="1284" y="385"/>
                    <a:pt x="772" y="447"/>
                  </a:cubicBezTo>
                  <a:cubicBezTo>
                    <a:pt x="4" y="542"/>
                    <a:pt x="129" y="381"/>
                    <a:pt x="465" y="1134"/>
                  </a:cubicBezTo>
                  <a:cubicBezTo>
                    <a:pt x="480" y="1167"/>
                    <a:pt x="1426" y="3268"/>
                    <a:pt x="936" y="2625"/>
                  </a:cubicBezTo>
                  <a:cubicBezTo>
                    <a:pt x="805" y="2449"/>
                    <a:pt x="1" y="527"/>
                    <a:pt x="37" y="458"/>
                  </a:cubicBezTo>
                  <a:cubicBezTo>
                    <a:pt x="107" y="330"/>
                    <a:pt x="794" y="311"/>
                    <a:pt x="973" y="2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22"/>
            <p:cNvSpPr/>
            <p:nvPr/>
          </p:nvSpPr>
          <p:spPr>
            <a:xfrm>
              <a:off x="6019846" y="1632494"/>
              <a:ext cx="149522" cy="91807"/>
            </a:xfrm>
            <a:custGeom>
              <a:avLst/>
              <a:gdLst/>
              <a:ahLst/>
              <a:cxnLst/>
              <a:rect l="l" t="t" r="r" b="b"/>
              <a:pathLst>
                <a:path w="3513" h="2157" extrusionOk="0">
                  <a:moveTo>
                    <a:pt x="2492" y="483"/>
                  </a:moveTo>
                  <a:cubicBezTo>
                    <a:pt x="1743" y="614"/>
                    <a:pt x="1254" y="790"/>
                    <a:pt x="585" y="1148"/>
                  </a:cubicBezTo>
                  <a:cubicBezTo>
                    <a:pt x="786" y="1221"/>
                    <a:pt x="2785" y="1926"/>
                    <a:pt x="2690" y="2065"/>
                  </a:cubicBezTo>
                  <a:cubicBezTo>
                    <a:pt x="2628" y="2157"/>
                    <a:pt x="1429" y="1645"/>
                    <a:pt x="1301" y="1598"/>
                  </a:cubicBezTo>
                  <a:cubicBezTo>
                    <a:pt x="110" y="1155"/>
                    <a:pt x="0" y="1112"/>
                    <a:pt x="1378" y="647"/>
                  </a:cubicBezTo>
                  <a:cubicBezTo>
                    <a:pt x="1502" y="604"/>
                    <a:pt x="3512" y="1"/>
                    <a:pt x="3483" y="355"/>
                  </a:cubicBezTo>
                  <a:cubicBezTo>
                    <a:pt x="3472" y="454"/>
                    <a:pt x="2646" y="461"/>
                    <a:pt x="2492" y="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94" name="Google Shape;1494;p22"/>
          <p:cNvGrpSpPr/>
          <p:nvPr/>
        </p:nvGrpSpPr>
        <p:grpSpPr>
          <a:xfrm>
            <a:off x="-638523" y="-322663"/>
            <a:ext cx="2139236" cy="1944468"/>
            <a:chOff x="5935525" y="1576479"/>
            <a:chExt cx="1022922" cy="929789"/>
          </a:xfrm>
        </p:grpSpPr>
        <p:sp>
          <p:nvSpPr>
            <p:cNvPr id="1495" name="Google Shape;1495;p22"/>
            <p:cNvSpPr/>
            <p:nvPr/>
          </p:nvSpPr>
          <p:spPr>
            <a:xfrm>
              <a:off x="6274766" y="1725498"/>
              <a:ext cx="678872" cy="275677"/>
            </a:xfrm>
            <a:custGeom>
              <a:avLst/>
              <a:gdLst/>
              <a:ahLst/>
              <a:cxnLst/>
              <a:rect l="l" t="t" r="r" b="b"/>
              <a:pathLst>
                <a:path w="15950" h="6477" extrusionOk="0">
                  <a:moveTo>
                    <a:pt x="8881" y="2373"/>
                  </a:moveTo>
                  <a:cubicBezTo>
                    <a:pt x="10880" y="3893"/>
                    <a:pt x="12013" y="1887"/>
                    <a:pt x="13731" y="3648"/>
                  </a:cubicBezTo>
                  <a:cubicBezTo>
                    <a:pt x="14630" y="4573"/>
                    <a:pt x="14594" y="4865"/>
                    <a:pt x="15949" y="5238"/>
                  </a:cubicBezTo>
                  <a:cubicBezTo>
                    <a:pt x="13939" y="6477"/>
                    <a:pt x="13764" y="4664"/>
                    <a:pt x="11111" y="5263"/>
                  </a:cubicBezTo>
                  <a:cubicBezTo>
                    <a:pt x="10182" y="5475"/>
                    <a:pt x="9470" y="5812"/>
                    <a:pt x="8648" y="5256"/>
                  </a:cubicBezTo>
                  <a:cubicBezTo>
                    <a:pt x="7712" y="4617"/>
                    <a:pt x="7036" y="3813"/>
                    <a:pt x="5830" y="4003"/>
                  </a:cubicBezTo>
                  <a:cubicBezTo>
                    <a:pt x="3674" y="4343"/>
                    <a:pt x="3089" y="3886"/>
                    <a:pt x="1857" y="2175"/>
                  </a:cubicBezTo>
                  <a:cubicBezTo>
                    <a:pt x="1382" y="1518"/>
                    <a:pt x="1002" y="1006"/>
                    <a:pt x="268" y="626"/>
                  </a:cubicBezTo>
                  <a:cubicBezTo>
                    <a:pt x="1" y="491"/>
                    <a:pt x="184" y="520"/>
                    <a:pt x="527" y="454"/>
                  </a:cubicBezTo>
                  <a:cubicBezTo>
                    <a:pt x="1817" y="217"/>
                    <a:pt x="2881" y="1"/>
                    <a:pt x="4028" y="768"/>
                  </a:cubicBezTo>
                  <a:cubicBezTo>
                    <a:pt x="5227" y="1565"/>
                    <a:pt x="5165" y="1616"/>
                    <a:pt x="6663" y="1444"/>
                  </a:cubicBezTo>
                  <a:cubicBezTo>
                    <a:pt x="7811" y="1317"/>
                    <a:pt x="7741" y="1452"/>
                    <a:pt x="8669" y="22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22"/>
            <p:cNvSpPr/>
            <p:nvPr/>
          </p:nvSpPr>
          <p:spPr>
            <a:xfrm>
              <a:off x="6269956" y="1744950"/>
              <a:ext cx="688491" cy="224347"/>
            </a:xfrm>
            <a:custGeom>
              <a:avLst/>
              <a:gdLst/>
              <a:ahLst/>
              <a:cxnLst/>
              <a:rect l="l" t="t" r="r" b="b"/>
              <a:pathLst>
                <a:path w="16176" h="5271" extrusionOk="0">
                  <a:moveTo>
                    <a:pt x="63" y="151"/>
                  </a:moveTo>
                  <a:cubicBezTo>
                    <a:pt x="1503" y="428"/>
                    <a:pt x="2248" y="469"/>
                    <a:pt x="3436" y="1430"/>
                  </a:cubicBezTo>
                  <a:cubicBezTo>
                    <a:pt x="5004" y="2694"/>
                    <a:pt x="5278" y="1854"/>
                    <a:pt x="6871" y="1810"/>
                  </a:cubicBezTo>
                  <a:cubicBezTo>
                    <a:pt x="8713" y="1766"/>
                    <a:pt x="8231" y="3794"/>
                    <a:pt x="10789" y="3392"/>
                  </a:cubicBezTo>
                  <a:cubicBezTo>
                    <a:pt x="12989" y="3049"/>
                    <a:pt x="12382" y="3180"/>
                    <a:pt x="14100" y="4412"/>
                  </a:cubicBezTo>
                  <a:cubicBezTo>
                    <a:pt x="15295" y="5271"/>
                    <a:pt x="16176" y="4796"/>
                    <a:pt x="15540" y="4766"/>
                  </a:cubicBezTo>
                  <a:cubicBezTo>
                    <a:pt x="13822" y="4686"/>
                    <a:pt x="14052" y="3787"/>
                    <a:pt x="12861" y="3315"/>
                  </a:cubicBezTo>
                  <a:cubicBezTo>
                    <a:pt x="11363" y="2716"/>
                    <a:pt x="10003" y="3900"/>
                    <a:pt x="8958" y="2906"/>
                  </a:cubicBezTo>
                  <a:cubicBezTo>
                    <a:pt x="7957" y="1952"/>
                    <a:pt x="7540" y="1404"/>
                    <a:pt x="6060" y="1821"/>
                  </a:cubicBezTo>
                  <a:cubicBezTo>
                    <a:pt x="3999" y="2402"/>
                    <a:pt x="3871" y="1199"/>
                    <a:pt x="2215" y="531"/>
                  </a:cubicBezTo>
                  <a:cubicBezTo>
                    <a:pt x="1744" y="341"/>
                    <a:pt x="1210" y="227"/>
                    <a:pt x="713" y="118"/>
                  </a:cubicBezTo>
                  <a:cubicBezTo>
                    <a:pt x="487" y="70"/>
                    <a:pt x="227" y="1"/>
                    <a:pt x="1" y="81"/>
                  </a:cubicBezTo>
                  <a:lnTo>
                    <a:pt x="23" y="1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22"/>
            <p:cNvSpPr/>
            <p:nvPr/>
          </p:nvSpPr>
          <p:spPr>
            <a:xfrm>
              <a:off x="6300773" y="1746355"/>
              <a:ext cx="645248" cy="218899"/>
            </a:xfrm>
            <a:custGeom>
              <a:avLst/>
              <a:gdLst/>
              <a:ahLst/>
              <a:cxnLst/>
              <a:rect l="l" t="t" r="r" b="b"/>
              <a:pathLst>
                <a:path w="15160" h="5143" extrusionOk="0">
                  <a:moveTo>
                    <a:pt x="7982" y="4028"/>
                  </a:moveTo>
                  <a:cubicBezTo>
                    <a:pt x="9926" y="5143"/>
                    <a:pt x="10496" y="3155"/>
                    <a:pt x="12747" y="4412"/>
                  </a:cubicBezTo>
                  <a:cubicBezTo>
                    <a:pt x="13478" y="4821"/>
                    <a:pt x="14012" y="5099"/>
                    <a:pt x="14871" y="4869"/>
                  </a:cubicBezTo>
                  <a:cubicBezTo>
                    <a:pt x="14980" y="4839"/>
                    <a:pt x="15159" y="4733"/>
                    <a:pt x="14812" y="4766"/>
                  </a:cubicBezTo>
                  <a:cubicBezTo>
                    <a:pt x="13032" y="4942"/>
                    <a:pt x="13420" y="4320"/>
                    <a:pt x="12035" y="3929"/>
                  </a:cubicBezTo>
                  <a:cubicBezTo>
                    <a:pt x="10445" y="3483"/>
                    <a:pt x="9469" y="4938"/>
                    <a:pt x="7861" y="3787"/>
                  </a:cubicBezTo>
                  <a:cubicBezTo>
                    <a:pt x="6633" y="2906"/>
                    <a:pt x="6633" y="2508"/>
                    <a:pt x="4974" y="2734"/>
                  </a:cubicBezTo>
                  <a:cubicBezTo>
                    <a:pt x="2094" y="3125"/>
                    <a:pt x="2558" y="954"/>
                    <a:pt x="556" y="140"/>
                  </a:cubicBezTo>
                  <a:cubicBezTo>
                    <a:pt x="212" y="1"/>
                    <a:pt x="0" y="59"/>
                    <a:pt x="603" y="311"/>
                  </a:cubicBezTo>
                  <a:cubicBezTo>
                    <a:pt x="2387" y="1053"/>
                    <a:pt x="2080" y="3176"/>
                    <a:pt x="4846" y="2884"/>
                  </a:cubicBezTo>
                  <a:cubicBezTo>
                    <a:pt x="5427" y="2822"/>
                    <a:pt x="6257" y="2643"/>
                    <a:pt x="6732" y="3052"/>
                  </a:cubicBezTo>
                  <a:cubicBezTo>
                    <a:pt x="7214" y="3465"/>
                    <a:pt x="7412" y="3688"/>
                    <a:pt x="7982" y="40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22"/>
            <p:cNvSpPr/>
            <p:nvPr/>
          </p:nvSpPr>
          <p:spPr>
            <a:xfrm>
              <a:off x="6223773" y="1814969"/>
              <a:ext cx="269293" cy="688193"/>
            </a:xfrm>
            <a:custGeom>
              <a:avLst/>
              <a:gdLst/>
              <a:ahLst/>
              <a:cxnLst/>
              <a:rect l="l" t="t" r="r" b="b"/>
              <a:pathLst>
                <a:path w="6327" h="16169" extrusionOk="0">
                  <a:moveTo>
                    <a:pt x="1999" y="7551"/>
                  </a:moveTo>
                  <a:cubicBezTo>
                    <a:pt x="2306" y="5055"/>
                    <a:pt x="0" y="5091"/>
                    <a:pt x="658" y="2719"/>
                  </a:cubicBezTo>
                  <a:cubicBezTo>
                    <a:pt x="1002" y="1477"/>
                    <a:pt x="1272" y="1363"/>
                    <a:pt x="910" y="0"/>
                  </a:cubicBezTo>
                  <a:cubicBezTo>
                    <a:pt x="2997" y="1111"/>
                    <a:pt x="1520" y="2178"/>
                    <a:pt x="3373" y="4166"/>
                  </a:cubicBezTo>
                  <a:cubicBezTo>
                    <a:pt x="4024" y="4865"/>
                    <a:pt x="4674" y="5307"/>
                    <a:pt x="4609" y="6301"/>
                  </a:cubicBezTo>
                  <a:cubicBezTo>
                    <a:pt x="4532" y="7430"/>
                    <a:pt x="4174" y="8420"/>
                    <a:pt x="4945" y="9363"/>
                  </a:cubicBezTo>
                  <a:cubicBezTo>
                    <a:pt x="6326" y="11055"/>
                    <a:pt x="6228" y="11790"/>
                    <a:pt x="5372" y="13716"/>
                  </a:cubicBezTo>
                  <a:cubicBezTo>
                    <a:pt x="5040" y="14458"/>
                    <a:pt x="4791" y="15042"/>
                    <a:pt x="4835" y="15872"/>
                  </a:cubicBezTo>
                  <a:cubicBezTo>
                    <a:pt x="4850" y="16168"/>
                    <a:pt x="4784" y="16000"/>
                    <a:pt x="4554" y="15733"/>
                  </a:cubicBezTo>
                  <a:cubicBezTo>
                    <a:pt x="3699" y="14739"/>
                    <a:pt x="2979" y="13931"/>
                    <a:pt x="3059" y="12550"/>
                  </a:cubicBezTo>
                  <a:cubicBezTo>
                    <a:pt x="3147" y="11117"/>
                    <a:pt x="3220" y="11143"/>
                    <a:pt x="2317" y="9933"/>
                  </a:cubicBezTo>
                  <a:cubicBezTo>
                    <a:pt x="1626" y="9009"/>
                    <a:pt x="1780" y="8998"/>
                    <a:pt x="1959" y="78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22"/>
            <p:cNvSpPr/>
            <p:nvPr/>
          </p:nvSpPr>
          <p:spPr>
            <a:xfrm>
              <a:off x="6260762" y="1810585"/>
              <a:ext cx="175357" cy="695684"/>
            </a:xfrm>
            <a:custGeom>
              <a:avLst/>
              <a:gdLst/>
              <a:ahLst/>
              <a:cxnLst/>
              <a:rect l="l" t="t" r="r" b="b"/>
              <a:pathLst>
                <a:path w="4120" h="16345" extrusionOk="0">
                  <a:moveTo>
                    <a:pt x="4109" y="16260"/>
                  </a:moveTo>
                  <a:cubicBezTo>
                    <a:pt x="3623" y="14875"/>
                    <a:pt x="3283" y="14210"/>
                    <a:pt x="3513" y="12701"/>
                  </a:cubicBezTo>
                  <a:cubicBezTo>
                    <a:pt x="3816" y="10705"/>
                    <a:pt x="2950" y="10895"/>
                    <a:pt x="2113" y="9539"/>
                  </a:cubicBezTo>
                  <a:cubicBezTo>
                    <a:pt x="1141" y="7972"/>
                    <a:pt x="3137" y="7365"/>
                    <a:pt x="1503" y="5362"/>
                  </a:cubicBezTo>
                  <a:cubicBezTo>
                    <a:pt x="96" y="3634"/>
                    <a:pt x="516" y="4090"/>
                    <a:pt x="714" y="1985"/>
                  </a:cubicBezTo>
                  <a:cubicBezTo>
                    <a:pt x="852" y="524"/>
                    <a:pt x="1" y="1"/>
                    <a:pt x="293" y="564"/>
                  </a:cubicBezTo>
                  <a:cubicBezTo>
                    <a:pt x="1090" y="2088"/>
                    <a:pt x="198" y="2340"/>
                    <a:pt x="388" y="3608"/>
                  </a:cubicBezTo>
                  <a:cubicBezTo>
                    <a:pt x="630" y="5205"/>
                    <a:pt x="2340" y="5782"/>
                    <a:pt x="2007" y="7186"/>
                  </a:cubicBezTo>
                  <a:cubicBezTo>
                    <a:pt x="1686" y="8531"/>
                    <a:pt x="1423" y="9167"/>
                    <a:pt x="2530" y="10237"/>
                  </a:cubicBezTo>
                  <a:cubicBezTo>
                    <a:pt x="4068" y="11725"/>
                    <a:pt x="3096" y="12437"/>
                    <a:pt x="3352" y="14206"/>
                  </a:cubicBezTo>
                  <a:cubicBezTo>
                    <a:pt x="3425" y="14711"/>
                    <a:pt x="3597" y="15226"/>
                    <a:pt x="3754" y="15712"/>
                  </a:cubicBezTo>
                  <a:cubicBezTo>
                    <a:pt x="3824" y="15931"/>
                    <a:pt x="3897" y="16191"/>
                    <a:pt x="4083" y="16344"/>
                  </a:cubicBezTo>
                  <a:lnTo>
                    <a:pt x="4120" y="162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22"/>
            <p:cNvSpPr/>
            <p:nvPr/>
          </p:nvSpPr>
          <p:spPr>
            <a:xfrm>
              <a:off x="6265912" y="1821949"/>
              <a:ext cx="223411" cy="657548"/>
            </a:xfrm>
            <a:custGeom>
              <a:avLst/>
              <a:gdLst/>
              <a:ahLst/>
              <a:cxnLst/>
              <a:rect l="l" t="t" r="r" b="b"/>
              <a:pathLst>
                <a:path w="5249" h="15449" extrusionOk="0">
                  <a:moveTo>
                    <a:pt x="3012" y="6553"/>
                  </a:moveTo>
                  <a:cubicBezTo>
                    <a:pt x="2990" y="4313"/>
                    <a:pt x="987" y="4825"/>
                    <a:pt x="936" y="2245"/>
                  </a:cubicBezTo>
                  <a:cubicBezTo>
                    <a:pt x="922" y="1408"/>
                    <a:pt x="892" y="805"/>
                    <a:pt x="260" y="180"/>
                  </a:cubicBezTo>
                  <a:cubicBezTo>
                    <a:pt x="180" y="99"/>
                    <a:pt x="1" y="1"/>
                    <a:pt x="205" y="282"/>
                  </a:cubicBezTo>
                  <a:cubicBezTo>
                    <a:pt x="1250" y="1729"/>
                    <a:pt x="520" y="1711"/>
                    <a:pt x="881" y="3103"/>
                  </a:cubicBezTo>
                  <a:cubicBezTo>
                    <a:pt x="1298" y="4701"/>
                    <a:pt x="3045" y="4810"/>
                    <a:pt x="2858" y="6780"/>
                  </a:cubicBezTo>
                  <a:cubicBezTo>
                    <a:pt x="2720" y="8282"/>
                    <a:pt x="2376" y="8483"/>
                    <a:pt x="3407" y="9802"/>
                  </a:cubicBezTo>
                  <a:cubicBezTo>
                    <a:pt x="5194" y="12094"/>
                    <a:pt x="3089" y="12784"/>
                    <a:pt x="3396" y="14926"/>
                  </a:cubicBezTo>
                  <a:cubicBezTo>
                    <a:pt x="3447" y="15295"/>
                    <a:pt x="3604" y="15449"/>
                    <a:pt x="3516" y="14798"/>
                  </a:cubicBezTo>
                  <a:cubicBezTo>
                    <a:pt x="3260" y="12887"/>
                    <a:pt x="5249" y="12079"/>
                    <a:pt x="3600" y="9839"/>
                  </a:cubicBezTo>
                  <a:cubicBezTo>
                    <a:pt x="3257" y="9371"/>
                    <a:pt x="2683" y="8742"/>
                    <a:pt x="2796" y="8125"/>
                  </a:cubicBezTo>
                  <a:cubicBezTo>
                    <a:pt x="2910" y="7500"/>
                    <a:pt x="3005" y="7218"/>
                    <a:pt x="3012" y="65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22"/>
            <p:cNvSpPr/>
            <p:nvPr/>
          </p:nvSpPr>
          <p:spPr>
            <a:xfrm>
              <a:off x="6512617" y="2248191"/>
              <a:ext cx="87636" cy="81082"/>
            </a:xfrm>
            <a:custGeom>
              <a:avLst/>
              <a:gdLst/>
              <a:ahLst/>
              <a:cxnLst/>
              <a:rect l="l" t="t" r="r" b="b"/>
              <a:pathLst>
                <a:path w="2059" h="1905" extrusionOk="0">
                  <a:moveTo>
                    <a:pt x="1156" y="1886"/>
                  </a:moveTo>
                  <a:cubicBezTo>
                    <a:pt x="1177" y="1904"/>
                    <a:pt x="1210" y="1904"/>
                    <a:pt x="1232" y="1882"/>
                  </a:cubicBezTo>
                  <a:cubicBezTo>
                    <a:pt x="1251" y="1860"/>
                    <a:pt x="1251" y="1824"/>
                    <a:pt x="1229" y="1806"/>
                  </a:cubicBezTo>
                  <a:cubicBezTo>
                    <a:pt x="352" y="987"/>
                    <a:pt x="352" y="377"/>
                    <a:pt x="388" y="165"/>
                  </a:cubicBezTo>
                  <a:lnTo>
                    <a:pt x="1963" y="1648"/>
                  </a:lnTo>
                  <a:cubicBezTo>
                    <a:pt x="1985" y="1667"/>
                    <a:pt x="2018" y="1667"/>
                    <a:pt x="2040" y="1645"/>
                  </a:cubicBezTo>
                  <a:cubicBezTo>
                    <a:pt x="2058" y="1623"/>
                    <a:pt x="2058" y="1586"/>
                    <a:pt x="2036" y="1568"/>
                  </a:cubicBezTo>
                  <a:lnTo>
                    <a:pt x="395" y="22"/>
                  </a:lnTo>
                  <a:cubicBezTo>
                    <a:pt x="388" y="15"/>
                    <a:pt x="384" y="11"/>
                    <a:pt x="377" y="8"/>
                  </a:cubicBezTo>
                  <a:cubicBezTo>
                    <a:pt x="348" y="0"/>
                    <a:pt x="319" y="11"/>
                    <a:pt x="308" y="40"/>
                  </a:cubicBezTo>
                  <a:cubicBezTo>
                    <a:pt x="304" y="44"/>
                    <a:pt x="1" y="808"/>
                    <a:pt x="1156" y="1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22"/>
            <p:cNvSpPr/>
            <p:nvPr/>
          </p:nvSpPr>
          <p:spPr>
            <a:xfrm>
              <a:off x="6515597" y="2232953"/>
              <a:ext cx="86061" cy="47159"/>
            </a:xfrm>
            <a:custGeom>
              <a:avLst/>
              <a:gdLst/>
              <a:ahLst/>
              <a:cxnLst/>
              <a:rect l="l" t="t" r="r" b="b"/>
              <a:pathLst>
                <a:path w="2022" h="1108" extrusionOk="0">
                  <a:moveTo>
                    <a:pt x="59" y="4"/>
                  </a:moveTo>
                  <a:cubicBezTo>
                    <a:pt x="29" y="0"/>
                    <a:pt x="4" y="26"/>
                    <a:pt x="4" y="55"/>
                  </a:cubicBezTo>
                  <a:cubicBezTo>
                    <a:pt x="0" y="84"/>
                    <a:pt x="22" y="110"/>
                    <a:pt x="55" y="113"/>
                  </a:cubicBezTo>
                  <a:cubicBezTo>
                    <a:pt x="263" y="124"/>
                    <a:pt x="552" y="238"/>
                    <a:pt x="848" y="391"/>
                  </a:cubicBezTo>
                  <a:cubicBezTo>
                    <a:pt x="1268" y="610"/>
                    <a:pt x="1696" y="903"/>
                    <a:pt x="1926" y="1085"/>
                  </a:cubicBezTo>
                  <a:cubicBezTo>
                    <a:pt x="1948" y="1107"/>
                    <a:pt x="1985" y="1104"/>
                    <a:pt x="2003" y="1078"/>
                  </a:cubicBezTo>
                  <a:cubicBezTo>
                    <a:pt x="2021" y="1056"/>
                    <a:pt x="2017" y="1020"/>
                    <a:pt x="1992" y="1001"/>
                  </a:cubicBezTo>
                  <a:cubicBezTo>
                    <a:pt x="1758" y="815"/>
                    <a:pt x="1323" y="515"/>
                    <a:pt x="899" y="296"/>
                  </a:cubicBezTo>
                  <a:cubicBezTo>
                    <a:pt x="589" y="135"/>
                    <a:pt x="285" y="15"/>
                    <a:pt x="59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22"/>
            <p:cNvSpPr/>
            <p:nvPr/>
          </p:nvSpPr>
          <p:spPr>
            <a:xfrm>
              <a:off x="6543264" y="2309952"/>
              <a:ext cx="53544" cy="40477"/>
            </a:xfrm>
            <a:custGeom>
              <a:avLst/>
              <a:gdLst/>
              <a:ahLst/>
              <a:cxnLst/>
              <a:rect l="l" t="t" r="r" b="b"/>
              <a:pathLst>
                <a:path w="1258" h="951" extrusionOk="0">
                  <a:moveTo>
                    <a:pt x="859" y="738"/>
                  </a:moveTo>
                  <a:cubicBezTo>
                    <a:pt x="1258" y="146"/>
                    <a:pt x="1" y="0"/>
                    <a:pt x="351" y="702"/>
                  </a:cubicBezTo>
                  <a:cubicBezTo>
                    <a:pt x="479" y="950"/>
                    <a:pt x="680" y="892"/>
                    <a:pt x="859" y="7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22"/>
            <p:cNvSpPr/>
            <p:nvPr/>
          </p:nvSpPr>
          <p:spPr>
            <a:xfrm>
              <a:off x="6580763" y="2299652"/>
              <a:ext cx="53544" cy="40519"/>
            </a:xfrm>
            <a:custGeom>
              <a:avLst/>
              <a:gdLst/>
              <a:ahLst/>
              <a:cxnLst/>
              <a:rect l="l" t="t" r="r" b="b"/>
              <a:pathLst>
                <a:path w="1258" h="952" extrusionOk="0">
                  <a:moveTo>
                    <a:pt x="859" y="739"/>
                  </a:moveTo>
                  <a:cubicBezTo>
                    <a:pt x="1258" y="143"/>
                    <a:pt x="0" y="1"/>
                    <a:pt x="355" y="703"/>
                  </a:cubicBezTo>
                  <a:cubicBezTo>
                    <a:pt x="479" y="951"/>
                    <a:pt x="684" y="893"/>
                    <a:pt x="859" y="7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22"/>
            <p:cNvSpPr/>
            <p:nvPr/>
          </p:nvSpPr>
          <p:spPr>
            <a:xfrm>
              <a:off x="6575017" y="2256874"/>
              <a:ext cx="53544" cy="40647"/>
            </a:xfrm>
            <a:custGeom>
              <a:avLst/>
              <a:gdLst/>
              <a:ahLst/>
              <a:cxnLst/>
              <a:rect l="l" t="t" r="r" b="b"/>
              <a:pathLst>
                <a:path w="1258" h="955" extrusionOk="0">
                  <a:moveTo>
                    <a:pt x="859" y="743"/>
                  </a:moveTo>
                  <a:cubicBezTo>
                    <a:pt x="1257" y="147"/>
                    <a:pt x="0" y="1"/>
                    <a:pt x="355" y="706"/>
                  </a:cubicBezTo>
                  <a:cubicBezTo>
                    <a:pt x="479" y="955"/>
                    <a:pt x="680" y="896"/>
                    <a:pt x="859" y="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22"/>
            <p:cNvSpPr/>
            <p:nvPr/>
          </p:nvSpPr>
          <p:spPr>
            <a:xfrm>
              <a:off x="6264380" y="1770021"/>
              <a:ext cx="311600" cy="525945"/>
            </a:xfrm>
            <a:custGeom>
              <a:avLst/>
              <a:gdLst/>
              <a:ahLst/>
              <a:cxnLst/>
              <a:rect l="l" t="t" r="r" b="b"/>
              <a:pathLst>
                <a:path w="7321" h="12357" extrusionOk="0">
                  <a:moveTo>
                    <a:pt x="7221" y="12334"/>
                  </a:moveTo>
                  <a:cubicBezTo>
                    <a:pt x="7243" y="12356"/>
                    <a:pt x="7280" y="12356"/>
                    <a:pt x="7298" y="12334"/>
                  </a:cubicBezTo>
                  <a:cubicBezTo>
                    <a:pt x="7320" y="12309"/>
                    <a:pt x="7320" y="12276"/>
                    <a:pt x="7298" y="12257"/>
                  </a:cubicBezTo>
                  <a:cubicBezTo>
                    <a:pt x="6871" y="11863"/>
                    <a:pt x="6308" y="11344"/>
                    <a:pt x="5796" y="10712"/>
                  </a:cubicBezTo>
                  <a:cubicBezTo>
                    <a:pt x="5285" y="10079"/>
                    <a:pt x="4820" y="9334"/>
                    <a:pt x="4583" y="8479"/>
                  </a:cubicBezTo>
                  <a:cubicBezTo>
                    <a:pt x="4371" y="7711"/>
                    <a:pt x="4053" y="6944"/>
                    <a:pt x="3709" y="6246"/>
                  </a:cubicBezTo>
                  <a:cubicBezTo>
                    <a:pt x="3271" y="5358"/>
                    <a:pt x="2785" y="4587"/>
                    <a:pt x="2412" y="4090"/>
                  </a:cubicBezTo>
                  <a:cubicBezTo>
                    <a:pt x="2299" y="3936"/>
                    <a:pt x="2149" y="3753"/>
                    <a:pt x="1981" y="3552"/>
                  </a:cubicBezTo>
                  <a:cubicBezTo>
                    <a:pt x="1221" y="2628"/>
                    <a:pt x="113" y="1287"/>
                    <a:pt x="259" y="62"/>
                  </a:cubicBezTo>
                  <a:cubicBezTo>
                    <a:pt x="259" y="33"/>
                    <a:pt x="241" y="7"/>
                    <a:pt x="208" y="4"/>
                  </a:cubicBezTo>
                  <a:cubicBezTo>
                    <a:pt x="179" y="0"/>
                    <a:pt x="154" y="22"/>
                    <a:pt x="150" y="51"/>
                  </a:cubicBezTo>
                  <a:cubicBezTo>
                    <a:pt x="0" y="1319"/>
                    <a:pt x="1126" y="2683"/>
                    <a:pt x="1897" y="3622"/>
                  </a:cubicBezTo>
                  <a:cubicBezTo>
                    <a:pt x="2061" y="3819"/>
                    <a:pt x="2211" y="3998"/>
                    <a:pt x="2328" y="4155"/>
                  </a:cubicBezTo>
                  <a:cubicBezTo>
                    <a:pt x="2693" y="4649"/>
                    <a:pt x="3176" y="5413"/>
                    <a:pt x="3611" y="6293"/>
                  </a:cubicBezTo>
                  <a:cubicBezTo>
                    <a:pt x="3954" y="6984"/>
                    <a:pt x="4269" y="7748"/>
                    <a:pt x="4481" y="8504"/>
                  </a:cubicBezTo>
                  <a:cubicBezTo>
                    <a:pt x="4722" y="9381"/>
                    <a:pt x="5193" y="10142"/>
                    <a:pt x="5712" y="10781"/>
                  </a:cubicBezTo>
                  <a:cubicBezTo>
                    <a:pt x="6227" y="11417"/>
                    <a:pt x="6794" y="11940"/>
                    <a:pt x="7221" y="1233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22"/>
            <p:cNvSpPr/>
            <p:nvPr/>
          </p:nvSpPr>
          <p:spPr>
            <a:xfrm>
              <a:off x="6706755" y="2006297"/>
              <a:ext cx="87934" cy="46095"/>
            </a:xfrm>
            <a:custGeom>
              <a:avLst/>
              <a:gdLst/>
              <a:ahLst/>
              <a:cxnLst/>
              <a:rect l="l" t="t" r="r" b="b"/>
              <a:pathLst>
                <a:path w="2066" h="1083" extrusionOk="0">
                  <a:moveTo>
                    <a:pt x="1495" y="1075"/>
                  </a:moveTo>
                  <a:cubicBezTo>
                    <a:pt x="1521" y="1082"/>
                    <a:pt x="1546" y="1064"/>
                    <a:pt x="1554" y="1038"/>
                  </a:cubicBezTo>
                  <a:cubicBezTo>
                    <a:pt x="1557" y="1013"/>
                    <a:pt x="1543" y="987"/>
                    <a:pt x="1514" y="980"/>
                  </a:cubicBezTo>
                  <a:cubicBezTo>
                    <a:pt x="472" y="757"/>
                    <a:pt x="194" y="293"/>
                    <a:pt x="125" y="114"/>
                  </a:cubicBezTo>
                  <a:lnTo>
                    <a:pt x="2003" y="527"/>
                  </a:lnTo>
                  <a:cubicBezTo>
                    <a:pt x="2029" y="530"/>
                    <a:pt x="2054" y="516"/>
                    <a:pt x="2058" y="490"/>
                  </a:cubicBezTo>
                  <a:cubicBezTo>
                    <a:pt x="2065" y="461"/>
                    <a:pt x="2047" y="435"/>
                    <a:pt x="2022" y="432"/>
                  </a:cubicBezTo>
                  <a:lnTo>
                    <a:pt x="66" y="4"/>
                  </a:lnTo>
                  <a:cubicBezTo>
                    <a:pt x="59" y="0"/>
                    <a:pt x="52" y="0"/>
                    <a:pt x="44" y="0"/>
                  </a:cubicBezTo>
                  <a:cubicBezTo>
                    <a:pt x="19" y="8"/>
                    <a:pt x="1" y="33"/>
                    <a:pt x="8" y="59"/>
                  </a:cubicBezTo>
                  <a:cubicBezTo>
                    <a:pt x="8" y="59"/>
                    <a:pt x="125" y="782"/>
                    <a:pt x="1495" y="1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22"/>
            <p:cNvSpPr/>
            <p:nvPr/>
          </p:nvSpPr>
          <p:spPr>
            <a:xfrm>
              <a:off x="6692283" y="1991356"/>
              <a:ext cx="85465" cy="12173"/>
            </a:xfrm>
            <a:custGeom>
              <a:avLst/>
              <a:gdLst/>
              <a:ahLst/>
              <a:cxnLst/>
              <a:rect l="l" t="t" r="r" b="b"/>
              <a:pathLst>
                <a:path w="2008" h="286" extrusionOk="0">
                  <a:moveTo>
                    <a:pt x="30" y="187"/>
                  </a:moveTo>
                  <a:cubicBezTo>
                    <a:pt x="8" y="202"/>
                    <a:pt x="1" y="231"/>
                    <a:pt x="12" y="253"/>
                  </a:cubicBezTo>
                  <a:cubicBezTo>
                    <a:pt x="23" y="278"/>
                    <a:pt x="52" y="286"/>
                    <a:pt x="77" y="275"/>
                  </a:cubicBezTo>
                  <a:cubicBezTo>
                    <a:pt x="242" y="187"/>
                    <a:pt x="516" y="143"/>
                    <a:pt x="808" y="125"/>
                  </a:cubicBezTo>
                  <a:cubicBezTo>
                    <a:pt x="1229" y="99"/>
                    <a:pt x="1689" y="125"/>
                    <a:pt x="1949" y="161"/>
                  </a:cubicBezTo>
                  <a:cubicBezTo>
                    <a:pt x="1974" y="165"/>
                    <a:pt x="2000" y="147"/>
                    <a:pt x="2003" y="121"/>
                  </a:cubicBezTo>
                  <a:cubicBezTo>
                    <a:pt x="2007" y="96"/>
                    <a:pt x="1989" y="70"/>
                    <a:pt x="1963" y="66"/>
                  </a:cubicBezTo>
                  <a:cubicBezTo>
                    <a:pt x="1696" y="30"/>
                    <a:pt x="1229" y="1"/>
                    <a:pt x="805" y="30"/>
                  </a:cubicBezTo>
                  <a:cubicBezTo>
                    <a:pt x="498" y="48"/>
                    <a:pt x="209" y="96"/>
                    <a:pt x="30" y="1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22"/>
            <p:cNvSpPr/>
            <p:nvPr/>
          </p:nvSpPr>
          <p:spPr>
            <a:xfrm>
              <a:off x="6747830" y="2026685"/>
              <a:ext cx="43754" cy="41413"/>
            </a:xfrm>
            <a:custGeom>
              <a:avLst/>
              <a:gdLst/>
              <a:ahLst/>
              <a:cxnLst/>
              <a:rect l="l" t="t" r="r" b="b"/>
              <a:pathLst>
                <a:path w="1028" h="973" extrusionOk="0">
                  <a:moveTo>
                    <a:pt x="994" y="636"/>
                  </a:moveTo>
                  <a:cubicBezTo>
                    <a:pt x="1027" y="0"/>
                    <a:pt x="0" y="464"/>
                    <a:pt x="592" y="837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22"/>
            <p:cNvSpPr/>
            <p:nvPr/>
          </p:nvSpPr>
          <p:spPr>
            <a:xfrm>
              <a:off x="6771794" y="2001614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1" y="637"/>
                  </a:moveTo>
                  <a:cubicBezTo>
                    <a:pt x="1023" y="1"/>
                    <a:pt x="0" y="465"/>
                    <a:pt x="589" y="841"/>
                  </a:cubicBezTo>
                  <a:cubicBezTo>
                    <a:pt x="797" y="973"/>
                    <a:pt x="925" y="834"/>
                    <a:pt x="991" y="6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22"/>
            <p:cNvSpPr/>
            <p:nvPr/>
          </p:nvSpPr>
          <p:spPr>
            <a:xfrm>
              <a:off x="6747830" y="1971777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4" y="636"/>
                  </a:moveTo>
                  <a:cubicBezTo>
                    <a:pt x="1024" y="0"/>
                    <a:pt x="0" y="464"/>
                    <a:pt x="592" y="841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22"/>
            <p:cNvSpPr/>
            <p:nvPr/>
          </p:nvSpPr>
          <p:spPr>
            <a:xfrm>
              <a:off x="6294090" y="1758017"/>
              <a:ext cx="471465" cy="264313"/>
            </a:xfrm>
            <a:custGeom>
              <a:avLst/>
              <a:gdLst/>
              <a:ahLst/>
              <a:cxnLst/>
              <a:rect l="l" t="t" r="r" b="b"/>
              <a:pathLst>
                <a:path w="11077" h="6210" extrusionOk="0">
                  <a:moveTo>
                    <a:pt x="11011" y="6203"/>
                  </a:moveTo>
                  <a:cubicBezTo>
                    <a:pt x="11040" y="6210"/>
                    <a:pt x="11066" y="6192"/>
                    <a:pt x="11070" y="6166"/>
                  </a:cubicBezTo>
                  <a:cubicBezTo>
                    <a:pt x="11077" y="6140"/>
                    <a:pt x="11059" y="6115"/>
                    <a:pt x="11033" y="6111"/>
                  </a:cubicBezTo>
                  <a:cubicBezTo>
                    <a:pt x="10525" y="6005"/>
                    <a:pt x="9864" y="5866"/>
                    <a:pt x="9184" y="5618"/>
                  </a:cubicBezTo>
                  <a:cubicBezTo>
                    <a:pt x="8508" y="5369"/>
                    <a:pt x="7813" y="5015"/>
                    <a:pt x="7240" y="4470"/>
                  </a:cubicBezTo>
                  <a:cubicBezTo>
                    <a:pt x="6728" y="3984"/>
                    <a:pt x="6132" y="3542"/>
                    <a:pt x="5551" y="3169"/>
                  </a:cubicBezTo>
                  <a:cubicBezTo>
                    <a:pt x="4813" y="2694"/>
                    <a:pt x="4093" y="2329"/>
                    <a:pt x="3582" y="2120"/>
                  </a:cubicBezTo>
                  <a:cubicBezTo>
                    <a:pt x="3424" y="2055"/>
                    <a:pt x="3227" y="1985"/>
                    <a:pt x="3008" y="1908"/>
                  </a:cubicBezTo>
                  <a:cubicBezTo>
                    <a:pt x="2006" y="1550"/>
                    <a:pt x="552" y="1031"/>
                    <a:pt x="99" y="37"/>
                  </a:cubicBezTo>
                  <a:cubicBezTo>
                    <a:pt x="88" y="12"/>
                    <a:pt x="59" y="1"/>
                    <a:pt x="37" y="12"/>
                  </a:cubicBezTo>
                  <a:cubicBezTo>
                    <a:pt x="11" y="23"/>
                    <a:pt x="0" y="52"/>
                    <a:pt x="11" y="74"/>
                  </a:cubicBezTo>
                  <a:cubicBezTo>
                    <a:pt x="479" y="1112"/>
                    <a:pt x="1959" y="1634"/>
                    <a:pt x="2975" y="1996"/>
                  </a:cubicBezTo>
                  <a:cubicBezTo>
                    <a:pt x="3190" y="2073"/>
                    <a:pt x="3384" y="2142"/>
                    <a:pt x="3545" y="2208"/>
                  </a:cubicBezTo>
                  <a:cubicBezTo>
                    <a:pt x="4049" y="2416"/>
                    <a:pt x="4766" y="2778"/>
                    <a:pt x="5500" y="3250"/>
                  </a:cubicBezTo>
                  <a:cubicBezTo>
                    <a:pt x="6078" y="3622"/>
                    <a:pt x="6666" y="4057"/>
                    <a:pt x="7174" y="4540"/>
                  </a:cubicBezTo>
                  <a:cubicBezTo>
                    <a:pt x="7759" y="5095"/>
                    <a:pt x="8464" y="5457"/>
                    <a:pt x="9151" y="5709"/>
                  </a:cubicBezTo>
                  <a:cubicBezTo>
                    <a:pt x="9838" y="5958"/>
                    <a:pt x="10503" y="6097"/>
                    <a:pt x="11011" y="62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22"/>
            <p:cNvSpPr/>
            <p:nvPr/>
          </p:nvSpPr>
          <p:spPr>
            <a:xfrm>
              <a:off x="5935525" y="1576479"/>
              <a:ext cx="888662" cy="687427"/>
            </a:xfrm>
            <a:custGeom>
              <a:avLst/>
              <a:gdLst/>
              <a:ahLst/>
              <a:cxnLst/>
              <a:rect l="l" t="t" r="r" b="b"/>
              <a:pathLst>
                <a:path w="20879" h="16151" extrusionOk="0">
                  <a:moveTo>
                    <a:pt x="12565" y="4829"/>
                  </a:moveTo>
                  <a:cubicBezTo>
                    <a:pt x="11249" y="4814"/>
                    <a:pt x="10664" y="5472"/>
                    <a:pt x="10661" y="3765"/>
                  </a:cubicBezTo>
                  <a:cubicBezTo>
                    <a:pt x="10657" y="2263"/>
                    <a:pt x="10069" y="915"/>
                    <a:pt x="8307" y="1218"/>
                  </a:cubicBezTo>
                  <a:cubicBezTo>
                    <a:pt x="7346" y="1382"/>
                    <a:pt x="7054" y="2237"/>
                    <a:pt x="6407" y="1470"/>
                  </a:cubicBezTo>
                  <a:cubicBezTo>
                    <a:pt x="5687" y="619"/>
                    <a:pt x="5234" y="1"/>
                    <a:pt x="3933" y="392"/>
                  </a:cubicBezTo>
                  <a:cubicBezTo>
                    <a:pt x="2639" y="783"/>
                    <a:pt x="888" y="2267"/>
                    <a:pt x="0" y="3286"/>
                  </a:cubicBezTo>
                  <a:cubicBezTo>
                    <a:pt x="1045" y="2650"/>
                    <a:pt x="2105" y="3118"/>
                    <a:pt x="3081" y="3531"/>
                  </a:cubicBezTo>
                  <a:cubicBezTo>
                    <a:pt x="3856" y="3856"/>
                    <a:pt x="4601" y="4105"/>
                    <a:pt x="5431" y="3838"/>
                  </a:cubicBezTo>
                  <a:cubicBezTo>
                    <a:pt x="5661" y="5377"/>
                    <a:pt x="5935" y="6268"/>
                    <a:pt x="7660" y="6309"/>
                  </a:cubicBezTo>
                  <a:cubicBezTo>
                    <a:pt x="9670" y="6352"/>
                    <a:pt x="8504" y="6762"/>
                    <a:pt x="8694" y="8684"/>
                  </a:cubicBezTo>
                  <a:cubicBezTo>
                    <a:pt x="8863" y="10369"/>
                    <a:pt x="9754" y="10208"/>
                    <a:pt x="11121" y="10263"/>
                  </a:cubicBezTo>
                  <a:cubicBezTo>
                    <a:pt x="12524" y="10318"/>
                    <a:pt x="11856" y="11257"/>
                    <a:pt x="11812" y="12368"/>
                  </a:cubicBezTo>
                  <a:cubicBezTo>
                    <a:pt x="11779" y="13176"/>
                    <a:pt x="12196" y="14440"/>
                    <a:pt x="12941" y="14937"/>
                  </a:cubicBezTo>
                  <a:cubicBezTo>
                    <a:pt x="13639" y="15405"/>
                    <a:pt x="13983" y="15025"/>
                    <a:pt x="14597" y="13855"/>
                  </a:cubicBezTo>
                  <a:cubicBezTo>
                    <a:pt x="14710" y="13632"/>
                    <a:pt x="15320" y="14290"/>
                    <a:pt x="15671" y="14488"/>
                  </a:cubicBezTo>
                  <a:cubicBezTo>
                    <a:pt x="16486" y="14944"/>
                    <a:pt x="17001" y="15562"/>
                    <a:pt x="17718" y="15829"/>
                  </a:cubicBezTo>
                  <a:cubicBezTo>
                    <a:pt x="18580" y="16150"/>
                    <a:pt x="20513" y="16132"/>
                    <a:pt x="20663" y="14988"/>
                  </a:cubicBezTo>
                  <a:cubicBezTo>
                    <a:pt x="20879" y="13325"/>
                    <a:pt x="14995" y="13830"/>
                    <a:pt x="16402" y="12185"/>
                  </a:cubicBezTo>
                  <a:cubicBezTo>
                    <a:pt x="16961" y="11527"/>
                    <a:pt x="18123" y="10632"/>
                    <a:pt x="17250" y="9674"/>
                  </a:cubicBezTo>
                  <a:cubicBezTo>
                    <a:pt x="15971" y="8278"/>
                    <a:pt x="11600" y="9525"/>
                    <a:pt x="13997" y="7939"/>
                  </a:cubicBezTo>
                  <a:cubicBezTo>
                    <a:pt x="15496" y="6948"/>
                    <a:pt x="15042" y="4858"/>
                    <a:pt x="12565" y="4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22"/>
            <p:cNvSpPr/>
            <p:nvPr/>
          </p:nvSpPr>
          <p:spPr>
            <a:xfrm>
              <a:off x="5958212" y="1635772"/>
              <a:ext cx="799579" cy="577275"/>
            </a:xfrm>
            <a:custGeom>
              <a:avLst/>
              <a:gdLst/>
              <a:ahLst/>
              <a:cxnLst/>
              <a:rect l="l" t="t" r="r" b="b"/>
              <a:pathLst>
                <a:path w="18786" h="13563" extrusionOk="0">
                  <a:moveTo>
                    <a:pt x="9287" y="4959"/>
                  </a:moveTo>
                  <a:cubicBezTo>
                    <a:pt x="7244" y="2058"/>
                    <a:pt x="4057" y="241"/>
                    <a:pt x="494" y="1429"/>
                  </a:cubicBezTo>
                  <a:cubicBezTo>
                    <a:pt x="1" y="1594"/>
                    <a:pt x="154" y="1393"/>
                    <a:pt x="564" y="1250"/>
                  </a:cubicBezTo>
                  <a:cubicBezTo>
                    <a:pt x="4120" y="0"/>
                    <a:pt x="7398" y="2116"/>
                    <a:pt x="9430" y="4938"/>
                  </a:cubicBezTo>
                  <a:cubicBezTo>
                    <a:pt x="11308" y="7587"/>
                    <a:pt x="14330" y="12945"/>
                    <a:pt x="17839" y="13285"/>
                  </a:cubicBezTo>
                  <a:cubicBezTo>
                    <a:pt x="18785" y="13376"/>
                    <a:pt x="17543" y="13562"/>
                    <a:pt x="16552" y="13135"/>
                  </a:cubicBezTo>
                  <a:cubicBezTo>
                    <a:pt x="13643" y="11878"/>
                    <a:pt x="11074" y="7525"/>
                    <a:pt x="9287" y="4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22"/>
            <p:cNvSpPr/>
            <p:nvPr/>
          </p:nvSpPr>
          <p:spPr>
            <a:xfrm>
              <a:off x="6475756" y="2014554"/>
              <a:ext cx="182210" cy="151522"/>
            </a:xfrm>
            <a:custGeom>
              <a:avLst/>
              <a:gdLst/>
              <a:ahLst/>
              <a:cxnLst/>
              <a:rect l="l" t="t" r="r" b="b"/>
              <a:pathLst>
                <a:path w="4281" h="3560" extrusionOk="0">
                  <a:moveTo>
                    <a:pt x="300" y="1411"/>
                  </a:moveTo>
                  <a:cubicBezTo>
                    <a:pt x="194" y="954"/>
                    <a:pt x="81" y="512"/>
                    <a:pt x="1" y="48"/>
                  </a:cubicBezTo>
                  <a:cubicBezTo>
                    <a:pt x="465" y="0"/>
                    <a:pt x="1660" y="910"/>
                    <a:pt x="3268" y="673"/>
                  </a:cubicBezTo>
                  <a:cubicBezTo>
                    <a:pt x="4280" y="523"/>
                    <a:pt x="3297" y="1009"/>
                    <a:pt x="2142" y="808"/>
                  </a:cubicBezTo>
                  <a:cubicBezTo>
                    <a:pt x="1488" y="698"/>
                    <a:pt x="823" y="439"/>
                    <a:pt x="198" y="223"/>
                  </a:cubicBezTo>
                  <a:cubicBezTo>
                    <a:pt x="169" y="519"/>
                    <a:pt x="1027" y="3560"/>
                    <a:pt x="585" y="3501"/>
                  </a:cubicBezTo>
                  <a:cubicBezTo>
                    <a:pt x="494" y="3048"/>
                    <a:pt x="509" y="2357"/>
                    <a:pt x="381" y="17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22"/>
            <p:cNvSpPr/>
            <p:nvPr/>
          </p:nvSpPr>
          <p:spPr>
            <a:xfrm>
              <a:off x="6334995" y="1823822"/>
              <a:ext cx="156204" cy="145947"/>
            </a:xfrm>
            <a:custGeom>
              <a:avLst/>
              <a:gdLst/>
              <a:ahLst/>
              <a:cxnLst/>
              <a:rect l="l" t="t" r="r" b="b"/>
              <a:pathLst>
                <a:path w="3670" h="3429" extrusionOk="0">
                  <a:moveTo>
                    <a:pt x="3556" y="611"/>
                  </a:moveTo>
                  <a:cubicBezTo>
                    <a:pt x="3669" y="841"/>
                    <a:pt x="3388" y="779"/>
                    <a:pt x="3121" y="768"/>
                  </a:cubicBezTo>
                  <a:cubicBezTo>
                    <a:pt x="2219" y="713"/>
                    <a:pt x="1422" y="567"/>
                    <a:pt x="563" y="278"/>
                  </a:cubicBezTo>
                  <a:cubicBezTo>
                    <a:pt x="0" y="88"/>
                    <a:pt x="271" y="487"/>
                    <a:pt x="355" y="1079"/>
                  </a:cubicBezTo>
                  <a:cubicBezTo>
                    <a:pt x="431" y="1612"/>
                    <a:pt x="691" y="2975"/>
                    <a:pt x="541" y="3429"/>
                  </a:cubicBezTo>
                  <a:cubicBezTo>
                    <a:pt x="358" y="2884"/>
                    <a:pt x="95" y="611"/>
                    <a:pt x="106" y="1"/>
                  </a:cubicBezTo>
                  <a:cubicBezTo>
                    <a:pt x="1181" y="216"/>
                    <a:pt x="1575" y="516"/>
                    <a:pt x="2814" y="585"/>
                  </a:cubicBezTo>
                  <a:cubicBezTo>
                    <a:pt x="3063" y="600"/>
                    <a:pt x="3308" y="607"/>
                    <a:pt x="3556" y="6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22"/>
            <p:cNvSpPr/>
            <p:nvPr/>
          </p:nvSpPr>
          <p:spPr>
            <a:xfrm>
              <a:off x="6198234" y="1688637"/>
              <a:ext cx="148288" cy="139094"/>
            </a:xfrm>
            <a:custGeom>
              <a:avLst/>
              <a:gdLst/>
              <a:ahLst/>
              <a:cxnLst/>
              <a:rect l="l" t="t" r="r" b="b"/>
              <a:pathLst>
                <a:path w="3484" h="3268" extrusionOk="0">
                  <a:moveTo>
                    <a:pt x="973" y="290"/>
                  </a:moveTo>
                  <a:cubicBezTo>
                    <a:pt x="1517" y="220"/>
                    <a:pt x="3027" y="1"/>
                    <a:pt x="3484" y="227"/>
                  </a:cubicBezTo>
                  <a:cubicBezTo>
                    <a:pt x="3220" y="355"/>
                    <a:pt x="1284" y="385"/>
                    <a:pt x="772" y="447"/>
                  </a:cubicBezTo>
                  <a:cubicBezTo>
                    <a:pt x="4" y="542"/>
                    <a:pt x="129" y="381"/>
                    <a:pt x="465" y="1134"/>
                  </a:cubicBezTo>
                  <a:cubicBezTo>
                    <a:pt x="480" y="1167"/>
                    <a:pt x="1426" y="3268"/>
                    <a:pt x="936" y="2625"/>
                  </a:cubicBezTo>
                  <a:cubicBezTo>
                    <a:pt x="805" y="2449"/>
                    <a:pt x="1" y="527"/>
                    <a:pt x="37" y="458"/>
                  </a:cubicBezTo>
                  <a:cubicBezTo>
                    <a:pt x="107" y="330"/>
                    <a:pt x="794" y="311"/>
                    <a:pt x="973" y="2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22"/>
            <p:cNvSpPr/>
            <p:nvPr/>
          </p:nvSpPr>
          <p:spPr>
            <a:xfrm>
              <a:off x="6019846" y="1632494"/>
              <a:ext cx="149522" cy="91807"/>
            </a:xfrm>
            <a:custGeom>
              <a:avLst/>
              <a:gdLst/>
              <a:ahLst/>
              <a:cxnLst/>
              <a:rect l="l" t="t" r="r" b="b"/>
              <a:pathLst>
                <a:path w="3513" h="2157" extrusionOk="0">
                  <a:moveTo>
                    <a:pt x="2492" y="483"/>
                  </a:moveTo>
                  <a:cubicBezTo>
                    <a:pt x="1743" y="614"/>
                    <a:pt x="1254" y="790"/>
                    <a:pt x="585" y="1148"/>
                  </a:cubicBezTo>
                  <a:cubicBezTo>
                    <a:pt x="786" y="1221"/>
                    <a:pt x="2785" y="1926"/>
                    <a:pt x="2690" y="2065"/>
                  </a:cubicBezTo>
                  <a:cubicBezTo>
                    <a:pt x="2628" y="2157"/>
                    <a:pt x="1429" y="1645"/>
                    <a:pt x="1301" y="1598"/>
                  </a:cubicBezTo>
                  <a:cubicBezTo>
                    <a:pt x="110" y="1155"/>
                    <a:pt x="0" y="1112"/>
                    <a:pt x="1378" y="647"/>
                  </a:cubicBezTo>
                  <a:cubicBezTo>
                    <a:pt x="1502" y="604"/>
                    <a:pt x="3512" y="1"/>
                    <a:pt x="3483" y="355"/>
                  </a:cubicBezTo>
                  <a:cubicBezTo>
                    <a:pt x="3472" y="454"/>
                    <a:pt x="2646" y="461"/>
                    <a:pt x="2492" y="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19" name="Google Shape;1519;p22"/>
          <p:cNvSpPr/>
          <p:nvPr/>
        </p:nvSpPr>
        <p:spPr>
          <a:xfrm>
            <a:off x="3309107" y="3294609"/>
            <a:ext cx="2539550" cy="2539550"/>
          </a:xfrm>
          <a:custGeom>
            <a:avLst/>
            <a:gdLst/>
            <a:ahLst/>
            <a:cxnLst/>
            <a:rect l="l" t="t" r="r" b="b"/>
            <a:pathLst>
              <a:path w="28689" h="28689" extrusionOk="0">
                <a:moveTo>
                  <a:pt x="24683" y="5344"/>
                </a:moveTo>
                <a:cubicBezTo>
                  <a:pt x="27245" y="7905"/>
                  <a:pt x="28689" y="11385"/>
                  <a:pt x="28689" y="15013"/>
                </a:cubicBezTo>
                <a:cubicBezTo>
                  <a:pt x="28689" y="18639"/>
                  <a:pt x="27245" y="22118"/>
                  <a:pt x="24683" y="24683"/>
                </a:cubicBezTo>
                <a:cubicBezTo>
                  <a:pt x="22118" y="27245"/>
                  <a:pt x="18639" y="28689"/>
                  <a:pt x="15013" y="28689"/>
                </a:cubicBezTo>
                <a:cubicBezTo>
                  <a:pt x="11384" y="28689"/>
                  <a:pt x="7905" y="27245"/>
                  <a:pt x="5343" y="24683"/>
                </a:cubicBezTo>
                <a:cubicBezTo>
                  <a:pt x="0" y="19340"/>
                  <a:pt x="0" y="10683"/>
                  <a:pt x="5343" y="5344"/>
                </a:cubicBezTo>
                <a:cubicBezTo>
                  <a:pt x="10683" y="1"/>
                  <a:pt x="19340" y="1"/>
                  <a:pt x="24683" y="534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20" name="Google Shape;1520;p22"/>
          <p:cNvGrpSpPr/>
          <p:nvPr/>
        </p:nvGrpSpPr>
        <p:grpSpPr>
          <a:xfrm flipH="1">
            <a:off x="7111526" y="2168210"/>
            <a:ext cx="3335796" cy="3132543"/>
            <a:chOff x="285020" y="1998039"/>
            <a:chExt cx="2064741" cy="1938935"/>
          </a:xfrm>
        </p:grpSpPr>
        <p:sp>
          <p:nvSpPr>
            <p:cNvPr id="1521" name="Google Shape;1521;p22"/>
            <p:cNvSpPr/>
            <p:nvPr/>
          </p:nvSpPr>
          <p:spPr>
            <a:xfrm>
              <a:off x="813382" y="1998039"/>
              <a:ext cx="1536379" cy="1938935"/>
            </a:xfrm>
            <a:custGeom>
              <a:avLst/>
              <a:gdLst/>
              <a:ahLst/>
              <a:cxnLst/>
              <a:rect l="l" t="t" r="r" b="b"/>
              <a:pathLst>
                <a:path w="36097" h="45555" extrusionOk="0">
                  <a:moveTo>
                    <a:pt x="0" y="33900"/>
                  </a:moveTo>
                  <a:lnTo>
                    <a:pt x="22863" y="45555"/>
                  </a:lnTo>
                  <a:lnTo>
                    <a:pt x="26711" y="45555"/>
                  </a:lnTo>
                  <a:lnTo>
                    <a:pt x="35800" y="27724"/>
                  </a:lnTo>
                  <a:cubicBezTo>
                    <a:pt x="35526" y="27666"/>
                    <a:pt x="35248" y="27644"/>
                    <a:pt x="34978" y="27655"/>
                  </a:cubicBezTo>
                  <a:cubicBezTo>
                    <a:pt x="35055" y="27538"/>
                    <a:pt x="35124" y="27417"/>
                    <a:pt x="35190" y="27289"/>
                  </a:cubicBezTo>
                  <a:cubicBezTo>
                    <a:pt x="36096" y="25509"/>
                    <a:pt x="35391" y="23331"/>
                    <a:pt x="33607" y="22425"/>
                  </a:cubicBezTo>
                  <a:cubicBezTo>
                    <a:pt x="32888" y="22056"/>
                    <a:pt x="32098" y="21954"/>
                    <a:pt x="31356" y="22081"/>
                  </a:cubicBezTo>
                  <a:cubicBezTo>
                    <a:pt x="31422" y="21975"/>
                    <a:pt x="31484" y="21862"/>
                    <a:pt x="31539" y="21749"/>
                  </a:cubicBezTo>
                  <a:cubicBezTo>
                    <a:pt x="32818" y="19246"/>
                    <a:pt x="31820" y="16183"/>
                    <a:pt x="29317" y="14908"/>
                  </a:cubicBezTo>
                  <a:cubicBezTo>
                    <a:pt x="27278" y="13866"/>
                    <a:pt x="24862" y="14337"/>
                    <a:pt x="23349" y="15902"/>
                  </a:cubicBezTo>
                  <a:cubicBezTo>
                    <a:pt x="23462" y="13830"/>
                    <a:pt x="22041" y="11578"/>
                    <a:pt x="19643" y="10358"/>
                  </a:cubicBezTo>
                  <a:cubicBezTo>
                    <a:pt x="18262" y="9652"/>
                    <a:pt x="16797" y="9411"/>
                    <a:pt x="15492" y="9583"/>
                  </a:cubicBezTo>
                  <a:cubicBezTo>
                    <a:pt x="16570" y="6670"/>
                    <a:pt x="14914" y="3125"/>
                    <a:pt x="11571" y="1419"/>
                  </a:cubicBezTo>
                  <a:cubicBezTo>
                    <a:pt x="8888" y="52"/>
                    <a:pt x="5888" y="264"/>
                    <a:pt x="3914" y="1733"/>
                  </a:cubicBezTo>
                  <a:cubicBezTo>
                    <a:pt x="3688" y="1203"/>
                    <a:pt x="3282" y="750"/>
                    <a:pt x="2730" y="465"/>
                  </a:cubicBezTo>
                  <a:cubicBezTo>
                    <a:pt x="1816" y="1"/>
                    <a:pt x="757" y="140"/>
                    <a:pt x="0" y="735"/>
                  </a:cubicBezTo>
                  <a:lnTo>
                    <a:pt x="0" y="339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22"/>
            <p:cNvSpPr/>
            <p:nvPr/>
          </p:nvSpPr>
          <p:spPr>
            <a:xfrm>
              <a:off x="285020" y="2515738"/>
              <a:ext cx="1845765" cy="1313479"/>
            </a:xfrm>
            <a:custGeom>
              <a:avLst/>
              <a:gdLst/>
              <a:ahLst/>
              <a:cxnLst/>
              <a:rect l="l" t="t" r="r" b="b"/>
              <a:pathLst>
                <a:path w="43366" h="30860" extrusionOk="0">
                  <a:moveTo>
                    <a:pt x="4964" y="2925"/>
                  </a:moveTo>
                  <a:lnTo>
                    <a:pt x="1" y="18599"/>
                  </a:lnTo>
                  <a:lnTo>
                    <a:pt x="38721" y="30860"/>
                  </a:lnTo>
                  <a:lnTo>
                    <a:pt x="43366" y="16187"/>
                  </a:lnTo>
                  <a:cubicBezTo>
                    <a:pt x="43169" y="16176"/>
                    <a:pt x="42975" y="16194"/>
                    <a:pt x="42785" y="16234"/>
                  </a:cubicBezTo>
                  <a:cubicBezTo>
                    <a:pt x="42825" y="16143"/>
                    <a:pt x="42862" y="16052"/>
                    <a:pt x="42891" y="15953"/>
                  </a:cubicBezTo>
                  <a:cubicBezTo>
                    <a:pt x="43318" y="14608"/>
                    <a:pt x="42569" y="13168"/>
                    <a:pt x="41224" y="12741"/>
                  </a:cubicBezTo>
                  <a:cubicBezTo>
                    <a:pt x="40676" y="12569"/>
                    <a:pt x="40117" y="12587"/>
                    <a:pt x="39613" y="12763"/>
                  </a:cubicBezTo>
                  <a:cubicBezTo>
                    <a:pt x="39646" y="12682"/>
                    <a:pt x="39675" y="12598"/>
                    <a:pt x="39704" y="12511"/>
                  </a:cubicBezTo>
                  <a:cubicBezTo>
                    <a:pt x="40303" y="10617"/>
                    <a:pt x="39255" y="8596"/>
                    <a:pt x="37358" y="7993"/>
                  </a:cubicBezTo>
                  <a:cubicBezTo>
                    <a:pt x="35812" y="7504"/>
                    <a:pt x="34182" y="8114"/>
                    <a:pt x="33309" y="9382"/>
                  </a:cubicBezTo>
                  <a:cubicBezTo>
                    <a:pt x="33148" y="7924"/>
                    <a:pt x="31894" y="6517"/>
                    <a:pt x="30082" y="5943"/>
                  </a:cubicBezTo>
                  <a:cubicBezTo>
                    <a:pt x="29036" y="5611"/>
                    <a:pt x="27984" y="5614"/>
                    <a:pt x="27096" y="5885"/>
                  </a:cubicBezTo>
                  <a:cubicBezTo>
                    <a:pt x="27509" y="3729"/>
                    <a:pt x="25941" y="1445"/>
                    <a:pt x="23412" y="644"/>
                  </a:cubicBezTo>
                  <a:cubicBezTo>
                    <a:pt x="21384" y="1"/>
                    <a:pt x="19312" y="494"/>
                    <a:pt x="18106" y="1748"/>
                  </a:cubicBezTo>
                  <a:cubicBezTo>
                    <a:pt x="17886" y="1408"/>
                    <a:pt x="17550" y="1134"/>
                    <a:pt x="17134" y="1002"/>
                  </a:cubicBezTo>
                  <a:cubicBezTo>
                    <a:pt x="16187" y="703"/>
                    <a:pt x="15175" y="1229"/>
                    <a:pt x="14875" y="2175"/>
                  </a:cubicBezTo>
                  <a:cubicBezTo>
                    <a:pt x="14831" y="2311"/>
                    <a:pt x="14806" y="2450"/>
                    <a:pt x="14795" y="2585"/>
                  </a:cubicBezTo>
                  <a:cubicBezTo>
                    <a:pt x="14374" y="2095"/>
                    <a:pt x="13815" y="1715"/>
                    <a:pt x="13157" y="1507"/>
                  </a:cubicBezTo>
                  <a:cubicBezTo>
                    <a:pt x="11261" y="907"/>
                    <a:pt x="9240" y="1956"/>
                    <a:pt x="8640" y="3849"/>
                  </a:cubicBezTo>
                  <a:cubicBezTo>
                    <a:pt x="8618" y="3919"/>
                    <a:pt x="8600" y="3984"/>
                    <a:pt x="8582" y="4054"/>
                  </a:cubicBezTo>
                  <a:cubicBezTo>
                    <a:pt x="8227" y="3487"/>
                    <a:pt x="7679" y="3042"/>
                    <a:pt x="6992" y="2826"/>
                  </a:cubicBezTo>
                  <a:cubicBezTo>
                    <a:pt x="6301" y="2607"/>
                    <a:pt x="5585" y="2658"/>
                    <a:pt x="4964" y="2925"/>
                  </a:cubicBezTo>
                  <a:close/>
                </a:path>
              </a:pathLst>
            </a:custGeom>
            <a:solidFill>
              <a:srgbClr val="191919">
                <a:alpha val="12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3" name="Google Shape;1523;p22"/>
          <p:cNvGrpSpPr/>
          <p:nvPr/>
        </p:nvGrpSpPr>
        <p:grpSpPr>
          <a:xfrm>
            <a:off x="-1289574" y="2168210"/>
            <a:ext cx="3335796" cy="3132543"/>
            <a:chOff x="285020" y="1998039"/>
            <a:chExt cx="2064741" cy="1938935"/>
          </a:xfrm>
        </p:grpSpPr>
        <p:sp>
          <p:nvSpPr>
            <p:cNvPr id="1524" name="Google Shape;1524;p22"/>
            <p:cNvSpPr/>
            <p:nvPr/>
          </p:nvSpPr>
          <p:spPr>
            <a:xfrm>
              <a:off x="813382" y="1998039"/>
              <a:ext cx="1536379" cy="1938935"/>
            </a:xfrm>
            <a:custGeom>
              <a:avLst/>
              <a:gdLst/>
              <a:ahLst/>
              <a:cxnLst/>
              <a:rect l="l" t="t" r="r" b="b"/>
              <a:pathLst>
                <a:path w="36097" h="45555" extrusionOk="0">
                  <a:moveTo>
                    <a:pt x="0" y="33900"/>
                  </a:moveTo>
                  <a:lnTo>
                    <a:pt x="22863" y="45555"/>
                  </a:lnTo>
                  <a:lnTo>
                    <a:pt x="26711" y="45555"/>
                  </a:lnTo>
                  <a:lnTo>
                    <a:pt x="35800" y="27724"/>
                  </a:lnTo>
                  <a:cubicBezTo>
                    <a:pt x="35526" y="27666"/>
                    <a:pt x="35248" y="27644"/>
                    <a:pt x="34978" y="27655"/>
                  </a:cubicBezTo>
                  <a:cubicBezTo>
                    <a:pt x="35055" y="27538"/>
                    <a:pt x="35124" y="27417"/>
                    <a:pt x="35190" y="27289"/>
                  </a:cubicBezTo>
                  <a:cubicBezTo>
                    <a:pt x="36096" y="25509"/>
                    <a:pt x="35391" y="23331"/>
                    <a:pt x="33607" y="22425"/>
                  </a:cubicBezTo>
                  <a:cubicBezTo>
                    <a:pt x="32888" y="22056"/>
                    <a:pt x="32098" y="21954"/>
                    <a:pt x="31356" y="22081"/>
                  </a:cubicBezTo>
                  <a:cubicBezTo>
                    <a:pt x="31422" y="21975"/>
                    <a:pt x="31484" y="21862"/>
                    <a:pt x="31539" y="21749"/>
                  </a:cubicBezTo>
                  <a:cubicBezTo>
                    <a:pt x="32818" y="19246"/>
                    <a:pt x="31820" y="16183"/>
                    <a:pt x="29317" y="14908"/>
                  </a:cubicBezTo>
                  <a:cubicBezTo>
                    <a:pt x="27278" y="13866"/>
                    <a:pt x="24862" y="14337"/>
                    <a:pt x="23349" y="15902"/>
                  </a:cubicBezTo>
                  <a:cubicBezTo>
                    <a:pt x="23462" y="13830"/>
                    <a:pt x="22041" y="11578"/>
                    <a:pt x="19643" y="10358"/>
                  </a:cubicBezTo>
                  <a:cubicBezTo>
                    <a:pt x="18262" y="9652"/>
                    <a:pt x="16797" y="9411"/>
                    <a:pt x="15492" y="9583"/>
                  </a:cubicBezTo>
                  <a:cubicBezTo>
                    <a:pt x="16570" y="6670"/>
                    <a:pt x="14914" y="3125"/>
                    <a:pt x="11571" y="1419"/>
                  </a:cubicBezTo>
                  <a:cubicBezTo>
                    <a:pt x="8888" y="52"/>
                    <a:pt x="5888" y="264"/>
                    <a:pt x="3914" y="1733"/>
                  </a:cubicBezTo>
                  <a:cubicBezTo>
                    <a:pt x="3688" y="1203"/>
                    <a:pt x="3282" y="750"/>
                    <a:pt x="2730" y="465"/>
                  </a:cubicBezTo>
                  <a:cubicBezTo>
                    <a:pt x="1816" y="1"/>
                    <a:pt x="757" y="140"/>
                    <a:pt x="0" y="735"/>
                  </a:cubicBezTo>
                  <a:lnTo>
                    <a:pt x="0" y="339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22"/>
            <p:cNvSpPr/>
            <p:nvPr/>
          </p:nvSpPr>
          <p:spPr>
            <a:xfrm>
              <a:off x="285020" y="2515738"/>
              <a:ext cx="1845765" cy="1313479"/>
            </a:xfrm>
            <a:custGeom>
              <a:avLst/>
              <a:gdLst/>
              <a:ahLst/>
              <a:cxnLst/>
              <a:rect l="l" t="t" r="r" b="b"/>
              <a:pathLst>
                <a:path w="43366" h="30860" extrusionOk="0">
                  <a:moveTo>
                    <a:pt x="4964" y="2925"/>
                  </a:moveTo>
                  <a:lnTo>
                    <a:pt x="1" y="18599"/>
                  </a:lnTo>
                  <a:lnTo>
                    <a:pt x="38721" y="30860"/>
                  </a:lnTo>
                  <a:lnTo>
                    <a:pt x="43366" y="16187"/>
                  </a:lnTo>
                  <a:cubicBezTo>
                    <a:pt x="43169" y="16176"/>
                    <a:pt x="42975" y="16194"/>
                    <a:pt x="42785" y="16234"/>
                  </a:cubicBezTo>
                  <a:cubicBezTo>
                    <a:pt x="42825" y="16143"/>
                    <a:pt x="42862" y="16052"/>
                    <a:pt x="42891" y="15953"/>
                  </a:cubicBezTo>
                  <a:cubicBezTo>
                    <a:pt x="43318" y="14608"/>
                    <a:pt x="42569" y="13168"/>
                    <a:pt x="41224" y="12741"/>
                  </a:cubicBezTo>
                  <a:cubicBezTo>
                    <a:pt x="40676" y="12569"/>
                    <a:pt x="40117" y="12587"/>
                    <a:pt x="39613" y="12763"/>
                  </a:cubicBezTo>
                  <a:cubicBezTo>
                    <a:pt x="39646" y="12682"/>
                    <a:pt x="39675" y="12598"/>
                    <a:pt x="39704" y="12511"/>
                  </a:cubicBezTo>
                  <a:cubicBezTo>
                    <a:pt x="40303" y="10617"/>
                    <a:pt x="39255" y="8596"/>
                    <a:pt x="37358" y="7993"/>
                  </a:cubicBezTo>
                  <a:cubicBezTo>
                    <a:pt x="35812" y="7504"/>
                    <a:pt x="34182" y="8114"/>
                    <a:pt x="33309" y="9382"/>
                  </a:cubicBezTo>
                  <a:cubicBezTo>
                    <a:pt x="33148" y="7924"/>
                    <a:pt x="31894" y="6517"/>
                    <a:pt x="30082" y="5943"/>
                  </a:cubicBezTo>
                  <a:cubicBezTo>
                    <a:pt x="29036" y="5611"/>
                    <a:pt x="27984" y="5614"/>
                    <a:pt x="27096" y="5885"/>
                  </a:cubicBezTo>
                  <a:cubicBezTo>
                    <a:pt x="27509" y="3729"/>
                    <a:pt x="25941" y="1445"/>
                    <a:pt x="23412" y="644"/>
                  </a:cubicBezTo>
                  <a:cubicBezTo>
                    <a:pt x="21384" y="1"/>
                    <a:pt x="19312" y="494"/>
                    <a:pt x="18106" y="1748"/>
                  </a:cubicBezTo>
                  <a:cubicBezTo>
                    <a:pt x="17886" y="1408"/>
                    <a:pt x="17550" y="1134"/>
                    <a:pt x="17134" y="1002"/>
                  </a:cubicBezTo>
                  <a:cubicBezTo>
                    <a:pt x="16187" y="703"/>
                    <a:pt x="15175" y="1229"/>
                    <a:pt x="14875" y="2175"/>
                  </a:cubicBezTo>
                  <a:cubicBezTo>
                    <a:pt x="14831" y="2311"/>
                    <a:pt x="14806" y="2450"/>
                    <a:pt x="14795" y="2585"/>
                  </a:cubicBezTo>
                  <a:cubicBezTo>
                    <a:pt x="14374" y="2095"/>
                    <a:pt x="13815" y="1715"/>
                    <a:pt x="13157" y="1507"/>
                  </a:cubicBezTo>
                  <a:cubicBezTo>
                    <a:pt x="11261" y="907"/>
                    <a:pt x="9240" y="1956"/>
                    <a:pt x="8640" y="3849"/>
                  </a:cubicBezTo>
                  <a:cubicBezTo>
                    <a:pt x="8618" y="3919"/>
                    <a:pt x="8600" y="3984"/>
                    <a:pt x="8582" y="4054"/>
                  </a:cubicBezTo>
                  <a:cubicBezTo>
                    <a:pt x="8227" y="3487"/>
                    <a:pt x="7679" y="3042"/>
                    <a:pt x="6992" y="2826"/>
                  </a:cubicBezTo>
                  <a:cubicBezTo>
                    <a:pt x="6301" y="2607"/>
                    <a:pt x="5585" y="2658"/>
                    <a:pt x="4964" y="2925"/>
                  </a:cubicBezTo>
                  <a:close/>
                </a:path>
              </a:pathLst>
            </a:custGeom>
            <a:solidFill>
              <a:srgbClr val="191919">
                <a:alpha val="12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26" name="Google Shape;1526;p22"/>
          <p:cNvSpPr/>
          <p:nvPr/>
        </p:nvSpPr>
        <p:spPr>
          <a:xfrm>
            <a:off x="0" y="4059427"/>
            <a:ext cx="9144026" cy="1088135"/>
          </a:xfrm>
          <a:custGeom>
            <a:avLst/>
            <a:gdLst/>
            <a:ahLst/>
            <a:cxnLst/>
            <a:rect l="l" t="t" r="r" b="b"/>
            <a:pathLst>
              <a:path w="63433" h="12218" extrusionOk="0">
                <a:moveTo>
                  <a:pt x="1" y="0"/>
                </a:moveTo>
                <a:lnTo>
                  <a:pt x="63433" y="0"/>
                </a:lnTo>
                <a:lnTo>
                  <a:pt x="63433" y="12218"/>
                </a:lnTo>
                <a:lnTo>
                  <a:pt x="1" y="1221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27" name="Google Shape;1527;p22"/>
          <p:cNvGrpSpPr/>
          <p:nvPr/>
        </p:nvGrpSpPr>
        <p:grpSpPr>
          <a:xfrm>
            <a:off x="-54237" y="4247192"/>
            <a:ext cx="1587562" cy="900389"/>
            <a:chOff x="1250479" y="4425923"/>
            <a:chExt cx="762848" cy="432651"/>
          </a:xfrm>
        </p:grpSpPr>
        <p:sp>
          <p:nvSpPr>
            <p:cNvPr id="1528" name="Google Shape;1528;p22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22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22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22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22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22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22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22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22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22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22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22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22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22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22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3" name="Google Shape;1543;p22"/>
          <p:cNvGrpSpPr/>
          <p:nvPr/>
        </p:nvGrpSpPr>
        <p:grpSpPr>
          <a:xfrm flipH="1">
            <a:off x="7610663" y="4247192"/>
            <a:ext cx="1587562" cy="900389"/>
            <a:chOff x="1250479" y="4425923"/>
            <a:chExt cx="762848" cy="432651"/>
          </a:xfrm>
        </p:grpSpPr>
        <p:sp>
          <p:nvSpPr>
            <p:cNvPr id="1544" name="Google Shape;1544;p22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22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22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22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22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22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22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22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22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22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22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22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22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22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22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9" name="Google Shape;1559;p22"/>
          <p:cNvGrpSpPr/>
          <p:nvPr/>
        </p:nvGrpSpPr>
        <p:grpSpPr>
          <a:xfrm>
            <a:off x="-82196" y="3875424"/>
            <a:ext cx="9308392" cy="199214"/>
            <a:chOff x="0" y="3858250"/>
            <a:chExt cx="10043582" cy="201185"/>
          </a:xfrm>
        </p:grpSpPr>
        <p:sp>
          <p:nvSpPr>
            <p:cNvPr id="1560" name="Google Shape;1560;p22"/>
            <p:cNvSpPr/>
            <p:nvPr/>
          </p:nvSpPr>
          <p:spPr>
            <a:xfrm>
              <a:off x="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22"/>
            <p:cNvSpPr/>
            <p:nvPr/>
          </p:nvSpPr>
          <p:spPr>
            <a:xfrm>
              <a:off x="246400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22"/>
            <p:cNvSpPr/>
            <p:nvPr/>
          </p:nvSpPr>
          <p:spPr>
            <a:xfrm>
              <a:off x="4965125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22"/>
            <p:cNvSpPr/>
            <p:nvPr/>
          </p:nvSpPr>
          <p:spPr>
            <a:xfrm>
              <a:off x="746625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64" name="Google Shape;1564;p22"/>
          <p:cNvGrpSpPr/>
          <p:nvPr/>
        </p:nvGrpSpPr>
        <p:grpSpPr>
          <a:xfrm>
            <a:off x="1019670" y="3798266"/>
            <a:ext cx="1328754" cy="443551"/>
            <a:chOff x="5051655" y="3990453"/>
            <a:chExt cx="818349" cy="273173"/>
          </a:xfrm>
        </p:grpSpPr>
        <p:sp>
          <p:nvSpPr>
            <p:cNvPr id="1565" name="Google Shape;1565;p22"/>
            <p:cNvSpPr/>
            <p:nvPr/>
          </p:nvSpPr>
          <p:spPr>
            <a:xfrm>
              <a:off x="5051655" y="3990453"/>
              <a:ext cx="818349" cy="257929"/>
            </a:xfrm>
            <a:custGeom>
              <a:avLst/>
              <a:gdLst/>
              <a:ahLst/>
              <a:cxnLst/>
              <a:rect l="l" t="t" r="r" b="b"/>
              <a:pathLst>
                <a:path w="19227" h="6060" extrusionOk="0">
                  <a:moveTo>
                    <a:pt x="18463" y="6060"/>
                  </a:moveTo>
                  <a:lnTo>
                    <a:pt x="0" y="6060"/>
                  </a:lnTo>
                  <a:cubicBezTo>
                    <a:pt x="0" y="6060"/>
                    <a:pt x="1235" y="4032"/>
                    <a:pt x="2529" y="3911"/>
                  </a:cubicBezTo>
                  <a:cubicBezTo>
                    <a:pt x="3823" y="3794"/>
                    <a:pt x="4645" y="4529"/>
                    <a:pt x="4645" y="4529"/>
                  </a:cubicBezTo>
                  <a:cubicBezTo>
                    <a:pt x="4645" y="4529"/>
                    <a:pt x="3381" y="943"/>
                    <a:pt x="5292" y="680"/>
                  </a:cubicBezTo>
                  <a:cubicBezTo>
                    <a:pt x="7203" y="414"/>
                    <a:pt x="8113" y="4353"/>
                    <a:pt x="8113" y="4353"/>
                  </a:cubicBezTo>
                  <a:cubicBezTo>
                    <a:pt x="8113" y="4353"/>
                    <a:pt x="7174" y="1"/>
                    <a:pt x="9465" y="33"/>
                  </a:cubicBezTo>
                  <a:cubicBezTo>
                    <a:pt x="11760" y="63"/>
                    <a:pt x="11936" y="3531"/>
                    <a:pt x="11936" y="3531"/>
                  </a:cubicBezTo>
                  <a:cubicBezTo>
                    <a:pt x="11936" y="3531"/>
                    <a:pt x="12904" y="856"/>
                    <a:pt x="14140" y="1148"/>
                  </a:cubicBezTo>
                  <a:cubicBezTo>
                    <a:pt x="15375" y="1444"/>
                    <a:pt x="14816" y="4061"/>
                    <a:pt x="14816" y="4061"/>
                  </a:cubicBezTo>
                  <a:cubicBezTo>
                    <a:pt x="14816" y="4061"/>
                    <a:pt x="19227" y="3059"/>
                    <a:pt x="18463" y="60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22"/>
            <p:cNvSpPr/>
            <p:nvPr/>
          </p:nvSpPr>
          <p:spPr>
            <a:xfrm>
              <a:off x="5403367" y="4017056"/>
              <a:ext cx="32390" cy="155140"/>
            </a:xfrm>
            <a:custGeom>
              <a:avLst/>
              <a:gdLst/>
              <a:ahLst/>
              <a:cxnLst/>
              <a:rect l="l" t="t" r="r" b="b"/>
              <a:pathLst>
                <a:path w="761" h="3645" extrusionOk="0">
                  <a:moveTo>
                    <a:pt x="504" y="2698"/>
                  </a:moveTo>
                  <a:cubicBezTo>
                    <a:pt x="442" y="2369"/>
                    <a:pt x="387" y="2058"/>
                    <a:pt x="355" y="1722"/>
                  </a:cubicBezTo>
                  <a:cubicBezTo>
                    <a:pt x="329" y="1429"/>
                    <a:pt x="530" y="30"/>
                    <a:pt x="523" y="1"/>
                  </a:cubicBezTo>
                  <a:cubicBezTo>
                    <a:pt x="161" y="96"/>
                    <a:pt x="0" y="1408"/>
                    <a:pt x="0" y="1740"/>
                  </a:cubicBezTo>
                  <a:cubicBezTo>
                    <a:pt x="7" y="2102"/>
                    <a:pt x="51" y="2420"/>
                    <a:pt x="117" y="2774"/>
                  </a:cubicBezTo>
                  <a:cubicBezTo>
                    <a:pt x="150" y="2950"/>
                    <a:pt x="179" y="3644"/>
                    <a:pt x="464" y="3549"/>
                  </a:cubicBezTo>
                  <a:cubicBezTo>
                    <a:pt x="760" y="3523"/>
                    <a:pt x="563" y="2997"/>
                    <a:pt x="504" y="26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22"/>
            <p:cNvSpPr/>
            <p:nvPr/>
          </p:nvSpPr>
          <p:spPr>
            <a:xfrm>
              <a:off x="5246687" y="4032294"/>
              <a:ext cx="34603" cy="148458"/>
            </a:xfrm>
            <a:custGeom>
              <a:avLst/>
              <a:gdLst/>
              <a:ahLst/>
              <a:cxnLst/>
              <a:rect l="l" t="t" r="r" b="b"/>
              <a:pathLst>
                <a:path w="813" h="3488" extrusionOk="0">
                  <a:moveTo>
                    <a:pt x="549" y="2562"/>
                  </a:moveTo>
                  <a:cubicBezTo>
                    <a:pt x="487" y="2270"/>
                    <a:pt x="418" y="1989"/>
                    <a:pt x="370" y="1693"/>
                  </a:cubicBezTo>
                  <a:cubicBezTo>
                    <a:pt x="326" y="1375"/>
                    <a:pt x="465" y="8"/>
                    <a:pt x="458" y="1"/>
                  </a:cubicBezTo>
                  <a:cubicBezTo>
                    <a:pt x="118" y="132"/>
                    <a:pt x="1" y="1378"/>
                    <a:pt x="16" y="1729"/>
                  </a:cubicBezTo>
                  <a:cubicBezTo>
                    <a:pt x="41" y="2051"/>
                    <a:pt x="96" y="2336"/>
                    <a:pt x="162" y="2647"/>
                  </a:cubicBezTo>
                  <a:cubicBezTo>
                    <a:pt x="228" y="2932"/>
                    <a:pt x="253" y="3487"/>
                    <a:pt x="509" y="3407"/>
                  </a:cubicBezTo>
                  <a:cubicBezTo>
                    <a:pt x="812" y="3392"/>
                    <a:pt x="608" y="2837"/>
                    <a:pt x="549" y="256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22"/>
            <p:cNvSpPr/>
            <p:nvPr/>
          </p:nvSpPr>
          <p:spPr>
            <a:xfrm>
              <a:off x="5088048" y="4169054"/>
              <a:ext cx="138158" cy="59290"/>
            </a:xfrm>
            <a:custGeom>
              <a:avLst/>
              <a:gdLst/>
              <a:ahLst/>
              <a:cxnLst/>
              <a:rect l="l" t="t" r="r" b="b"/>
              <a:pathLst>
                <a:path w="3246" h="1393" extrusionOk="0">
                  <a:moveTo>
                    <a:pt x="925" y="819"/>
                  </a:moveTo>
                  <a:cubicBezTo>
                    <a:pt x="958" y="793"/>
                    <a:pt x="991" y="767"/>
                    <a:pt x="1027" y="738"/>
                  </a:cubicBezTo>
                  <a:cubicBezTo>
                    <a:pt x="1228" y="588"/>
                    <a:pt x="1396" y="493"/>
                    <a:pt x="1634" y="413"/>
                  </a:cubicBezTo>
                  <a:cubicBezTo>
                    <a:pt x="2204" y="245"/>
                    <a:pt x="3205" y="380"/>
                    <a:pt x="3246" y="358"/>
                  </a:cubicBezTo>
                  <a:cubicBezTo>
                    <a:pt x="3096" y="55"/>
                    <a:pt x="1908" y="0"/>
                    <a:pt x="1539" y="69"/>
                  </a:cubicBezTo>
                  <a:cubicBezTo>
                    <a:pt x="1246" y="143"/>
                    <a:pt x="1038" y="245"/>
                    <a:pt x="790" y="420"/>
                  </a:cubicBezTo>
                  <a:cubicBezTo>
                    <a:pt x="749" y="450"/>
                    <a:pt x="709" y="482"/>
                    <a:pt x="673" y="512"/>
                  </a:cubicBezTo>
                  <a:cubicBezTo>
                    <a:pt x="541" y="629"/>
                    <a:pt x="0" y="1034"/>
                    <a:pt x="263" y="1199"/>
                  </a:cubicBezTo>
                  <a:cubicBezTo>
                    <a:pt x="450" y="1392"/>
                    <a:pt x="658" y="1049"/>
                    <a:pt x="925" y="8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22"/>
            <p:cNvSpPr/>
            <p:nvPr/>
          </p:nvSpPr>
          <p:spPr>
            <a:xfrm>
              <a:off x="5576010" y="4047405"/>
              <a:ext cx="73165" cy="107811"/>
            </a:xfrm>
            <a:custGeom>
              <a:avLst/>
              <a:gdLst/>
              <a:ahLst/>
              <a:cxnLst/>
              <a:rect l="l" t="t" r="r" b="b"/>
              <a:pathLst>
                <a:path w="1719" h="2533" extrusionOk="0">
                  <a:moveTo>
                    <a:pt x="589" y="1992"/>
                  </a:moveTo>
                  <a:cubicBezTo>
                    <a:pt x="662" y="1780"/>
                    <a:pt x="732" y="1583"/>
                    <a:pt x="819" y="1378"/>
                  </a:cubicBezTo>
                  <a:cubicBezTo>
                    <a:pt x="925" y="1129"/>
                    <a:pt x="1028" y="921"/>
                    <a:pt x="1181" y="698"/>
                  </a:cubicBezTo>
                  <a:cubicBezTo>
                    <a:pt x="1232" y="625"/>
                    <a:pt x="1718" y="146"/>
                    <a:pt x="1718" y="128"/>
                  </a:cubicBezTo>
                  <a:cubicBezTo>
                    <a:pt x="1587" y="0"/>
                    <a:pt x="1064" y="420"/>
                    <a:pt x="965" y="515"/>
                  </a:cubicBezTo>
                  <a:cubicBezTo>
                    <a:pt x="757" y="735"/>
                    <a:pt x="618" y="947"/>
                    <a:pt x="479" y="1217"/>
                  </a:cubicBezTo>
                  <a:cubicBezTo>
                    <a:pt x="377" y="1429"/>
                    <a:pt x="293" y="1634"/>
                    <a:pt x="213" y="1857"/>
                  </a:cubicBezTo>
                  <a:cubicBezTo>
                    <a:pt x="99" y="2189"/>
                    <a:pt x="1" y="2251"/>
                    <a:pt x="213" y="2372"/>
                  </a:cubicBezTo>
                  <a:cubicBezTo>
                    <a:pt x="454" y="2533"/>
                    <a:pt x="479" y="2288"/>
                    <a:pt x="589" y="199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22"/>
            <p:cNvSpPr/>
            <p:nvPr/>
          </p:nvSpPr>
          <p:spPr>
            <a:xfrm>
              <a:off x="5352162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3" y="2080"/>
                    <a:pt x="1382" y="2018"/>
                  </a:cubicBezTo>
                  <a:cubicBezTo>
                    <a:pt x="2087" y="1959"/>
                    <a:pt x="2537" y="2336"/>
                    <a:pt x="2537" y="2336"/>
                  </a:cubicBezTo>
                  <a:cubicBezTo>
                    <a:pt x="2537" y="2336"/>
                    <a:pt x="1846" y="486"/>
                    <a:pt x="2891" y="348"/>
                  </a:cubicBezTo>
                  <a:cubicBezTo>
                    <a:pt x="3933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399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22"/>
            <p:cNvSpPr/>
            <p:nvPr/>
          </p:nvSpPr>
          <p:spPr>
            <a:xfrm>
              <a:off x="5544299" y="4144282"/>
              <a:ext cx="17621" cy="80188"/>
            </a:xfrm>
            <a:custGeom>
              <a:avLst/>
              <a:gdLst/>
              <a:ahLst/>
              <a:cxnLst/>
              <a:rect l="l" t="t" r="r" b="b"/>
              <a:pathLst>
                <a:path w="414" h="1884" extrusionOk="0">
                  <a:moveTo>
                    <a:pt x="278" y="1393"/>
                  </a:moveTo>
                  <a:cubicBezTo>
                    <a:pt x="241" y="1225"/>
                    <a:pt x="212" y="1061"/>
                    <a:pt x="194" y="889"/>
                  </a:cubicBezTo>
                  <a:cubicBezTo>
                    <a:pt x="179" y="739"/>
                    <a:pt x="289" y="16"/>
                    <a:pt x="285" y="1"/>
                  </a:cubicBezTo>
                  <a:cubicBezTo>
                    <a:pt x="88" y="48"/>
                    <a:pt x="0" y="728"/>
                    <a:pt x="0" y="900"/>
                  </a:cubicBezTo>
                  <a:cubicBezTo>
                    <a:pt x="4" y="1083"/>
                    <a:pt x="26" y="1251"/>
                    <a:pt x="62" y="1430"/>
                  </a:cubicBezTo>
                  <a:cubicBezTo>
                    <a:pt x="84" y="1521"/>
                    <a:pt x="99" y="1883"/>
                    <a:pt x="252" y="1832"/>
                  </a:cubicBezTo>
                  <a:cubicBezTo>
                    <a:pt x="413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22"/>
            <p:cNvSpPr/>
            <p:nvPr/>
          </p:nvSpPr>
          <p:spPr>
            <a:xfrm>
              <a:off x="5458744" y="4152071"/>
              <a:ext cx="18855" cy="76740"/>
            </a:xfrm>
            <a:custGeom>
              <a:avLst/>
              <a:gdLst/>
              <a:ahLst/>
              <a:cxnLst/>
              <a:rect l="l" t="t" r="r" b="b"/>
              <a:pathLst>
                <a:path w="443" h="1803" extrusionOk="0">
                  <a:moveTo>
                    <a:pt x="300" y="1324"/>
                  </a:moveTo>
                  <a:cubicBezTo>
                    <a:pt x="263" y="1174"/>
                    <a:pt x="227" y="1028"/>
                    <a:pt x="201" y="874"/>
                  </a:cubicBezTo>
                  <a:cubicBezTo>
                    <a:pt x="179" y="710"/>
                    <a:pt x="252" y="8"/>
                    <a:pt x="249" y="1"/>
                  </a:cubicBezTo>
                  <a:cubicBezTo>
                    <a:pt x="62" y="70"/>
                    <a:pt x="0" y="713"/>
                    <a:pt x="7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78" y="1762"/>
                  </a:cubicBezTo>
                  <a:cubicBezTo>
                    <a:pt x="442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22"/>
            <p:cNvSpPr/>
            <p:nvPr/>
          </p:nvSpPr>
          <p:spPr>
            <a:xfrm>
              <a:off x="5372082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69" y="304"/>
                    <a:pt x="761" y="257"/>
                    <a:pt x="892" y="213"/>
                  </a:cubicBezTo>
                  <a:cubicBezTo>
                    <a:pt x="1203" y="129"/>
                    <a:pt x="1751" y="198"/>
                    <a:pt x="1773" y="187"/>
                  </a:cubicBezTo>
                  <a:cubicBezTo>
                    <a:pt x="1689" y="30"/>
                    <a:pt x="1042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66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59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22"/>
            <p:cNvSpPr/>
            <p:nvPr/>
          </p:nvSpPr>
          <p:spPr>
            <a:xfrm>
              <a:off x="5638537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3" y="917"/>
                    <a:pt x="403" y="815"/>
                    <a:pt x="450" y="709"/>
                  </a:cubicBezTo>
                  <a:cubicBezTo>
                    <a:pt x="505" y="581"/>
                    <a:pt x="564" y="475"/>
                    <a:pt x="648" y="358"/>
                  </a:cubicBezTo>
                  <a:cubicBezTo>
                    <a:pt x="677" y="322"/>
                    <a:pt x="940" y="73"/>
                    <a:pt x="940" y="66"/>
                  </a:cubicBezTo>
                  <a:cubicBezTo>
                    <a:pt x="871" y="0"/>
                    <a:pt x="582" y="216"/>
                    <a:pt x="531" y="263"/>
                  </a:cubicBezTo>
                  <a:cubicBezTo>
                    <a:pt x="414" y="376"/>
                    <a:pt x="341" y="486"/>
                    <a:pt x="264" y="625"/>
                  </a:cubicBezTo>
                  <a:cubicBezTo>
                    <a:pt x="205" y="738"/>
                    <a:pt x="162" y="841"/>
                    <a:pt x="118" y="958"/>
                  </a:cubicBezTo>
                  <a:cubicBezTo>
                    <a:pt x="56" y="1129"/>
                    <a:pt x="1" y="1162"/>
                    <a:pt x="118" y="1221"/>
                  </a:cubicBezTo>
                  <a:cubicBezTo>
                    <a:pt x="249" y="1305"/>
                    <a:pt x="264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5" name="Google Shape;1575;p22"/>
          <p:cNvGrpSpPr/>
          <p:nvPr/>
        </p:nvGrpSpPr>
        <p:grpSpPr>
          <a:xfrm>
            <a:off x="6593067" y="3854592"/>
            <a:ext cx="1616012" cy="387225"/>
            <a:chOff x="6548528" y="4025143"/>
            <a:chExt cx="995265" cy="238483"/>
          </a:xfrm>
        </p:grpSpPr>
        <p:sp>
          <p:nvSpPr>
            <p:cNvPr id="1576" name="Google Shape;1576;p22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22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22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22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22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22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22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22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22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22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22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22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22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22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22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91" name="Google Shape;1591;p22"/>
          <p:cNvGrpSpPr/>
          <p:nvPr/>
        </p:nvGrpSpPr>
        <p:grpSpPr>
          <a:xfrm flipH="1">
            <a:off x="2570917" y="4503780"/>
            <a:ext cx="1616012" cy="387225"/>
            <a:chOff x="6548528" y="4025143"/>
            <a:chExt cx="995265" cy="238483"/>
          </a:xfrm>
        </p:grpSpPr>
        <p:sp>
          <p:nvSpPr>
            <p:cNvPr id="1592" name="Google Shape;1592;p22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22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22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22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22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22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22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22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22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22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22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22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22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22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22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"/>
          <p:cNvSpPr/>
          <p:nvPr/>
        </p:nvSpPr>
        <p:spPr>
          <a:xfrm flipH="1">
            <a:off x="-229748" y="627375"/>
            <a:ext cx="9720658" cy="1110369"/>
          </a:xfrm>
          <a:custGeom>
            <a:avLst/>
            <a:gdLst/>
            <a:ahLst/>
            <a:cxnLst/>
            <a:rect l="l" t="t" r="r" b="b"/>
            <a:pathLst>
              <a:path w="68418" h="17627" extrusionOk="0">
                <a:moveTo>
                  <a:pt x="67628" y="9996"/>
                </a:moveTo>
                <a:cubicBezTo>
                  <a:pt x="67935" y="8384"/>
                  <a:pt x="68418" y="5775"/>
                  <a:pt x="68323" y="4203"/>
                </a:cubicBezTo>
                <a:cubicBezTo>
                  <a:pt x="58083" y="0"/>
                  <a:pt x="53887" y="8219"/>
                  <a:pt x="47108" y="4744"/>
                </a:cubicBezTo>
                <a:cubicBezTo>
                  <a:pt x="39214" y="702"/>
                  <a:pt x="31339" y="2822"/>
                  <a:pt x="25535" y="5336"/>
                </a:cubicBezTo>
                <a:cubicBezTo>
                  <a:pt x="18727" y="8285"/>
                  <a:pt x="9967" y="6896"/>
                  <a:pt x="2212" y="3436"/>
                </a:cubicBezTo>
                <a:cubicBezTo>
                  <a:pt x="1740" y="6776"/>
                  <a:pt x="1" y="14286"/>
                  <a:pt x="1441" y="17626"/>
                </a:cubicBezTo>
                <a:cubicBezTo>
                  <a:pt x="2548" y="17279"/>
                  <a:pt x="3440" y="14651"/>
                  <a:pt x="6206" y="13380"/>
                </a:cubicBezTo>
                <a:cubicBezTo>
                  <a:pt x="10818" y="11256"/>
                  <a:pt x="13877" y="13866"/>
                  <a:pt x="14656" y="13402"/>
                </a:cubicBezTo>
                <a:cubicBezTo>
                  <a:pt x="33107" y="2409"/>
                  <a:pt x="39591" y="9360"/>
                  <a:pt x="48150" y="10288"/>
                </a:cubicBezTo>
                <a:cubicBezTo>
                  <a:pt x="51461" y="10646"/>
                  <a:pt x="58079" y="3012"/>
                  <a:pt x="67628" y="9996"/>
                </a:cubicBezTo>
                <a:close/>
              </a:path>
            </a:pathLst>
          </a:custGeom>
          <a:solidFill>
            <a:srgbClr val="FFFFFF">
              <a:alpha val="303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147;p3"/>
          <p:cNvGrpSpPr/>
          <p:nvPr/>
        </p:nvGrpSpPr>
        <p:grpSpPr>
          <a:xfrm flipH="1">
            <a:off x="7643277" y="-322663"/>
            <a:ext cx="2139236" cy="1944468"/>
            <a:chOff x="5935525" y="1576479"/>
            <a:chExt cx="1022922" cy="929789"/>
          </a:xfrm>
        </p:grpSpPr>
        <p:sp>
          <p:nvSpPr>
            <p:cNvPr id="148" name="Google Shape;148;p3"/>
            <p:cNvSpPr/>
            <p:nvPr/>
          </p:nvSpPr>
          <p:spPr>
            <a:xfrm>
              <a:off x="6274766" y="1725498"/>
              <a:ext cx="678872" cy="275677"/>
            </a:xfrm>
            <a:custGeom>
              <a:avLst/>
              <a:gdLst/>
              <a:ahLst/>
              <a:cxnLst/>
              <a:rect l="l" t="t" r="r" b="b"/>
              <a:pathLst>
                <a:path w="15950" h="6477" extrusionOk="0">
                  <a:moveTo>
                    <a:pt x="8881" y="2373"/>
                  </a:moveTo>
                  <a:cubicBezTo>
                    <a:pt x="10880" y="3893"/>
                    <a:pt x="12013" y="1887"/>
                    <a:pt x="13731" y="3648"/>
                  </a:cubicBezTo>
                  <a:cubicBezTo>
                    <a:pt x="14630" y="4573"/>
                    <a:pt x="14594" y="4865"/>
                    <a:pt x="15949" y="5238"/>
                  </a:cubicBezTo>
                  <a:cubicBezTo>
                    <a:pt x="13939" y="6477"/>
                    <a:pt x="13764" y="4664"/>
                    <a:pt x="11111" y="5263"/>
                  </a:cubicBezTo>
                  <a:cubicBezTo>
                    <a:pt x="10182" y="5475"/>
                    <a:pt x="9470" y="5812"/>
                    <a:pt x="8648" y="5256"/>
                  </a:cubicBezTo>
                  <a:cubicBezTo>
                    <a:pt x="7712" y="4617"/>
                    <a:pt x="7036" y="3813"/>
                    <a:pt x="5830" y="4003"/>
                  </a:cubicBezTo>
                  <a:cubicBezTo>
                    <a:pt x="3674" y="4343"/>
                    <a:pt x="3089" y="3886"/>
                    <a:pt x="1857" y="2175"/>
                  </a:cubicBezTo>
                  <a:cubicBezTo>
                    <a:pt x="1382" y="1518"/>
                    <a:pt x="1002" y="1006"/>
                    <a:pt x="268" y="626"/>
                  </a:cubicBezTo>
                  <a:cubicBezTo>
                    <a:pt x="1" y="491"/>
                    <a:pt x="184" y="520"/>
                    <a:pt x="527" y="454"/>
                  </a:cubicBezTo>
                  <a:cubicBezTo>
                    <a:pt x="1817" y="217"/>
                    <a:pt x="2881" y="1"/>
                    <a:pt x="4028" y="768"/>
                  </a:cubicBezTo>
                  <a:cubicBezTo>
                    <a:pt x="5227" y="1565"/>
                    <a:pt x="5165" y="1616"/>
                    <a:pt x="6663" y="1444"/>
                  </a:cubicBezTo>
                  <a:cubicBezTo>
                    <a:pt x="7811" y="1317"/>
                    <a:pt x="7741" y="1452"/>
                    <a:pt x="8669" y="22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6269956" y="1744950"/>
              <a:ext cx="688491" cy="224347"/>
            </a:xfrm>
            <a:custGeom>
              <a:avLst/>
              <a:gdLst/>
              <a:ahLst/>
              <a:cxnLst/>
              <a:rect l="l" t="t" r="r" b="b"/>
              <a:pathLst>
                <a:path w="16176" h="5271" extrusionOk="0">
                  <a:moveTo>
                    <a:pt x="63" y="151"/>
                  </a:moveTo>
                  <a:cubicBezTo>
                    <a:pt x="1503" y="428"/>
                    <a:pt x="2248" y="469"/>
                    <a:pt x="3436" y="1430"/>
                  </a:cubicBezTo>
                  <a:cubicBezTo>
                    <a:pt x="5004" y="2694"/>
                    <a:pt x="5278" y="1854"/>
                    <a:pt x="6871" y="1810"/>
                  </a:cubicBezTo>
                  <a:cubicBezTo>
                    <a:pt x="8713" y="1766"/>
                    <a:pt x="8231" y="3794"/>
                    <a:pt x="10789" y="3392"/>
                  </a:cubicBezTo>
                  <a:cubicBezTo>
                    <a:pt x="12989" y="3049"/>
                    <a:pt x="12382" y="3180"/>
                    <a:pt x="14100" y="4412"/>
                  </a:cubicBezTo>
                  <a:cubicBezTo>
                    <a:pt x="15295" y="5271"/>
                    <a:pt x="16176" y="4796"/>
                    <a:pt x="15540" y="4766"/>
                  </a:cubicBezTo>
                  <a:cubicBezTo>
                    <a:pt x="13822" y="4686"/>
                    <a:pt x="14052" y="3787"/>
                    <a:pt x="12861" y="3315"/>
                  </a:cubicBezTo>
                  <a:cubicBezTo>
                    <a:pt x="11363" y="2716"/>
                    <a:pt x="10003" y="3900"/>
                    <a:pt x="8958" y="2906"/>
                  </a:cubicBezTo>
                  <a:cubicBezTo>
                    <a:pt x="7957" y="1952"/>
                    <a:pt x="7540" y="1404"/>
                    <a:pt x="6060" y="1821"/>
                  </a:cubicBezTo>
                  <a:cubicBezTo>
                    <a:pt x="3999" y="2402"/>
                    <a:pt x="3871" y="1199"/>
                    <a:pt x="2215" y="531"/>
                  </a:cubicBezTo>
                  <a:cubicBezTo>
                    <a:pt x="1744" y="341"/>
                    <a:pt x="1210" y="227"/>
                    <a:pt x="713" y="118"/>
                  </a:cubicBezTo>
                  <a:cubicBezTo>
                    <a:pt x="487" y="70"/>
                    <a:pt x="227" y="1"/>
                    <a:pt x="1" y="81"/>
                  </a:cubicBezTo>
                  <a:lnTo>
                    <a:pt x="23" y="1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6300773" y="1746355"/>
              <a:ext cx="645248" cy="218899"/>
            </a:xfrm>
            <a:custGeom>
              <a:avLst/>
              <a:gdLst/>
              <a:ahLst/>
              <a:cxnLst/>
              <a:rect l="l" t="t" r="r" b="b"/>
              <a:pathLst>
                <a:path w="15160" h="5143" extrusionOk="0">
                  <a:moveTo>
                    <a:pt x="7982" y="4028"/>
                  </a:moveTo>
                  <a:cubicBezTo>
                    <a:pt x="9926" y="5143"/>
                    <a:pt x="10496" y="3155"/>
                    <a:pt x="12747" y="4412"/>
                  </a:cubicBezTo>
                  <a:cubicBezTo>
                    <a:pt x="13478" y="4821"/>
                    <a:pt x="14012" y="5099"/>
                    <a:pt x="14871" y="4869"/>
                  </a:cubicBezTo>
                  <a:cubicBezTo>
                    <a:pt x="14980" y="4839"/>
                    <a:pt x="15159" y="4733"/>
                    <a:pt x="14812" y="4766"/>
                  </a:cubicBezTo>
                  <a:cubicBezTo>
                    <a:pt x="13032" y="4942"/>
                    <a:pt x="13420" y="4320"/>
                    <a:pt x="12035" y="3929"/>
                  </a:cubicBezTo>
                  <a:cubicBezTo>
                    <a:pt x="10445" y="3483"/>
                    <a:pt x="9469" y="4938"/>
                    <a:pt x="7861" y="3787"/>
                  </a:cubicBezTo>
                  <a:cubicBezTo>
                    <a:pt x="6633" y="2906"/>
                    <a:pt x="6633" y="2508"/>
                    <a:pt x="4974" y="2734"/>
                  </a:cubicBezTo>
                  <a:cubicBezTo>
                    <a:pt x="2094" y="3125"/>
                    <a:pt x="2558" y="954"/>
                    <a:pt x="556" y="140"/>
                  </a:cubicBezTo>
                  <a:cubicBezTo>
                    <a:pt x="212" y="1"/>
                    <a:pt x="0" y="59"/>
                    <a:pt x="603" y="311"/>
                  </a:cubicBezTo>
                  <a:cubicBezTo>
                    <a:pt x="2387" y="1053"/>
                    <a:pt x="2080" y="3176"/>
                    <a:pt x="4846" y="2884"/>
                  </a:cubicBezTo>
                  <a:cubicBezTo>
                    <a:pt x="5427" y="2822"/>
                    <a:pt x="6257" y="2643"/>
                    <a:pt x="6732" y="3052"/>
                  </a:cubicBezTo>
                  <a:cubicBezTo>
                    <a:pt x="7214" y="3465"/>
                    <a:pt x="7412" y="3688"/>
                    <a:pt x="7982" y="40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6223773" y="1814969"/>
              <a:ext cx="269293" cy="688193"/>
            </a:xfrm>
            <a:custGeom>
              <a:avLst/>
              <a:gdLst/>
              <a:ahLst/>
              <a:cxnLst/>
              <a:rect l="l" t="t" r="r" b="b"/>
              <a:pathLst>
                <a:path w="6327" h="16169" extrusionOk="0">
                  <a:moveTo>
                    <a:pt x="1999" y="7551"/>
                  </a:moveTo>
                  <a:cubicBezTo>
                    <a:pt x="2306" y="5055"/>
                    <a:pt x="0" y="5091"/>
                    <a:pt x="658" y="2719"/>
                  </a:cubicBezTo>
                  <a:cubicBezTo>
                    <a:pt x="1002" y="1477"/>
                    <a:pt x="1272" y="1363"/>
                    <a:pt x="910" y="0"/>
                  </a:cubicBezTo>
                  <a:cubicBezTo>
                    <a:pt x="2997" y="1111"/>
                    <a:pt x="1520" y="2178"/>
                    <a:pt x="3373" y="4166"/>
                  </a:cubicBezTo>
                  <a:cubicBezTo>
                    <a:pt x="4024" y="4865"/>
                    <a:pt x="4674" y="5307"/>
                    <a:pt x="4609" y="6301"/>
                  </a:cubicBezTo>
                  <a:cubicBezTo>
                    <a:pt x="4532" y="7430"/>
                    <a:pt x="4174" y="8420"/>
                    <a:pt x="4945" y="9363"/>
                  </a:cubicBezTo>
                  <a:cubicBezTo>
                    <a:pt x="6326" y="11055"/>
                    <a:pt x="6228" y="11790"/>
                    <a:pt x="5372" y="13716"/>
                  </a:cubicBezTo>
                  <a:cubicBezTo>
                    <a:pt x="5040" y="14458"/>
                    <a:pt x="4791" y="15042"/>
                    <a:pt x="4835" y="15872"/>
                  </a:cubicBezTo>
                  <a:cubicBezTo>
                    <a:pt x="4850" y="16168"/>
                    <a:pt x="4784" y="16000"/>
                    <a:pt x="4554" y="15733"/>
                  </a:cubicBezTo>
                  <a:cubicBezTo>
                    <a:pt x="3699" y="14739"/>
                    <a:pt x="2979" y="13931"/>
                    <a:pt x="3059" y="12550"/>
                  </a:cubicBezTo>
                  <a:cubicBezTo>
                    <a:pt x="3147" y="11117"/>
                    <a:pt x="3220" y="11143"/>
                    <a:pt x="2317" y="9933"/>
                  </a:cubicBezTo>
                  <a:cubicBezTo>
                    <a:pt x="1626" y="9009"/>
                    <a:pt x="1780" y="8998"/>
                    <a:pt x="1959" y="78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6260762" y="1810585"/>
              <a:ext cx="175357" cy="695684"/>
            </a:xfrm>
            <a:custGeom>
              <a:avLst/>
              <a:gdLst/>
              <a:ahLst/>
              <a:cxnLst/>
              <a:rect l="l" t="t" r="r" b="b"/>
              <a:pathLst>
                <a:path w="4120" h="16345" extrusionOk="0">
                  <a:moveTo>
                    <a:pt x="4109" y="16260"/>
                  </a:moveTo>
                  <a:cubicBezTo>
                    <a:pt x="3623" y="14875"/>
                    <a:pt x="3283" y="14210"/>
                    <a:pt x="3513" y="12701"/>
                  </a:cubicBezTo>
                  <a:cubicBezTo>
                    <a:pt x="3816" y="10705"/>
                    <a:pt x="2950" y="10895"/>
                    <a:pt x="2113" y="9539"/>
                  </a:cubicBezTo>
                  <a:cubicBezTo>
                    <a:pt x="1141" y="7972"/>
                    <a:pt x="3137" y="7365"/>
                    <a:pt x="1503" y="5362"/>
                  </a:cubicBezTo>
                  <a:cubicBezTo>
                    <a:pt x="96" y="3634"/>
                    <a:pt x="516" y="4090"/>
                    <a:pt x="714" y="1985"/>
                  </a:cubicBezTo>
                  <a:cubicBezTo>
                    <a:pt x="852" y="524"/>
                    <a:pt x="1" y="1"/>
                    <a:pt x="293" y="564"/>
                  </a:cubicBezTo>
                  <a:cubicBezTo>
                    <a:pt x="1090" y="2088"/>
                    <a:pt x="198" y="2340"/>
                    <a:pt x="388" y="3608"/>
                  </a:cubicBezTo>
                  <a:cubicBezTo>
                    <a:pt x="630" y="5205"/>
                    <a:pt x="2340" y="5782"/>
                    <a:pt x="2007" y="7186"/>
                  </a:cubicBezTo>
                  <a:cubicBezTo>
                    <a:pt x="1686" y="8531"/>
                    <a:pt x="1423" y="9167"/>
                    <a:pt x="2530" y="10237"/>
                  </a:cubicBezTo>
                  <a:cubicBezTo>
                    <a:pt x="4068" y="11725"/>
                    <a:pt x="3096" y="12437"/>
                    <a:pt x="3352" y="14206"/>
                  </a:cubicBezTo>
                  <a:cubicBezTo>
                    <a:pt x="3425" y="14711"/>
                    <a:pt x="3597" y="15226"/>
                    <a:pt x="3754" y="15712"/>
                  </a:cubicBezTo>
                  <a:cubicBezTo>
                    <a:pt x="3824" y="15931"/>
                    <a:pt x="3897" y="16191"/>
                    <a:pt x="4083" y="16344"/>
                  </a:cubicBezTo>
                  <a:lnTo>
                    <a:pt x="4120" y="162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6265912" y="1821949"/>
              <a:ext cx="223411" cy="657548"/>
            </a:xfrm>
            <a:custGeom>
              <a:avLst/>
              <a:gdLst/>
              <a:ahLst/>
              <a:cxnLst/>
              <a:rect l="l" t="t" r="r" b="b"/>
              <a:pathLst>
                <a:path w="5249" h="15449" extrusionOk="0">
                  <a:moveTo>
                    <a:pt x="3012" y="6553"/>
                  </a:moveTo>
                  <a:cubicBezTo>
                    <a:pt x="2990" y="4313"/>
                    <a:pt x="987" y="4825"/>
                    <a:pt x="936" y="2245"/>
                  </a:cubicBezTo>
                  <a:cubicBezTo>
                    <a:pt x="922" y="1408"/>
                    <a:pt x="892" y="805"/>
                    <a:pt x="260" y="180"/>
                  </a:cubicBezTo>
                  <a:cubicBezTo>
                    <a:pt x="180" y="99"/>
                    <a:pt x="1" y="1"/>
                    <a:pt x="205" y="282"/>
                  </a:cubicBezTo>
                  <a:cubicBezTo>
                    <a:pt x="1250" y="1729"/>
                    <a:pt x="520" y="1711"/>
                    <a:pt x="881" y="3103"/>
                  </a:cubicBezTo>
                  <a:cubicBezTo>
                    <a:pt x="1298" y="4701"/>
                    <a:pt x="3045" y="4810"/>
                    <a:pt x="2858" y="6780"/>
                  </a:cubicBezTo>
                  <a:cubicBezTo>
                    <a:pt x="2720" y="8282"/>
                    <a:pt x="2376" y="8483"/>
                    <a:pt x="3407" y="9802"/>
                  </a:cubicBezTo>
                  <a:cubicBezTo>
                    <a:pt x="5194" y="12094"/>
                    <a:pt x="3089" y="12784"/>
                    <a:pt x="3396" y="14926"/>
                  </a:cubicBezTo>
                  <a:cubicBezTo>
                    <a:pt x="3447" y="15295"/>
                    <a:pt x="3604" y="15449"/>
                    <a:pt x="3516" y="14798"/>
                  </a:cubicBezTo>
                  <a:cubicBezTo>
                    <a:pt x="3260" y="12887"/>
                    <a:pt x="5249" y="12079"/>
                    <a:pt x="3600" y="9839"/>
                  </a:cubicBezTo>
                  <a:cubicBezTo>
                    <a:pt x="3257" y="9371"/>
                    <a:pt x="2683" y="8742"/>
                    <a:pt x="2796" y="8125"/>
                  </a:cubicBezTo>
                  <a:cubicBezTo>
                    <a:pt x="2910" y="7500"/>
                    <a:pt x="3005" y="7218"/>
                    <a:pt x="3012" y="65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6512617" y="2248191"/>
              <a:ext cx="87636" cy="81082"/>
            </a:xfrm>
            <a:custGeom>
              <a:avLst/>
              <a:gdLst/>
              <a:ahLst/>
              <a:cxnLst/>
              <a:rect l="l" t="t" r="r" b="b"/>
              <a:pathLst>
                <a:path w="2059" h="1905" extrusionOk="0">
                  <a:moveTo>
                    <a:pt x="1156" y="1886"/>
                  </a:moveTo>
                  <a:cubicBezTo>
                    <a:pt x="1177" y="1904"/>
                    <a:pt x="1210" y="1904"/>
                    <a:pt x="1232" y="1882"/>
                  </a:cubicBezTo>
                  <a:cubicBezTo>
                    <a:pt x="1251" y="1860"/>
                    <a:pt x="1251" y="1824"/>
                    <a:pt x="1229" y="1806"/>
                  </a:cubicBezTo>
                  <a:cubicBezTo>
                    <a:pt x="352" y="987"/>
                    <a:pt x="352" y="377"/>
                    <a:pt x="388" y="165"/>
                  </a:cubicBezTo>
                  <a:lnTo>
                    <a:pt x="1963" y="1648"/>
                  </a:lnTo>
                  <a:cubicBezTo>
                    <a:pt x="1985" y="1667"/>
                    <a:pt x="2018" y="1667"/>
                    <a:pt x="2040" y="1645"/>
                  </a:cubicBezTo>
                  <a:cubicBezTo>
                    <a:pt x="2058" y="1623"/>
                    <a:pt x="2058" y="1586"/>
                    <a:pt x="2036" y="1568"/>
                  </a:cubicBezTo>
                  <a:lnTo>
                    <a:pt x="395" y="22"/>
                  </a:lnTo>
                  <a:cubicBezTo>
                    <a:pt x="388" y="15"/>
                    <a:pt x="384" y="11"/>
                    <a:pt x="377" y="8"/>
                  </a:cubicBezTo>
                  <a:cubicBezTo>
                    <a:pt x="348" y="0"/>
                    <a:pt x="319" y="11"/>
                    <a:pt x="308" y="40"/>
                  </a:cubicBezTo>
                  <a:cubicBezTo>
                    <a:pt x="304" y="44"/>
                    <a:pt x="1" y="808"/>
                    <a:pt x="1156" y="1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6515597" y="2232953"/>
              <a:ext cx="86061" cy="47159"/>
            </a:xfrm>
            <a:custGeom>
              <a:avLst/>
              <a:gdLst/>
              <a:ahLst/>
              <a:cxnLst/>
              <a:rect l="l" t="t" r="r" b="b"/>
              <a:pathLst>
                <a:path w="2022" h="1108" extrusionOk="0">
                  <a:moveTo>
                    <a:pt x="59" y="4"/>
                  </a:moveTo>
                  <a:cubicBezTo>
                    <a:pt x="29" y="0"/>
                    <a:pt x="4" y="26"/>
                    <a:pt x="4" y="55"/>
                  </a:cubicBezTo>
                  <a:cubicBezTo>
                    <a:pt x="0" y="84"/>
                    <a:pt x="22" y="110"/>
                    <a:pt x="55" y="113"/>
                  </a:cubicBezTo>
                  <a:cubicBezTo>
                    <a:pt x="263" y="124"/>
                    <a:pt x="552" y="238"/>
                    <a:pt x="848" y="391"/>
                  </a:cubicBezTo>
                  <a:cubicBezTo>
                    <a:pt x="1268" y="610"/>
                    <a:pt x="1696" y="903"/>
                    <a:pt x="1926" y="1085"/>
                  </a:cubicBezTo>
                  <a:cubicBezTo>
                    <a:pt x="1948" y="1107"/>
                    <a:pt x="1985" y="1104"/>
                    <a:pt x="2003" y="1078"/>
                  </a:cubicBezTo>
                  <a:cubicBezTo>
                    <a:pt x="2021" y="1056"/>
                    <a:pt x="2017" y="1020"/>
                    <a:pt x="1992" y="1001"/>
                  </a:cubicBezTo>
                  <a:cubicBezTo>
                    <a:pt x="1758" y="815"/>
                    <a:pt x="1323" y="515"/>
                    <a:pt x="899" y="296"/>
                  </a:cubicBezTo>
                  <a:cubicBezTo>
                    <a:pt x="589" y="135"/>
                    <a:pt x="285" y="15"/>
                    <a:pt x="59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6543264" y="2309952"/>
              <a:ext cx="53544" cy="40477"/>
            </a:xfrm>
            <a:custGeom>
              <a:avLst/>
              <a:gdLst/>
              <a:ahLst/>
              <a:cxnLst/>
              <a:rect l="l" t="t" r="r" b="b"/>
              <a:pathLst>
                <a:path w="1258" h="951" extrusionOk="0">
                  <a:moveTo>
                    <a:pt x="859" y="738"/>
                  </a:moveTo>
                  <a:cubicBezTo>
                    <a:pt x="1258" y="146"/>
                    <a:pt x="1" y="0"/>
                    <a:pt x="351" y="702"/>
                  </a:cubicBezTo>
                  <a:cubicBezTo>
                    <a:pt x="479" y="950"/>
                    <a:pt x="680" y="892"/>
                    <a:pt x="859" y="7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6580763" y="2299652"/>
              <a:ext cx="53544" cy="40519"/>
            </a:xfrm>
            <a:custGeom>
              <a:avLst/>
              <a:gdLst/>
              <a:ahLst/>
              <a:cxnLst/>
              <a:rect l="l" t="t" r="r" b="b"/>
              <a:pathLst>
                <a:path w="1258" h="952" extrusionOk="0">
                  <a:moveTo>
                    <a:pt x="859" y="739"/>
                  </a:moveTo>
                  <a:cubicBezTo>
                    <a:pt x="1258" y="143"/>
                    <a:pt x="0" y="1"/>
                    <a:pt x="355" y="703"/>
                  </a:cubicBezTo>
                  <a:cubicBezTo>
                    <a:pt x="479" y="951"/>
                    <a:pt x="684" y="893"/>
                    <a:pt x="859" y="7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6575017" y="2256874"/>
              <a:ext cx="53544" cy="40647"/>
            </a:xfrm>
            <a:custGeom>
              <a:avLst/>
              <a:gdLst/>
              <a:ahLst/>
              <a:cxnLst/>
              <a:rect l="l" t="t" r="r" b="b"/>
              <a:pathLst>
                <a:path w="1258" h="955" extrusionOk="0">
                  <a:moveTo>
                    <a:pt x="859" y="743"/>
                  </a:moveTo>
                  <a:cubicBezTo>
                    <a:pt x="1257" y="147"/>
                    <a:pt x="0" y="1"/>
                    <a:pt x="355" y="706"/>
                  </a:cubicBezTo>
                  <a:cubicBezTo>
                    <a:pt x="479" y="955"/>
                    <a:pt x="680" y="896"/>
                    <a:pt x="859" y="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6264380" y="1770021"/>
              <a:ext cx="311600" cy="525945"/>
            </a:xfrm>
            <a:custGeom>
              <a:avLst/>
              <a:gdLst/>
              <a:ahLst/>
              <a:cxnLst/>
              <a:rect l="l" t="t" r="r" b="b"/>
              <a:pathLst>
                <a:path w="7321" h="12357" extrusionOk="0">
                  <a:moveTo>
                    <a:pt x="7221" y="12334"/>
                  </a:moveTo>
                  <a:cubicBezTo>
                    <a:pt x="7243" y="12356"/>
                    <a:pt x="7280" y="12356"/>
                    <a:pt x="7298" y="12334"/>
                  </a:cubicBezTo>
                  <a:cubicBezTo>
                    <a:pt x="7320" y="12309"/>
                    <a:pt x="7320" y="12276"/>
                    <a:pt x="7298" y="12257"/>
                  </a:cubicBezTo>
                  <a:cubicBezTo>
                    <a:pt x="6871" y="11863"/>
                    <a:pt x="6308" y="11344"/>
                    <a:pt x="5796" y="10712"/>
                  </a:cubicBezTo>
                  <a:cubicBezTo>
                    <a:pt x="5285" y="10079"/>
                    <a:pt x="4820" y="9334"/>
                    <a:pt x="4583" y="8479"/>
                  </a:cubicBezTo>
                  <a:cubicBezTo>
                    <a:pt x="4371" y="7711"/>
                    <a:pt x="4053" y="6944"/>
                    <a:pt x="3709" y="6246"/>
                  </a:cubicBezTo>
                  <a:cubicBezTo>
                    <a:pt x="3271" y="5358"/>
                    <a:pt x="2785" y="4587"/>
                    <a:pt x="2412" y="4090"/>
                  </a:cubicBezTo>
                  <a:cubicBezTo>
                    <a:pt x="2299" y="3936"/>
                    <a:pt x="2149" y="3753"/>
                    <a:pt x="1981" y="3552"/>
                  </a:cubicBezTo>
                  <a:cubicBezTo>
                    <a:pt x="1221" y="2628"/>
                    <a:pt x="113" y="1287"/>
                    <a:pt x="259" y="62"/>
                  </a:cubicBezTo>
                  <a:cubicBezTo>
                    <a:pt x="259" y="33"/>
                    <a:pt x="241" y="7"/>
                    <a:pt x="208" y="4"/>
                  </a:cubicBezTo>
                  <a:cubicBezTo>
                    <a:pt x="179" y="0"/>
                    <a:pt x="154" y="22"/>
                    <a:pt x="150" y="51"/>
                  </a:cubicBezTo>
                  <a:cubicBezTo>
                    <a:pt x="0" y="1319"/>
                    <a:pt x="1126" y="2683"/>
                    <a:pt x="1897" y="3622"/>
                  </a:cubicBezTo>
                  <a:cubicBezTo>
                    <a:pt x="2061" y="3819"/>
                    <a:pt x="2211" y="3998"/>
                    <a:pt x="2328" y="4155"/>
                  </a:cubicBezTo>
                  <a:cubicBezTo>
                    <a:pt x="2693" y="4649"/>
                    <a:pt x="3176" y="5413"/>
                    <a:pt x="3611" y="6293"/>
                  </a:cubicBezTo>
                  <a:cubicBezTo>
                    <a:pt x="3954" y="6984"/>
                    <a:pt x="4269" y="7748"/>
                    <a:pt x="4481" y="8504"/>
                  </a:cubicBezTo>
                  <a:cubicBezTo>
                    <a:pt x="4722" y="9381"/>
                    <a:pt x="5193" y="10142"/>
                    <a:pt x="5712" y="10781"/>
                  </a:cubicBezTo>
                  <a:cubicBezTo>
                    <a:pt x="6227" y="11417"/>
                    <a:pt x="6794" y="11940"/>
                    <a:pt x="7221" y="1233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6706755" y="2006297"/>
              <a:ext cx="87934" cy="46095"/>
            </a:xfrm>
            <a:custGeom>
              <a:avLst/>
              <a:gdLst/>
              <a:ahLst/>
              <a:cxnLst/>
              <a:rect l="l" t="t" r="r" b="b"/>
              <a:pathLst>
                <a:path w="2066" h="1083" extrusionOk="0">
                  <a:moveTo>
                    <a:pt x="1495" y="1075"/>
                  </a:moveTo>
                  <a:cubicBezTo>
                    <a:pt x="1521" y="1082"/>
                    <a:pt x="1546" y="1064"/>
                    <a:pt x="1554" y="1038"/>
                  </a:cubicBezTo>
                  <a:cubicBezTo>
                    <a:pt x="1557" y="1013"/>
                    <a:pt x="1543" y="987"/>
                    <a:pt x="1514" y="980"/>
                  </a:cubicBezTo>
                  <a:cubicBezTo>
                    <a:pt x="472" y="757"/>
                    <a:pt x="194" y="293"/>
                    <a:pt x="125" y="114"/>
                  </a:cubicBezTo>
                  <a:lnTo>
                    <a:pt x="2003" y="527"/>
                  </a:lnTo>
                  <a:cubicBezTo>
                    <a:pt x="2029" y="530"/>
                    <a:pt x="2054" y="516"/>
                    <a:pt x="2058" y="490"/>
                  </a:cubicBezTo>
                  <a:cubicBezTo>
                    <a:pt x="2065" y="461"/>
                    <a:pt x="2047" y="435"/>
                    <a:pt x="2022" y="432"/>
                  </a:cubicBezTo>
                  <a:lnTo>
                    <a:pt x="66" y="4"/>
                  </a:lnTo>
                  <a:cubicBezTo>
                    <a:pt x="59" y="0"/>
                    <a:pt x="52" y="0"/>
                    <a:pt x="44" y="0"/>
                  </a:cubicBezTo>
                  <a:cubicBezTo>
                    <a:pt x="19" y="8"/>
                    <a:pt x="1" y="33"/>
                    <a:pt x="8" y="59"/>
                  </a:cubicBezTo>
                  <a:cubicBezTo>
                    <a:pt x="8" y="59"/>
                    <a:pt x="125" y="782"/>
                    <a:pt x="1495" y="1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6692283" y="1991356"/>
              <a:ext cx="85465" cy="12173"/>
            </a:xfrm>
            <a:custGeom>
              <a:avLst/>
              <a:gdLst/>
              <a:ahLst/>
              <a:cxnLst/>
              <a:rect l="l" t="t" r="r" b="b"/>
              <a:pathLst>
                <a:path w="2008" h="286" extrusionOk="0">
                  <a:moveTo>
                    <a:pt x="30" y="187"/>
                  </a:moveTo>
                  <a:cubicBezTo>
                    <a:pt x="8" y="202"/>
                    <a:pt x="1" y="231"/>
                    <a:pt x="12" y="253"/>
                  </a:cubicBezTo>
                  <a:cubicBezTo>
                    <a:pt x="23" y="278"/>
                    <a:pt x="52" y="286"/>
                    <a:pt x="77" y="275"/>
                  </a:cubicBezTo>
                  <a:cubicBezTo>
                    <a:pt x="242" y="187"/>
                    <a:pt x="516" y="143"/>
                    <a:pt x="808" y="125"/>
                  </a:cubicBezTo>
                  <a:cubicBezTo>
                    <a:pt x="1229" y="99"/>
                    <a:pt x="1689" y="125"/>
                    <a:pt x="1949" y="161"/>
                  </a:cubicBezTo>
                  <a:cubicBezTo>
                    <a:pt x="1974" y="165"/>
                    <a:pt x="2000" y="147"/>
                    <a:pt x="2003" y="121"/>
                  </a:cubicBezTo>
                  <a:cubicBezTo>
                    <a:pt x="2007" y="96"/>
                    <a:pt x="1989" y="70"/>
                    <a:pt x="1963" y="66"/>
                  </a:cubicBezTo>
                  <a:cubicBezTo>
                    <a:pt x="1696" y="30"/>
                    <a:pt x="1229" y="1"/>
                    <a:pt x="805" y="30"/>
                  </a:cubicBezTo>
                  <a:cubicBezTo>
                    <a:pt x="498" y="48"/>
                    <a:pt x="209" y="96"/>
                    <a:pt x="30" y="1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6747830" y="2026685"/>
              <a:ext cx="43754" cy="41413"/>
            </a:xfrm>
            <a:custGeom>
              <a:avLst/>
              <a:gdLst/>
              <a:ahLst/>
              <a:cxnLst/>
              <a:rect l="l" t="t" r="r" b="b"/>
              <a:pathLst>
                <a:path w="1028" h="973" extrusionOk="0">
                  <a:moveTo>
                    <a:pt x="994" y="636"/>
                  </a:moveTo>
                  <a:cubicBezTo>
                    <a:pt x="1027" y="0"/>
                    <a:pt x="0" y="464"/>
                    <a:pt x="592" y="837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6771794" y="2001614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1" y="637"/>
                  </a:moveTo>
                  <a:cubicBezTo>
                    <a:pt x="1023" y="1"/>
                    <a:pt x="0" y="465"/>
                    <a:pt x="589" y="841"/>
                  </a:cubicBezTo>
                  <a:cubicBezTo>
                    <a:pt x="797" y="973"/>
                    <a:pt x="925" y="834"/>
                    <a:pt x="991" y="6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6747830" y="1971777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4" y="636"/>
                  </a:moveTo>
                  <a:cubicBezTo>
                    <a:pt x="1024" y="0"/>
                    <a:pt x="0" y="464"/>
                    <a:pt x="592" y="841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6294090" y="1758017"/>
              <a:ext cx="471465" cy="264313"/>
            </a:xfrm>
            <a:custGeom>
              <a:avLst/>
              <a:gdLst/>
              <a:ahLst/>
              <a:cxnLst/>
              <a:rect l="l" t="t" r="r" b="b"/>
              <a:pathLst>
                <a:path w="11077" h="6210" extrusionOk="0">
                  <a:moveTo>
                    <a:pt x="11011" y="6203"/>
                  </a:moveTo>
                  <a:cubicBezTo>
                    <a:pt x="11040" y="6210"/>
                    <a:pt x="11066" y="6192"/>
                    <a:pt x="11070" y="6166"/>
                  </a:cubicBezTo>
                  <a:cubicBezTo>
                    <a:pt x="11077" y="6140"/>
                    <a:pt x="11059" y="6115"/>
                    <a:pt x="11033" y="6111"/>
                  </a:cubicBezTo>
                  <a:cubicBezTo>
                    <a:pt x="10525" y="6005"/>
                    <a:pt x="9864" y="5866"/>
                    <a:pt x="9184" y="5618"/>
                  </a:cubicBezTo>
                  <a:cubicBezTo>
                    <a:pt x="8508" y="5369"/>
                    <a:pt x="7813" y="5015"/>
                    <a:pt x="7240" y="4470"/>
                  </a:cubicBezTo>
                  <a:cubicBezTo>
                    <a:pt x="6728" y="3984"/>
                    <a:pt x="6132" y="3542"/>
                    <a:pt x="5551" y="3169"/>
                  </a:cubicBezTo>
                  <a:cubicBezTo>
                    <a:pt x="4813" y="2694"/>
                    <a:pt x="4093" y="2329"/>
                    <a:pt x="3582" y="2120"/>
                  </a:cubicBezTo>
                  <a:cubicBezTo>
                    <a:pt x="3424" y="2055"/>
                    <a:pt x="3227" y="1985"/>
                    <a:pt x="3008" y="1908"/>
                  </a:cubicBezTo>
                  <a:cubicBezTo>
                    <a:pt x="2006" y="1550"/>
                    <a:pt x="552" y="1031"/>
                    <a:pt x="99" y="37"/>
                  </a:cubicBezTo>
                  <a:cubicBezTo>
                    <a:pt x="88" y="12"/>
                    <a:pt x="59" y="1"/>
                    <a:pt x="37" y="12"/>
                  </a:cubicBezTo>
                  <a:cubicBezTo>
                    <a:pt x="11" y="23"/>
                    <a:pt x="0" y="52"/>
                    <a:pt x="11" y="74"/>
                  </a:cubicBezTo>
                  <a:cubicBezTo>
                    <a:pt x="479" y="1112"/>
                    <a:pt x="1959" y="1634"/>
                    <a:pt x="2975" y="1996"/>
                  </a:cubicBezTo>
                  <a:cubicBezTo>
                    <a:pt x="3190" y="2073"/>
                    <a:pt x="3384" y="2142"/>
                    <a:pt x="3545" y="2208"/>
                  </a:cubicBezTo>
                  <a:cubicBezTo>
                    <a:pt x="4049" y="2416"/>
                    <a:pt x="4766" y="2778"/>
                    <a:pt x="5500" y="3250"/>
                  </a:cubicBezTo>
                  <a:cubicBezTo>
                    <a:pt x="6078" y="3622"/>
                    <a:pt x="6666" y="4057"/>
                    <a:pt x="7174" y="4540"/>
                  </a:cubicBezTo>
                  <a:cubicBezTo>
                    <a:pt x="7759" y="5095"/>
                    <a:pt x="8464" y="5457"/>
                    <a:pt x="9151" y="5709"/>
                  </a:cubicBezTo>
                  <a:cubicBezTo>
                    <a:pt x="9838" y="5958"/>
                    <a:pt x="10503" y="6097"/>
                    <a:pt x="11011" y="62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5935525" y="1576479"/>
              <a:ext cx="888662" cy="687427"/>
            </a:xfrm>
            <a:custGeom>
              <a:avLst/>
              <a:gdLst/>
              <a:ahLst/>
              <a:cxnLst/>
              <a:rect l="l" t="t" r="r" b="b"/>
              <a:pathLst>
                <a:path w="20879" h="16151" extrusionOk="0">
                  <a:moveTo>
                    <a:pt x="12565" y="4829"/>
                  </a:moveTo>
                  <a:cubicBezTo>
                    <a:pt x="11249" y="4814"/>
                    <a:pt x="10664" y="5472"/>
                    <a:pt x="10661" y="3765"/>
                  </a:cubicBezTo>
                  <a:cubicBezTo>
                    <a:pt x="10657" y="2263"/>
                    <a:pt x="10069" y="915"/>
                    <a:pt x="8307" y="1218"/>
                  </a:cubicBezTo>
                  <a:cubicBezTo>
                    <a:pt x="7346" y="1382"/>
                    <a:pt x="7054" y="2237"/>
                    <a:pt x="6407" y="1470"/>
                  </a:cubicBezTo>
                  <a:cubicBezTo>
                    <a:pt x="5687" y="619"/>
                    <a:pt x="5234" y="1"/>
                    <a:pt x="3933" y="392"/>
                  </a:cubicBezTo>
                  <a:cubicBezTo>
                    <a:pt x="2639" y="783"/>
                    <a:pt x="888" y="2267"/>
                    <a:pt x="0" y="3286"/>
                  </a:cubicBezTo>
                  <a:cubicBezTo>
                    <a:pt x="1045" y="2650"/>
                    <a:pt x="2105" y="3118"/>
                    <a:pt x="3081" y="3531"/>
                  </a:cubicBezTo>
                  <a:cubicBezTo>
                    <a:pt x="3856" y="3856"/>
                    <a:pt x="4601" y="4105"/>
                    <a:pt x="5431" y="3838"/>
                  </a:cubicBezTo>
                  <a:cubicBezTo>
                    <a:pt x="5661" y="5377"/>
                    <a:pt x="5935" y="6268"/>
                    <a:pt x="7660" y="6309"/>
                  </a:cubicBezTo>
                  <a:cubicBezTo>
                    <a:pt x="9670" y="6352"/>
                    <a:pt x="8504" y="6762"/>
                    <a:pt x="8694" y="8684"/>
                  </a:cubicBezTo>
                  <a:cubicBezTo>
                    <a:pt x="8863" y="10369"/>
                    <a:pt x="9754" y="10208"/>
                    <a:pt x="11121" y="10263"/>
                  </a:cubicBezTo>
                  <a:cubicBezTo>
                    <a:pt x="12524" y="10318"/>
                    <a:pt x="11856" y="11257"/>
                    <a:pt x="11812" y="12368"/>
                  </a:cubicBezTo>
                  <a:cubicBezTo>
                    <a:pt x="11779" y="13176"/>
                    <a:pt x="12196" y="14440"/>
                    <a:pt x="12941" y="14937"/>
                  </a:cubicBezTo>
                  <a:cubicBezTo>
                    <a:pt x="13639" y="15405"/>
                    <a:pt x="13983" y="15025"/>
                    <a:pt x="14597" y="13855"/>
                  </a:cubicBezTo>
                  <a:cubicBezTo>
                    <a:pt x="14710" y="13632"/>
                    <a:pt x="15320" y="14290"/>
                    <a:pt x="15671" y="14488"/>
                  </a:cubicBezTo>
                  <a:cubicBezTo>
                    <a:pt x="16486" y="14944"/>
                    <a:pt x="17001" y="15562"/>
                    <a:pt x="17718" y="15829"/>
                  </a:cubicBezTo>
                  <a:cubicBezTo>
                    <a:pt x="18580" y="16150"/>
                    <a:pt x="20513" y="16132"/>
                    <a:pt x="20663" y="14988"/>
                  </a:cubicBezTo>
                  <a:cubicBezTo>
                    <a:pt x="20879" y="13325"/>
                    <a:pt x="14995" y="13830"/>
                    <a:pt x="16402" y="12185"/>
                  </a:cubicBezTo>
                  <a:cubicBezTo>
                    <a:pt x="16961" y="11527"/>
                    <a:pt x="18123" y="10632"/>
                    <a:pt x="17250" y="9674"/>
                  </a:cubicBezTo>
                  <a:cubicBezTo>
                    <a:pt x="15971" y="8278"/>
                    <a:pt x="11600" y="9525"/>
                    <a:pt x="13997" y="7939"/>
                  </a:cubicBezTo>
                  <a:cubicBezTo>
                    <a:pt x="15496" y="6948"/>
                    <a:pt x="15042" y="4858"/>
                    <a:pt x="12565" y="4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5958212" y="1635772"/>
              <a:ext cx="799579" cy="577275"/>
            </a:xfrm>
            <a:custGeom>
              <a:avLst/>
              <a:gdLst/>
              <a:ahLst/>
              <a:cxnLst/>
              <a:rect l="l" t="t" r="r" b="b"/>
              <a:pathLst>
                <a:path w="18786" h="13563" extrusionOk="0">
                  <a:moveTo>
                    <a:pt x="9287" y="4959"/>
                  </a:moveTo>
                  <a:cubicBezTo>
                    <a:pt x="7244" y="2058"/>
                    <a:pt x="4057" y="241"/>
                    <a:pt x="494" y="1429"/>
                  </a:cubicBezTo>
                  <a:cubicBezTo>
                    <a:pt x="1" y="1594"/>
                    <a:pt x="154" y="1393"/>
                    <a:pt x="564" y="1250"/>
                  </a:cubicBezTo>
                  <a:cubicBezTo>
                    <a:pt x="4120" y="0"/>
                    <a:pt x="7398" y="2116"/>
                    <a:pt x="9430" y="4938"/>
                  </a:cubicBezTo>
                  <a:cubicBezTo>
                    <a:pt x="11308" y="7587"/>
                    <a:pt x="14330" y="12945"/>
                    <a:pt x="17839" y="13285"/>
                  </a:cubicBezTo>
                  <a:cubicBezTo>
                    <a:pt x="18785" y="13376"/>
                    <a:pt x="17543" y="13562"/>
                    <a:pt x="16552" y="13135"/>
                  </a:cubicBezTo>
                  <a:cubicBezTo>
                    <a:pt x="13643" y="11878"/>
                    <a:pt x="11074" y="7525"/>
                    <a:pt x="9287" y="4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6475756" y="2014554"/>
              <a:ext cx="182210" cy="151522"/>
            </a:xfrm>
            <a:custGeom>
              <a:avLst/>
              <a:gdLst/>
              <a:ahLst/>
              <a:cxnLst/>
              <a:rect l="l" t="t" r="r" b="b"/>
              <a:pathLst>
                <a:path w="4281" h="3560" extrusionOk="0">
                  <a:moveTo>
                    <a:pt x="300" y="1411"/>
                  </a:moveTo>
                  <a:cubicBezTo>
                    <a:pt x="194" y="954"/>
                    <a:pt x="81" y="512"/>
                    <a:pt x="1" y="48"/>
                  </a:cubicBezTo>
                  <a:cubicBezTo>
                    <a:pt x="465" y="0"/>
                    <a:pt x="1660" y="910"/>
                    <a:pt x="3268" y="673"/>
                  </a:cubicBezTo>
                  <a:cubicBezTo>
                    <a:pt x="4280" y="523"/>
                    <a:pt x="3297" y="1009"/>
                    <a:pt x="2142" y="808"/>
                  </a:cubicBezTo>
                  <a:cubicBezTo>
                    <a:pt x="1488" y="698"/>
                    <a:pt x="823" y="439"/>
                    <a:pt x="198" y="223"/>
                  </a:cubicBezTo>
                  <a:cubicBezTo>
                    <a:pt x="169" y="519"/>
                    <a:pt x="1027" y="3560"/>
                    <a:pt x="585" y="3501"/>
                  </a:cubicBezTo>
                  <a:cubicBezTo>
                    <a:pt x="494" y="3048"/>
                    <a:pt x="509" y="2357"/>
                    <a:pt x="381" y="17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6334995" y="1823822"/>
              <a:ext cx="156204" cy="145947"/>
            </a:xfrm>
            <a:custGeom>
              <a:avLst/>
              <a:gdLst/>
              <a:ahLst/>
              <a:cxnLst/>
              <a:rect l="l" t="t" r="r" b="b"/>
              <a:pathLst>
                <a:path w="3670" h="3429" extrusionOk="0">
                  <a:moveTo>
                    <a:pt x="3556" y="611"/>
                  </a:moveTo>
                  <a:cubicBezTo>
                    <a:pt x="3669" y="841"/>
                    <a:pt x="3388" y="779"/>
                    <a:pt x="3121" y="768"/>
                  </a:cubicBezTo>
                  <a:cubicBezTo>
                    <a:pt x="2219" y="713"/>
                    <a:pt x="1422" y="567"/>
                    <a:pt x="563" y="278"/>
                  </a:cubicBezTo>
                  <a:cubicBezTo>
                    <a:pt x="0" y="88"/>
                    <a:pt x="271" y="487"/>
                    <a:pt x="355" y="1079"/>
                  </a:cubicBezTo>
                  <a:cubicBezTo>
                    <a:pt x="431" y="1612"/>
                    <a:pt x="691" y="2975"/>
                    <a:pt x="541" y="3429"/>
                  </a:cubicBezTo>
                  <a:cubicBezTo>
                    <a:pt x="358" y="2884"/>
                    <a:pt x="95" y="611"/>
                    <a:pt x="106" y="1"/>
                  </a:cubicBezTo>
                  <a:cubicBezTo>
                    <a:pt x="1181" y="216"/>
                    <a:pt x="1575" y="516"/>
                    <a:pt x="2814" y="585"/>
                  </a:cubicBezTo>
                  <a:cubicBezTo>
                    <a:pt x="3063" y="600"/>
                    <a:pt x="3308" y="607"/>
                    <a:pt x="3556" y="6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6198234" y="1688637"/>
              <a:ext cx="148288" cy="139094"/>
            </a:xfrm>
            <a:custGeom>
              <a:avLst/>
              <a:gdLst/>
              <a:ahLst/>
              <a:cxnLst/>
              <a:rect l="l" t="t" r="r" b="b"/>
              <a:pathLst>
                <a:path w="3484" h="3268" extrusionOk="0">
                  <a:moveTo>
                    <a:pt x="973" y="290"/>
                  </a:moveTo>
                  <a:cubicBezTo>
                    <a:pt x="1517" y="220"/>
                    <a:pt x="3027" y="1"/>
                    <a:pt x="3484" y="227"/>
                  </a:cubicBezTo>
                  <a:cubicBezTo>
                    <a:pt x="3220" y="355"/>
                    <a:pt x="1284" y="385"/>
                    <a:pt x="772" y="447"/>
                  </a:cubicBezTo>
                  <a:cubicBezTo>
                    <a:pt x="4" y="542"/>
                    <a:pt x="129" y="381"/>
                    <a:pt x="465" y="1134"/>
                  </a:cubicBezTo>
                  <a:cubicBezTo>
                    <a:pt x="480" y="1167"/>
                    <a:pt x="1426" y="3268"/>
                    <a:pt x="936" y="2625"/>
                  </a:cubicBezTo>
                  <a:cubicBezTo>
                    <a:pt x="805" y="2449"/>
                    <a:pt x="1" y="527"/>
                    <a:pt x="37" y="458"/>
                  </a:cubicBezTo>
                  <a:cubicBezTo>
                    <a:pt x="107" y="330"/>
                    <a:pt x="794" y="311"/>
                    <a:pt x="973" y="2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6019846" y="1632494"/>
              <a:ext cx="149522" cy="91807"/>
            </a:xfrm>
            <a:custGeom>
              <a:avLst/>
              <a:gdLst/>
              <a:ahLst/>
              <a:cxnLst/>
              <a:rect l="l" t="t" r="r" b="b"/>
              <a:pathLst>
                <a:path w="3513" h="2157" extrusionOk="0">
                  <a:moveTo>
                    <a:pt x="2492" y="483"/>
                  </a:moveTo>
                  <a:cubicBezTo>
                    <a:pt x="1743" y="614"/>
                    <a:pt x="1254" y="790"/>
                    <a:pt x="585" y="1148"/>
                  </a:cubicBezTo>
                  <a:cubicBezTo>
                    <a:pt x="786" y="1221"/>
                    <a:pt x="2785" y="1926"/>
                    <a:pt x="2690" y="2065"/>
                  </a:cubicBezTo>
                  <a:cubicBezTo>
                    <a:pt x="2628" y="2157"/>
                    <a:pt x="1429" y="1645"/>
                    <a:pt x="1301" y="1598"/>
                  </a:cubicBezTo>
                  <a:cubicBezTo>
                    <a:pt x="110" y="1155"/>
                    <a:pt x="0" y="1112"/>
                    <a:pt x="1378" y="647"/>
                  </a:cubicBezTo>
                  <a:cubicBezTo>
                    <a:pt x="1502" y="604"/>
                    <a:pt x="3512" y="1"/>
                    <a:pt x="3483" y="355"/>
                  </a:cubicBezTo>
                  <a:cubicBezTo>
                    <a:pt x="3472" y="454"/>
                    <a:pt x="2646" y="461"/>
                    <a:pt x="2492" y="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2" name="Google Shape;172;p3"/>
          <p:cNvGrpSpPr/>
          <p:nvPr/>
        </p:nvGrpSpPr>
        <p:grpSpPr>
          <a:xfrm>
            <a:off x="-638523" y="-322663"/>
            <a:ext cx="2139236" cy="1944468"/>
            <a:chOff x="5935525" y="1576479"/>
            <a:chExt cx="1022922" cy="929789"/>
          </a:xfrm>
        </p:grpSpPr>
        <p:sp>
          <p:nvSpPr>
            <p:cNvPr id="173" name="Google Shape;173;p3"/>
            <p:cNvSpPr/>
            <p:nvPr/>
          </p:nvSpPr>
          <p:spPr>
            <a:xfrm>
              <a:off x="6274766" y="1725498"/>
              <a:ext cx="678872" cy="275677"/>
            </a:xfrm>
            <a:custGeom>
              <a:avLst/>
              <a:gdLst/>
              <a:ahLst/>
              <a:cxnLst/>
              <a:rect l="l" t="t" r="r" b="b"/>
              <a:pathLst>
                <a:path w="15950" h="6477" extrusionOk="0">
                  <a:moveTo>
                    <a:pt x="8881" y="2373"/>
                  </a:moveTo>
                  <a:cubicBezTo>
                    <a:pt x="10880" y="3893"/>
                    <a:pt x="12013" y="1887"/>
                    <a:pt x="13731" y="3648"/>
                  </a:cubicBezTo>
                  <a:cubicBezTo>
                    <a:pt x="14630" y="4573"/>
                    <a:pt x="14594" y="4865"/>
                    <a:pt x="15949" y="5238"/>
                  </a:cubicBezTo>
                  <a:cubicBezTo>
                    <a:pt x="13939" y="6477"/>
                    <a:pt x="13764" y="4664"/>
                    <a:pt x="11111" y="5263"/>
                  </a:cubicBezTo>
                  <a:cubicBezTo>
                    <a:pt x="10182" y="5475"/>
                    <a:pt x="9470" y="5812"/>
                    <a:pt x="8648" y="5256"/>
                  </a:cubicBezTo>
                  <a:cubicBezTo>
                    <a:pt x="7712" y="4617"/>
                    <a:pt x="7036" y="3813"/>
                    <a:pt x="5830" y="4003"/>
                  </a:cubicBezTo>
                  <a:cubicBezTo>
                    <a:pt x="3674" y="4343"/>
                    <a:pt x="3089" y="3886"/>
                    <a:pt x="1857" y="2175"/>
                  </a:cubicBezTo>
                  <a:cubicBezTo>
                    <a:pt x="1382" y="1518"/>
                    <a:pt x="1002" y="1006"/>
                    <a:pt x="268" y="626"/>
                  </a:cubicBezTo>
                  <a:cubicBezTo>
                    <a:pt x="1" y="491"/>
                    <a:pt x="184" y="520"/>
                    <a:pt x="527" y="454"/>
                  </a:cubicBezTo>
                  <a:cubicBezTo>
                    <a:pt x="1817" y="217"/>
                    <a:pt x="2881" y="1"/>
                    <a:pt x="4028" y="768"/>
                  </a:cubicBezTo>
                  <a:cubicBezTo>
                    <a:pt x="5227" y="1565"/>
                    <a:pt x="5165" y="1616"/>
                    <a:pt x="6663" y="1444"/>
                  </a:cubicBezTo>
                  <a:cubicBezTo>
                    <a:pt x="7811" y="1317"/>
                    <a:pt x="7741" y="1452"/>
                    <a:pt x="8669" y="22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6269956" y="1744950"/>
              <a:ext cx="688491" cy="224347"/>
            </a:xfrm>
            <a:custGeom>
              <a:avLst/>
              <a:gdLst/>
              <a:ahLst/>
              <a:cxnLst/>
              <a:rect l="l" t="t" r="r" b="b"/>
              <a:pathLst>
                <a:path w="16176" h="5271" extrusionOk="0">
                  <a:moveTo>
                    <a:pt x="63" y="151"/>
                  </a:moveTo>
                  <a:cubicBezTo>
                    <a:pt x="1503" y="428"/>
                    <a:pt x="2248" y="469"/>
                    <a:pt x="3436" y="1430"/>
                  </a:cubicBezTo>
                  <a:cubicBezTo>
                    <a:pt x="5004" y="2694"/>
                    <a:pt x="5278" y="1854"/>
                    <a:pt x="6871" y="1810"/>
                  </a:cubicBezTo>
                  <a:cubicBezTo>
                    <a:pt x="8713" y="1766"/>
                    <a:pt x="8231" y="3794"/>
                    <a:pt x="10789" y="3392"/>
                  </a:cubicBezTo>
                  <a:cubicBezTo>
                    <a:pt x="12989" y="3049"/>
                    <a:pt x="12382" y="3180"/>
                    <a:pt x="14100" y="4412"/>
                  </a:cubicBezTo>
                  <a:cubicBezTo>
                    <a:pt x="15295" y="5271"/>
                    <a:pt x="16176" y="4796"/>
                    <a:pt x="15540" y="4766"/>
                  </a:cubicBezTo>
                  <a:cubicBezTo>
                    <a:pt x="13822" y="4686"/>
                    <a:pt x="14052" y="3787"/>
                    <a:pt x="12861" y="3315"/>
                  </a:cubicBezTo>
                  <a:cubicBezTo>
                    <a:pt x="11363" y="2716"/>
                    <a:pt x="10003" y="3900"/>
                    <a:pt x="8958" y="2906"/>
                  </a:cubicBezTo>
                  <a:cubicBezTo>
                    <a:pt x="7957" y="1952"/>
                    <a:pt x="7540" y="1404"/>
                    <a:pt x="6060" y="1821"/>
                  </a:cubicBezTo>
                  <a:cubicBezTo>
                    <a:pt x="3999" y="2402"/>
                    <a:pt x="3871" y="1199"/>
                    <a:pt x="2215" y="531"/>
                  </a:cubicBezTo>
                  <a:cubicBezTo>
                    <a:pt x="1744" y="341"/>
                    <a:pt x="1210" y="227"/>
                    <a:pt x="713" y="118"/>
                  </a:cubicBezTo>
                  <a:cubicBezTo>
                    <a:pt x="487" y="70"/>
                    <a:pt x="227" y="1"/>
                    <a:pt x="1" y="81"/>
                  </a:cubicBezTo>
                  <a:lnTo>
                    <a:pt x="23" y="1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6300773" y="1746355"/>
              <a:ext cx="645248" cy="218899"/>
            </a:xfrm>
            <a:custGeom>
              <a:avLst/>
              <a:gdLst/>
              <a:ahLst/>
              <a:cxnLst/>
              <a:rect l="l" t="t" r="r" b="b"/>
              <a:pathLst>
                <a:path w="15160" h="5143" extrusionOk="0">
                  <a:moveTo>
                    <a:pt x="7982" y="4028"/>
                  </a:moveTo>
                  <a:cubicBezTo>
                    <a:pt x="9926" y="5143"/>
                    <a:pt x="10496" y="3155"/>
                    <a:pt x="12747" y="4412"/>
                  </a:cubicBezTo>
                  <a:cubicBezTo>
                    <a:pt x="13478" y="4821"/>
                    <a:pt x="14012" y="5099"/>
                    <a:pt x="14871" y="4869"/>
                  </a:cubicBezTo>
                  <a:cubicBezTo>
                    <a:pt x="14980" y="4839"/>
                    <a:pt x="15159" y="4733"/>
                    <a:pt x="14812" y="4766"/>
                  </a:cubicBezTo>
                  <a:cubicBezTo>
                    <a:pt x="13032" y="4942"/>
                    <a:pt x="13420" y="4320"/>
                    <a:pt x="12035" y="3929"/>
                  </a:cubicBezTo>
                  <a:cubicBezTo>
                    <a:pt x="10445" y="3483"/>
                    <a:pt x="9469" y="4938"/>
                    <a:pt x="7861" y="3787"/>
                  </a:cubicBezTo>
                  <a:cubicBezTo>
                    <a:pt x="6633" y="2906"/>
                    <a:pt x="6633" y="2508"/>
                    <a:pt x="4974" y="2734"/>
                  </a:cubicBezTo>
                  <a:cubicBezTo>
                    <a:pt x="2094" y="3125"/>
                    <a:pt x="2558" y="954"/>
                    <a:pt x="556" y="140"/>
                  </a:cubicBezTo>
                  <a:cubicBezTo>
                    <a:pt x="212" y="1"/>
                    <a:pt x="0" y="59"/>
                    <a:pt x="603" y="311"/>
                  </a:cubicBezTo>
                  <a:cubicBezTo>
                    <a:pt x="2387" y="1053"/>
                    <a:pt x="2080" y="3176"/>
                    <a:pt x="4846" y="2884"/>
                  </a:cubicBezTo>
                  <a:cubicBezTo>
                    <a:pt x="5427" y="2822"/>
                    <a:pt x="6257" y="2643"/>
                    <a:pt x="6732" y="3052"/>
                  </a:cubicBezTo>
                  <a:cubicBezTo>
                    <a:pt x="7214" y="3465"/>
                    <a:pt x="7412" y="3688"/>
                    <a:pt x="7982" y="40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6223773" y="1814969"/>
              <a:ext cx="269293" cy="688193"/>
            </a:xfrm>
            <a:custGeom>
              <a:avLst/>
              <a:gdLst/>
              <a:ahLst/>
              <a:cxnLst/>
              <a:rect l="l" t="t" r="r" b="b"/>
              <a:pathLst>
                <a:path w="6327" h="16169" extrusionOk="0">
                  <a:moveTo>
                    <a:pt x="1999" y="7551"/>
                  </a:moveTo>
                  <a:cubicBezTo>
                    <a:pt x="2306" y="5055"/>
                    <a:pt x="0" y="5091"/>
                    <a:pt x="658" y="2719"/>
                  </a:cubicBezTo>
                  <a:cubicBezTo>
                    <a:pt x="1002" y="1477"/>
                    <a:pt x="1272" y="1363"/>
                    <a:pt x="910" y="0"/>
                  </a:cubicBezTo>
                  <a:cubicBezTo>
                    <a:pt x="2997" y="1111"/>
                    <a:pt x="1520" y="2178"/>
                    <a:pt x="3373" y="4166"/>
                  </a:cubicBezTo>
                  <a:cubicBezTo>
                    <a:pt x="4024" y="4865"/>
                    <a:pt x="4674" y="5307"/>
                    <a:pt x="4609" y="6301"/>
                  </a:cubicBezTo>
                  <a:cubicBezTo>
                    <a:pt x="4532" y="7430"/>
                    <a:pt x="4174" y="8420"/>
                    <a:pt x="4945" y="9363"/>
                  </a:cubicBezTo>
                  <a:cubicBezTo>
                    <a:pt x="6326" y="11055"/>
                    <a:pt x="6228" y="11790"/>
                    <a:pt x="5372" y="13716"/>
                  </a:cubicBezTo>
                  <a:cubicBezTo>
                    <a:pt x="5040" y="14458"/>
                    <a:pt x="4791" y="15042"/>
                    <a:pt x="4835" y="15872"/>
                  </a:cubicBezTo>
                  <a:cubicBezTo>
                    <a:pt x="4850" y="16168"/>
                    <a:pt x="4784" y="16000"/>
                    <a:pt x="4554" y="15733"/>
                  </a:cubicBezTo>
                  <a:cubicBezTo>
                    <a:pt x="3699" y="14739"/>
                    <a:pt x="2979" y="13931"/>
                    <a:pt x="3059" y="12550"/>
                  </a:cubicBezTo>
                  <a:cubicBezTo>
                    <a:pt x="3147" y="11117"/>
                    <a:pt x="3220" y="11143"/>
                    <a:pt x="2317" y="9933"/>
                  </a:cubicBezTo>
                  <a:cubicBezTo>
                    <a:pt x="1626" y="9009"/>
                    <a:pt x="1780" y="8998"/>
                    <a:pt x="1959" y="78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6260762" y="1810585"/>
              <a:ext cx="175357" cy="695684"/>
            </a:xfrm>
            <a:custGeom>
              <a:avLst/>
              <a:gdLst/>
              <a:ahLst/>
              <a:cxnLst/>
              <a:rect l="l" t="t" r="r" b="b"/>
              <a:pathLst>
                <a:path w="4120" h="16345" extrusionOk="0">
                  <a:moveTo>
                    <a:pt x="4109" y="16260"/>
                  </a:moveTo>
                  <a:cubicBezTo>
                    <a:pt x="3623" y="14875"/>
                    <a:pt x="3283" y="14210"/>
                    <a:pt x="3513" y="12701"/>
                  </a:cubicBezTo>
                  <a:cubicBezTo>
                    <a:pt x="3816" y="10705"/>
                    <a:pt x="2950" y="10895"/>
                    <a:pt x="2113" y="9539"/>
                  </a:cubicBezTo>
                  <a:cubicBezTo>
                    <a:pt x="1141" y="7972"/>
                    <a:pt x="3137" y="7365"/>
                    <a:pt x="1503" y="5362"/>
                  </a:cubicBezTo>
                  <a:cubicBezTo>
                    <a:pt x="96" y="3634"/>
                    <a:pt x="516" y="4090"/>
                    <a:pt x="714" y="1985"/>
                  </a:cubicBezTo>
                  <a:cubicBezTo>
                    <a:pt x="852" y="524"/>
                    <a:pt x="1" y="1"/>
                    <a:pt x="293" y="564"/>
                  </a:cubicBezTo>
                  <a:cubicBezTo>
                    <a:pt x="1090" y="2088"/>
                    <a:pt x="198" y="2340"/>
                    <a:pt x="388" y="3608"/>
                  </a:cubicBezTo>
                  <a:cubicBezTo>
                    <a:pt x="630" y="5205"/>
                    <a:pt x="2340" y="5782"/>
                    <a:pt x="2007" y="7186"/>
                  </a:cubicBezTo>
                  <a:cubicBezTo>
                    <a:pt x="1686" y="8531"/>
                    <a:pt x="1423" y="9167"/>
                    <a:pt x="2530" y="10237"/>
                  </a:cubicBezTo>
                  <a:cubicBezTo>
                    <a:pt x="4068" y="11725"/>
                    <a:pt x="3096" y="12437"/>
                    <a:pt x="3352" y="14206"/>
                  </a:cubicBezTo>
                  <a:cubicBezTo>
                    <a:pt x="3425" y="14711"/>
                    <a:pt x="3597" y="15226"/>
                    <a:pt x="3754" y="15712"/>
                  </a:cubicBezTo>
                  <a:cubicBezTo>
                    <a:pt x="3824" y="15931"/>
                    <a:pt x="3897" y="16191"/>
                    <a:pt x="4083" y="16344"/>
                  </a:cubicBezTo>
                  <a:lnTo>
                    <a:pt x="4120" y="162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6265912" y="1821949"/>
              <a:ext cx="223411" cy="657548"/>
            </a:xfrm>
            <a:custGeom>
              <a:avLst/>
              <a:gdLst/>
              <a:ahLst/>
              <a:cxnLst/>
              <a:rect l="l" t="t" r="r" b="b"/>
              <a:pathLst>
                <a:path w="5249" h="15449" extrusionOk="0">
                  <a:moveTo>
                    <a:pt x="3012" y="6553"/>
                  </a:moveTo>
                  <a:cubicBezTo>
                    <a:pt x="2990" y="4313"/>
                    <a:pt x="987" y="4825"/>
                    <a:pt x="936" y="2245"/>
                  </a:cubicBezTo>
                  <a:cubicBezTo>
                    <a:pt x="922" y="1408"/>
                    <a:pt x="892" y="805"/>
                    <a:pt x="260" y="180"/>
                  </a:cubicBezTo>
                  <a:cubicBezTo>
                    <a:pt x="180" y="99"/>
                    <a:pt x="1" y="1"/>
                    <a:pt x="205" y="282"/>
                  </a:cubicBezTo>
                  <a:cubicBezTo>
                    <a:pt x="1250" y="1729"/>
                    <a:pt x="520" y="1711"/>
                    <a:pt x="881" y="3103"/>
                  </a:cubicBezTo>
                  <a:cubicBezTo>
                    <a:pt x="1298" y="4701"/>
                    <a:pt x="3045" y="4810"/>
                    <a:pt x="2858" y="6780"/>
                  </a:cubicBezTo>
                  <a:cubicBezTo>
                    <a:pt x="2720" y="8282"/>
                    <a:pt x="2376" y="8483"/>
                    <a:pt x="3407" y="9802"/>
                  </a:cubicBezTo>
                  <a:cubicBezTo>
                    <a:pt x="5194" y="12094"/>
                    <a:pt x="3089" y="12784"/>
                    <a:pt x="3396" y="14926"/>
                  </a:cubicBezTo>
                  <a:cubicBezTo>
                    <a:pt x="3447" y="15295"/>
                    <a:pt x="3604" y="15449"/>
                    <a:pt x="3516" y="14798"/>
                  </a:cubicBezTo>
                  <a:cubicBezTo>
                    <a:pt x="3260" y="12887"/>
                    <a:pt x="5249" y="12079"/>
                    <a:pt x="3600" y="9839"/>
                  </a:cubicBezTo>
                  <a:cubicBezTo>
                    <a:pt x="3257" y="9371"/>
                    <a:pt x="2683" y="8742"/>
                    <a:pt x="2796" y="8125"/>
                  </a:cubicBezTo>
                  <a:cubicBezTo>
                    <a:pt x="2910" y="7500"/>
                    <a:pt x="3005" y="7218"/>
                    <a:pt x="3012" y="65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6512617" y="2248191"/>
              <a:ext cx="87636" cy="81082"/>
            </a:xfrm>
            <a:custGeom>
              <a:avLst/>
              <a:gdLst/>
              <a:ahLst/>
              <a:cxnLst/>
              <a:rect l="l" t="t" r="r" b="b"/>
              <a:pathLst>
                <a:path w="2059" h="1905" extrusionOk="0">
                  <a:moveTo>
                    <a:pt x="1156" y="1886"/>
                  </a:moveTo>
                  <a:cubicBezTo>
                    <a:pt x="1177" y="1904"/>
                    <a:pt x="1210" y="1904"/>
                    <a:pt x="1232" y="1882"/>
                  </a:cubicBezTo>
                  <a:cubicBezTo>
                    <a:pt x="1251" y="1860"/>
                    <a:pt x="1251" y="1824"/>
                    <a:pt x="1229" y="1806"/>
                  </a:cubicBezTo>
                  <a:cubicBezTo>
                    <a:pt x="352" y="987"/>
                    <a:pt x="352" y="377"/>
                    <a:pt x="388" y="165"/>
                  </a:cubicBezTo>
                  <a:lnTo>
                    <a:pt x="1963" y="1648"/>
                  </a:lnTo>
                  <a:cubicBezTo>
                    <a:pt x="1985" y="1667"/>
                    <a:pt x="2018" y="1667"/>
                    <a:pt x="2040" y="1645"/>
                  </a:cubicBezTo>
                  <a:cubicBezTo>
                    <a:pt x="2058" y="1623"/>
                    <a:pt x="2058" y="1586"/>
                    <a:pt x="2036" y="1568"/>
                  </a:cubicBezTo>
                  <a:lnTo>
                    <a:pt x="395" y="22"/>
                  </a:lnTo>
                  <a:cubicBezTo>
                    <a:pt x="388" y="15"/>
                    <a:pt x="384" y="11"/>
                    <a:pt x="377" y="8"/>
                  </a:cubicBezTo>
                  <a:cubicBezTo>
                    <a:pt x="348" y="0"/>
                    <a:pt x="319" y="11"/>
                    <a:pt x="308" y="40"/>
                  </a:cubicBezTo>
                  <a:cubicBezTo>
                    <a:pt x="304" y="44"/>
                    <a:pt x="1" y="808"/>
                    <a:pt x="1156" y="1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3"/>
            <p:cNvSpPr/>
            <p:nvPr/>
          </p:nvSpPr>
          <p:spPr>
            <a:xfrm>
              <a:off x="6515597" y="2232953"/>
              <a:ext cx="86061" cy="47159"/>
            </a:xfrm>
            <a:custGeom>
              <a:avLst/>
              <a:gdLst/>
              <a:ahLst/>
              <a:cxnLst/>
              <a:rect l="l" t="t" r="r" b="b"/>
              <a:pathLst>
                <a:path w="2022" h="1108" extrusionOk="0">
                  <a:moveTo>
                    <a:pt x="59" y="4"/>
                  </a:moveTo>
                  <a:cubicBezTo>
                    <a:pt x="29" y="0"/>
                    <a:pt x="4" y="26"/>
                    <a:pt x="4" y="55"/>
                  </a:cubicBezTo>
                  <a:cubicBezTo>
                    <a:pt x="0" y="84"/>
                    <a:pt x="22" y="110"/>
                    <a:pt x="55" y="113"/>
                  </a:cubicBezTo>
                  <a:cubicBezTo>
                    <a:pt x="263" y="124"/>
                    <a:pt x="552" y="238"/>
                    <a:pt x="848" y="391"/>
                  </a:cubicBezTo>
                  <a:cubicBezTo>
                    <a:pt x="1268" y="610"/>
                    <a:pt x="1696" y="903"/>
                    <a:pt x="1926" y="1085"/>
                  </a:cubicBezTo>
                  <a:cubicBezTo>
                    <a:pt x="1948" y="1107"/>
                    <a:pt x="1985" y="1104"/>
                    <a:pt x="2003" y="1078"/>
                  </a:cubicBezTo>
                  <a:cubicBezTo>
                    <a:pt x="2021" y="1056"/>
                    <a:pt x="2017" y="1020"/>
                    <a:pt x="1992" y="1001"/>
                  </a:cubicBezTo>
                  <a:cubicBezTo>
                    <a:pt x="1758" y="815"/>
                    <a:pt x="1323" y="515"/>
                    <a:pt x="899" y="296"/>
                  </a:cubicBezTo>
                  <a:cubicBezTo>
                    <a:pt x="589" y="135"/>
                    <a:pt x="285" y="15"/>
                    <a:pt x="59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6543264" y="2309952"/>
              <a:ext cx="53544" cy="40477"/>
            </a:xfrm>
            <a:custGeom>
              <a:avLst/>
              <a:gdLst/>
              <a:ahLst/>
              <a:cxnLst/>
              <a:rect l="l" t="t" r="r" b="b"/>
              <a:pathLst>
                <a:path w="1258" h="951" extrusionOk="0">
                  <a:moveTo>
                    <a:pt x="859" y="738"/>
                  </a:moveTo>
                  <a:cubicBezTo>
                    <a:pt x="1258" y="146"/>
                    <a:pt x="1" y="0"/>
                    <a:pt x="351" y="702"/>
                  </a:cubicBezTo>
                  <a:cubicBezTo>
                    <a:pt x="479" y="950"/>
                    <a:pt x="680" y="892"/>
                    <a:pt x="859" y="7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6580763" y="2299652"/>
              <a:ext cx="53544" cy="40519"/>
            </a:xfrm>
            <a:custGeom>
              <a:avLst/>
              <a:gdLst/>
              <a:ahLst/>
              <a:cxnLst/>
              <a:rect l="l" t="t" r="r" b="b"/>
              <a:pathLst>
                <a:path w="1258" h="952" extrusionOk="0">
                  <a:moveTo>
                    <a:pt x="859" y="739"/>
                  </a:moveTo>
                  <a:cubicBezTo>
                    <a:pt x="1258" y="143"/>
                    <a:pt x="0" y="1"/>
                    <a:pt x="355" y="703"/>
                  </a:cubicBezTo>
                  <a:cubicBezTo>
                    <a:pt x="479" y="951"/>
                    <a:pt x="684" y="893"/>
                    <a:pt x="859" y="7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3"/>
            <p:cNvSpPr/>
            <p:nvPr/>
          </p:nvSpPr>
          <p:spPr>
            <a:xfrm>
              <a:off x="6575017" y="2256874"/>
              <a:ext cx="53544" cy="40647"/>
            </a:xfrm>
            <a:custGeom>
              <a:avLst/>
              <a:gdLst/>
              <a:ahLst/>
              <a:cxnLst/>
              <a:rect l="l" t="t" r="r" b="b"/>
              <a:pathLst>
                <a:path w="1258" h="955" extrusionOk="0">
                  <a:moveTo>
                    <a:pt x="859" y="743"/>
                  </a:moveTo>
                  <a:cubicBezTo>
                    <a:pt x="1257" y="147"/>
                    <a:pt x="0" y="1"/>
                    <a:pt x="355" y="706"/>
                  </a:cubicBezTo>
                  <a:cubicBezTo>
                    <a:pt x="479" y="955"/>
                    <a:pt x="680" y="896"/>
                    <a:pt x="859" y="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3"/>
            <p:cNvSpPr/>
            <p:nvPr/>
          </p:nvSpPr>
          <p:spPr>
            <a:xfrm>
              <a:off x="6264380" y="1770021"/>
              <a:ext cx="311600" cy="525945"/>
            </a:xfrm>
            <a:custGeom>
              <a:avLst/>
              <a:gdLst/>
              <a:ahLst/>
              <a:cxnLst/>
              <a:rect l="l" t="t" r="r" b="b"/>
              <a:pathLst>
                <a:path w="7321" h="12357" extrusionOk="0">
                  <a:moveTo>
                    <a:pt x="7221" y="12334"/>
                  </a:moveTo>
                  <a:cubicBezTo>
                    <a:pt x="7243" y="12356"/>
                    <a:pt x="7280" y="12356"/>
                    <a:pt x="7298" y="12334"/>
                  </a:cubicBezTo>
                  <a:cubicBezTo>
                    <a:pt x="7320" y="12309"/>
                    <a:pt x="7320" y="12276"/>
                    <a:pt x="7298" y="12257"/>
                  </a:cubicBezTo>
                  <a:cubicBezTo>
                    <a:pt x="6871" y="11863"/>
                    <a:pt x="6308" y="11344"/>
                    <a:pt x="5796" y="10712"/>
                  </a:cubicBezTo>
                  <a:cubicBezTo>
                    <a:pt x="5285" y="10079"/>
                    <a:pt x="4820" y="9334"/>
                    <a:pt x="4583" y="8479"/>
                  </a:cubicBezTo>
                  <a:cubicBezTo>
                    <a:pt x="4371" y="7711"/>
                    <a:pt x="4053" y="6944"/>
                    <a:pt x="3709" y="6246"/>
                  </a:cubicBezTo>
                  <a:cubicBezTo>
                    <a:pt x="3271" y="5358"/>
                    <a:pt x="2785" y="4587"/>
                    <a:pt x="2412" y="4090"/>
                  </a:cubicBezTo>
                  <a:cubicBezTo>
                    <a:pt x="2299" y="3936"/>
                    <a:pt x="2149" y="3753"/>
                    <a:pt x="1981" y="3552"/>
                  </a:cubicBezTo>
                  <a:cubicBezTo>
                    <a:pt x="1221" y="2628"/>
                    <a:pt x="113" y="1287"/>
                    <a:pt x="259" y="62"/>
                  </a:cubicBezTo>
                  <a:cubicBezTo>
                    <a:pt x="259" y="33"/>
                    <a:pt x="241" y="7"/>
                    <a:pt x="208" y="4"/>
                  </a:cubicBezTo>
                  <a:cubicBezTo>
                    <a:pt x="179" y="0"/>
                    <a:pt x="154" y="22"/>
                    <a:pt x="150" y="51"/>
                  </a:cubicBezTo>
                  <a:cubicBezTo>
                    <a:pt x="0" y="1319"/>
                    <a:pt x="1126" y="2683"/>
                    <a:pt x="1897" y="3622"/>
                  </a:cubicBezTo>
                  <a:cubicBezTo>
                    <a:pt x="2061" y="3819"/>
                    <a:pt x="2211" y="3998"/>
                    <a:pt x="2328" y="4155"/>
                  </a:cubicBezTo>
                  <a:cubicBezTo>
                    <a:pt x="2693" y="4649"/>
                    <a:pt x="3176" y="5413"/>
                    <a:pt x="3611" y="6293"/>
                  </a:cubicBezTo>
                  <a:cubicBezTo>
                    <a:pt x="3954" y="6984"/>
                    <a:pt x="4269" y="7748"/>
                    <a:pt x="4481" y="8504"/>
                  </a:cubicBezTo>
                  <a:cubicBezTo>
                    <a:pt x="4722" y="9381"/>
                    <a:pt x="5193" y="10142"/>
                    <a:pt x="5712" y="10781"/>
                  </a:cubicBezTo>
                  <a:cubicBezTo>
                    <a:pt x="6227" y="11417"/>
                    <a:pt x="6794" y="11940"/>
                    <a:pt x="7221" y="1233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6706755" y="2006297"/>
              <a:ext cx="87934" cy="46095"/>
            </a:xfrm>
            <a:custGeom>
              <a:avLst/>
              <a:gdLst/>
              <a:ahLst/>
              <a:cxnLst/>
              <a:rect l="l" t="t" r="r" b="b"/>
              <a:pathLst>
                <a:path w="2066" h="1083" extrusionOk="0">
                  <a:moveTo>
                    <a:pt x="1495" y="1075"/>
                  </a:moveTo>
                  <a:cubicBezTo>
                    <a:pt x="1521" y="1082"/>
                    <a:pt x="1546" y="1064"/>
                    <a:pt x="1554" y="1038"/>
                  </a:cubicBezTo>
                  <a:cubicBezTo>
                    <a:pt x="1557" y="1013"/>
                    <a:pt x="1543" y="987"/>
                    <a:pt x="1514" y="980"/>
                  </a:cubicBezTo>
                  <a:cubicBezTo>
                    <a:pt x="472" y="757"/>
                    <a:pt x="194" y="293"/>
                    <a:pt x="125" y="114"/>
                  </a:cubicBezTo>
                  <a:lnTo>
                    <a:pt x="2003" y="527"/>
                  </a:lnTo>
                  <a:cubicBezTo>
                    <a:pt x="2029" y="530"/>
                    <a:pt x="2054" y="516"/>
                    <a:pt x="2058" y="490"/>
                  </a:cubicBezTo>
                  <a:cubicBezTo>
                    <a:pt x="2065" y="461"/>
                    <a:pt x="2047" y="435"/>
                    <a:pt x="2022" y="432"/>
                  </a:cubicBezTo>
                  <a:lnTo>
                    <a:pt x="66" y="4"/>
                  </a:lnTo>
                  <a:cubicBezTo>
                    <a:pt x="59" y="0"/>
                    <a:pt x="52" y="0"/>
                    <a:pt x="44" y="0"/>
                  </a:cubicBezTo>
                  <a:cubicBezTo>
                    <a:pt x="19" y="8"/>
                    <a:pt x="1" y="33"/>
                    <a:pt x="8" y="59"/>
                  </a:cubicBezTo>
                  <a:cubicBezTo>
                    <a:pt x="8" y="59"/>
                    <a:pt x="125" y="782"/>
                    <a:pt x="1495" y="1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3"/>
            <p:cNvSpPr/>
            <p:nvPr/>
          </p:nvSpPr>
          <p:spPr>
            <a:xfrm>
              <a:off x="6692283" y="1991356"/>
              <a:ext cx="85465" cy="12173"/>
            </a:xfrm>
            <a:custGeom>
              <a:avLst/>
              <a:gdLst/>
              <a:ahLst/>
              <a:cxnLst/>
              <a:rect l="l" t="t" r="r" b="b"/>
              <a:pathLst>
                <a:path w="2008" h="286" extrusionOk="0">
                  <a:moveTo>
                    <a:pt x="30" y="187"/>
                  </a:moveTo>
                  <a:cubicBezTo>
                    <a:pt x="8" y="202"/>
                    <a:pt x="1" y="231"/>
                    <a:pt x="12" y="253"/>
                  </a:cubicBezTo>
                  <a:cubicBezTo>
                    <a:pt x="23" y="278"/>
                    <a:pt x="52" y="286"/>
                    <a:pt x="77" y="275"/>
                  </a:cubicBezTo>
                  <a:cubicBezTo>
                    <a:pt x="242" y="187"/>
                    <a:pt x="516" y="143"/>
                    <a:pt x="808" y="125"/>
                  </a:cubicBezTo>
                  <a:cubicBezTo>
                    <a:pt x="1229" y="99"/>
                    <a:pt x="1689" y="125"/>
                    <a:pt x="1949" y="161"/>
                  </a:cubicBezTo>
                  <a:cubicBezTo>
                    <a:pt x="1974" y="165"/>
                    <a:pt x="2000" y="147"/>
                    <a:pt x="2003" y="121"/>
                  </a:cubicBezTo>
                  <a:cubicBezTo>
                    <a:pt x="2007" y="96"/>
                    <a:pt x="1989" y="70"/>
                    <a:pt x="1963" y="66"/>
                  </a:cubicBezTo>
                  <a:cubicBezTo>
                    <a:pt x="1696" y="30"/>
                    <a:pt x="1229" y="1"/>
                    <a:pt x="805" y="30"/>
                  </a:cubicBezTo>
                  <a:cubicBezTo>
                    <a:pt x="498" y="48"/>
                    <a:pt x="209" y="96"/>
                    <a:pt x="30" y="1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6747830" y="2026685"/>
              <a:ext cx="43754" cy="41413"/>
            </a:xfrm>
            <a:custGeom>
              <a:avLst/>
              <a:gdLst/>
              <a:ahLst/>
              <a:cxnLst/>
              <a:rect l="l" t="t" r="r" b="b"/>
              <a:pathLst>
                <a:path w="1028" h="973" extrusionOk="0">
                  <a:moveTo>
                    <a:pt x="994" y="636"/>
                  </a:moveTo>
                  <a:cubicBezTo>
                    <a:pt x="1027" y="0"/>
                    <a:pt x="0" y="464"/>
                    <a:pt x="592" y="837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6771794" y="2001614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1" y="637"/>
                  </a:moveTo>
                  <a:cubicBezTo>
                    <a:pt x="1023" y="1"/>
                    <a:pt x="0" y="465"/>
                    <a:pt x="589" y="841"/>
                  </a:cubicBezTo>
                  <a:cubicBezTo>
                    <a:pt x="797" y="973"/>
                    <a:pt x="925" y="834"/>
                    <a:pt x="991" y="6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6747830" y="1971777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4" y="636"/>
                  </a:moveTo>
                  <a:cubicBezTo>
                    <a:pt x="1024" y="0"/>
                    <a:pt x="0" y="464"/>
                    <a:pt x="592" y="841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6294090" y="1758017"/>
              <a:ext cx="471465" cy="264313"/>
            </a:xfrm>
            <a:custGeom>
              <a:avLst/>
              <a:gdLst/>
              <a:ahLst/>
              <a:cxnLst/>
              <a:rect l="l" t="t" r="r" b="b"/>
              <a:pathLst>
                <a:path w="11077" h="6210" extrusionOk="0">
                  <a:moveTo>
                    <a:pt x="11011" y="6203"/>
                  </a:moveTo>
                  <a:cubicBezTo>
                    <a:pt x="11040" y="6210"/>
                    <a:pt x="11066" y="6192"/>
                    <a:pt x="11070" y="6166"/>
                  </a:cubicBezTo>
                  <a:cubicBezTo>
                    <a:pt x="11077" y="6140"/>
                    <a:pt x="11059" y="6115"/>
                    <a:pt x="11033" y="6111"/>
                  </a:cubicBezTo>
                  <a:cubicBezTo>
                    <a:pt x="10525" y="6005"/>
                    <a:pt x="9864" y="5866"/>
                    <a:pt x="9184" y="5618"/>
                  </a:cubicBezTo>
                  <a:cubicBezTo>
                    <a:pt x="8508" y="5369"/>
                    <a:pt x="7813" y="5015"/>
                    <a:pt x="7240" y="4470"/>
                  </a:cubicBezTo>
                  <a:cubicBezTo>
                    <a:pt x="6728" y="3984"/>
                    <a:pt x="6132" y="3542"/>
                    <a:pt x="5551" y="3169"/>
                  </a:cubicBezTo>
                  <a:cubicBezTo>
                    <a:pt x="4813" y="2694"/>
                    <a:pt x="4093" y="2329"/>
                    <a:pt x="3582" y="2120"/>
                  </a:cubicBezTo>
                  <a:cubicBezTo>
                    <a:pt x="3424" y="2055"/>
                    <a:pt x="3227" y="1985"/>
                    <a:pt x="3008" y="1908"/>
                  </a:cubicBezTo>
                  <a:cubicBezTo>
                    <a:pt x="2006" y="1550"/>
                    <a:pt x="552" y="1031"/>
                    <a:pt x="99" y="37"/>
                  </a:cubicBezTo>
                  <a:cubicBezTo>
                    <a:pt x="88" y="12"/>
                    <a:pt x="59" y="1"/>
                    <a:pt x="37" y="12"/>
                  </a:cubicBezTo>
                  <a:cubicBezTo>
                    <a:pt x="11" y="23"/>
                    <a:pt x="0" y="52"/>
                    <a:pt x="11" y="74"/>
                  </a:cubicBezTo>
                  <a:cubicBezTo>
                    <a:pt x="479" y="1112"/>
                    <a:pt x="1959" y="1634"/>
                    <a:pt x="2975" y="1996"/>
                  </a:cubicBezTo>
                  <a:cubicBezTo>
                    <a:pt x="3190" y="2073"/>
                    <a:pt x="3384" y="2142"/>
                    <a:pt x="3545" y="2208"/>
                  </a:cubicBezTo>
                  <a:cubicBezTo>
                    <a:pt x="4049" y="2416"/>
                    <a:pt x="4766" y="2778"/>
                    <a:pt x="5500" y="3250"/>
                  </a:cubicBezTo>
                  <a:cubicBezTo>
                    <a:pt x="6078" y="3622"/>
                    <a:pt x="6666" y="4057"/>
                    <a:pt x="7174" y="4540"/>
                  </a:cubicBezTo>
                  <a:cubicBezTo>
                    <a:pt x="7759" y="5095"/>
                    <a:pt x="8464" y="5457"/>
                    <a:pt x="9151" y="5709"/>
                  </a:cubicBezTo>
                  <a:cubicBezTo>
                    <a:pt x="9838" y="5958"/>
                    <a:pt x="10503" y="6097"/>
                    <a:pt x="11011" y="62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3"/>
            <p:cNvSpPr/>
            <p:nvPr/>
          </p:nvSpPr>
          <p:spPr>
            <a:xfrm>
              <a:off x="5935525" y="1576479"/>
              <a:ext cx="888662" cy="687427"/>
            </a:xfrm>
            <a:custGeom>
              <a:avLst/>
              <a:gdLst/>
              <a:ahLst/>
              <a:cxnLst/>
              <a:rect l="l" t="t" r="r" b="b"/>
              <a:pathLst>
                <a:path w="20879" h="16151" extrusionOk="0">
                  <a:moveTo>
                    <a:pt x="12565" y="4829"/>
                  </a:moveTo>
                  <a:cubicBezTo>
                    <a:pt x="11249" y="4814"/>
                    <a:pt x="10664" y="5472"/>
                    <a:pt x="10661" y="3765"/>
                  </a:cubicBezTo>
                  <a:cubicBezTo>
                    <a:pt x="10657" y="2263"/>
                    <a:pt x="10069" y="915"/>
                    <a:pt x="8307" y="1218"/>
                  </a:cubicBezTo>
                  <a:cubicBezTo>
                    <a:pt x="7346" y="1382"/>
                    <a:pt x="7054" y="2237"/>
                    <a:pt x="6407" y="1470"/>
                  </a:cubicBezTo>
                  <a:cubicBezTo>
                    <a:pt x="5687" y="619"/>
                    <a:pt x="5234" y="1"/>
                    <a:pt x="3933" y="392"/>
                  </a:cubicBezTo>
                  <a:cubicBezTo>
                    <a:pt x="2639" y="783"/>
                    <a:pt x="888" y="2267"/>
                    <a:pt x="0" y="3286"/>
                  </a:cubicBezTo>
                  <a:cubicBezTo>
                    <a:pt x="1045" y="2650"/>
                    <a:pt x="2105" y="3118"/>
                    <a:pt x="3081" y="3531"/>
                  </a:cubicBezTo>
                  <a:cubicBezTo>
                    <a:pt x="3856" y="3856"/>
                    <a:pt x="4601" y="4105"/>
                    <a:pt x="5431" y="3838"/>
                  </a:cubicBezTo>
                  <a:cubicBezTo>
                    <a:pt x="5661" y="5377"/>
                    <a:pt x="5935" y="6268"/>
                    <a:pt x="7660" y="6309"/>
                  </a:cubicBezTo>
                  <a:cubicBezTo>
                    <a:pt x="9670" y="6352"/>
                    <a:pt x="8504" y="6762"/>
                    <a:pt x="8694" y="8684"/>
                  </a:cubicBezTo>
                  <a:cubicBezTo>
                    <a:pt x="8863" y="10369"/>
                    <a:pt x="9754" y="10208"/>
                    <a:pt x="11121" y="10263"/>
                  </a:cubicBezTo>
                  <a:cubicBezTo>
                    <a:pt x="12524" y="10318"/>
                    <a:pt x="11856" y="11257"/>
                    <a:pt x="11812" y="12368"/>
                  </a:cubicBezTo>
                  <a:cubicBezTo>
                    <a:pt x="11779" y="13176"/>
                    <a:pt x="12196" y="14440"/>
                    <a:pt x="12941" y="14937"/>
                  </a:cubicBezTo>
                  <a:cubicBezTo>
                    <a:pt x="13639" y="15405"/>
                    <a:pt x="13983" y="15025"/>
                    <a:pt x="14597" y="13855"/>
                  </a:cubicBezTo>
                  <a:cubicBezTo>
                    <a:pt x="14710" y="13632"/>
                    <a:pt x="15320" y="14290"/>
                    <a:pt x="15671" y="14488"/>
                  </a:cubicBezTo>
                  <a:cubicBezTo>
                    <a:pt x="16486" y="14944"/>
                    <a:pt x="17001" y="15562"/>
                    <a:pt x="17718" y="15829"/>
                  </a:cubicBezTo>
                  <a:cubicBezTo>
                    <a:pt x="18580" y="16150"/>
                    <a:pt x="20513" y="16132"/>
                    <a:pt x="20663" y="14988"/>
                  </a:cubicBezTo>
                  <a:cubicBezTo>
                    <a:pt x="20879" y="13325"/>
                    <a:pt x="14995" y="13830"/>
                    <a:pt x="16402" y="12185"/>
                  </a:cubicBezTo>
                  <a:cubicBezTo>
                    <a:pt x="16961" y="11527"/>
                    <a:pt x="18123" y="10632"/>
                    <a:pt x="17250" y="9674"/>
                  </a:cubicBezTo>
                  <a:cubicBezTo>
                    <a:pt x="15971" y="8278"/>
                    <a:pt x="11600" y="9525"/>
                    <a:pt x="13997" y="7939"/>
                  </a:cubicBezTo>
                  <a:cubicBezTo>
                    <a:pt x="15496" y="6948"/>
                    <a:pt x="15042" y="4858"/>
                    <a:pt x="12565" y="4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5958212" y="1635772"/>
              <a:ext cx="799579" cy="577275"/>
            </a:xfrm>
            <a:custGeom>
              <a:avLst/>
              <a:gdLst/>
              <a:ahLst/>
              <a:cxnLst/>
              <a:rect l="l" t="t" r="r" b="b"/>
              <a:pathLst>
                <a:path w="18786" h="13563" extrusionOk="0">
                  <a:moveTo>
                    <a:pt x="9287" y="4959"/>
                  </a:moveTo>
                  <a:cubicBezTo>
                    <a:pt x="7244" y="2058"/>
                    <a:pt x="4057" y="241"/>
                    <a:pt x="494" y="1429"/>
                  </a:cubicBezTo>
                  <a:cubicBezTo>
                    <a:pt x="1" y="1594"/>
                    <a:pt x="154" y="1393"/>
                    <a:pt x="564" y="1250"/>
                  </a:cubicBezTo>
                  <a:cubicBezTo>
                    <a:pt x="4120" y="0"/>
                    <a:pt x="7398" y="2116"/>
                    <a:pt x="9430" y="4938"/>
                  </a:cubicBezTo>
                  <a:cubicBezTo>
                    <a:pt x="11308" y="7587"/>
                    <a:pt x="14330" y="12945"/>
                    <a:pt x="17839" y="13285"/>
                  </a:cubicBezTo>
                  <a:cubicBezTo>
                    <a:pt x="18785" y="13376"/>
                    <a:pt x="17543" y="13562"/>
                    <a:pt x="16552" y="13135"/>
                  </a:cubicBezTo>
                  <a:cubicBezTo>
                    <a:pt x="13643" y="11878"/>
                    <a:pt x="11074" y="7525"/>
                    <a:pt x="9287" y="4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6475756" y="2014554"/>
              <a:ext cx="182210" cy="151522"/>
            </a:xfrm>
            <a:custGeom>
              <a:avLst/>
              <a:gdLst/>
              <a:ahLst/>
              <a:cxnLst/>
              <a:rect l="l" t="t" r="r" b="b"/>
              <a:pathLst>
                <a:path w="4281" h="3560" extrusionOk="0">
                  <a:moveTo>
                    <a:pt x="300" y="1411"/>
                  </a:moveTo>
                  <a:cubicBezTo>
                    <a:pt x="194" y="954"/>
                    <a:pt x="81" y="512"/>
                    <a:pt x="1" y="48"/>
                  </a:cubicBezTo>
                  <a:cubicBezTo>
                    <a:pt x="465" y="0"/>
                    <a:pt x="1660" y="910"/>
                    <a:pt x="3268" y="673"/>
                  </a:cubicBezTo>
                  <a:cubicBezTo>
                    <a:pt x="4280" y="523"/>
                    <a:pt x="3297" y="1009"/>
                    <a:pt x="2142" y="808"/>
                  </a:cubicBezTo>
                  <a:cubicBezTo>
                    <a:pt x="1488" y="698"/>
                    <a:pt x="823" y="439"/>
                    <a:pt x="198" y="223"/>
                  </a:cubicBezTo>
                  <a:cubicBezTo>
                    <a:pt x="169" y="519"/>
                    <a:pt x="1027" y="3560"/>
                    <a:pt x="585" y="3501"/>
                  </a:cubicBezTo>
                  <a:cubicBezTo>
                    <a:pt x="494" y="3048"/>
                    <a:pt x="509" y="2357"/>
                    <a:pt x="381" y="17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6334995" y="1823822"/>
              <a:ext cx="156204" cy="145947"/>
            </a:xfrm>
            <a:custGeom>
              <a:avLst/>
              <a:gdLst/>
              <a:ahLst/>
              <a:cxnLst/>
              <a:rect l="l" t="t" r="r" b="b"/>
              <a:pathLst>
                <a:path w="3670" h="3429" extrusionOk="0">
                  <a:moveTo>
                    <a:pt x="3556" y="611"/>
                  </a:moveTo>
                  <a:cubicBezTo>
                    <a:pt x="3669" y="841"/>
                    <a:pt x="3388" y="779"/>
                    <a:pt x="3121" y="768"/>
                  </a:cubicBezTo>
                  <a:cubicBezTo>
                    <a:pt x="2219" y="713"/>
                    <a:pt x="1422" y="567"/>
                    <a:pt x="563" y="278"/>
                  </a:cubicBezTo>
                  <a:cubicBezTo>
                    <a:pt x="0" y="88"/>
                    <a:pt x="271" y="487"/>
                    <a:pt x="355" y="1079"/>
                  </a:cubicBezTo>
                  <a:cubicBezTo>
                    <a:pt x="431" y="1612"/>
                    <a:pt x="691" y="2975"/>
                    <a:pt x="541" y="3429"/>
                  </a:cubicBezTo>
                  <a:cubicBezTo>
                    <a:pt x="358" y="2884"/>
                    <a:pt x="95" y="611"/>
                    <a:pt x="106" y="1"/>
                  </a:cubicBezTo>
                  <a:cubicBezTo>
                    <a:pt x="1181" y="216"/>
                    <a:pt x="1575" y="516"/>
                    <a:pt x="2814" y="585"/>
                  </a:cubicBezTo>
                  <a:cubicBezTo>
                    <a:pt x="3063" y="600"/>
                    <a:pt x="3308" y="607"/>
                    <a:pt x="3556" y="6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6198234" y="1688637"/>
              <a:ext cx="148288" cy="139094"/>
            </a:xfrm>
            <a:custGeom>
              <a:avLst/>
              <a:gdLst/>
              <a:ahLst/>
              <a:cxnLst/>
              <a:rect l="l" t="t" r="r" b="b"/>
              <a:pathLst>
                <a:path w="3484" h="3268" extrusionOk="0">
                  <a:moveTo>
                    <a:pt x="973" y="290"/>
                  </a:moveTo>
                  <a:cubicBezTo>
                    <a:pt x="1517" y="220"/>
                    <a:pt x="3027" y="1"/>
                    <a:pt x="3484" y="227"/>
                  </a:cubicBezTo>
                  <a:cubicBezTo>
                    <a:pt x="3220" y="355"/>
                    <a:pt x="1284" y="385"/>
                    <a:pt x="772" y="447"/>
                  </a:cubicBezTo>
                  <a:cubicBezTo>
                    <a:pt x="4" y="542"/>
                    <a:pt x="129" y="381"/>
                    <a:pt x="465" y="1134"/>
                  </a:cubicBezTo>
                  <a:cubicBezTo>
                    <a:pt x="480" y="1167"/>
                    <a:pt x="1426" y="3268"/>
                    <a:pt x="936" y="2625"/>
                  </a:cubicBezTo>
                  <a:cubicBezTo>
                    <a:pt x="805" y="2449"/>
                    <a:pt x="1" y="527"/>
                    <a:pt x="37" y="458"/>
                  </a:cubicBezTo>
                  <a:cubicBezTo>
                    <a:pt x="107" y="330"/>
                    <a:pt x="794" y="311"/>
                    <a:pt x="973" y="2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6019846" y="1632494"/>
              <a:ext cx="149522" cy="91807"/>
            </a:xfrm>
            <a:custGeom>
              <a:avLst/>
              <a:gdLst/>
              <a:ahLst/>
              <a:cxnLst/>
              <a:rect l="l" t="t" r="r" b="b"/>
              <a:pathLst>
                <a:path w="3513" h="2157" extrusionOk="0">
                  <a:moveTo>
                    <a:pt x="2492" y="483"/>
                  </a:moveTo>
                  <a:cubicBezTo>
                    <a:pt x="1743" y="614"/>
                    <a:pt x="1254" y="790"/>
                    <a:pt x="585" y="1148"/>
                  </a:cubicBezTo>
                  <a:cubicBezTo>
                    <a:pt x="786" y="1221"/>
                    <a:pt x="2785" y="1926"/>
                    <a:pt x="2690" y="2065"/>
                  </a:cubicBezTo>
                  <a:cubicBezTo>
                    <a:pt x="2628" y="2157"/>
                    <a:pt x="1429" y="1645"/>
                    <a:pt x="1301" y="1598"/>
                  </a:cubicBezTo>
                  <a:cubicBezTo>
                    <a:pt x="110" y="1155"/>
                    <a:pt x="0" y="1112"/>
                    <a:pt x="1378" y="647"/>
                  </a:cubicBezTo>
                  <a:cubicBezTo>
                    <a:pt x="1502" y="604"/>
                    <a:pt x="3512" y="1"/>
                    <a:pt x="3483" y="355"/>
                  </a:cubicBezTo>
                  <a:cubicBezTo>
                    <a:pt x="3472" y="454"/>
                    <a:pt x="2646" y="461"/>
                    <a:pt x="2492" y="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7" name="Google Shape;197;p3"/>
          <p:cNvSpPr/>
          <p:nvPr/>
        </p:nvSpPr>
        <p:spPr>
          <a:xfrm>
            <a:off x="3309107" y="3142209"/>
            <a:ext cx="2539550" cy="2539550"/>
          </a:xfrm>
          <a:custGeom>
            <a:avLst/>
            <a:gdLst/>
            <a:ahLst/>
            <a:cxnLst/>
            <a:rect l="l" t="t" r="r" b="b"/>
            <a:pathLst>
              <a:path w="28689" h="28689" extrusionOk="0">
                <a:moveTo>
                  <a:pt x="24683" y="5344"/>
                </a:moveTo>
                <a:cubicBezTo>
                  <a:pt x="27245" y="7905"/>
                  <a:pt x="28689" y="11385"/>
                  <a:pt x="28689" y="15013"/>
                </a:cubicBezTo>
                <a:cubicBezTo>
                  <a:pt x="28689" y="18639"/>
                  <a:pt x="27245" y="22118"/>
                  <a:pt x="24683" y="24683"/>
                </a:cubicBezTo>
                <a:cubicBezTo>
                  <a:pt x="22118" y="27245"/>
                  <a:pt x="18639" y="28689"/>
                  <a:pt x="15013" y="28689"/>
                </a:cubicBezTo>
                <a:cubicBezTo>
                  <a:pt x="11384" y="28689"/>
                  <a:pt x="7905" y="27245"/>
                  <a:pt x="5343" y="24683"/>
                </a:cubicBezTo>
                <a:cubicBezTo>
                  <a:pt x="0" y="19340"/>
                  <a:pt x="0" y="10683"/>
                  <a:pt x="5343" y="5344"/>
                </a:cubicBezTo>
                <a:cubicBezTo>
                  <a:pt x="10683" y="1"/>
                  <a:pt x="19340" y="1"/>
                  <a:pt x="24683" y="534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8" name="Google Shape;198;p3"/>
          <p:cNvGrpSpPr/>
          <p:nvPr/>
        </p:nvGrpSpPr>
        <p:grpSpPr>
          <a:xfrm flipH="1">
            <a:off x="7111526" y="2168210"/>
            <a:ext cx="3335796" cy="3132543"/>
            <a:chOff x="285020" y="1998039"/>
            <a:chExt cx="2064741" cy="1938935"/>
          </a:xfrm>
        </p:grpSpPr>
        <p:sp>
          <p:nvSpPr>
            <p:cNvPr id="199" name="Google Shape;199;p3"/>
            <p:cNvSpPr/>
            <p:nvPr/>
          </p:nvSpPr>
          <p:spPr>
            <a:xfrm>
              <a:off x="813382" y="1998039"/>
              <a:ext cx="1536379" cy="1938935"/>
            </a:xfrm>
            <a:custGeom>
              <a:avLst/>
              <a:gdLst/>
              <a:ahLst/>
              <a:cxnLst/>
              <a:rect l="l" t="t" r="r" b="b"/>
              <a:pathLst>
                <a:path w="36097" h="45555" extrusionOk="0">
                  <a:moveTo>
                    <a:pt x="0" y="33900"/>
                  </a:moveTo>
                  <a:lnTo>
                    <a:pt x="22863" y="45555"/>
                  </a:lnTo>
                  <a:lnTo>
                    <a:pt x="26711" y="45555"/>
                  </a:lnTo>
                  <a:lnTo>
                    <a:pt x="35800" y="27724"/>
                  </a:lnTo>
                  <a:cubicBezTo>
                    <a:pt x="35526" y="27666"/>
                    <a:pt x="35248" y="27644"/>
                    <a:pt x="34978" y="27655"/>
                  </a:cubicBezTo>
                  <a:cubicBezTo>
                    <a:pt x="35055" y="27538"/>
                    <a:pt x="35124" y="27417"/>
                    <a:pt x="35190" y="27289"/>
                  </a:cubicBezTo>
                  <a:cubicBezTo>
                    <a:pt x="36096" y="25509"/>
                    <a:pt x="35391" y="23331"/>
                    <a:pt x="33607" y="22425"/>
                  </a:cubicBezTo>
                  <a:cubicBezTo>
                    <a:pt x="32888" y="22056"/>
                    <a:pt x="32098" y="21954"/>
                    <a:pt x="31356" y="22081"/>
                  </a:cubicBezTo>
                  <a:cubicBezTo>
                    <a:pt x="31422" y="21975"/>
                    <a:pt x="31484" y="21862"/>
                    <a:pt x="31539" y="21749"/>
                  </a:cubicBezTo>
                  <a:cubicBezTo>
                    <a:pt x="32818" y="19246"/>
                    <a:pt x="31820" y="16183"/>
                    <a:pt x="29317" y="14908"/>
                  </a:cubicBezTo>
                  <a:cubicBezTo>
                    <a:pt x="27278" y="13866"/>
                    <a:pt x="24862" y="14337"/>
                    <a:pt x="23349" y="15902"/>
                  </a:cubicBezTo>
                  <a:cubicBezTo>
                    <a:pt x="23462" y="13830"/>
                    <a:pt x="22041" y="11578"/>
                    <a:pt x="19643" y="10358"/>
                  </a:cubicBezTo>
                  <a:cubicBezTo>
                    <a:pt x="18262" y="9652"/>
                    <a:pt x="16797" y="9411"/>
                    <a:pt x="15492" y="9583"/>
                  </a:cubicBezTo>
                  <a:cubicBezTo>
                    <a:pt x="16570" y="6670"/>
                    <a:pt x="14914" y="3125"/>
                    <a:pt x="11571" y="1419"/>
                  </a:cubicBezTo>
                  <a:cubicBezTo>
                    <a:pt x="8888" y="52"/>
                    <a:pt x="5888" y="264"/>
                    <a:pt x="3914" y="1733"/>
                  </a:cubicBezTo>
                  <a:cubicBezTo>
                    <a:pt x="3688" y="1203"/>
                    <a:pt x="3282" y="750"/>
                    <a:pt x="2730" y="465"/>
                  </a:cubicBezTo>
                  <a:cubicBezTo>
                    <a:pt x="1816" y="1"/>
                    <a:pt x="757" y="140"/>
                    <a:pt x="0" y="735"/>
                  </a:cubicBezTo>
                  <a:lnTo>
                    <a:pt x="0" y="339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3"/>
            <p:cNvSpPr/>
            <p:nvPr/>
          </p:nvSpPr>
          <p:spPr>
            <a:xfrm>
              <a:off x="285020" y="2515738"/>
              <a:ext cx="1845765" cy="1313479"/>
            </a:xfrm>
            <a:custGeom>
              <a:avLst/>
              <a:gdLst/>
              <a:ahLst/>
              <a:cxnLst/>
              <a:rect l="l" t="t" r="r" b="b"/>
              <a:pathLst>
                <a:path w="43366" h="30860" extrusionOk="0">
                  <a:moveTo>
                    <a:pt x="4964" y="2925"/>
                  </a:moveTo>
                  <a:lnTo>
                    <a:pt x="1" y="18599"/>
                  </a:lnTo>
                  <a:lnTo>
                    <a:pt x="38721" y="30860"/>
                  </a:lnTo>
                  <a:lnTo>
                    <a:pt x="43366" y="16187"/>
                  </a:lnTo>
                  <a:cubicBezTo>
                    <a:pt x="43169" y="16176"/>
                    <a:pt x="42975" y="16194"/>
                    <a:pt x="42785" y="16234"/>
                  </a:cubicBezTo>
                  <a:cubicBezTo>
                    <a:pt x="42825" y="16143"/>
                    <a:pt x="42862" y="16052"/>
                    <a:pt x="42891" y="15953"/>
                  </a:cubicBezTo>
                  <a:cubicBezTo>
                    <a:pt x="43318" y="14608"/>
                    <a:pt x="42569" y="13168"/>
                    <a:pt x="41224" y="12741"/>
                  </a:cubicBezTo>
                  <a:cubicBezTo>
                    <a:pt x="40676" y="12569"/>
                    <a:pt x="40117" y="12587"/>
                    <a:pt x="39613" y="12763"/>
                  </a:cubicBezTo>
                  <a:cubicBezTo>
                    <a:pt x="39646" y="12682"/>
                    <a:pt x="39675" y="12598"/>
                    <a:pt x="39704" y="12511"/>
                  </a:cubicBezTo>
                  <a:cubicBezTo>
                    <a:pt x="40303" y="10617"/>
                    <a:pt x="39255" y="8596"/>
                    <a:pt x="37358" y="7993"/>
                  </a:cubicBezTo>
                  <a:cubicBezTo>
                    <a:pt x="35812" y="7504"/>
                    <a:pt x="34182" y="8114"/>
                    <a:pt x="33309" y="9382"/>
                  </a:cubicBezTo>
                  <a:cubicBezTo>
                    <a:pt x="33148" y="7924"/>
                    <a:pt x="31894" y="6517"/>
                    <a:pt x="30082" y="5943"/>
                  </a:cubicBezTo>
                  <a:cubicBezTo>
                    <a:pt x="29036" y="5611"/>
                    <a:pt x="27984" y="5614"/>
                    <a:pt x="27096" y="5885"/>
                  </a:cubicBezTo>
                  <a:cubicBezTo>
                    <a:pt x="27509" y="3729"/>
                    <a:pt x="25941" y="1445"/>
                    <a:pt x="23412" y="644"/>
                  </a:cubicBezTo>
                  <a:cubicBezTo>
                    <a:pt x="21384" y="1"/>
                    <a:pt x="19312" y="494"/>
                    <a:pt x="18106" y="1748"/>
                  </a:cubicBezTo>
                  <a:cubicBezTo>
                    <a:pt x="17886" y="1408"/>
                    <a:pt x="17550" y="1134"/>
                    <a:pt x="17134" y="1002"/>
                  </a:cubicBezTo>
                  <a:cubicBezTo>
                    <a:pt x="16187" y="703"/>
                    <a:pt x="15175" y="1229"/>
                    <a:pt x="14875" y="2175"/>
                  </a:cubicBezTo>
                  <a:cubicBezTo>
                    <a:pt x="14831" y="2311"/>
                    <a:pt x="14806" y="2450"/>
                    <a:pt x="14795" y="2585"/>
                  </a:cubicBezTo>
                  <a:cubicBezTo>
                    <a:pt x="14374" y="2095"/>
                    <a:pt x="13815" y="1715"/>
                    <a:pt x="13157" y="1507"/>
                  </a:cubicBezTo>
                  <a:cubicBezTo>
                    <a:pt x="11261" y="907"/>
                    <a:pt x="9240" y="1956"/>
                    <a:pt x="8640" y="3849"/>
                  </a:cubicBezTo>
                  <a:cubicBezTo>
                    <a:pt x="8618" y="3919"/>
                    <a:pt x="8600" y="3984"/>
                    <a:pt x="8582" y="4054"/>
                  </a:cubicBezTo>
                  <a:cubicBezTo>
                    <a:pt x="8227" y="3487"/>
                    <a:pt x="7679" y="3042"/>
                    <a:pt x="6992" y="2826"/>
                  </a:cubicBezTo>
                  <a:cubicBezTo>
                    <a:pt x="6301" y="2607"/>
                    <a:pt x="5585" y="2658"/>
                    <a:pt x="4964" y="2925"/>
                  </a:cubicBezTo>
                  <a:close/>
                </a:path>
              </a:pathLst>
            </a:custGeom>
            <a:solidFill>
              <a:srgbClr val="191919">
                <a:alpha val="12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1" name="Google Shape;201;p3"/>
          <p:cNvGrpSpPr/>
          <p:nvPr/>
        </p:nvGrpSpPr>
        <p:grpSpPr>
          <a:xfrm>
            <a:off x="-1289574" y="2168210"/>
            <a:ext cx="3335796" cy="3132543"/>
            <a:chOff x="285020" y="1998039"/>
            <a:chExt cx="2064741" cy="1938935"/>
          </a:xfrm>
        </p:grpSpPr>
        <p:sp>
          <p:nvSpPr>
            <p:cNvPr id="202" name="Google Shape;202;p3"/>
            <p:cNvSpPr/>
            <p:nvPr/>
          </p:nvSpPr>
          <p:spPr>
            <a:xfrm>
              <a:off x="813382" y="1998039"/>
              <a:ext cx="1536379" cy="1938935"/>
            </a:xfrm>
            <a:custGeom>
              <a:avLst/>
              <a:gdLst/>
              <a:ahLst/>
              <a:cxnLst/>
              <a:rect l="l" t="t" r="r" b="b"/>
              <a:pathLst>
                <a:path w="36097" h="45555" extrusionOk="0">
                  <a:moveTo>
                    <a:pt x="0" y="33900"/>
                  </a:moveTo>
                  <a:lnTo>
                    <a:pt x="22863" y="45555"/>
                  </a:lnTo>
                  <a:lnTo>
                    <a:pt x="26711" y="45555"/>
                  </a:lnTo>
                  <a:lnTo>
                    <a:pt x="35800" y="27724"/>
                  </a:lnTo>
                  <a:cubicBezTo>
                    <a:pt x="35526" y="27666"/>
                    <a:pt x="35248" y="27644"/>
                    <a:pt x="34978" y="27655"/>
                  </a:cubicBezTo>
                  <a:cubicBezTo>
                    <a:pt x="35055" y="27538"/>
                    <a:pt x="35124" y="27417"/>
                    <a:pt x="35190" y="27289"/>
                  </a:cubicBezTo>
                  <a:cubicBezTo>
                    <a:pt x="36096" y="25509"/>
                    <a:pt x="35391" y="23331"/>
                    <a:pt x="33607" y="22425"/>
                  </a:cubicBezTo>
                  <a:cubicBezTo>
                    <a:pt x="32888" y="22056"/>
                    <a:pt x="32098" y="21954"/>
                    <a:pt x="31356" y="22081"/>
                  </a:cubicBezTo>
                  <a:cubicBezTo>
                    <a:pt x="31422" y="21975"/>
                    <a:pt x="31484" y="21862"/>
                    <a:pt x="31539" y="21749"/>
                  </a:cubicBezTo>
                  <a:cubicBezTo>
                    <a:pt x="32818" y="19246"/>
                    <a:pt x="31820" y="16183"/>
                    <a:pt x="29317" y="14908"/>
                  </a:cubicBezTo>
                  <a:cubicBezTo>
                    <a:pt x="27278" y="13866"/>
                    <a:pt x="24862" y="14337"/>
                    <a:pt x="23349" y="15902"/>
                  </a:cubicBezTo>
                  <a:cubicBezTo>
                    <a:pt x="23462" y="13830"/>
                    <a:pt x="22041" y="11578"/>
                    <a:pt x="19643" y="10358"/>
                  </a:cubicBezTo>
                  <a:cubicBezTo>
                    <a:pt x="18262" y="9652"/>
                    <a:pt x="16797" y="9411"/>
                    <a:pt x="15492" y="9583"/>
                  </a:cubicBezTo>
                  <a:cubicBezTo>
                    <a:pt x="16570" y="6670"/>
                    <a:pt x="14914" y="3125"/>
                    <a:pt x="11571" y="1419"/>
                  </a:cubicBezTo>
                  <a:cubicBezTo>
                    <a:pt x="8888" y="52"/>
                    <a:pt x="5888" y="264"/>
                    <a:pt x="3914" y="1733"/>
                  </a:cubicBezTo>
                  <a:cubicBezTo>
                    <a:pt x="3688" y="1203"/>
                    <a:pt x="3282" y="750"/>
                    <a:pt x="2730" y="465"/>
                  </a:cubicBezTo>
                  <a:cubicBezTo>
                    <a:pt x="1816" y="1"/>
                    <a:pt x="757" y="140"/>
                    <a:pt x="0" y="735"/>
                  </a:cubicBezTo>
                  <a:lnTo>
                    <a:pt x="0" y="339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285020" y="2515738"/>
              <a:ext cx="1845765" cy="1313479"/>
            </a:xfrm>
            <a:custGeom>
              <a:avLst/>
              <a:gdLst/>
              <a:ahLst/>
              <a:cxnLst/>
              <a:rect l="l" t="t" r="r" b="b"/>
              <a:pathLst>
                <a:path w="43366" h="30860" extrusionOk="0">
                  <a:moveTo>
                    <a:pt x="4964" y="2925"/>
                  </a:moveTo>
                  <a:lnTo>
                    <a:pt x="1" y="18599"/>
                  </a:lnTo>
                  <a:lnTo>
                    <a:pt x="38721" y="30860"/>
                  </a:lnTo>
                  <a:lnTo>
                    <a:pt x="43366" y="16187"/>
                  </a:lnTo>
                  <a:cubicBezTo>
                    <a:pt x="43169" y="16176"/>
                    <a:pt x="42975" y="16194"/>
                    <a:pt x="42785" y="16234"/>
                  </a:cubicBezTo>
                  <a:cubicBezTo>
                    <a:pt x="42825" y="16143"/>
                    <a:pt x="42862" y="16052"/>
                    <a:pt x="42891" y="15953"/>
                  </a:cubicBezTo>
                  <a:cubicBezTo>
                    <a:pt x="43318" y="14608"/>
                    <a:pt x="42569" y="13168"/>
                    <a:pt x="41224" y="12741"/>
                  </a:cubicBezTo>
                  <a:cubicBezTo>
                    <a:pt x="40676" y="12569"/>
                    <a:pt x="40117" y="12587"/>
                    <a:pt x="39613" y="12763"/>
                  </a:cubicBezTo>
                  <a:cubicBezTo>
                    <a:pt x="39646" y="12682"/>
                    <a:pt x="39675" y="12598"/>
                    <a:pt x="39704" y="12511"/>
                  </a:cubicBezTo>
                  <a:cubicBezTo>
                    <a:pt x="40303" y="10617"/>
                    <a:pt x="39255" y="8596"/>
                    <a:pt x="37358" y="7993"/>
                  </a:cubicBezTo>
                  <a:cubicBezTo>
                    <a:pt x="35812" y="7504"/>
                    <a:pt x="34182" y="8114"/>
                    <a:pt x="33309" y="9382"/>
                  </a:cubicBezTo>
                  <a:cubicBezTo>
                    <a:pt x="33148" y="7924"/>
                    <a:pt x="31894" y="6517"/>
                    <a:pt x="30082" y="5943"/>
                  </a:cubicBezTo>
                  <a:cubicBezTo>
                    <a:pt x="29036" y="5611"/>
                    <a:pt x="27984" y="5614"/>
                    <a:pt x="27096" y="5885"/>
                  </a:cubicBezTo>
                  <a:cubicBezTo>
                    <a:pt x="27509" y="3729"/>
                    <a:pt x="25941" y="1445"/>
                    <a:pt x="23412" y="644"/>
                  </a:cubicBezTo>
                  <a:cubicBezTo>
                    <a:pt x="21384" y="1"/>
                    <a:pt x="19312" y="494"/>
                    <a:pt x="18106" y="1748"/>
                  </a:cubicBezTo>
                  <a:cubicBezTo>
                    <a:pt x="17886" y="1408"/>
                    <a:pt x="17550" y="1134"/>
                    <a:pt x="17134" y="1002"/>
                  </a:cubicBezTo>
                  <a:cubicBezTo>
                    <a:pt x="16187" y="703"/>
                    <a:pt x="15175" y="1229"/>
                    <a:pt x="14875" y="2175"/>
                  </a:cubicBezTo>
                  <a:cubicBezTo>
                    <a:pt x="14831" y="2311"/>
                    <a:pt x="14806" y="2450"/>
                    <a:pt x="14795" y="2585"/>
                  </a:cubicBezTo>
                  <a:cubicBezTo>
                    <a:pt x="14374" y="2095"/>
                    <a:pt x="13815" y="1715"/>
                    <a:pt x="13157" y="1507"/>
                  </a:cubicBezTo>
                  <a:cubicBezTo>
                    <a:pt x="11261" y="907"/>
                    <a:pt x="9240" y="1956"/>
                    <a:pt x="8640" y="3849"/>
                  </a:cubicBezTo>
                  <a:cubicBezTo>
                    <a:pt x="8618" y="3919"/>
                    <a:pt x="8600" y="3984"/>
                    <a:pt x="8582" y="4054"/>
                  </a:cubicBezTo>
                  <a:cubicBezTo>
                    <a:pt x="8227" y="3487"/>
                    <a:pt x="7679" y="3042"/>
                    <a:pt x="6992" y="2826"/>
                  </a:cubicBezTo>
                  <a:cubicBezTo>
                    <a:pt x="6301" y="2607"/>
                    <a:pt x="5585" y="2658"/>
                    <a:pt x="4964" y="2925"/>
                  </a:cubicBezTo>
                  <a:close/>
                </a:path>
              </a:pathLst>
            </a:custGeom>
            <a:solidFill>
              <a:srgbClr val="191919">
                <a:alpha val="12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4" name="Google Shape;204;p3"/>
          <p:cNvSpPr/>
          <p:nvPr/>
        </p:nvSpPr>
        <p:spPr>
          <a:xfrm>
            <a:off x="0" y="4059427"/>
            <a:ext cx="9144026" cy="1088135"/>
          </a:xfrm>
          <a:custGeom>
            <a:avLst/>
            <a:gdLst/>
            <a:ahLst/>
            <a:cxnLst/>
            <a:rect l="l" t="t" r="r" b="b"/>
            <a:pathLst>
              <a:path w="63433" h="12218" extrusionOk="0">
                <a:moveTo>
                  <a:pt x="1" y="0"/>
                </a:moveTo>
                <a:lnTo>
                  <a:pt x="63433" y="0"/>
                </a:lnTo>
                <a:lnTo>
                  <a:pt x="63433" y="12218"/>
                </a:lnTo>
                <a:lnTo>
                  <a:pt x="1" y="1221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5" name="Google Shape;205;p3"/>
          <p:cNvGrpSpPr/>
          <p:nvPr/>
        </p:nvGrpSpPr>
        <p:grpSpPr>
          <a:xfrm>
            <a:off x="-54237" y="4247192"/>
            <a:ext cx="1587562" cy="900389"/>
            <a:chOff x="1250479" y="4425923"/>
            <a:chExt cx="762848" cy="432651"/>
          </a:xfrm>
        </p:grpSpPr>
        <p:sp>
          <p:nvSpPr>
            <p:cNvPr id="206" name="Google Shape;206;p3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3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3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1" name="Google Shape;221;p3"/>
          <p:cNvGrpSpPr/>
          <p:nvPr/>
        </p:nvGrpSpPr>
        <p:grpSpPr>
          <a:xfrm flipH="1">
            <a:off x="7610663" y="4247192"/>
            <a:ext cx="1587562" cy="900389"/>
            <a:chOff x="1250479" y="4425923"/>
            <a:chExt cx="762848" cy="432651"/>
          </a:xfrm>
        </p:grpSpPr>
        <p:sp>
          <p:nvSpPr>
            <p:cNvPr id="222" name="Google Shape;222;p3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3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3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3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7" name="Google Shape;237;p3"/>
          <p:cNvGrpSpPr/>
          <p:nvPr/>
        </p:nvGrpSpPr>
        <p:grpSpPr>
          <a:xfrm>
            <a:off x="-82196" y="3875424"/>
            <a:ext cx="9308392" cy="199214"/>
            <a:chOff x="0" y="3858250"/>
            <a:chExt cx="10043582" cy="201185"/>
          </a:xfrm>
        </p:grpSpPr>
        <p:sp>
          <p:nvSpPr>
            <p:cNvPr id="238" name="Google Shape;238;p3"/>
            <p:cNvSpPr/>
            <p:nvPr/>
          </p:nvSpPr>
          <p:spPr>
            <a:xfrm>
              <a:off x="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"/>
            <p:cNvSpPr/>
            <p:nvPr/>
          </p:nvSpPr>
          <p:spPr>
            <a:xfrm>
              <a:off x="246400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"/>
            <p:cNvSpPr/>
            <p:nvPr/>
          </p:nvSpPr>
          <p:spPr>
            <a:xfrm>
              <a:off x="4965125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"/>
            <p:cNvSpPr/>
            <p:nvPr/>
          </p:nvSpPr>
          <p:spPr>
            <a:xfrm>
              <a:off x="746625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2" name="Google Shape;242;p3"/>
          <p:cNvGrpSpPr/>
          <p:nvPr/>
        </p:nvGrpSpPr>
        <p:grpSpPr>
          <a:xfrm>
            <a:off x="1019670" y="3798266"/>
            <a:ext cx="1328754" cy="443551"/>
            <a:chOff x="5051655" y="3990453"/>
            <a:chExt cx="818349" cy="273173"/>
          </a:xfrm>
        </p:grpSpPr>
        <p:sp>
          <p:nvSpPr>
            <p:cNvPr id="243" name="Google Shape;243;p3"/>
            <p:cNvSpPr/>
            <p:nvPr/>
          </p:nvSpPr>
          <p:spPr>
            <a:xfrm>
              <a:off x="5051655" y="3990453"/>
              <a:ext cx="818349" cy="257929"/>
            </a:xfrm>
            <a:custGeom>
              <a:avLst/>
              <a:gdLst/>
              <a:ahLst/>
              <a:cxnLst/>
              <a:rect l="l" t="t" r="r" b="b"/>
              <a:pathLst>
                <a:path w="19227" h="6060" extrusionOk="0">
                  <a:moveTo>
                    <a:pt x="18463" y="6060"/>
                  </a:moveTo>
                  <a:lnTo>
                    <a:pt x="0" y="6060"/>
                  </a:lnTo>
                  <a:cubicBezTo>
                    <a:pt x="0" y="6060"/>
                    <a:pt x="1235" y="4032"/>
                    <a:pt x="2529" y="3911"/>
                  </a:cubicBezTo>
                  <a:cubicBezTo>
                    <a:pt x="3823" y="3794"/>
                    <a:pt x="4645" y="4529"/>
                    <a:pt x="4645" y="4529"/>
                  </a:cubicBezTo>
                  <a:cubicBezTo>
                    <a:pt x="4645" y="4529"/>
                    <a:pt x="3381" y="943"/>
                    <a:pt x="5292" y="680"/>
                  </a:cubicBezTo>
                  <a:cubicBezTo>
                    <a:pt x="7203" y="414"/>
                    <a:pt x="8113" y="4353"/>
                    <a:pt x="8113" y="4353"/>
                  </a:cubicBezTo>
                  <a:cubicBezTo>
                    <a:pt x="8113" y="4353"/>
                    <a:pt x="7174" y="1"/>
                    <a:pt x="9465" y="33"/>
                  </a:cubicBezTo>
                  <a:cubicBezTo>
                    <a:pt x="11760" y="63"/>
                    <a:pt x="11936" y="3531"/>
                    <a:pt x="11936" y="3531"/>
                  </a:cubicBezTo>
                  <a:cubicBezTo>
                    <a:pt x="11936" y="3531"/>
                    <a:pt x="12904" y="856"/>
                    <a:pt x="14140" y="1148"/>
                  </a:cubicBezTo>
                  <a:cubicBezTo>
                    <a:pt x="15375" y="1444"/>
                    <a:pt x="14816" y="4061"/>
                    <a:pt x="14816" y="4061"/>
                  </a:cubicBezTo>
                  <a:cubicBezTo>
                    <a:pt x="14816" y="4061"/>
                    <a:pt x="19227" y="3059"/>
                    <a:pt x="18463" y="60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"/>
            <p:cNvSpPr/>
            <p:nvPr/>
          </p:nvSpPr>
          <p:spPr>
            <a:xfrm>
              <a:off x="5403367" y="4017056"/>
              <a:ext cx="32390" cy="155140"/>
            </a:xfrm>
            <a:custGeom>
              <a:avLst/>
              <a:gdLst/>
              <a:ahLst/>
              <a:cxnLst/>
              <a:rect l="l" t="t" r="r" b="b"/>
              <a:pathLst>
                <a:path w="761" h="3645" extrusionOk="0">
                  <a:moveTo>
                    <a:pt x="504" y="2698"/>
                  </a:moveTo>
                  <a:cubicBezTo>
                    <a:pt x="442" y="2369"/>
                    <a:pt x="387" y="2058"/>
                    <a:pt x="355" y="1722"/>
                  </a:cubicBezTo>
                  <a:cubicBezTo>
                    <a:pt x="329" y="1429"/>
                    <a:pt x="530" y="30"/>
                    <a:pt x="523" y="1"/>
                  </a:cubicBezTo>
                  <a:cubicBezTo>
                    <a:pt x="161" y="96"/>
                    <a:pt x="0" y="1408"/>
                    <a:pt x="0" y="1740"/>
                  </a:cubicBezTo>
                  <a:cubicBezTo>
                    <a:pt x="7" y="2102"/>
                    <a:pt x="51" y="2420"/>
                    <a:pt x="117" y="2774"/>
                  </a:cubicBezTo>
                  <a:cubicBezTo>
                    <a:pt x="150" y="2950"/>
                    <a:pt x="179" y="3644"/>
                    <a:pt x="464" y="3549"/>
                  </a:cubicBezTo>
                  <a:cubicBezTo>
                    <a:pt x="760" y="3523"/>
                    <a:pt x="563" y="2997"/>
                    <a:pt x="504" y="26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5246687" y="4032294"/>
              <a:ext cx="34603" cy="148458"/>
            </a:xfrm>
            <a:custGeom>
              <a:avLst/>
              <a:gdLst/>
              <a:ahLst/>
              <a:cxnLst/>
              <a:rect l="l" t="t" r="r" b="b"/>
              <a:pathLst>
                <a:path w="813" h="3488" extrusionOk="0">
                  <a:moveTo>
                    <a:pt x="549" y="2562"/>
                  </a:moveTo>
                  <a:cubicBezTo>
                    <a:pt x="487" y="2270"/>
                    <a:pt x="418" y="1989"/>
                    <a:pt x="370" y="1693"/>
                  </a:cubicBezTo>
                  <a:cubicBezTo>
                    <a:pt x="326" y="1375"/>
                    <a:pt x="465" y="8"/>
                    <a:pt x="458" y="1"/>
                  </a:cubicBezTo>
                  <a:cubicBezTo>
                    <a:pt x="118" y="132"/>
                    <a:pt x="1" y="1378"/>
                    <a:pt x="16" y="1729"/>
                  </a:cubicBezTo>
                  <a:cubicBezTo>
                    <a:pt x="41" y="2051"/>
                    <a:pt x="96" y="2336"/>
                    <a:pt x="162" y="2647"/>
                  </a:cubicBezTo>
                  <a:cubicBezTo>
                    <a:pt x="228" y="2932"/>
                    <a:pt x="253" y="3487"/>
                    <a:pt x="509" y="3407"/>
                  </a:cubicBezTo>
                  <a:cubicBezTo>
                    <a:pt x="812" y="3392"/>
                    <a:pt x="608" y="2837"/>
                    <a:pt x="549" y="256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5088048" y="4169054"/>
              <a:ext cx="138158" cy="59290"/>
            </a:xfrm>
            <a:custGeom>
              <a:avLst/>
              <a:gdLst/>
              <a:ahLst/>
              <a:cxnLst/>
              <a:rect l="l" t="t" r="r" b="b"/>
              <a:pathLst>
                <a:path w="3246" h="1393" extrusionOk="0">
                  <a:moveTo>
                    <a:pt x="925" y="819"/>
                  </a:moveTo>
                  <a:cubicBezTo>
                    <a:pt x="958" y="793"/>
                    <a:pt x="991" y="767"/>
                    <a:pt x="1027" y="738"/>
                  </a:cubicBezTo>
                  <a:cubicBezTo>
                    <a:pt x="1228" y="588"/>
                    <a:pt x="1396" y="493"/>
                    <a:pt x="1634" y="413"/>
                  </a:cubicBezTo>
                  <a:cubicBezTo>
                    <a:pt x="2204" y="245"/>
                    <a:pt x="3205" y="380"/>
                    <a:pt x="3246" y="358"/>
                  </a:cubicBezTo>
                  <a:cubicBezTo>
                    <a:pt x="3096" y="55"/>
                    <a:pt x="1908" y="0"/>
                    <a:pt x="1539" y="69"/>
                  </a:cubicBezTo>
                  <a:cubicBezTo>
                    <a:pt x="1246" y="143"/>
                    <a:pt x="1038" y="245"/>
                    <a:pt x="790" y="420"/>
                  </a:cubicBezTo>
                  <a:cubicBezTo>
                    <a:pt x="749" y="450"/>
                    <a:pt x="709" y="482"/>
                    <a:pt x="673" y="512"/>
                  </a:cubicBezTo>
                  <a:cubicBezTo>
                    <a:pt x="541" y="629"/>
                    <a:pt x="0" y="1034"/>
                    <a:pt x="263" y="1199"/>
                  </a:cubicBezTo>
                  <a:cubicBezTo>
                    <a:pt x="450" y="1392"/>
                    <a:pt x="658" y="1049"/>
                    <a:pt x="925" y="8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"/>
            <p:cNvSpPr/>
            <p:nvPr/>
          </p:nvSpPr>
          <p:spPr>
            <a:xfrm>
              <a:off x="5576010" y="4047405"/>
              <a:ext cx="73165" cy="107811"/>
            </a:xfrm>
            <a:custGeom>
              <a:avLst/>
              <a:gdLst/>
              <a:ahLst/>
              <a:cxnLst/>
              <a:rect l="l" t="t" r="r" b="b"/>
              <a:pathLst>
                <a:path w="1719" h="2533" extrusionOk="0">
                  <a:moveTo>
                    <a:pt x="589" y="1992"/>
                  </a:moveTo>
                  <a:cubicBezTo>
                    <a:pt x="662" y="1780"/>
                    <a:pt x="732" y="1583"/>
                    <a:pt x="819" y="1378"/>
                  </a:cubicBezTo>
                  <a:cubicBezTo>
                    <a:pt x="925" y="1129"/>
                    <a:pt x="1028" y="921"/>
                    <a:pt x="1181" y="698"/>
                  </a:cubicBezTo>
                  <a:cubicBezTo>
                    <a:pt x="1232" y="625"/>
                    <a:pt x="1718" y="146"/>
                    <a:pt x="1718" y="128"/>
                  </a:cubicBezTo>
                  <a:cubicBezTo>
                    <a:pt x="1587" y="0"/>
                    <a:pt x="1064" y="420"/>
                    <a:pt x="965" y="515"/>
                  </a:cubicBezTo>
                  <a:cubicBezTo>
                    <a:pt x="757" y="735"/>
                    <a:pt x="618" y="947"/>
                    <a:pt x="479" y="1217"/>
                  </a:cubicBezTo>
                  <a:cubicBezTo>
                    <a:pt x="377" y="1429"/>
                    <a:pt x="293" y="1634"/>
                    <a:pt x="213" y="1857"/>
                  </a:cubicBezTo>
                  <a:cubicBezTo>
                    <a:pt x="99" y="2189"/>
                    <a:pt x="1" y="2251"/>
                    <a:pt x="213" y="2372"/>
                  </a:cubicBezTo>
                  <a:cubicBezTo>
                    <a:pt x="454" y="2533"/>
                    <a:pt x="479" y="2288"/>
                    <a:pt x="589" y="199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"/>
            <p:cNvSpPr/>
            <p:nvPr/>
          </p:nvSpPr>
          <p:spPr>
            <a:xfrm>
              <a:off x="5352162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3" y="2080"/>
                    <a:pt x="1382" y="2018"/>
                  </a:cubicBezTo>
                  <a:cubicBezTo>
                    <a:pt x="2087" y="1959"/>
                    <a:pt x="2537" y="2336"/>
                    <a:pt x="2537" y="2336"/>
                  </a:cubicBezTo>
                  <a:cubicBezTo>
                    <a:pt x="2537" y="2336"/>
                    <a:pt x="1846" y="486"/>
                    <a:pt x="2891" y="348"/>
                  </a:cubicBezTo>
                  <a:cubicBezTo>
                    <a:pt x="3933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399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5544299" y="4144282"/>
              <a:ext cx="17621" cy="80188"/>
            </a:xfrm>
            <a:custGeom>
              <a:avLst/>
              <a:gdLst/>
              <a:ahLst/>
              <a:cxnLst/>
              <a:rect l="l" t="t" r="r" b="b"/>
              <a:pathLst>
                <a:path w="414" h="1884" extrusionOk="0">
                  <a:moveTo>
                    <a:pt x="278" y="1393"/>
                  </a:moveTo>
                  <a:cubicBezTo>
                    <a:pt x="241" y="1225"/>
                    <a:pt x="212" y="1061"/>
                    <a:pt x="194" y="889"/>
                  </a:cubicBezTo>
                  <a:cubicBezTo>
                    <a:pt x="179" y="739"/>
                    <a:pt x="289" y="16"/>
                    <a:pt x="285" y="1"/>
                  </a:cubicBezTo>
                  <a:cubicBezTo>
                    <a:pt x="88" y="48"/>
                    <a:pt x="0" y="728"/>
                    <a:pt x="0" y="900"/>
                  </a:cubicBezTo>
                  <a:cubicBezTo>
                    <a:pt x="4" y="1083"/>
                    <a:pt x="26" y="1251"/>
                    <a:pt x="62" y="1430"/>
                  </a:cubicBezTo>
                  <a:cubicBezTo>
                    <a:pt x="84" y="1521"/>
                    <a:pt x="99" y="1883"/>
                    <a:pt x="252" y="1832"/>
                  </a:cubicBezTo>
                  <a:cubicBezTo>
                    <a:pt x="413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5458744" y="4152071"/>
              <a:ext cx="18855" cy="76740"/>
            </a:xfrm>
            <a:custGeom>
              <a:avLst/>
              <a:gdLst/>
              <a:ahLst/>
              <a:cxnLst/>
              <a:rect l="l" t="t" r="r" b="b"/>
              <a:pathLst>
                <a:path w="443" h="1803" extrusionOk="0">
                  <a:moveTo>
                    <a:pt x="300" y="1324"/>
                  </a:moveTo>
                  <a:cubicBezTo>
                    <a:pt x="263" y="1174"/>
                    <a:pt x="227" y="1028"/>
                    <a:pt x="201" y="874"/>
                  </a:cubicBezTo>
                  <a:cubicBezTo>
                    <a:pt x="179" y="710"/>
                    <a:pt x="252" y="8"/>
                    <a:pt x="249" y="1"/>
                  </a:cubicBezTo>
                  <a:cubicBezTo>
                    <a:pt x="62" y="70"/>
                    <a:pt x="0" y="713"/>
                    <a:pt x="7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78" y="1762"/>
                  </a:cubicBezTo>
                  <a:cubicBezTo>
                    <a:pt x="442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"/>
            <p:cNvSpPr/>
            <p:nvPr/>
          </p:nvSpPr>
          <p:spPr>
            <a:xfrm>
              <a:off x="5372082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69" y="304"/>
                    <a:pt x="761" y="257"/>
                    <a:pt x="892" y="213"/>
                  </a:cubicBezTo>
                  <a:cubicBezTo>
                    <a:pt x="1203" y="129"/>
                    <a:pt x="1751" y="198"/>
                    <a:pt x="1773" y="187"/>
                  </a:cubicBezTo>
                  <a:cubicBezTo>
                    <a:pt x="1689" y="30"/>
                    <a:pt x="1042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66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59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"/>
            <p:cNvSpPr/>
            <p:nvPr/>
          </p:nvSpPr>
          <p:spPr>
            <a:xfrm>
              <a:off x="5638537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3" y="917"/>
                    <a:pt x="403" y="815"/>
                    <a:pt x="450" y="709"/>
                  </a:cubicBezTo>
                  <a:cubicBezTo>
                    <a:pt x="505" y="581"/>
                    <a:pt x="564" y="475"/>
                    <a:pt x="648" y="358"/>
                  </a:cubicBezTo>
                  <a:cubicBezTo>
                    <a:pt x="677" y="322"/>
                    <a:pt x="940" y="73"/>
                    <a:pt x="940" y="66"/>
                  </a:cubicBezTo>
                  <a:cubicBezTo>
                    <a:pt x="871" y="0"/>
                    <a:pt x="582" y="216"/>
                    <a:pt x="531" y="263"/>
                  </a:cubicBezTo>
                  <a:cubicBezTo>
                    <a:pt x="414" y="376"/>
                    <a:pt x="341" y="486"/>
                    <a:pt x="264" y="625"/>
                  </a:cubicBezTo>
                  <a:cubicBezTo>
                    <a:pt x="205" y="738"/>
                    <a:pt x="162" y="841"/>
                    <a:pt x="118" y="958"/>
                  </a:cubicBezTo>
                  <a:cubicBezTo>
                    <a:pt x="56" y="1129"/>
                    <a:pt x="1" y="1162"/>
                    <a:pt x="118" y="1221"/>
                  </a:cubicBezTo>
                  <a:cubicBezTo>
                    <a:pt x="249" y="1305"/>
                    <a:pt x="264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3" name="Google Shape;253;p3"/>
          <p:cNvGrpSpPr/>
          <p:nvPr/>
        </p:nvGrpSpPr>
        <p:grpSpPr>
          <a:xfrm>
            <a:off x="6593067" y="3854592"/>
            <a:ext cx="1616012" cy="387225"/>
            <a:chOff x="6548528" y="4025143"/>
            <a:chExt cx="995265" cy="238483"/>
          </a:xfrm>
        </p:grpSpPr>
        <p:sp>
          <p:nvSpPr>
            <p:cNvPr id="254" name="Google Shape;254;p3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3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3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3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3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9" name="Google Shape;269;p3"/>
          <p:cNvGrpSpPr/>
          <p:nvPr/>
        </p:nvGrpSpPr>
        <p:grpSpPr>
          <a:xfrm flipH="1">
            <a:off x="2570917" y="4503780"/>
            <a:ext cx="1616012" cy="387225"/>
            <a:chOff x="6548528" y="4025143"/>
            <a:chExt cx="995265" cy="238483"/>
          </a:xfrm>
        </p:grpSpPr>
        <p:sp>
          <p:nvSpPr>
            <p:cNvPr id="270" name="Google Shape;270;p3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3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3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3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3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3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3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3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3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3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3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5" name="Google Shape;285;p3"/>
          <p:cNvSpPr txBox="1">
            <a:spLocks noGrp="1"/>
          </p:cNvSpPr>
          <p:nvPr>
            <p:ph type="title"/>
          </p:nvPr>
        </p:nvSpPr>
        <p:spPr>
          <a:xfrm>
            <a:off x="1424075" y="1624400"/>
            <a:ext cx="62961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86" name="Google Shape;286;p3"/>
          <p:cNvSpPr txBox="1">
            <a:spLocks noGrp="1"/>
          </p:cNvSpPr>
          <p:nvPr>
            <p:ph type="title" idx="2" hasCustomPrompt="1"/>
          </p:nvPr>
        </p:nvSpPr>
        <p:spPr>
          <a:xfrm>
            <a:off x="3657600" y="572553"/>
            <a:ext cx="1828800" cy="12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87" name="Google Shape;287;p3"/>
          <p:cNvSpPr txBox="1">
            <a:spLocks noGrp="1"/>
          </p:cNvSpPr>
          <p:nvPr>
            <p:ph type="subTitle" idx="1"/>
          </p:nvPr>
        </p:nvSpPr>
        <p:spPr>
          <a:xfrm>
            <a:off x="2286000" y="2386402"/>
            <a:ext cx="4572000" cy="45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5"/>
          <p:cNvSpPr/>
          <p:nvPr/>
        </p:nvSpPr>
        <p:spPr>
          <a:xfrm>
            <a:off x="0" y="4603494"/>
            <a:ext cx="9144026" cy="544068"/>
          </a:xfrm>
          <a:custGeom>
            <a:avLst/>
            <a:gdLst/>
            <a:ahLst/>
            <a:cxnLst/>
            <a:rect l="l" t="t" r="r" b="b"/>
            <a:pathLst>
              <a:path w="63433" h="12218" extrusionOk="0">
                <a:moveTo>
                  <a:pt x="1" y="0"/>
                </a:moveTo>
                <a:lnTo>
                  <a:pt x="63433" y="0"/>
                </a:lnTo>
                <a:lnTo>
                  <a:pt x="63433" y="12218"/>
                </a:lnTo>
                <a:lnTo>
                  <a:pt x="1" y="1221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2" name="Google Shape;332;p5"/>
          <p:cNvGrpSpPr/>
          <p:nvPr/>
        </p:nvGrpSpPr>
        <p:grpSpPr>
          <a:xfrm>
            <a:off x="-82196" y="4426949"/>
            <a:ext cx="9308392" cy="199214"/>
            <a:chOff x="0" y="3858250"/>
            <a:chExt cx="10043582" cy="201185"/>
          </a:xfrm>
        </p:grpSpPr>
        <p:sp>
          <p:nvSpPr>
            <p:cNvPr id="333" name="Google Shape;333;p5"/>
            <p:cNvSpPr/>
            <p:nvPr/>
          </p:nvSpPr>
          <p:spPr>
            <a:xfrm>
              <a:off x="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5"/>
            <p:cNvSpPr/>
            <p:nvPr/>
          </p:nvSpPr>
          <p:spPr>
            <a:xfrm>
              <a:off x="246400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5"/>
            <p:cNvSpPr/>
            <p:nvPr/>
          </p:nvSpPr>
          <p:spPr>
            <a:xfrm>
              <a:off x="4965125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5"/>
            <p:cNvSpPr/>
            <p:nvPr/>
          </p:nvSpPr>
          <p:spPr>
            <a:xfrm>
              <a:off x="746625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7" name="Google Shape;337;p5"/>
          <p:cNvGrpSpPr/>
          <p:nvPr/>
        </p:nvGrpSpPr>
        <p:grpSpPr>
          <a:xfrm>
            <a:off x="-54253" y="4352414"/>
            <a:ext cx="1401809" cy="795039"/>
            <a:chOff x="1250479" y="4425923"/>
            <a:chExt cx="762848" cy="432651"/>
          </a:xfrm>
        </p:grpSpPr>
        <p:sp>
          <p:nvSpPr>
            <p:cNvPr id="338" name="Google Shape;338;p5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5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5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5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5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5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5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5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5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5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5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5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5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5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5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3" name="Google Shape;353;p5"/>
          <p:cNvSpPr/>
          <p:nvPr/>
        </p:nvSpPr>
        <p:spPr>
          <a:xfrm flipH="1">
            <a:off x="-194520" y="398775"/>
            <a:ext cx="9720658" cy="1110369"/>
          </a:xfrm>
          <a:custGeom>
            <a:avLst/>
            <a:gdLst/>
            <a:ahLst/>
            <a:cxnLst/>
            <a:rect l="l" t="t" r="r" b="b"/>
            <a:pathLst>
              <a:path w="68418" h="17627" extrusionOk="0">
                <a:moveTo>
                  <a:pt x="67628" y="9996"/>
                </a:moveTo>
                <a:cubicBezTo>
                  <a:pt x="67935" y="8384"/>
                  <a:pt x="68418" y="5775"/>
                  <a:pt x="68323" y="4203"/>
                </a:cubicBezTo>
                <a:cubicBezTo>
                  <a:pt x="58083" y="0"/>
                  <a:pt x="53887" y="8219"/>
                  <a:pt x="47108" y="4744"/>
                </a:cubicBezTo>
                <a:cubicBezTo>
                  <a:pt x="39214" y="702"/>
                  <a:pt x="31339" y="2822"/>
                  <a:pt x="25535" y="5336"/>
                </a:cubicBezTo>
                <a:cubicBezTo>
                  <a:pt x="18727" y="8285"/>
                  <a:pt x="9967" y="6896"/>
                  <a:pt x="2212" y="3436"/>
                </a:cubicBezTo>
                <a:cubicBezTo>
                  <a:pt x="1740" y="6776"/>
                  <a:pt x="1" y="14286"/>
                  <a:pt x="1441" y="17626"/>
                </a:cubicBezTo>
                <a:cubicBezTo>
                  <a:pt x="2548" y="17279"/>
                  <a:pt x="3440" y="14651"/>
                  <a:pt x="6206" y="13380"/>
                </a:cubicBezTo>
                <a:cubicBezTo>
                  <a:pt x="10818" y="11256"/>
                  <a:pt x="13877" y="13866"/>
                  <a:pt x="14656" y="13402"/>
                </a:cubicBezTo>
                <a:cubicBezTo>
                  <a:pt x="33107" y="2409"/>
                  <a:pt x="39591" y="9360"/>
                  <a:pt x="48150" y="10288"/>
                </a:cubicBezTo>
                <a:cubicBezTo>
                  <a:pt x="51461" y="10646"/>
                  <a:pt x="58079" y="3012"/>
                  <a:pt x="67628" y="9996"/>
                </a:cubicBezTo>
                <a:close/>
              </a:path>
            </a:pathLst>
          </a:custGeom>
          <a:solidFill>
            <a:srgbClr val="FFFFFF">
              <a:alpha val="303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4" name="Google Shape;354;p5"/>
          <p:cNvGrpSpPr/>
          <p:nvPr/>
        </p:nvGrpSpPr>
        <p:grpSpPr>
          <a:xfrm>
            <a:off x="7161167" y="4395946"/>
            <a:ext cx="1616012" cy="387225"/>
            <a:chOff x="6548528" y="4025143"/>
            <a:chExt cx="995265" cy="238483"/>
          </a:xfrm>
        </p:grpSpPr>
        <p:sp>
          <p:nvSpPr>
            <p:cNvPr id="355" name="Google Shape;355;p5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5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5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5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5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5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5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5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5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5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5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5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5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5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5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0" name="Google Shape;370;p5"/>
          <p:cNvSpPr txBox="1">
            <a:spLocks noGrp="1"/>
          </p:cNvSpPr>
          <p:nvPr>
            <p:ph type="subTitle" idx="1"/>
          </p:nvPr>
        </p:nvSpPr>
        <p:spPr>
          <a:xfrm>
            <a:off x="1372963" y="2952750"/>
            <a:ext cx="2743200" cy="10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5"/>
          <p:cNvSpPr txBox="1">
            <a:spLocks noGrp="1"/>
          </p:cNvSpPr>
          <p:nvPr>
            <p:ph type="subTitle" idx="2"/>
          </p:nvPr>
        </p:nvSpPr>
        <p:spPr>
          <a:xfrm>
            <a:off x="5027838" y="2952750"/>
            <a:ext cx="2743200" cy="10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2" name="Google Shape;372;p5"/>
          <p:cNvSpPr txBox="1">
            <a:spLocks noGrp="1"/>
          </p:cNvSpPr>
          <p:nvPr>
            <p:ph type="title"/>
          </p:nvPr>
        </p:nvSpPr>
        <p:spPr>
          <a:xfrm>
            <a:off x="720000" y="331645"/>
            <a:ext cx="77040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73" name="Google Shape;373;p5"/>
          <p:cNvSpPr txBox="1">
            <a:spLocks noGrp="1"/>
          </p:cNvSpPr>
          <p:nvPr>
            <p:ph type="title" idx="3"/>
          </p:nvPr>
        </p:nvSpPr>
        <p:spPr>
          <a:xfrm>
            <a:off x="1372963" y="2571750"/>
            <a:ext cx="2743200" cy="45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74" name="Google Shape;374;p5"/>
          <p:cNvSpPr txBox="1">
            <a:spLocks noGrp="1"/>
          </p:cNvSpPr>
          <p:nvPr>
            <p:ph type="title" idx="4"/>
          </p:nvPr>
        </p:nvSpPr>
        <p:spPr>
          <a:xfrm>
            <a:off x="5027838" y="2571750"/>
            <a:ext cx="2743200" cy="45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6"/>
          <p:cNvSpPr/>
          <p:nvPr/>
        </p:nvSpPr>
        <p:spPr>
          <a:xfrm flipH="1">
            <a:off x="-194520" y="398775"/>
            <a:ext cx="9720658" cy="1110369"/>
          </a:xfrm>
          <a:custGeom>
            <a:avLst/>
            <a:gdLst/>
            <a:ahLst/>
            <a:cxnLst/>
            <a:rect l="l" t="t" r="r" b="b"/>
            <a:pathLst>
              <a:path w="68418" h="17627" extrusionOk="0">
                <a:moveTo>
                  <a:pt x="67628" y="9996"/>
                </a:moveTo>
                <a:cubicBezTo>
                  <a:pt x="67935" y="8384"/>
                  <a:pt x="68418" y="5775"/>
                  <a:pt x="68323" y="4203"/>
                </a:cubicBezTo>
                <a:cubicBezTo>
                  <a:pt x="58083" y="0"/>
                  <a:pt x="53887" y="8219"/>
                  <a:pt x="47108" y="4744"/>
                </a:cubicBezTo>
                <a:cubicBezTo>
                  <a:pt x="39214" y="702"/>
                  <a:pt x="31339" y="2822"/>
                  <a:pt x="25535" y="5336"/>
                </a:cubicBezTo>
                <a:cubicBezTo>
                  <a:pt x="18727" y="8285"/>
                  <a:pt x="9967" y="6896"/>
                  <a:pt x="2212" y="3436"/>
                </a:cubicBezTo>
                <a:cubicBezTo>
                  <a:pt x="1740" y="6776"/>
                  <a:pt x="1" y="14286"/>
                  <a:pt x="1441" y="17626"/>
                </a:cubicBezTo>
                <a:cubicBezTo>
                  <a:pt x="2548" y="17279"/>
                  <a:pt x="3440" y="14651"/>
                  <a:pt x="6206" y="13380"/>
                </a:cubicBezTo>
                <a:cubicBezTo>
                  <a:pt x="10818" y="11256"/>
                  <a:pt x="13877" y="13866"/>
                  <a:pt x="14656" y="13402"/>
                </a:cubicBezTo>
                <a:cubicBezTo>
                  <a:pt x="33107" y="2409"/>
                  <a:pt x="39591" y="9360"/>
                  <a:pt x="48150" y="10288"/>
                </a:cubicBezTo>
                <a:cubicBezTo>
                  <a:pt x="51461" y="10646"/>
                  <a:pt x="58079" y="3012"/>
                  <a:pt x="67628" y="9996"/>
                </a:cubicBezTo>
                <a:close/>
              </a:path>
            </a:pathLst>
          </a:custGeom>
          <a:solidFill>
            <a:srgbClr val="FFFFFF">
              <a:alpha val="303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6"/>
          <p:cNvSpPr txBox="1">
            <a:spLocks noGrp="1"/>
          </p:cNvSpPr>
          <p:nvPr>
            <p:ph type="title"/>
          </p:nvPr>
        </p:nvSpPr>
        <p:spPr>
          <a:xfrm>
            <a:off x="720000" y="331645"/>
            <a:ext cx="77040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6"/>
          <p:cNvSpPr/>
          <p:nvPr/>
        </p:nvSpPr>
        <p:spPr>
          <a:xfrm>
            <a:off x="0" y="4603494"/>
            <a:ext cx="9144026" cy="544068"/>
          </a:xfrm>
          <a:custGeom>
            <a:avLst/>
            <a:gdLst/>
            <a:ahLst/>
            <a:cxnLst/>
            <a:rect l="l" t="t" r="r" b="b"/>
            <a:pathLst>
              <a:path w="63433" h="12218" extrusionOk="0">
                <a:moveTo>
                  <a:pt x="1" y="0"/>
                </a:moveTo>
                <a:lnTo>
                  <a:pt x="63433" y="0"/>
                </a:lnTo>
                <a:lnTo>
                  <a:pt x="63433" y="12218"/>
                </a:lnTo>
                <a:lnTo>
                  <a:pt x="1" y="1221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9" name="Google Shape;379;p6"/>
          <p:cNvGrpSpPr/>
          <p:nvPr/>
        </p:nvGrpSpPr>
        <p:grpSpPr>
          <a:xfrm>
            <a:off x="-82196" y="4426949"/>
            <a:ext cx="9308392" cy="199214"/>
            <a:chOff x="0" y="3858250"/>
            <a:chExt cx="10043582" cy="201185"/>
          </a:xfrm>
        </p:grpSpPr>
        <p:sp>
          <p:nvSpPr>
            <p:cNvPr id="380" name="Google Shape;380;p6"/>
            <p:cNvSpPr/>
            <p:nvPr/>
          </p:nvSpPr>
          <p:spPr>
            <a:xfrm>
              <a:off x="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6"/>
            <p:cNvSpPr/>
            <p:nvPr/>
          </p:nvSpPr>
          <p:spPr>
            <a:xfrm>
              <a:off x="246400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6"/>
            <p:cNvSpPr/>
            <p:nvPr/>
          </p:nvSpPr>
          <p:spPr>
            <a:xfrm>
              <a:off x="4965125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6"/>
            <p:cNvSpPr/>
            <p:nvPr/>
          </p:nvSpPr>
          <p:spPr>
            <a:xfrm>
              <a:off x="746625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4" name="Google Shape;384;p6"/>
          <p:cNvGrpSpPr/>
          <p:nvPr/>
        </p:nvGrpSpPr>
        <p:grpSpPr>
          <a:xfrm>
            <a:off x="-54253" y="4352414"/>
            <a:ext cx="1401809" cy="795039"/>
            <a:chOff x="1250479" y="4425923"/>
            <a:chExt cx="762848" cy="432651"/>
          </a:xfrm>
        </p:grpSpPr>
        <p:sp>
          <p:nvSpPr>
            <p:cNvPr id="385" name="Google Shape;385;p6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6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6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6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6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6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6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6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6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6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6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6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6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6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6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0" name="Google Shape;400;p6"/>
          <p:cNvGrpSpPr/>
          <p:nvPr/>
        </p:nvGrpSpPr>
        <p:grpSpPr>
          <a:xfrm>
            <a:off x="7161167" y="4395946"/>
            <a:ext cx="1616012" cy="387225"/>
            <a:chOff x="6548528" y="4025143"/>
            <a:chExt cx="995265" cy="238483"/>
          </a:xfrm>
        </p:grpSpPr>
        <p:sp>
          <p:nvSpPr>
            <p:cNvPr id="401" name="Google Shape;401;p6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6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6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6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6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6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6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6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6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6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6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6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6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6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6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7"/>
          <p:cNvSpPr/>
          <p:nvPr/>
        </p:nvSpPr>
        <p:spPr>
          <a:xfrm>
            <a:off x="-346920" y="627375"/>
            <a:ext cx="9720658" cy="1110369"/>
          </a:xfrm>
          <a:custGeom>
            <a:avLst/>
            <a:gdLst/>
            <a:ahLst/>
            <a:cxnLst/>
            <a:rect l="l" t="t" r="r" b="b"/>
            <a:pathLst>
              <a:path w="68418" h="17627" extrusionOk="0">
                <a:moveTo>
                  <a:pt x="67628" y="9996"/>
                </a:moveTo>
                <a:cubicBezTo>
                  <a:pt x="67935" y="8384"/>
                  <a:pt x="68418" y="5775"/>
                  <a:pt x="68323" y="4203"/>
                </a:cubicBezTo>
                <a:cubicBezTo>
                  <a:pt x="58083" y="0"/>
                  <a:pt x="53887" y="8219"/>
                  <a:pt x="47108" y="4744"/>
                </a:cubicBezTo>
                <a:cubicBezTo>
                  <a:pt x="39214" y="702"/>
                  <a:pt x="31339" y="2822"/>
                  <a:pt x="25535" y="5336"/>
                </a:cubicBezTo>
                <a:cubicBezTo>
                  <a:pt x="18727" y="8285"/>
                  <a:pt x="9967" y="6896"/>
                  <a:pt x="2212" y="3436"/>
                </a:cubicBezTo>
                <a:cubicBezTo>
                  <a:pt x="1740" y="6776"/>
                  <a:pt x="1" y="14286"/>
                  <a:pt x="1441" y="17626"/>
                </a:cubicBezTo>
                <a:cubicBezTo>
                  <a:pt x="2548" y="17279"/>
                  <a:pt x="3440" y="14651"/>
                  <a:pt x="6206" y="13380"/>
                </a:cubicBezTo>
                <a:cubicBezTo>
                  <a:pt x="10818" y="11256"/>
                  <a:pt x="13877" y="13866"/>
                  <a:pt x="14656" y="13402"/>
                </a:cubicBezTo>
                <a:cubicBezTo>
                  <a:pt x="33107" y="2409"/>
                  <a:pt x="39591" y="9360"/>
                  <a:pt x="48150" y="10288"/>
                </a:cubicBezTo>
                <a:cubicBezTo>
                  <a:pt x="51461" y="10646"/>
                  <a:pt x="58079" y="3012"/>
                  <a:pt x="67628" y="9996"/>
                </a:cubicBezTo>
                <a:close/>
              </a:path>
            </a:pathLst>
          </a:custGeom>
          <a:solidFill>
            <a:srgbClr val="FFFFFF">
              <a:alpha val="303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8" name="Google Shape;418;p7"/>
          <p:cNvGrpSpPr/>
          <p:nvPr/>
        </p:nvGrpSpPr>
        <p:grpSpPr>
          <a:xfrm>
            <a:off x="-385079" y="-153546"/>
            <a:ext cx="1401812" cy="1274183"/>
            <a:chOff x="5935525" y="1576479"/>
            <a:chExt cx="1022922" cy="929789"/>
          </a:xfrm>
        </p:grpSpPr>
        <p:sp>
          <p:nvSpPr>
            <p:cNvPr id="419" name="Google Shape;419;p7"/>
            <p:cNvSpPr/>
            <p:nvPr/>
          </p:nvSpPr>
          <p:spPr>
            <a:xfrm>
              <a:off x="6274766" y="1725498"/>
              <a:ext cx="678872" cy="275677"/>
            </a:xfrm>
            <a:custGeom>
              <a:avLst/>
              <a:gdLst/>
              <a:ahLst/>
              <a:cxnLst/>
              <a:rect l="l" t="t" r="r" b="b"/>
              <a:pathLst>
                <a:path w="15950" h="6477" extrusionOk="0">
                  <a:moveTo>
                    <a:pt x="8881" y="2373"/>
                  </a:moveTo>
                  <a:cubicBezTo>
                    <a:pt x="10880" y="3893"/>
                    <a:pt x="12013" y="1887"/>
                    <a:pt x="13731" y="3648"/>
                  </a:cubicBezTo>
                  <a:cubicBezTo>
                    <a:pt x="14630" y="4573"/>
                    <a:pt x="14594" y="4865"/>
                    <a:pt x="15949" y="5238"/>
                  </a:cubicBezTo>
                  <a:cubicBezTo>
                    <a:pt x="13939" y="6477"/>
                    <a:pt x="13764" y="4664"/>
                    <a:pt x="11111" y="5263"/>
                  </a:cubicBezTo>
                  <a:cubicBezTo>
                    <a:pt x="10182" y="5475"/>
                    <a:pt x="9470" y="5812"/>
                    <a:pt x="8648" y="5256"/>
                  </a:cubicBezTo>
                  <a:cubicBezTo>
                    <a:pt x="7712" y="4617"/>
                    <a:pt x="7036" y="3813"/>
                    <a:pt x="5830" y="4003"/>
                  </a:cubicBezTo>
                  <a:cubicBezTo>
                    <a:pt x="3674" y="4343"/>
                    <a:pt x="3089" y="3886"/>
                    <a:pt x="1857" y="2175"/>
                  </a:cubicBezTo>
                  <a:cubicBezTo>
                    <a:pt x="1382" y="1518"/>
                    <a:pt x="1002" y="1006"/>
                    <a:pt x="268" y="626"/>
                  </a:cubicBezTo>
                  <a:cubicBezTo>
                    <a:pt x="1" y="491"/>
                    <a:pt x="184" y="520"/>
                    <a:pt x="527" y="454"/>
                  </a:cubicBezTo>
                  <a:cubicBezTo>
                    <a:pt x="1817" y="217"/>
                    <a:pt x="2881" y="1"/>
                    <a:pt x="4028" y="768"/>
                  </a:cubicBezTo>
                  <a:cubicBezTo>
                    <a:pt x="5227" y="1565"/>
                    <a:pt x="5165" y="1616"/>
                    <a:pt x="6663" y="1444"/>
                  </a:cubicBezTo>
                  <a:cubicBezTo>
                    <a:pt x="7811" y="1317"/>
                    <a:pt x="7741" y="1452"/>
                    <a:pt x="8669" y="22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7"/>
            <p:cNvSpPr/>
            <p:nvPr/>
          </p:nvSpPr>
          <p:spPr>
            <a:xfrm>
              <a:off x="6269956" y="1744950"/>
              <a:ext cx="688491" cy="224347"/>
            </a:xfrm>
            <a:custGeom>
              <a:avLst/>
              <a:gdLst/>
              <a:ahLst/>
              <a:cxnLst/>
              <a:rect l="l" t="t" r="r" b="b"/>
              <a:pathLst>
                <a:path w="16176" h="5271" extrusionOk="0">
                  <a:moveTo>
                    <a:pt x="63" y="151"/>
                  </a:moveTo>
                  <a:cubicBezTo>
                    <a:pt x="1503" y="428"/>
                    <a:pt x="2248" y="469"/>
                    <a:pt x="3436" y="1430"/>
                  </a:cubicBezTo>
                  <a:cubicBezTo>
                    <a:pt x="5004" y="2694"/>
                    <a:pt x="5278" y="1854"/>
                    <a:pt x="6871" y="1810"/>
                  </a:cubicBezTo>
                  <a:cubicBezTo>
                    <a:pt x="8713" y="1766"/>
                    <a:pt x="8231" y="3794"/>
                    <a:pt x="10789" y="3392"/>
                  </a:cubicBezTo>
                  <a:cubicBezTo>
                    <a:pt x="12989" y="3049"/>
                    <a:pt x="12382" y="3180"/>
                    <a:pt x="14100" y="4412"/>
                  </a:cubicBezTo>
                  <a:cubicBezTo>
                    <a:pt x="15295" y="5271"/>
                    <a:pt x="16176" y="4796"/>
                    <a:pt x="15540" y="4766"/>
                  </a:cubicBezTo>
                  <a:cubicBezTo>
                    <a:pt x="13822" y="4686"/>
                    <a:pt x="14052" y="3787"/>
                    <a:pt x="12861" y="3315"/>
                  </a:cubicBezTo>
                  <a:cubicBezTo>
                    <a:pt x="11363" y="2716"/>
                    <a:pt x="10003" y="3900"/>
                    <a:pt x="8958" y="2906"/>
                  </a:cubicBezTo>
                  <a:cubicBezTo>
                    <a:pt x="7957" y="1952"/>
                    <a:pt x="7540" y="1404"/>
                    <a:pt x="6060" y="1821"/>
                  </a:cubicBezTo>
                  <a:cubicBezTo>
                    <a:pt x="3999" y="2402"/>
                    <a:pt x="3871" y="1199"/>
                    <a:pt x="2215" y="531"/>
                  </a:cubicBezTo>
                  <a:cubicBezTo>
                    <a:pt x="1744" y="341"/>
                    <a:pt x="1210" y="227"/>
                    <a:pt x="713" y="118"/>
                  </a:cubicBezTo>
                  <a:cubicBezTo>
                    <a:pt x="487" y="70"/>
                    <a:pt x="227" y="1"/>
                    <a:pt x="1" y="81"/>
                  </a:cubicBezTo>
                  <a:lnTo>
                    <a:pt x="23" y="1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7"/>
            <p:cNvSpPr/>
            <p:nvPr/>
          </p:nvSpPr>
          <p:spPr>
            <a:xfrm>
              <a:off x="6300773" y="1746355"/>
              <a:ext cx="645248" cy="218899"/>
            </a:xfrm>
            <a:custGeom>
              <a:avLst/>
              <a:gdLst/>
              <a:ahLst/>
              <a:cxnLst/>
              <a:rect l="l" t="t" r="r" b="b"/>
              <a:pathLst>
                <a:path w="15160" h="5143" extrusionOk="0">
                  <a:moveTo>
                    <a:pt x="7982" y="4028"/>
                  </a:moveTo>
                  <a:cubicBezTo>
                    <a:pt x="9926" y="5143"/>
                    <a:pt x="10496" y="3155"/>
                    <a:pt x="12747" y="4412"/>
                  </a:cubicBezTo>
                  <a:cubicBezTo>
                    <a:pt x="13478" y="4821"/>
                    <a:pt x="14012" y="5099"/>
                    <a:pt x="14871" y="4869"/>
                  </a:cubicBezTo>
                  <a:cubicBezTo>
                    <a:pt x="14980" y="4839"/>
                    <a:pt x="15159" y="4733"/>
                    <a:pt x="14812" y="4766"/>
                  </a:cubicBezTo>
                  <a:cubicBezTo>
                    <a:pt x="13032" y="4942"/>
                    <a:pt x="13420" y="4320"/>
                    <a:pt x="12035" y="3929"/>
                  </a:cubicBezTo>
                  <a:cubicBezTo>
                    <a:pt x="10445" y="3483"/>
                    <a:pt x="9469" y="4938"/>
                    <a:pt x="7861" y="3787"/>
                  </a:cubicBezTo>
                  <a:cubicBezTo>
                    <a:pt x="6633" y="2906"/>
                    <a:pt x="6633" y="2508"/>
                    <a:pt x="4974" y="2734"/>
                  </a:cubicBezTo>
                  <a:cubicBezTo>
                    <a:pt x="2094" y="3125"/>
                    <a:pt x="2558" y="954"/>
                    <a:pt x="556" y="140"/>
                  </a:cubicBezTo>
                  <a:cubicBezTo>
                    <a:pt x="212" y="1"/>
                    <a:pt x="0" y="59"/>
                    <a:pt x="603" y="311"/>
                  </a:cubicBezTo>
                  <a:cubicBezTo>
                    <a:pt x="2387" y="1053"/>
                    <a:pt x="2080" y="3176"/>
                    <a:pt x="4846" y="2884"/>
                  </a:cubicBezTo>
                  <a:cubicBezTo>
                    <a:pt x="5427" y="2822"/>
                    <a:pt x="6257" y="2643"/>
                    <a:pt x="6732" y="3052"/>
                  </a:cubicBezTo>
                  <a:cubicBezTo>
                    <a:pt x="7214" y="3465"/>
                    <a:pt x="7412" y="3688"/>
                    <a:pt x="7982" y="40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7"/>
            <p:cNvSpPr/>
            <p:nvPr/>
          </p:nvSpPr>
          <p:spPr>
            <a:xfrm>
              <a:off x="6223773" y="1814969"/>
              <a:ext cx="269293" cy="688193"/>
            </a:xfrm>
            <a:custGeom>
              <a:avLst/>
              <a:gdLst/>
              <a:ahLst/>
              <a:cxnLst/>
              <a:rect l="l" t="t" r="r" b="b"/>
              <a:pathLst>
                <a:path w="6327" h="16169" extrusionOk="0">
                  <a:moveTo>
                    <a:pt x="1999" y="7551"/>
                  </a:moveTo>
                  <a:cubicBezTo>
                    <a:pt x="2306" y="5055"/>
                    <a:pt x="0" y="5091"/>
                    <a:pt x="658" y="2719"/>
                  </a:cubicBezTo>
                  <a:cubicBezTo>
                    <a:pt x="1002" y="1477"/>
                    <a:pt x="1272" y="1363"/>
                    <a:pt x="910" y="0"/>
                  </a:cubicBezTo>
                  <a:cubicBezTo>
                    <a:pt x="2997" y="1111"/>
                    <a:pt x="1520" y="2178"/>
                    <a:pt x="3373" y="4166"/>
                  </a:cubicBezTo>
                  <a:cubicBezTo>
                    <a:pt x="4024" y="4865"/>
                    <a:pt x="4674" y="5307"/>
                    <a:pt x="4609" y="6301"/>
                  </a:cubicBezTo>
                  <a:cubicBezTo>
                    <a:pt x="4532" y="7430"/>
                    <a:pt x="4174" y="8420"/>
                    <a:pt x="4945" y="9363"/>
                  </a:cubicBezTo>
                  <a:cubicBezTo>
                    <a:pt x="6326" y="11055"/>
                    <a:pt x="6228" y="11790"/>
                    <a:pt x="5372" y="13716"/>
                  </a:cubicBezTo>
                  <a:cubicBezTo>
                    <a:pt x="5040" y="14458"/>
                    <a:pt x="4791" y="15042"/>
                    <a:pt x="4835" y="15872"/>
                  </a:cubicBezTo>
                  <a:cubicBezTo>
                    <a:pt x="4850" y="16168"/>
                    <a:pt x="4784" y="16000"/>
                    <a:pt x="4554" y="15733"/>
                  </a:cubicBezTo>
                  <a:cubicBezTo>
                    <a:pt x="3699" y="14739"/>
                    <a:pt x="2979" y="13931"/>
                    <a:pt x="3059" y="12550"/>
                  </a:cubicBezTo>
                  <a:cubicBezTo>
                    <a:pt x="3147" y="11117"/>
                    <a:pt x="3220" y="11143"/>
                    <a:pt x="2317" y="9933"/>
                  </a:cubicBezTo>
                  <a:cubicBezTo>
                    <a:pt x="1626" y="9009"/>
                    <a:pt x="1780" y="8998"/>
                    <a:pt x="1959" y="78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7"/>
            <p:cNvSpPr/>
            <p:nvPr/>
          </p:nvSpPr>
          <p:spPr>
            <a:xfrm>
              <a:off x="6260762" y="1810585"/>
              <a:ext cx="175357" cy="695684"/>
            </a:xfrm>
            <a:custGeom>
              <a:avLst/>
              <a:gdLst/>
              <a:ahLst/>
              <a:cxnLst/>
              <a:rect l="l" t="t" r="r" b="b"/>
              <a:pathLst>
                <a:path w="4120" h="16345" extrusionOk="0">
                  <a:moveTo>
                    <a:pt x="4109" y="16260"/>
                  </a:moveTo>
                  <a:cubicBezTo>
                    <a:pt x="3623" y="14875"/>
                    <a:pt x="3283" y="14210"/>
                    <a:pt x="3513" y="12701"/>
                  </a:cubicBezTo>
                  <a:cubicBezTo>
                    <a:pt x="3816" y="10705"/>
                    <a:pt x="2950" y="10895"/>
                    <a:pt x="2113" y="9539"/>
                  </a:cubicBezTo>
                  <a:cubicBezTo>
                    <a:pt x="1141" y="7972"/>
                    <a:pt x="3137" y="7365"/>
                    <a:pt x="1503" y="5362"/>
                  </a:cubicBezTo>
                  <a:cubicBezTo>
                    <a:pt x="96" y="3634"/>
                    <a:pt x="516" y="4090"/>
                    <a:pt x="714" y="1985"/>
                  </a:cubicBezTo>
                  <a:cubicBezTo>
                    <a:pt x="852" y="524"/>
                    <a:pt x="1" y="1"/>
                    <a:pt x="293" y="564"/>
                  </a:cubicBezTo>
                  <a:cubicBezTo>
                    <a:pt x="1090" y="2088"/>
                    <a:pt x="198" y="2340"/>
                    <a:pt x="388" y="3608"/>
                  </a:cubicBezTo>
                  <a:cubicBezTo>
                    <a:pt x="630" y="5205"/>
                    <a:pt x="2340" y="5782"/>
                    <a:pt x="2007" y="7186"/>
                  </a:cubicBezTo>
                  <a:cubicBezTo>
                    <a:pt x="1686" y="8531"/>
                    <a:pt x="1423" y="9167"/>
                    <a:pt x="2530" y="10237"/>
                  </a:cubicBezTo>
                  <a:cubicBezTo>
                    <a:pt x="4068" y="11725"/>
                    <a:pt x="3096" y="12437"/>
                    <a:pt x="3352" y="14206"/>
                  </a:cubicBezTo>
                  <a:cubicBezTo>
                    <a:pt x="3425" y="14711"/>
                    <a:pt x="3597" y="15226"/>
                    <a:pt x="3754" y="15712"/>
                  </a:cubicBezTo>
                  <a:cubicBezTo>
                    <a:pt x="3824" y="15931"/>
                    <a:pt x="3897" y="16191"/>
                    <a:pt x="4083" y="16344"/>
                  </a:cubicBezTo>
                  <a:lnTo>
                    <a:pt x="4120" y="162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7"/>
            <p:cNvSpPr/>
            <p:nvPr/>
          </p:nvSpPr>
          <p:spPr>
            <a:xfrm>
              <a:off x="6265912" y="1821949"/>
              <a:ext cx="223411" cy="657548"/>
            </a:xfrm>
            <a:custGeom>
              <a:avLst/>
              <a:gdLst/>
              <a:ahLst/>
              <a:cxnLst/>
              <a:rect l="l" t="t" r="r" b="b"/>
              <a:pathLst>
                <a:path w="5249" h="15449" extrusionOk="0">
                  <a:moveTo>
                    <a:pt x="3012" y="6553"/>
                  </a:moveTo>
                  <a:cubicBezTo>
                    <a:pt x="2990" y="4313"/>
                    <a:pt x="987" y="4825"/>
                    <a:pt x="936" y="2245"/>
                  </a:cubicBezTo>
                  <a:cubicBezTo>
                    <a:pt x="922" y="1408"/>
                    <a:pt x="892" y="805"/>
                    <a:pt x="260" y="180"/>
                  </a:cubicBezTo>
                  <a:cubicBezTo>
                    <a:pt x="180" y="99"/>
                    <a:pt x="1" y="1"/>
                    <a:pt x="205" y="282"/>
                  </a:cubicBezTo>
                  <a:cubicBezTo>
                    <a:pt x="1250" y="1729"/>
                    <a:pt x="520" y="1711"/>
                    <a:pt x="881" y="3103"/>
                  </a:cubicBezTo>
                  <a:cubicBezTo>
                    <a:pt x="1298" y="4701"/>
                    <a:pt x="3045" y="4810"/>
                    <a:pt x="2858" y="6780"/>
                  </a:cubicBezTo>
                  <a:cubicBezTo>
                    <a:pt x="2720" y="8282"/>
                    <a:pt x="2376" y="8483"/>
                    <a:pt x="3407" y="9802"/>
                  </a:cubicBezTo>
                  <a:cubicBezTo>
                    <a:pt x="5194" y="12094"/>
                    <a:pt x="3089" y="12784"/>
                    <a:pt x="3396" y="14926"/>
                  </a:cubicBezTo>
                  <a:cubicBezTo>
                    <a:pt x="3447" y="15295"/>
                    <a:pt x="3604" y="15449"/>
                    <a:pt x="3516" y="14798"/>
                  </a:cubicBezTo>
                  <a:cubicBezTo>
                    <a:pt x="3260" y="12887"/>
                    <a:pt x="5249" y="12079"/>
                    <a:pt x="3600" y="9839"/>
                  </a:cubicBezTo>
                  <a:cubicBezTo>
                    <a:pt x="3257" y="9371"/>
                    <a:pt x="2683" y="8742"/>
                    <a:pt x="2796" y="8125"/>
                  </a:cubicBezTo>
                  <a:cubicBezTo>
                    <a:pt x="2910" y="7500"/>
                    <a:pt x="3005" y="7218"/>
                    <a:pt x="3012" y="65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7"/>
            <p:cNvSpPr/>
            <p:nvPr/>
          </p:nvSpPr>
          <p:spPr>
            <a:xfrm>
              <a:off x="6512617" y="2248191"/>
              <a:ext cx="87636" cy="81082"/>
            </a:xfrm>
            <a:custGeom>
              <a:avLst/>
              <a:gdLst/>
              <a:ahLst/>
              <a:cxnLst/>
              <a:rect l="l" t="t" r="r" b="b"/>
              <a:pathLst>
                <a:path w="2059" h="1905" extrusionOk="0">
                  <a:moveTo>
                    <a:pt x="1156" y="1886"/>
                  </a:moveTo>
                  <a:cubicBezTo>
                    <a:pt x="1177" y="1904"/>
                    <a:pt x="1210" y="1904"/>
                    <a:pt x="1232" y="1882"/>
                  </a:cubicBezTo>
                  <a:cubicBezTo>
                    <a:pt x="1251" y="1860"/>
                    <a:pt x="1251" y="1824"/>
                    <a:pt x="1229" y="1806"/>
                  </a:cubicBezTo>
                  <a:cubicBezTo>
                    <a:pt x="352" y="987"/>
                    <a:pt x="352" y="377"/>
                    <a:pt x="388" y="165"/>
                  </a:cubicBezTo>
                  <a:lnTo>
                    <a:pt x="1963" y="1648"/>
                  </a:lnTo>
                  <a:cubicBezTo>
                    <a:pt x="1985" y="1667"/>
                    <a:pt x="2018" y="1667"/>
                    <a:pt x="2040" y="1645"/>
                  </a:cubicBezTo>
                  <a:cubicBezTo>
                    <a:pt x="2058" y="1623"/>
                    <a:pt x="2058" y="1586"/>
                    <a:pt x="2036" y="1568"/>
                  </a:cubicBezTo>
                  <a:lnTo>
                    <a:pt x="395" y="22"/>
                  </a:lnTo>
                  <a:cubicBezTo>
                    <a:pt x="388" y="15"/>
                    <a:pt x="384" y="11"/>
                    <a:pt x="377" y="8"/>
                  </a:cubicBezTo>
                  <a:cubicBezTo>
                    <a:pt x="348" y="0"/>
                    <a:pt x="319" y="11"/>
                    <a:pt x="308" y="40"/>
                  </a:cubicBezTo>
                  <a:cubicBezTo>
                    <a:pt x="304" y="44"/>
                    <a:pt x="1" y="808"/>
                    <a:pt x="1156" y="1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7"/>
            <p:cNvSpPr/>
            <p:nvPr/>
          </p:nvSpPr>
          <p:spPr>
            <a:xfrm>
              <a:off x="6515597" y="2232953"/>
              <a:ext cx="86061" cy="47159"/>
            </a:xfrm>
            <a:custGeom>
              <a:avLst/>
              <a:gdLst/>
              <a:ahLst/>
              <a:cxnLst/>
              <a:rect l="l" t="t" r="r" b="b"/>
              <a:pathLst>
                <a:path w="2022" h="1108" extrusionOk="0">
                  <a:moveTo>
                    <a:pt x="59" y="4"/>
                  </a:moveTo>
                  <a:cubicBezTo>
                    <a:pt x="29" y="0"/>
                    <a:pt x="4" y="26"/>
                    <a:pt x="4" y="55"/>
                  </a:cubicBezTo>
                  <a:cubicBezTo>
                    <a:pt x="0" y="84"/>
                    <a:pt x="22" y="110"/>
                    <a:pt x="55" y="113"/>
                  </a:cubicBezTo>
                  <a:cubicBezTo>
                    <a:pt x="263" y="124"/>
                    <a:pt x="552" y="238"/>
                    <a:pt x="848" y="391"/>
                  </a:cubicBezTo>
                  <a:cubicBezTo>
                    <a:pt x="1268" y="610"/>
                    <a:pt x="1696" y="903"/>
                    <a:pt x="1926" y="1085"/>
                  </a:cubicBezTo>
                  <a:cubicBezTo>
                    <a:pt x="1948" y="1107"/>
                    <a:pt x="1985" y="1104"/>
                    <a:pt x="2003" y="1078"/>
                  </a:cubicBezTo>
                  <a:cubicBezTo>
                    <a:pt x="2021" y="1056"/>
                    <a:pt x="2017" y="1020"/>
                    <a:pt x="1992" y="1001"/>
                  </a:cubicBezTo>
                  <a:cubicBezTo>
                    <a:pt x="1758" y="815"/>
                    <a:pt x="1323" y="515"/>
                    <a:pt x="899" y="296"/>
                  </a:cubicBezTo>
                  <a:cubicBezTo>
                    <a:pt x="589" y="135"/>
                    <a:pt x="285" y="15"/>
                    <a:pt x="59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7"/>
            <p:cNvSpPr/>
            <p:nvPr/>
          </p:nvSpPr>
          <p:spPr>
            <a:xfrm>
              <a:off x="6543264" y="2309952"/>
              <a:ext cx="53544" cy="40477"/>
            </a:xfrm>
            <a:custGeom>
              <a:avLst/>
              <a:gdLst/>
              <a:ahLst/>
              <a:cxnLst/>
              <a:rect l="l" t="t" r="r" b="b"/>
              <a:pathLst>
                <a:path w="1258" h="951" extrusionOk="0">
                  <a:moveTo>
                    <a:pt x="859" y="738"/>
                  </a:moveTo>
                  <a:cubicBezTo>
                    <a:pt x="1258" y="146"/>
                    <a:pt x="1" y="0"/>
                    <a:pt x="351" y="702"/>
                  </a:cubicBezTo>
                  <a:cubicBezTo>
                    <a:pt x="479" y="950"/>
                    <a:pt x="680" y="892"/>
                    <a:pt x="859" y="7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7"/>
            <p:cNvSpPr/>
            <p:nvPr/>
          </p:nvSpPr>
          <p:spPr>
            <a:xfrm>
              <a:off x="6580763" y="2299652"/>
              <a:ext cx="53544" cy="40519"/>
            </a:xfrm>
            <a:custGeom>
              <a:avLst/>
              <a:gdLst/>
              <a:ahLst/>
              <a:cxnLst/>
              <a:rect l="l" t="t" r="r" b="b"/>
              <a:pathLst>
                <a:path w="1258" h="952" extrusionOk="0">
                  <a:moveTo>
                    <a:pt x="859" y="739"/>
                  </a:moveTo>
                  <a:cubicBezTo>
                    <a:pt x="1258" y="143"/>
                    <a:pt x="0" y="1"/>
                    <a:pt x="355" y="703"/>
                  </a:cubicBezTo>
                  <a:cubicBezTo>
                    <a:pt x="479" y="951"/>
                    <a:pt x="684" y="893"/>
                    <a:pt x="859" y="7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7"/>
            <p:cNvSpPr/>
            <p:nvPr/>
          </p:nvSpPr>
          <p:spPr>
            <a:xfrm>
              <a:off x="6575017" y="2256874"/>
              <a:ext cx="53544" cy="40647"/>
            </a:xfrm>
            <a:custGeom>
              <a:avLst/>
              <a:gdLst/>
              <a:ahLst/>
              <a:cxnLst/>
              <a:rect l="l" t="t" r="r" b="b"/>
              <a:pathLst>
                <a:path w="1258" h="955" extrusionOk="0">
                  <a:moveTo>
                    <a:pt x="859" y="743"/>
                  </a:moveTo>
                  <a:cubicBezTo>
                    <a:pt x="1257" y="147"/>
                    <a:pt x="0" y="1"/>
                    <a:pt x="355" y="706"/>
                  </a:cubicBezTo>
                  <a:cubicBezTo>
                    <a:pt x="479" y="955"/>
                    <a:pt x="680" y="896"/>
                    <a:pt x="859" y="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7"/>
            <p:cNvSpPr/>
            <p:nvPr/>
          </p:nvSpPr>
          <p:spPr>
            <a:xfrm>
              <a:off x="6264380" y="1770021"/>
              <a:ext cx="311600" cy="525945"/>
            </a:xfrm>
            <a:custGeom>
              <a:avLst/>
              <a:gdLst/>
              <a:ahLst/>
              <a:cxnLst/>
              <a:rect l="l" t="t" r="r" b="b"/>
              <a:pathLst>
                <a:path w="7321" h="12357" extrusionOk="0">
                  <a:moveTo>
                    <a:pt x="7221" y="12334"/>
                  </a:moveTo>
                  <a:cubicBezTo>
                    <a:pt x="7243" y="12356"/>
                    <a:pt x="7280" y="12356"/>
                    <a:pt x="7298" y="12334"/>
                  </a:cubicBezTo>
                  <a:cubicBezTo>
                    <a:pt x="7320" y="12309"/>
                    <a:pt x="7320" y="12276"/>
                    <a:pt x="7298" y="12257"/>
                  </a:cubicBezTo>
                  <a:cubicBezTo>
                    <a:pt x="6871" y="11863"/>
                    <a:pt x="6308" y="11344"/>
                    <a:pt x="5796" y="10712"/>
                  </a:cubicBezTo>
                  <a:cubicBezTo>
                    <a:pt x="5285" y="10079"/>
                    <a:pt x="4820" y="9334"/>
                    <a:pt x="4583" y="8479"/>
                  </a:cubicBezTo>
                  <a:cubicBezTo>
                    <a:pt x="4371" y="7711"/>
                    <a:pt x="4053" y="6944"/>
                    <a:pt x="3709" y="6246"/>
                  </a:cubicBezTo>
                  <a:cubicBezTo>
                    <a:pt x="3271" y="5358"/>
                    <a:pt x="2785" y="4587"/>
                    <a:pt x="2412" y="4090"/>
                  </a:cubicBezTo>
                  <a:cubicBezTo>
                    <a:pt x="2299" y="3936"/>
                    <a:pt x="2149" y="3753"/>
                    <a:pt x="1981" y="3552"/>
                  </a:cubicBezTo>
                  <a:cubicBezTo>
                    <a:pt x="1221" y="2628"/>
                    <a:pt x="113" y="1287"/>
                    <a:pt x="259" y="62"/>
                  </a:cubicBezTo>
                  <a:cubicBezTo>
                    <a:pt x="259" y="33"/>
                    <a:pt x="241" y="7"/>
                    <a:pt x="208" y="4"/>
                  </a:cubicBezTo>
                  <a:cubicBezTo>
                    <a:pt x="179" y="0"/>
                    <a:pt x="154" y="22"/>
                    <a:pt x="150" y="51"/>
                  </a:cubicBezTo>
                  <a:cubicBezTo>
                    <a:pt x="0" y="1319"/>
                    <a:pt x="1126" y="2683"/>
                    <a:pt x="1897" y="3622"/>
                  </a:cubicBezTo>
                  <a:cubicBezTo>
                    <a:pt x="2061" y="3819"/>
                    <a:pt x="2211" y="3998"/>
                    <a:pt x="2328" y="4155"/>
                  </a:cubicBezTo>
                  <a:cubicBezTo>
                    <a:pt x="2693" y="4649"/>
                    <a:pt x="3176" y="5413"/>
                    <a:pt x="3611" y="6293"/>
                  </a:cubicBezTo>
                  <a:cubicBezTo>
                    <a:pt x="3954" y="6984"/>
                    <a:pt x="4269" y="7748"/>
                    <a:pt x="4481" y="8504"/>
                  </a:cubicBezTo>
                  <a:cubicBezTo>
                    <a:pt x="4722" y="9381"/>
                    <a:pt x="5193" y="10142"/>
                    <a:pt x="5712" y="10781"/>
                  </a:cubicBezTo>
                  <a:cubicBezTo>
                    <a:pt x="6227" y="11417"/>
                    <a:pt x="6794" y="11940"/>
                    <a:pt x="7221" y="1233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7"/>
            <p:cNvSpPr/>
            <p:nvPr/>
          </p:nvSpPr>
          <p:spPr>
            <a:xfrm>
              <a:off x="6706755" y="2006297"/>
              <a:ext cx="87934" cy="46095"/>
            </a:xfrm>
            <a:custGeom>
              <a:avLst/>
              <a:gdLst/>
              <a:ahLst/>
              <a:cxnLst/>
              <a:rect l="l" t="t" r="r" b="b"/>
              <a:pathLst>
                <a:path w="2066" h="1083" extrusionOk="0">
                  <a:moveTo>
                    <a:pt x="1495" y="1075"/>
                  </a:moveTo>
                  <a:cubicBezTo>
                    <a:pt x="1521" y="1082"/>
                    <a:pt x="1546" y="1064"/>
                    <a:pt x="1554" y="1038"/>
                  </a:cubicBezTo>
                  <a:cubicBezTo>
                    <a:pt x="1557" y="1013"/>
                    <a:pt x="1543" y="987"/>
                    <a:pt x="1514" y="980"/>
                  </a:cubicBezTo>
                  <a:cubicBezTo>
                    <a:pt x="472" y="757"/>
                    <a:pt x="194" y="293"/>
                    <a:pt x="125" y="114"/>
                  </a:cubicBezTo>
                  <a:lnTo>
                    <a:pt x="2003" y="527"/>
                  </a:lnTo>
                  <a:cubicBezTo>
                    <a:pt x="2029" y="530"/>
                    <a:pt x="2054" y="516"/>
                    <a:pt x="2058" y="490"/>
                  </a:cubicBezTo>
                  <a:cubicBezTo>
                    <a:pt x="2065" y="461"/>
                    <a:pt x="2047" y="435"/>
                    <a:pt x="2022" y="432"/>
                  </a:cubicBezTo>
                  <a:lnTo>
                    <a:pt x="66" y="4"/>
                  </a:lnTo>
                  <a:cubicBezTo>
                    <a:pt x="59" y="0"/>
                    <a:pt x="52" y="0"/>
                    <a:pt x="44" y="0"/>
                  </a:cubicBezTo>
                  <a:cubicBezTo>
                    <a:pt x="19" y="8"/>
                    <a:pt x="1" y="33"/>
                    <a:pt x="8" y="59"/>
                  </a:cubicBezTo>
                  <a:cubicBezTo>
                    <a:pt x="8" y="59"/>
                    <a:pt x="125" y="782"/>
                    <a:pt x="1495" y="1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7"/>
            <p:cNvSpPr/>
            <p:nvPr/>
          </p:nvSpPr>
          <p:spPr>
            <a:xfrm>
              <a:off x="6692283" y="1991356"/>
              <a:ext cx="85465" cy="12173"/>
            </a:xfrm>
            <a:custGeom>
              <a:avLst/>
              <a:gdLst/>
              <a:ahLst/>
              <a:cxnLst/>
              <a:rect l="l" t="t" r="r" b="b"/>
              <a:pathLst>
                <a:path w="2008" h="286" extrusionOk="0">
                  <a:moveTo>
                    <a:pt x="30" y="187"/>
                  </a:moveTo>
                  <a:cubicBezTo>
                    <a:pt x="8" y="202"/>
                    <a:pt x="1" y="231"/>
                    <a:pt x="12" y="253"/>
                  </a:cubicBezTo>
                  <a:cubicBezTo>
                    <a:pt x="23" y="278"/>
                    <a:pt x="52" y="286"/>
                    <a:pt x="77" y="275"/>
                  </a:cubicBezTo>
                  <a:cubicBezTo>
                    <a:pt x="242" y="187"/>
                    <a:pt x="516" y="143"/>
                    <a:pt x="808" y="125"/>
                  </a:cubicBezTo>
                  <a:cubicBezTo>
                    <a:pt x="1229" y="99"/>
                    <a:pt x="1689" y="125"/>
                    <a:pt x="1949" y="161"/>
                  </a:cubicBezTo>
                  <a:cubicBezTo>
                    <a:pt x="1974" y="165"/>
                    <a:pt x="2000" y="147"/>
                    <a:pt x="2003" y="121"/>
                  </a:cubicBezTo>
                  <a:cubicBezTo>
                    <a:pt x="2007" y="96"/>
                    <a:pt x="1989" y="70"/>
                    <a:pt x="1963" y="66"/>
                  </a:cubicBezTo>
                  <a:cubicBezTo>
                    <a:pt x="1696" y="30"/>
                    <a:pt x="1229" y="1"/>
                    <a:pt x="805" y="30"/>
                  </a:cubicBezTo>
                  <a:cubicBezTo>
                    <a:pt x="498" y="48"/>
                    <a:pt x="209" y="96"/>
                    <a:pt x="30" y="1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7"/>
            <p:cNvSpPr/>
            <p:nvPr/>
          </p:nvSpPr>
          <p:spPr>
            <a:xfrm>
              <a:off x="6747830" y="2026685"/>
              <a:ext cx="43754" cy="41413"/>
            </a:xfrm>
            <a:custGeom>
              <a:avLst/>
              <a:gdLst/>
              <a:ahLst/>
              <a:cxnLst/>
              <a:rect l="l" t="t" r="r" b="b"/>
              <a:pathLst>
                <a:path w="1028" h="973" extrusionOk="0">
                  <a:moveTo>
                    <a:pt x="994" y="636"/>
                  </a:moveTo>
                  <a:cubicBezTo>
                    <a:pt x="1027" y="0"/>
                    <a:pt x="0" y="464"/>
                    <a:pt x="592" y="837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7"/>
            <p:cNvSpPr/>
            <p:nvPr/>
          </p:nvSpPr>
          <p:spPr>
            <a:xfrm>
              <a:off x="6771794" y="2001614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1" y="637"/>
                  </a:moveTo>
                  <a:cubicBezTo>
                    <a:pt x="1023" y="1"/>
                    <a:pt x="0" y="465"/>
                    <a:pt x="589" y="841"/>
                  </a:cubicBezTo>
                  <a:cubicBezTo>
                    <a:pt x="797" y="973"/>
                    <a:pt x="925" y="834"/>
                    <a:pt x="991" y="6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7"/>
            <p:cNvSpPr/>
            <p:nvPr/>
          </p:nvSpPr>
          <p:spPr>
            <a:xfrm>
              <a:off x="6747830" y="1971777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4" y="636"/>
                  </a:moveTo>
                  <a:cubicBezTo>
                    <a:pt x="1024" y="0"/>
                    <a:pt x="0" y="464"/>
                    <a:pt x="592" y="841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7"/>
            <p:cNvSpPr/>
            <p:nvPr/>
          </p:nvSpPr>
          <p:spPr>
            <a:xfrm>
              <a:off x="6294090" y="1758017"/>
              <a:ext cx="471465" cy="264313"/>
            </a:xfrm>
            <a:custGeom>
              <a:avLst/>
              <a:gdLst/>
              <a:ahLst/>
              <a:cxnLst/>
              <a:rect l="l" t="t" r="r" b="b"/>
              <a:pathLst>
                <a:path w="11077" h="6210" extrusionOk="0">
                  <a:moveTo>
                    <a:pt x="11011" y="6203"/>
                  </a:moveTo>
                  <a:cubicBezTo>
                    <a:pt x="11040" y="6210"/>
                    <a:pt x="11066" y="6192"/>
                    <a:pt x="11070" y="6166"/>
                  </a:cubicBezTo>
                  <a:cubicBezTo>
                    <a:pt x="11077" y="6140"/>
                    <a:pt x="11059" y="6115"/>
                    <a:pt x="11033" y="6111"/>
                  </a:cubicBezTo>
                  <a:cubicBezTo>
                    <a:pt x="10525" y="6005"/>
                    <a:pt x="9864" y="5866"/>
                    <a:pt x="9184" y="5618"/>
                  </a:cubicBezTo>
                  <a:cubicBezTo>
                    <a:pt x="8508" y="5369"/>
                    <a:pt x="7813" y="5015"/>
                    <a:pt x="7240" y="4470"/>
                  </a:cubicBezTo>
                  <a:cubicBezTo>
                    <a:pt x="6728" y="3984"/>
                    <a:pt x="6132" y="3542"/>
                    <a:pt x="5551" y="3169"/>
                  </a:cubicBezTo>
                  <a:cubicBezTo>
                    <a:pt x="4813" y="2694"/>
                    <a:pt x="4093" y="2329"/>
                    <a:pt x="3582" y="2120"/>
                  </a:cubicBezTo>
                  <a:cubicBezTo>
                    <a:pt x="3424" y="2055"/>
                    <a:pt x="3227" y="1985"/>
                    <a:pt x="3008" y="1908"/>
                  </a:cubicBezTo>
                  <a:cubicBezTo>
                    <a:pt x="2006" y="1550"/>
                    <a:pt x="552" y="1031"/>
                    <a:pt x="99" y="37"/>
                  </a:cubicBezTo>
                  <a:cubicBezTo>
                    <a:pt x="88" y="12"/>
                    <a:pt x="59" y="1"/>
                    <a:pt x="37" y="12"/>
                  </a:cubicBezTo>
                  <a:cubicBezTo>
                    <a:pt x="11" y="23"/>
                    <a:pt x="0" y="52"/>
                    <a:pt x="11" y="74"/>
                  </a:cubicBezTo>
                  <a:cubicBezTo>
                    <a:pt x="479" y="1112"/>
                    <a:pt x="1959" y="1634"/>
                    <a:pt x="2975" y="1996"/>
                  </a:cubicBezTo>
                  <a:cubicBezTo>
                    <a:pt x="3190" y="2073"/>
                    <a:pt x="3384" y="2142"/>
                    <a:pt x="3545" y="2208"/>
                  </a:cubicBezTo>
                  <a:cubicBezTo>
                    <a:pt x="4049" y="2416"/>
                    <a:pt x="4766" y="2778"/>
                    <a:pt x="5500" y="3250"/>
                  </a:cubicBezTo>
                  <a:cubicBezTo>
                    <a:pt x="6078" y="3622"/>
                    <a:pt x="6666" y="4057"/>
                    <a:pt x="7174" y="4540"/>
                  </a:cubicBezTo>
                  <a:cubicBezTo>
                    <a:pt x="7759" y="5095"/>
                    <a:pt x="8464" y="5457"/>
                    <a:pt x="9151" y="5709"/>
                  </a:cubicBezTo>
                  <a:cubicBezTo>
                    <a:pt x="9838" y="5958"/>
                    <a:pt x="10503" y="6097"/>
                    <a:pt x="11011" y="62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7"/>
            <p:cNvSpPr/>
            <p:nvPr/>
          </p:nvSpPr>
          <p:spPr>
            <a:xfrm>
              <a:off x="5935525" y="1576479"/>
              <a:ext cx="888662" cy="687427"/>
            </a:xfrm>
            <a:custGeom>
              <a:avLst/>
              <a:gdLst/>
              <a:ahLst/>
              <a:cxnLst/>
              <a:rect l="l" t="t" r="r" b="b"/>
              <a:pathLst>
                <a:path w="20879" h="16151" extrusionOk="0">
                  <a:moveTo>
                    <a:pt x="12565" y="4829"/>
                  </a:moveTo>
                  <a:cubicBezTo>
                    <a:pt x="11249" y="4814"/>
                    <a:pt x="10664" y="5472"/>
                    <a:pt x="10661" y="3765"/>
                  </a:cubicBezTo>
                  <a:cubicBezTo>
                    <a:pt x="10657" y="2263"/>
                    <a:pt x="10069" y="915"/>
                    <a:pt x="8307" y="1218"/>
                  </a:cubicBezTo>
                  <a:cubicBezTo>
                    <a:pt x="7346" y="1382"/>
                    <a:pt x="7054" y="2237"/>
                    <a:pt x="6407" y="1470"/>
                  </a:cubicBezTo>
                  <a:cubicBezTo>
                    <a:pt x="5687" y="619"/>
                    <a:pt x="5234" y="1"/>
                    <a:pt x="3933" y="392"/>
                  </a:cubicBezTo>
                  <a:cubicBezTo>
                    <a:pt x="2639" y="783"/>
                    <a:pt x="888" y="2267"/>
                    <a:pt x="0" y="3286"/>
                  </a:cubicBezTo>
                  <a:cubicBezTo>
                    <a:pt x="1045" y="2650"/>
                    <a:pt x="2105" y="3118"/>
                    <a:pt x="3081" y="3531"/>
                  </a:cubicBezTo>
                  <a:cubicBezTo>
                    <a:pt x="3856" y="3856"/>
                    <a:pt x="4601" y="4105"/>
                    <a:pt x="5431" y="3838"/>
                  </a:cubicBezTo>
                  <a:cubicBezTo>
                    <a:pt x="5661" y="5377"/>
                    <a:pt x="5935" y="6268"/>
                    <a:pt x="7660" y="6309"/>
                  </a:cubicBezTo>
                  <a:cubicBezTo>
                    <a:pt x="9670" y="6352"/>
                    <a:pt x="8504" y="6762"/>
                    <a:pt x="8694" y="8684"/>
                  </a:cubicBezTo>
                  <a:cubicBezTo>
                    <a:pt x="8863" y="10369"/>
                    <a:pt x="9754" y="10208"/>
                    <a:pt x="11121" y="10263"/>
                  </a:cubicBezTo>
                  <a:cubicBezTo>
                    <a:pt x="12524" y="10318"/>
                    <a:pt x="11856" y="11257"/>
                    <a:pt x="11812" y="12368"/>
                  </a:cubicBezTo>
                  <a:cubicBezTo>
                    <a:pt x="11779" y="13176"/>
                    <a:pt x="12196" y="14440"/>
                    <a:pt x="12941" y="14937"/>
                  </a:cubicBezTo>
                  <a:cubicBezTo>
                    <a:pt x="13639" y="15405"/>
                    <a:pt x="13983" y="15025"/>
                    <a:pt x="14597" y="13855"/>
                  </a:cubicBezTo>
                  <a:cubicBezTo>
                    <a:pt x="14710" y="13632"/>
                    <a:pt x="15320" y="14290"/>
                    <a:pt x="15671" y="14488"/>
                  </a:cubicBezTo>
                  <a:cubicBezTo>
                    <a:pt x="16486" y="14944"/>
                    <a:pt x="17001" y="15562"/>
                    <a:pt x="17718" y="15829"/>
                  </a:cubicBezTo>
                  <a:cubicBezTo>
                    <a:pt x="18580" y="16150"/>
                    <a:pt x="20513" y="16132"/>
                    <a:pt x="20663" y="14988"/>
                  </a:cubicBezTo>
                  <a:cubicBezTo>
                    <a:pt x="20879" y="13325"/>
                    <a:pt x="14995" y="13830"/>
                    <a:pt x="16402" y="12185"/>
                  </a:cubicBezTo>
                  <a:cubicBezTo>
                    <a:pt x="16961" y="11527"/>
                    <a:pt x="18123" y="10632"/>
                    <a:pt x="17250" y="9674"/>
                  </a:cubicBezTo>
                  <a:cubicBezTo>
                    <a:pt x="15971" y="8278"/>
                    <a:pt x="11600" y="9525"/>
                    <a:pt x="13997" y="7939"/>
                  </a:cubicBezTo>
                  <a:cubicBezTo>
                    <a:pt x="15496" y="6948"/>
                    <a:pt x="15042" y="4858"/>
                    <a:pt x="12565" y="4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7"/>
            <p:cNvSpPr/>
            <p:nvPr/>
          </p:nvSpPr>
          <p:spPr>
            <a:xfrm>
              <a:off x="5958212" y="1635772"/>
              <a:ext cx="799579" cy="577275"/>
            </a:xfrm>
            <a:custGeom>
              <a:avLst/>
              <a:gdLst/>
              <a:ahLst/>
              <a:cxnLst/>
              <a:rect l="l" t="t" r="r" b="b"/>
              <a:pathLst>
                <a:path w="18786" h="13563" extrusionOk="0">
                  <a:moveTo>
                    <a:pt x="9287" y="4959"/>
                  </a:moveTo>
                  <a:cubicBezTo>
                    <a:pt x="7244" y="2058"/>
                    <a:pt x="4057" y="241"/>
                    <a:pt x="494" y="1429"/>
                  </a:cubicBezTo>
                  <a:cubicBezTo>
                    <a:pt x="1" y="1594"/>
                    <a:pt x="154" y="1393"/>
                    <a:pt x="564" y="1250"/>
                  </a:cubicBezTo>
                  <a:cubicBezTo>
                    <a:pt x="4120" y="0"/>
                    <a:pt x="7398" y="2116"/>
                    <a:pt x="9430" y="4938"/>
                  </a:cubicBezTo>
                  <a:cubicBezTo>
                    <a:pt x="11308" y="7587"/>
                    <a:pt x="14330" y="12945"/>
                    <a:pt x="17839" y="13285"/>
                  </a:cubicBezTo>
                  <a:cubicBezTo>
                    <a:pt x="18785" y="13376"/>
                    <a:pt x="17543" y="13562"/>
                    <a:pt x="16552" y="13135"/>
                  </a:cubicBezTo>
                  <a:cubicBezTo>
                    <a:pt x="13643" y="11878"/>
                    <a:pt x="11074" y="7525"/>
                    <a:pt x="9287" y="4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7"/>
            <p:cNvSpPr/>
            <p:nvPr/>
          </p:nvSpPr>
          <p:spPr>
            <a:xfrm>
              <a:off x="6475756" y="2014554"/>
              <a:ext cx="182210" cy="151522"/>
            </a:xfrm>
            <a:custGeom>
              <a:avLst/>
              <a:gdLst/>
              <a:ahLst/>
              <a:cxnLst/>
              <a:rect l="l" t="t" r="r" b="b"/>
              <a:pathLst>
                <a:path w="4281" h="3560" extrusionOk="0">
                  <a:moveTo>
                    <a:pt x="300" y="1411"/>
                  </a:moveTo>
                  <a:cubicBezTo>
                    <a:pt x="194" y="954"/>
                    <a:pt x="81" y="512"/>
                    <a:pt x="1" y="48"/>
                  </a:cubicBezTo>
                  <a:cubicBezTo>
                    <a:pt x="465" y="0"/>
                    <a:pt x="1660" y="910"/>
                    <a:pt x="3268" y="673"/>
                  </a:cubicBezTo>
                  <a:cubicBezTo>
                    <a:pt x="4280" y="523"/>
                    <a:pt x="3297" y="1009"/>
                    <a:pt x="2142" y="808"/>
                  </a:cubicBezTo>
                  <a:cubicBezTo>
                    <a:pt x="1488" y="698"/>
                    <a:pt x="823" y="439"/>
                    <a:pt x="198" y="223"/>
                  </a:cubicBezTo>
                  <a:cubicBezTo>
                    <a:pt x="169" y="519"/>
                    <a:pt x="1027" y="3560"/>
                    <a:pt x="585" y="3501"/>
                  </a:cubicBezTo>
                  <a:cubicBezTo>
                    <a:pt x="494" y="3048"/>
                    <a:pt x="509" y="2357"/>
                    <a:pt x="381" y="17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7"/>
            <p:cNvSpPr/>
            <p:nvPr/>
          </p:nvSpPr>
          <p:spPr>
            <a:xfrm>
              <a:off x="6334995" y="1823822"/>
              <a:ext cx="156204" cy="145947"/>
            </a:xfrm>
            <a:custGeom>
              <a:avLst/>
              <a:gdLst/>
              <a:ahLst/>
              <a:cxnLst/>
              <a:rect l="l" t="t" r="r" b="b"/>
              <a:pathLst>
                <a:path w="3670" h="3429" extrusionOk="0">
                  <a:moveTo>
                    <a:pt x="3556" y="611"/>
                  </a:moveTo>
                  <a:cubicBezTo>
                    <a:pt x="3669" y="841"/>
                    <a:pt x="3388" y="779"/>
                    <a:pt x="3121" y="768"/>
                  </a:cubicBezTo>
                  <a:cubicBezTo>
                    <a:pt x="2219" y="713"/>
                    <a:pt x="1422" y="567"/>
                    <a:pt x="563" y="278"/>
                  </a:cubicBezTo>
                  <a:cubicBezTo>
                    <a:pt x="0" y="88"/>
                    <a:pt x="271" y="487"/>
                    <a:pt x="355" y="1079"/>
                  </a:cubicBezTo>
                  <a:cubicBezTo>
                    <a:pt x="431" y="1612"/>
                    <a:pt x="691" y="2975"/>
                    <a:pt x="541" y="3429"/>
                  </a:cubicBezTo>
                  <a:cubicBezTo>
                    <a:pt x="358" y="2884"/>
                    <a:pt x="95" y="611"/>
                    <a:pt x="106" y="1"/>
                  </a:cubicBezTo>
                  <a:cubicBezTo>
                    <a:pt x="1181" y="216"/>
                    <a:pt x="1575" y="516"/>
                    <a:pt x="2814" y="585"/>
                  </a:cubicBezTo>
                  <a:cubicBezTo>
                    <a:pt x="3063" y="600"/>
                    <a:pt x="3308" y="607"/>
                    <a:pt x="3556" y="6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7"/>
            <p:cNvSpPr/>
            <p:nvPr/>
          </p:nvSpPr>
          <p:spPr>
            <a:xfrm>
              <a:off x="6198234" y="1688637"/>
              <a:ext cx="148288" cy="139094"/>
            </a:xfrm>
            <a:custGeom>
              <a:avLst/>
              <a:gdLst/>
              <a:ahLst/>
              <a:cxnLst/>
              <a:rect l="l" t="t" r="r" b="b"/>
              <a:pathLst>
                <a:path w="3484" h="3268" extrusionOk="0">
                  <a:moveTo>
                    <a:pt x="973" y="290"/>
                  </a:moveTo>
                  <a:cubicBezTo>
                    <a:pt x="1517" y="220"/>
                    <a:pt x="3027" y="1"/>
                    <a:pt x="3484" y="227"/>
                  </a:cubicBezTo>
                  <a:cubicBezTo>
                    <a:pt x="3220" y="355"/>
                    <a:pt x="1284" y="385"/>
                    <a:pt x="772" y="447"/>
                  </a:cubicBezTo>
                  <a:cubicBezTo>
                    <a:pt x="4" y="542"/>
                    <a:pt x="129" y="381"/>
                    <a:pt x="465" y="1134"/>
                  </a:cubicBezTo>
                  <a:cubicBezTo>
                    <a:pt x="480" y="1167"/>
                    <a:pt x="1426" y="3268"/>
                    <a:pt x="936" y="2625"/>
                  </a:cubicBezTo>
                  <a:cubicBezTo>
                    <a:pt x="805" y="2449"/>
                    <a:pt x="1" y="527"/>
                    <a:pt x="37" y="458"/>
                  </a:cubicBezTo>
                  <a:cubicBezTo>
                    <a:pt x="107" y="330"/>
                    <a:pt x="794" y="311"/>
                    <a:pt x="973" y="2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7"/>
            <p:cNvSpPr/>
            <p:nvPr/>
          </p:nvSpPr>
          <p:spPr>
            <a:xfrm>
              <a:off x="6019846" y="1632494"/>
              <a:ext cx="149522" cy="91807"/>
            </a:xfrm>
            <a:custGeom>
              <a:avLst/>
              <a:gdLst/>
              <a:ahLst/>
              <a:cxnLst/>
              <a:rect l="l" t="t" r="r" b="b"/>
              <a:pathLst>
                <a:path w="3513" h="2157" extrusionOk="0">
                  <a:moveTo>
                    <a:pt x="2492" y="483"/>
                  </a:moveTo>
                  <a:cubicBezTo>
                    <a:pt x="1743" y="614"/>
                    <a:pt x="1254" y="790"/>
                    <a:pt x="585" y="1148"/>
                  </a:cubicBezTo>
                  <a:cubicBezTo>
                    <a:pt x="786" y="1221"/>
                    <a:pt x="2785" y="1926"/>
                    <a:pt x="2690" y="2065"/>
                  </a:cubicBezTo>
                  <a:cubicBezTo>
                    <a:pt x="2628" y="2157"/>
                    <a:pt x="1429" y="1645"/>
                    <a:pt x="1301" y="1598"/>
                  </a:cubicBezTo>
                  <a:cubicBezTo>
                    <a:pt x="110" y="1155"/>
                    <a:pt x="0" y="1112"/>
                    <a:pt x="1378" y="647"/>
                  </a:cubicBezTo>
                  <a:cubicBezTo>
                    <a:pt x="1502" y="604"/>
                    <a:pt x="3512" y="1"/>
                    <a:pt x="3483" y="355"/>
                  </a:cubicBezTo>
                  <a:cubicBezTo>
                    <a:pt x="3472" y="454"/>
                    <a:pt x="2646" y="461"/>
                    <a:pt x="2492" y="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3" name="Google Shape;443;p7"/>
          <p:cNvGrpSpPr/>
          <p:nvPr/>
        </p:nvGrpSpPr>
        <p:grpSpPr>
          <a:xfrm flipH="1">
            <a:off x="7111526" y="2701610"/>
            <a:ext cx="3335796" cy="3132543"/>
            <a:chOff x="285020" y="1998039"/>
            <a:chExt cx="2064741" cy="1938935"/>
          </a:xfrm>
        </p:grpSpPr>
        <p:sp>
          <p:nvSpPr>
            <p:cNvPr id="444" name="Google Shape;444;p7"/>
            <p:cNvSpPr/>
            <p:nvPr/>
          </p:nvSpPr>
          <p:spPr>
            <a:xfrm>
              <a:off x="813382" y="1998039"/>
              <a:ext cx="1536379" cy="1938935"/>
            </a:xfrm>
            <a:custGeom>
              <a:avLst/>
              <a:gdLst/>
              <a:ahLst/>
              <a:cxnLst/>
              <a:rect l="l" t="t" r="r" b="b"/>
              <a:pathLst>
                <a:path w="36097" h="45555" extrusionOk="0">
                  <a:moveTo>
                    <a:pt x="0" y="33900"/>
                  </a:moveTo>
                  <a:lnTo>
                    <a:pt x="22863" y="45555"/>
                  </a:lnTo>
                  <a:lnTo>
                    <a:pt x="26711" y="45555"/>
                  </a:lnTo>
                  <a:lnTo>
                    <a:pt x="35800" y="27724"/>
                  </a:lnTo>
                  <a:cubicBezTo>
                    <a:pt x="35526" y="27666"/>
                    <a:pt x="35248" y="27644"/>
                    <a:pt x="34978" y="27655"/>
                  </a:cubicBezTo>
                  <a:cubicBezTo>
                    <a:pt x="35055" y="27538"/>
                    <a:pt x="35124" y="27417"/>
                    <a:pt x="35190" y="27289"/>
                  </a:cubicBezTo>
                  <a:cubicBezTo>
                    <a:pt x="36096" y="25509"/>
                    <a:pt x="35391" y="23331"/>
                    <a:pt x="33607" y="22425"/>
                  </a:cubicBezTo>
                  <a:cubicBezTo>
                    <a:pt x="32888" y="22056"/>
                    <a:pt x="32098" y="21954"/>
                    <a:pt x="31356" y="22081"/>
                  </a:cubicBezTo>
                  <a:cubicBezTo>
                    <a:pt x="31422" y="21975"/>
                    <a:pt x="31484" y="21862"/>
                    <a:pt x="31539" y="21749"/>
                  </a:cubicBezTo>
                  <a:cubicBezTo>
                    <a:pt x="32818" y="19246"/>
                    <a:pt x="31820" y="16183"/>
                    <a:pt x="29317" y="14908"/>
                  </a:cubicBezTo>
                  <a:cubicBezTo>
                    <a:pt x="27278" y="13866"/>
                    <a:pt x="24862" y="14337"/>
                    <a:pt x="23349" y="15902"/>
                  </a:cubicBezTo>
                  <a:cubicBezTo>
                    <a:pt x="23462" y="13830"/>
                    <a:pt x="22041" y="11578"/>
                    <a:pt x="19643" y="10358"/>
                  </a:cubicBezTo>
                  <a:cubicBezTo>
                    <a:pt x="18262" y="9652"/>
                    <a:pt x="16797" y="9411"/>
                    <a:pt x="15492" y="9583"/>
                  </a:cubicBezTo>
                  <a:cubicBezTo>
                    <a:pt x="16570" y="6670"/>
                    <a:pt x="14914" y="3125"/>
                    <a:pt x="11571" y="1419"/>
                  </a:cubicBezTo>
                  <a:cubicBezTo>
                    <a:pt x="8888" y="52"/>
                    <a:pt x="5888" y="264"/>
                    <a:pt x="3914" y="1733"/>
                  </a:cubicBezTo>
                  <a:cubicBezTo>
                    <a:pt x="3688" y="1203"/>
                    <a:pt x="3282" y="750"/>
                    <a:pt x="2730" y="465"/>
                  </a:cubicBezTo>
                  <a:cubicBezTo>
                    <a:pt x="1816" y="1"/>
                    <a:pt x="757" y="140"/>
                    <a:pt x="0" y="735"/>
                  </a:cubicBezTo>
                  <a:lnTo>
                    <a:pt x="0" y="339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7"/>
            <p:cNvSpPr/>
            <p:nvPr/>
          </p:nvSpPr>
          <p:spPr>
            <a:xfrm>
              <a:off x="285020" y="2515738"/>
              <a:ext cx="1845765" cy="1313479"/>
            </a:xfrm>
            <a:custGeom>
              <a:avLst/>
              <a:gdLst/>
              <a:ahLst/>
              <a:cxnLst/>
              <a:rect l="l" t="t" r="r" b="b"/>
              <a:pathLst>
                <a:path w="43366" h="30860" extrusionOk="0">
                  <a:moveTo>
                    <a:pt x="4964" y="2925"/>
                  </a:moveTo>
                  <a:lnTo>
                    <a:pt x="1" y="18599"/>
                  </a:lnTo>
                  <a:lnTo>
                    <a:pt x="38721" y="30860"/>
                  </a:lnTo>
                  <a:lnTo>
                    <a:pt x="43366" y="16187"/>
                  </a:lnTo>
                  <a:cubicBezTo>
                    <a:pt x="43169" y="16176"/>
                    <a:pt x="42975" y="16194"/>
                    <a:pt x="42785" y="16234"/>
                  </a:cubicBezTo>
                  <a:cubicBezTo>
                    <a:pt x="42825" y="16143"/>
                    <a:pt x="42862" y="16052"/>
                    <a:pt x="42891" y="15953"/>
                  </a:cubicBezTo>
                  <a:cubicBezTo>
                    <a:pt x="43318" y="14608"/>
                    <a:pt x="42569" y="13168"/>
                    <a:pt x="41224" y="12741"/>
                  </a:cubicBezTo>
                  <a:cubicBezTo>
                    <a:pt x="40676" y="12569"/>
                    <a:pt x="40117" y="12587"/>
                    <a:pt x="39613" y="12763"/>
                  </a:cubicBezTo>
                  <a:cubicBezTo>
                    <a:pt x="39646" y="12682"/>
                    <a:pt x="39675" y="12598"/>
                    <a:pt x="39704" y="12511"/>
                  </a:cubicBezTo>
                  <a:cubicBezTo>
                    <a:pt x="40303" y="10617"/>
                    <a:pt x="39255" y="8596"/>
                    <a:pt x="37358" y="7993"/>
                  </a:cubicBezTo>
                  <a:cubicBezTo>
                    <a:pt x="35812" y="7504"/>
                    <a:pt x="34182" y="8114"/>
                    <a:pt x="33309" y="9382"/>
                  </a:cubicBezTo>
                  <a:cubicBezTo>
                    <a:pt x="33148" y="7924"/>
                    <a:pt x="31894" y="6517"/>
                    <a:pt x="30082" y="5943"/>
                  </a:cubicBezTo>
                  <a:cubicBezTo>
                    <a:pt x="29036" y="5611"/>
                    <a:pt x="27984" y="5614"/>
                    <a:pt x="27096" y="5885"/>
                  </a:cubicBezTo>
                  <a:cubicBezTo>
                    <a:pt x="27509" y="3729"/>
                    <a:pt x="25941" y="1445"/>
                    <a:pt x="23412" y="644"/>
                  </a:cubicBezTo>
                  <a:cubicBezTo>
                    <a:pt x="21384" y="1"/>
                    <a:pt x="19312" y="494"/>
                    <a:pt x="18106" y="1748"/>
                  </a:cubicBezTo>
                  <a:cubicBezTo>
                    <a:pt x="17886" y="1408"/>
                    <a:pt x="17550" y="1134"/>
                    <a:pt x="17134" y="1002"/>
                  </a:cubicBezTo>
                  <a:cubicBezTo>
                    <a:pt x="16187" y="703"/>
                    <a:pt x="15175" y="1229"/>
                    <a:pt x="14875" y="2175"/>
                  </a:cubicBezTo>
                  <a:cubicBezTo>
                    <a:pt x="14831" y="2311"/>
                    <a:pt x="14806" y="2450"/>
                    <a:pt x="14795" y="2585"/>
                  </a:cubicBezTo>
                  <a:cubicBezTo>
                    <a:pt x="14374" y="2095"/>
                    <a:pt x="13815" y="1715"/>
                    <a:pt x="13157" y="1507"/>
                  </a:cubicBezTo>
                  <a:cubicBezTo>
                    <a:pt x="11261" y="907"/>
                    <a:pt x="9240" y="1956"/>
                    <a:pt x="8640" y="3849"/>
                  </a:cubicBezTo>
                  <a:cubicBezTo>
                    <a:pt x="8618" y="3919"/>
                    <a:pt x="8600" y="3984"/>
                    <a:pt x="8582" y="4054"/>
                  </a:cubicBezTo>
                  <a:cubicBezTo>
                    <a:pt x="8227" y="3487"/>
                    <a:pt x="7679" y="3042"/>
                    <a:pt x="6992" y="2826"/>
                  </a:cubicBezTo>
                  <a:cubicBezTo>
                    <a:pt x="6301" y="2607"/>
                    <a:pt x="5585" y="2658"/>
                    <a:pt x="4964" y="2925"/>
                  </a:cubicBezTo>
                  <a:close/>
                </a:path>
              </a:pathLst>
            </a:custGeom>
            <a:solidFill>
              <a:srgbClr val="191919">
                <a:alpha val="12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6" name="Google Shape;446;p7"/>
          <p:cNvSpPr/>
          <p:nvPr/>
        </p:nvSpPr>
        <p:spPr>
          <a:xfrm flipH="1">
            <a:off x="-3" y="4603494"/>
            <a:ext cx="9144026" cy="544068"/>
          </a:xfrm>
          <a:custGeom>
            <a:avLst/>
            <a:gdLst/>
            <a:ahLst/>
            <a:cxnLst/>
            <a:rect l="l" t="t" r="r" b="b"/>
            <a:pathLst>
              <a:path w="63433" h="12218" extrusionOk="0">
                <a:moveTo>
                  <a:pt x="1" y="0"/>
                </a:moveTo>
                <a:lnTo>
                  <a:pt x="63433" y="0"/>
                </a:lnTo>
                <a:lnTo>
                  <a:pt x="63433" y="12218"/>
                </a:lnTo>
                <a:lnTo>
                  <a:pt x="1" y="1221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7" name="Google Shape;447;p7"/>
          <p:cNvGrpSpPr/>
          <p:nvPr/>
        </p:nvGrpSpPr>
        <p:grpSpPr>
          <a:xfrm>
            <a:off x="-82196" y="4426949"/>
            <a:ext cx="9308392" cy="199214"/>
            <a:chOff x="0" y="3858250"/>
            <a:chExt cx="10043582" cy="201185"/>
          </a:xfrm>
        </p:grpSpPr>
        <p:sp>
          <p:nvSpPr>
            <p:cNvPr id="448" name="Google Shape;448;p7"/>
            <p:cNvSpPr/>
            <p:nvPr/>
          </p:nvSpPr>
          <p:spPr>
            <a:xfrm>
              <a:off x="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7"/>
            <p:cNvSpPr/>
            <p:nvPr/>
          </p:nvSpPr>
          <p:spPr>
            <a:xfrm>
              <a:off x="246400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7"/>
            <p:cNvSpPr/>
            <p:nvPr/>
          </p:nvSpPr>
          <p:spPr>
            <a:xfrm>
              <a:off x="4965125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7"/>
            <p:cNvSpPr/>
            <p:nvPr/>
          </p:nvSpPr>
          <p:spPr>
            <a:xfrm>
              <a:off x="746625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2" name="Google Shape;452;p7"/>
          <p:cNvGrpSpPr/>
          <p:nvPr/>
        </p:nvGrpSpPr>
        <p:grpSpPr>
          <a:xfrm flipH="1">
            <a:off x="7796467" y="4352414"/>
            <a:ext cx="1401809" cy="795039"/>
            <a:chOff x="1250479" y="4425923"/>
            <a:chExt cx="762848" cy="432651"/>
          </a:xfrm>
        </p:grpSpPr>
        <p:sp>
          <p:nvSpPr>
            <p:cNvPr id="453" name="Google Shape;453;p7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7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7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7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7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7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7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7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7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7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7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7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7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7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7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8" name="Google Shape;468;p7"/>
          <p:cNvGrpSpPr/>
          <p:nvPr/>
        </p:nvGrpSpPr>
        <p:grpSpPr>
          <a:xfrm flipH="1">
            <a:off x="399593" y="4395946"/>
            <a:ext cx="1616012" cy="387225"/>
            <a:chOff x="6548528" y="4025143"/>
            <a:chExt cx="995265" cy="238483"/>
          </a:xfrm>
        </p:grpSpPr>
        <p:sp>
          <p:nvSpPr>
            <p:cNvPr id="469" name="Google Shape;469;p7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7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7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7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7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7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7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7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7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7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7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7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7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7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7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4" name="Google Shape;484;p7"/>
          <p:cNvSpPr txBox="1">
            <a:spLocks noGrp="1"/>
          </p:cNvSpPr>
          <p:nvPr>
            <p:ph type="title"/>
          </p:nvPr>
        </p:nvSpPr>
        <p:spPr>
          <a:xfrm>
            <a:off x="720000" y="945900"/>
            <a:ext cx="3776400" cy="54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85" name="Google Shape;485;p7"/>
          <p:cNvSpPr txBox="1">
            <a:spLocks noGrp="1"/>
          </p:cNvSpPr>
          <p:nvPr>
            <p:ph type="body" idx="1"/>
          </p:nvPr>
        </p:nvSpPr>
        <p:spPr>
          <a:xfrm>
            <a:off x="720000" y="1418400"/>
            <a:ext cx="3776400" cy="22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794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Open Sans"/>
              <a:buChar char="●"/>
              <a:defRPr sz="1400">
                <a:solidFill>
                  <a:srgbClr val="434343"/>
                </a:solidFill>
              </a:defRPr>
            </a:lvl1pPr>
            <a:lvl2pPr marL="914400" lvl="1" indent="-279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○"/>
              <a:defRPr>
                <a:solidFill>
                  <a:srgbClr val="434343"/>
                </a:solidFill>
              </a:defRPr>
            </a:lvl2pPr>
            <a:lvl3pPr marL="1371600" lvl="2" indent="-279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■"/>
              <a:defRPr>
                <a:solidFill>
                  <a:srgbClr val="434343"/>
                </a:solidFill>
              </a:defRPr>
            </a:lvl3pPr>
            <a:lvl4pPr marL="1828800" lvl="3" indent="-279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●"/>
              <a:defRPr>
                <a:solidFill>
                  <a:srgbClr val="434343"/>
                </a:solidFill>
              </a:defRPr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Open Sans"/>
              <a:buChar char="○"/>
              <a:defRPr>
                <a:solidFill>
                  <a:srgbClr val="434343"/>
                </a:solidFill>
              </a:defRPr>
            </a:lvl5pPr>
            <a:lvl6pPr marL="2743200" lvl="5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Open Sans"/>
              <a:buChar char="■"/>
              <a:defRPr>
                <a:solidFill>
                  <a:srgbClr val="434343"/>
                </a:solidFill>
              </a:defRPr>
            </a:lvl6pPr>
            <a:lvl7pPr marL="3200400" lvl="6" indent="-2730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700"/>
              <a:buFont typeface="Open Sans"/>
              <a:buChar char="●"/>
              <a:defRPr>
                <a:solidFill>
                  <a:srgbClr val="434343"/>
                </a:solidFill>
              </a:defRPr>
            </a:lvl7pPr>
            <a:lvl8pPr marL="3657600" lvl="7" indent="-2730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700"/>
              <a:buFont typeface="Open Sans"/>
              <a:buChar char="○"/>
              <a:defRPr>
                <a:solidFill>
                  <a:srgbClr val="434343"/>
                </a:solidFill>
              </a:defRPr>
            </a:lvl8pPr>
            <a:lvl9pPr marL="4114800" lvl="8" indent="-2667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600"/>
              <a:buFont typeface="Open Sans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486" name="Google Shape;486;p7"/>
          <p:cNvSpPr>
            <a:spLocks noGrp="1"/>
          </p:cNvSpPr>
          <p:nvPr>
            <p:ph type="pic" idx="2"/>
          </p:nvPr>
        </p:nvSpPr>
        <p:spPr>
          <a:xfrm>
            <a:off x="5303700" y="540000"/>
            <a:ext cx="2891700" cy="35703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8"/>
          <p:cNvSpPr/>
          <p:nvPr/>
        </p:nvSpPr>
        <p:spPr>
          <a:xfrm flipH="1">
            <a:off x="3309090" y="3218409"/>
            <a:ext cx="2539550" cy="2539550"/>
          </a:xfrm>
          <a:custGeom>
            <a:avLst/>
            <a:gdLst/>
            <a:ahLst/>
            <a:cxnLst/>
            <a:rect l="l" t="t" r="r" b="b"/>
            <a:pathLst>
              <a:path w="28689" h="28689" extrusionOk="0">
                <a:moveTo>
                  <a:pt x="24683" y="5344"/>
                </a:moveTo>
                <a:cubicBezTo>
                  <a:pt x="27245" y="7905"/>
                  <a:pt x="28689" y="11385"/>
                  <a:pt x="28689" y="15013"/>
                </a:cubicBezTo>
                <a:cubicBezTo>
                  <a:pt x="28689" y="18639"/>
                  <a:pt x="27245" y="22118"/>
                  <a:pt x="24683" y="24683"/>
                </a:cubicBezTo>
                <a:cubicBezTo>
                  <a:pt x="22118" y="27245"/>
                  <a:pt x="18639" y="28689"/>
                  <a:pt x="15013" y="28689"/>
                </a:cubicBezTo>
                <a:cubicBezTo>
                  <a:pt x="11384" y="28689"/>
                  <a:pt x="7905" y="27245"/>
                  <a:pt x="5343" y="24683"/>
                </a:cubicBezTo>
                <a:cubicBezTo>
                  <a:pt x="0" y="19340"/>
                  <a:pt x="0" y="10683"/>
                  <a:pt x="5343" y="5344"/>
                </a:cubicBezTo>
                <a:cubicBezTo>
                  <a:pt x="10683" y="1"/>
                  <a:pt x="19340" y="1"/>
                  <a:pt x="24683" y="534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9" name="Google Shape;489;p8"/>
          <p:cNvGrpSpPr/>
          <p:nvPr/>
        </p:nvGrpSpPr>
        <p:grpSpPr>
          <a:xfrm>
            <a:off x="-1289574" y="2168210"/>
            <a:ext cx="3335796" cy="3132543"/>
            <a:chOff x="285020" y="1998039"/>
            <a:chExt cx="2064741" cy="1938935"/>
          </a:xfrm>
        </p:grpSpPr>
        <p:sp>
          <p:nvSpPr>
            <p:cNvPr id="490" name="Google Shape;490;p8"/>
            <p:cNvSpPr/>
            <p:nvPr/>
          </p:nvSpPr>
          <p:spPr>
            <a:xfrm>
              <a:off x="813382" y="1998039"/>
              <a:ext cx="1536379" cy="1938935"/>
            </a:xfrm>
            <a:custGeom>
              <a:avLst/>
              <a:gdLst/>
              <a:ahLst/>
              <a:cxnLst/>
              <a:rect l="l" t="t" r="r" b="b"/>
              <a:pathLst>
                <a:path w="36097" h="45555" extrusionOk="0">
                  <a:moveTo>
                    <a:pt x="0" y="33900"/>
                  </a:moveTo>
                  <a:lnTo>
                    <a:pt x="22863" y="45555"/>
                  </a:lnTo>
                  <a:lnTo>
                    <a:pt x="26711" y="45555"/>
                  </a:lnTo>
                  <a:lnTo>
                    <a:pt x="35800" y="27724"/>
                  </a:lnTo>
                  <a:cubicBezTo>
                    <a:pt x="35526" y="27666"/>
                    <a:pt x="35248" y="27644"/>
                    <a:pt x="34978" y="27655"/>
                  </a:cubicBezTo>
                  <a:cubicBezTo>
                    <a:pt x="35055" y="27538"/>
                    <a:pt x="35124" y="27417"/>
                    <a:pt x="35190" y="27289"/>
                  </a:cubicBezTo>
                  <a:cubicBezTo>
                    <a:pt x="36096" y="25509"/>
                    <a:pt x="35391" y="23331"/>
                    <a:pt x="33607" y="22425"/>
                  </a:cubicBezTo>
                  <a:cubicBezTo>
                    <a:pt x="32888" y="22056"/>
                    <a:pt x="32098" y="21954"/>
                    <a:pt x="31356" y="22081"/>
                  </a:cubicBezTo>
                  <a:cubicBezTo>
                    <a:pt x="31422" y="21975"/>
                    <a:pt x="31484" y="21862"/>
                    <a:pt x="31539" y="21749"/>
                  </a:cubicBezTo>
                  <a:cubicBezTo>
                    <a:pt x="32818" y="19246"/>
                    <a:pt x="31820" y="16183"/>
                    <a:pt x="29317" y="14908"/>
                  </a:cubicBezTo>
                  <a:cubicBezTo>
                    <a:pt x="27278" y="13866"/>
                    <a:pt x="24862" y="14337"/>
                    <a:pt x="23349" y="15902"/>
                  </a:cubicBezTo>
                  <a:cubicBezTo>
                    <a:pt x="23462" y="13830"/>
                    <a:pt x="22041" y="11578"/>
                    <a:pt x="19643" y="10358"/>
                  </a:cubicBezTo>
                  <a:cubicBezTo>
                    <a:pt x="18262" y="9652"/>
                    <a:pt x="16797" y="9411"/>
                    <a:pt x="15492" y="9583"/>
                  </a:cubicBezTo>
                  <a:cubicBezTo>
                    <a:pt x="16570" y="6670"/>
                    <a:pt x="14914" y="3125"/>
                    <a:pt x="11571" y="1419"/>
                  </a:cubicBezTo>
                  <a:cubicBezTo>
                    <a:pt x="8888" y="52"/>
                    <a:pt x="5888" y="264"/>
                    <a:pt x="3914" y="1733"/>
                  </a:cubicBezTo>
                  <a:cubicBezTo>
                    <a:pt x="3688" y="1203"/>
                    <a:pt x="3282" y="750"/>
                    <a:pt x="2730" y="465"/>
                  </a:cubicBezTo>
                  <a:cubicBezTo>
                    <a:pt x="1816" y="1"/>
                    <a:pt x="757" y="140"/>
                    <a:pt x="0" y="735"/>
                  </a:cubicBezTo>
                  <a:lnTo>
                    <a:pt x="0" y="339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8"/>
            <p:cNvSpPr/>
            <p:nvPr/>
          </p:nvSpPr>
          <p:spPr>
            <a:xfrm>
              <a:off x="285020" y="2515738"/>
              <a:ext cx="1845765" cy="1313479"/>
            </a:xfrm>
            <a:custGeom>
              <a:avLst/>
              <a:gdLst/>
              <a:ahLst/>
              <a:cxnLst/>
              <a:rect l="l" t="t" r="r" b="b"/>
              <a:pathLst>
                <a:path w="43366" h="30860" extrusionOk="0">
                  <a:moveTo>
                    <a:pt x="4964" y="2925"/>
                  </a:moveTo>
                  <a:lnTo>
                    <a:pt x="1" y="18599"/>
                  </a:lnTo>
                  <a:lnTo>
                    <a:pt x="38721" y="30860"/>
                  </a:lnTo>
                  <a:lnTo>
                    <a:pt x="43366" y="16187"/>
                  </a:lnTo>
                  <a:cubicBezTo>
                    <a:pt x="43169" y="16176"/>
                    <a:pt x="42975" y="16194"/>
                    <a:pt x="42785" y="16234"/>
                  </a:cubicBezTo>
                  <a:cubicBezTo>
                    <a:pt x="42825" y="16143"/>
                    <a:pt x="42862" y="16052"/>
                    <a:pt x="42891" y="15953"/>
                  </a:cubicBezTo>
                  <a:cubicBezTo>
                    <a:pt x="43318" y="14608"/>
                    <a:pt x="42569" y="13168"/>
                    <a:pt x="41224" y="12741"/>
                  </a:cubicBezTo>
                  <a:cubicBezTo>
                    <a:pt x="40676" y="12569"/>
                    <a:pt x="40117" y="12587"/>
                    <a:pt x="39613" y="12763"/>
                  </a:cubicBezTo>
                  <a:cubicBezTo>
                    <a:pt x="39646" y="12682"/>
                    <a:pt x="39675" y="12598"/>
                    <a:pt x="39704" y="12511"/>
                  </a:cubicBezTo>
                  <a:cubicBezTo>
                    <a:pt x="40303" y="10617"/>
                    <a:pt x="39255" y="8596"/>
                    <a:pt x="37358" y="7993"/>
                  </a:cubicBezTo>
                  <a:cubicBezTo>
                    <a:pt x="35812" y="7504"/>
                    <a:pt x="34182" y="8114"/>
                    <a:pt x="33309" y="9382"/>
                  </a:cubicBezTo>
                  <a:cubicBezTo>
                    <a:pt x="33148" y="7924"/>
                    <a:pt x="31894" y="6517"/>
                    <a:pt x="30082" y="5943"/>
                  </a:cubicBezTo>
                  <a:cubicBezTo>
                    <a:pt x="29036" y="5611"/>
                    <a:pt x="27984" y="5614"/>
                    <a:pt x="27096" y="5885"/>
                  </a:cubicBezTo>
                  <a:cubicBezTo>
                    <a:pt x="27509" y="3729"/>
                    <a:pt x="25941" y="1445"/>
                    <a:pt x="23412" y="644"/>
                  </a:cubicBezTo>
                  <a:cubicBezTo>
                    <a:pt x="21384" y="1"/>
                    <a:pt x="19312" y="494"/>
                    <a:pt x="18106" y="1748"/>
                  </a:cubicBezTo>
                  <a:cubicBezTo>
                    <a:pt x="17886" y="1408"/>
                    <a:pt x="17550" y="1134"/>
                    <a:pt x="17134" y="1002"/>
                  </a:cubicBezTo>
                  <a:cubicBezTo>
                    <a:pt x="16187" y="703"/>
                    <a:pt x="15175" y="1229"/>
                    <a:pt x="14875" y="2175"/>
                  </a:cubicBezTo>
                  <a:cubicBezTo>
                    <a:pt x="14831" y="2311"/>
                    <a:pt x="14806" y="2450"/>
                    <a:pt x="14795" y="2585"/>
                  </a:cubicBezTo>
                  <a:cubicBezTo>
                    <a:pt x="14374" y="2095"/>
                    <a:pt x="13815" y="1715"/>
                    <a:pt x="13157" y="1507"/>
                  </a:cubicBezTo>
                  <a:cubicBezTo>
                    <a:pt x="11261" y="907"/>
                    <a:pt x="9240" y="1956"/>
                    <a:pt x="8640" y="3849"/>
                  </a:cubicBezTo>
                  <a:cubicBezTo>
                    <a:pt x="8618" y="3919"/>
                    <a:pt x="8600" y="3984"/>
                    <a:pt x="8582" y="4054"/>
                  </a:cubicBezTo>
                  <a:cubicBezTo>
                    <a:pt x="8227" y="3487"/>
                    <a:pt x="7679" y="3042"/>
                    <a:pt x="6992" y="2826"/>
                  </a:cubicBezTo>
                  <a:cubicBezTo>
                    <a:pt x="6301" y="2607"/>
                    <a:pt x="5585" y="2658"/>
                    <a:pt x="4964" y="2925"/>
                  </a:cubicBezTo>
                  <a:close/>
                </a:path>
              </a:pathLst>
            </a:custGeom>
            <a:solidFill>
              <a:srgbClr val="191919">
                <a:alpha val="12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2" name="Google Shape;492;p8"/>
          <p:cNvGrpSpPr/>
          <p:nvPr/>
        </p:nvGrpSpPr>
        <p:grpSpPr>
          <a:xfrm flipH="1">
            <a:off x="7111526" y="2168210"/>
            <a:ext cx="3335796" cy="3132543"/>
            <a:chOff x="285020" y="1998039"/>
            <a:chExt cx="2064741" cy="1938935"/>
          </a:xfrm>
        </p:grpSpPr>
        <p:sp>
          <p:nvSpPr>
            <p:cNvPr id="493" name="Google Shape;493;p8"/>
            <p:cNvSpPr/>
            <p:nvPr/>
          </p:nvSpPr>
          <p:spPr>
            <a:xfrm>
              <a:off x="813382" y="1998039"/>
              <a:ext cx="1536379" cy="1938935"/>
            </a:xfrm>
            <a:custGeom>
              <a:avLst/>
              <a:gdLst/>
              <a:ahLst/>
              <a:cxnLst/>
              <a:rect l="l" t="t" r="r" b="b"/>
              <a:pathLst>
                <a:path w="36097" h="45555" extrusionOk="0">
                  <a:moveTo>
                    <a:pt x="0" y="33900"/>
                  </a:moveTo>
                  <a:lnTo>
                    <a:pt x="22863" y="45555"/>
                  </a:lnTo>
                  <a:lnTo>
                    <a:pt x="26711" y="45555"/>
                  </a:lnTo>
                  <a:lnTo>
                    <a:pt x="35800" y="27724"/>
                  </a:lnTo>
                  <a:cubicBezTo>
                    <a:pt x="35526" y="27666"/>
                    <a:pt x="35248" y="27644"/>
                    <a:pt x="34978" y="27655"/>
                  </a:cubicBezTo>
                  <a:cubicBezTo>
                    <a:pt x="35055" y="27538"/>
                    <a:pt x="35124" y="27417"/>
                    <a:pt x="35190" y="27289"/>
                  </a:cubicBezTo>
                  <a:cubicBezTo>
                    <a:pt x="36096" y="25509"/>
                    <a:pt x="35391" y="23331"/>
                    <a:pt x="33607" y="22425"/>
                  </a:cubicBezTo>
                  <a:cubicBezTo>
                    <a:pt x="32888" y="22056"/>
                    <a:pt x="32098" y="21954"/>
                    <a:pt x="31356" y="22081"/>
                  </a:cubicBezTo>
                  <a:cubicBezTo>
                    <a:pt x="31422" y="21975"/>
                    <a:pt x="31484" y="21862"/>
                    <a:pt x="31539" y="21749"/>
                  </a:cubicBezTo>
                  <a:cubicBezTo>
                    <a:pt x="32818" y="19246"/>
                    <a:pt x="31820" y="16183"/>
                    <a:pt x="29317" y="14908"/>
                  </a:cubicBezTo>
                  <a:cubicBezTo>
                    <a:pt x="27278" y="13866"/>
                    <a:pt x="24862" y="14337"/>
                    <a:pt x="23349" y="15902"/>
                  </a:cubicBezTo>
                  <a:cubicBezTo>
                    <a:pt x="23462" y="13830"/>
                    <a:pt x="22041" y="11578"/>
                    <a:pt x="19643" y="10358"/>
                  </a:cubicBezTo>
                  <a:cubicBezTo>
                    <a:pt x="18262" y="9652"/>
                    <a:pt x="16797" y="9411"/>
                    <a:pt x="15492" y="9583"/>
                  </a:cubicBezTo>
                  <a:cubicBezTo>
                    <a:pt x="16570" y="6670"/>
                    <a:pt x="14914" y="3125"/>
                    <a:pt x="11571" y="1419"/>
                  </a:cubicBezTo>
                  <a:cubicBezTo>
                    <a:pt x="8888" y="52"/>
                    <a:pt x="5888" y="264"/>
                    <a:pt x="3914" y="1733"/>
                  </a:cubicBezTo>
                  <a:cubicBezTo>
                    <a:pt x="3688" y="1203"/>
                    <a:pt x="3282" y="750"/>
                    <a:pt x="2730" y="465"/>
                  </a:cubicBezTo>
                  <a:cubicBezTo>
                    <a:pt x="1816" y="1"/>
                    <a:pt x="757" y="140"/>
                    <a:pt x="0" y="735"/>
                  </a:cubicBezTo>
                  <a:lnTo>
                    <a:pt x="0" y="339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8"/>
            <p:cNvSpPr/>
            <p:nvPr/>
          </p:nvSpPr>
          <p:spPr>
            <a:xfrm>
              <a:off x="285020" y="2515738"/>
              <a:ext cx="1845765" cy="1313479"/>
            </a:xfrm>
            <a:custGeom>
              <a:avLst/>
              <a:gdLst/>
              <a:ahLst/>
              <a:cxnLst/>
              <a:rect l="l" t="t" r="r" b="b"/>
              <a:pathLst>
                <a:path w="43366" h="30860" extrusionOk="0">
                  <a:moveTo>
                    <a:pt x="4964" y="2925"/>
                  </a:moveTo>
                  <a:lnTo>
                    <a:pt x="1" y="18599"/>
                  </a:lnTo>
                  <a:lnTo>
                    <a:pt x="38721" y="30860"/>
                  </a:lnTo>
                  <a:lnTo>
                    <a:pt x="43366" y="16187"/>
                  </a:lnTo>
                  <a:cubicBezTo>
                    <a:pt x="43169" y="16176"/>
                    <a:pt x="42975" y="16194"/>
                    <a:pt x="42785" y="16234"/>
                  </a:cubicBezTo>
                  <a:cubicBezTo>
                    <a:pt x="42825" y="16143"/>
                    <a:pt x="42862" y="16052"/>
                    <a:pt x="42891" y="15953"/>
                  </a:cubicBezTo>
                  <a:cubicBezTo>
                    <a:pt x="43318" y="14608"/>
                    <a:pt x="42569" y="13168"/>
                    <a:pt x="41224" y="12741"/>
                  </a:cubicBezTo>
                  <a:cubicBezTo>
                    <a:pt x="40676" y="12569"/>
                    <a:pt x="40117" y="12587"/>
                    <a:pt x="39613" y="12763"/>
                  </a:cubicBezTo>
                  <a:cubicBezTo>
                    <a:pt x="39646" y="12682"/>
                    <a:pt x="39675" y="12598"/>
                    <a:pt x="39704" y="12511"/>
                  </a:cubicBezTo>
                  <a:cubicBezTo>
                    <a:pt x="40303" y="10617"/>
                    <a:pt x="39255" y="8596"/>
                    <a:pt x="37358" y="7993"/>
                  </a:cubicBezTo>
                  <a:cubicBezTo>
                    <a:pt x="35812" y="7504"/>
                    <a:pt x="34182" y="8114"/>
                    <a:pt x="33309" y="9382"/>
                  </a:cubicBezTo>
                  <a:cubicBezTo>
                    <a:pt x="33148" y="7924"/>
                    <a:pt x="31894" y="6517"/>
                    <a:pt x="30082" y="5943"/>
                  </a:cubicBezTo>
                  <a:cubicBezTo>
                    <a:pt x="29036" y="5611"/>
                    <a:pt x="27984" y="5614"/>
                    <a:pt x="27096" y="5885"/>
                  </a:cubicBezTo>
                  <a:cubicBezTo>
                    <a:pt x="27509" y="3729"/>
                    <a:pt x="25941" y="1445"/>
                    <a:pt x="23412" y="644"/>
                  </a:cubicBezTo>
                  <a:cubicBezTo>
                    <a:pt x="21384" y="1"/>
                    <a:pt x="19312" y="494"/>
                    <a:pt x="18106" y="1748"/>
                  </a:cubicBezTo>
                  <a:cubicBezTo>
                    <a:pt x="17886" y="1408"/>
                    <a:pt x="17550" y="1134"/>
                    <a:pt x="17134" y="1002"/>
                  </a:cubicBezTo>
                  <a:cubicBezTo>
                    <a:pt x="16187" y="703"/>
                    <a:pt x="15175" y="1229"/>
                    <a:pt x="14875" y="2175"/>
                  </a:cubicBezTo>
                  <a:cubicBezTo>
                    <a:pt x="14831" y="2311"/>
                    <a:pt x="14806" y="2450"/>
                    <a:pt x="14795" y="2585"/>
                  </a:cubicBezTo>
                  <a:cubicBezTo>
                    <a:pt x="14374" y="2095"/>
                    <a:pt x="13815" y="1715"/>
                    <a:pt x="13157" y="1507"/>
                  </a:cubicBezTo>
                  <a:cubicBezTo>
                    <a:pt x="11261" y="907"/>
                    <a:pt x="9240" y="1956"/>
                    <a:pt x="8640" y="3849"/>
                  </a:cubicBezTo>
                  <a:cubicBezTo>
                    <a:pt x="8618" y="3919"/>
                    <a:pt x="8600" y="3984"/>
                    <a:pt x="8582" y="4054"/>
                  </a:cubicBezTo>
                  <a:cubicBezTo>
                    <a:pt x="8227" y="3487"/>
                    <a:pt x="7679" y="3042"/>
                    <a:pt x="6992" y="2826"/>
                  </a:cubicBezTo>
                  <a:cubicBezTo>
                    <a:pt x="6301" y="2607"/>
                    <a:pt x="5585" y="2658"/>
                    <a:pt x="4964" y="2925"/>
                  </a:cubicBezTo>
                  <a:close/>
                </a:path>
              </a:pathLst>
            </a:custGeom>
            <a:solidFill>
              <a:srgbClr val="191919">
                <a:alpha val="12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5" name="Google Shape;495;p8"/>
          <p:cNvSpPr/>
          <p:nvPr/>
        </p:nvSpPr>
        <p:spPr>
          <a:xfrm flipH="1">
            <a:off x="13722" y="4059427"/>
            <a:ext cx="9144026" cy="1088135"/>
          </a:xfrm>
          <a:custGeom>
            <a:avLst/>
            <a:gdLst/>
            <a:ahLst/>
            <a:cxnLst/>
            <a:rect l="l" t="t" r="r" b="b"/>
            <a:pathLst>
              <a:path w="63433" h="12218" extrusionOk="0">
                <a:moveTo>
                  <a:pt x="1" y="0"/>
                </a:moveTo>
                <a:lnTo>
                  <a:pt x="63433" y="0"/>
                </a:lnTo>
                <a:lnTo>
                  <a:pt x="63433" y="12218"/>
                </a:lnTo>
                <a:lnTo>
                  <a:pt x="1" y="1221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6" name="Google Shape;496;p8"/>
          <p:cNvGrpSpPr/>
          <p:nvPr/>
        </p:nvGrpSpPr>
        <p:grpSpPr>
          <a:xfrm flipH="1">
            <a:off x="7624423" y="4247192"/>
            <a:ext cx="1587562" cy="900389"/>
            <a:chOff x="1250479" y="4425923"/>
            <a:chExt cx="762848" cy="432651"/>
          </a:xfrm>
        </p:grpSpPr>
        <p:sp>
          <p:nvSpPr>
            <p:cNvPr id="497" name="Google Shape;497;p8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8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8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8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8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8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8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8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8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8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8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8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8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8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8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2" name="Google Shape;512;p8"/>
          <p:cNvGrpSpPr/>
          <p:nvPr/>
        </p:nvGrpSpPr>
        <p:grpSpPr>
          <a:xfrm>
            <a:off x="-40477" y="4247192"/>
            <a:ext cx="1587562" cy="900389"/>
            <a:chOff x="1250479" y="4425923"/>
            <a:chExt cx="762848" cy="432651"/>
          </a:xfrm>
        </p:grpSpPr>
        <p:sp>
          <p:nvSpPr>
            <p:cNvPr id="513" name="Google Shape;513;p8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8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8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8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8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8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8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8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8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8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8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8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8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8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8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8" name="Google Shape;528;p8"/>
          <p:cNvGrpSpPr/>
          <p:nvPr/>
        </p:nvGrpSpPr>
        <p:grpSpPr>
          <a:xfrm flipH="1">
            <a:off x="-68448" y="3875424"/>
            <a:ext cx="9308392" cy="199214"/>
            <a:chOff x="0" y="3858250"/>
            <a:chExt cx="10043582" cy="201185"/>
          </a:xfrm>
        </p:grpSpPr>
        <p:sp>
          <p:nvSpPr>
            <p:cNvPr id="529" name="Google Shape;529;p8"/>
            <p:cNvSpPr/>
            <p:nvPr/>
          </p:nvSpPr>
          <p:spPr>
            <a:xfrm>
              <a:off x="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8"/>
            <p:cNvSpPr/>
            <p:nvPr/>
          </p:nvSpPr>
          <p:spPr>
            <a:xfrm>
              <a:off x="246400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8"/>
            <p:cNvSpPr/>
            <p:nvPr/>
          </p:nvSpPr>
          <p:spPr>
            <a:xfrm>
              <a:off x="4965125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8"/>
            <p:cNvSpPr/>
            <p:nvPr/>
          </p:nvSpPr>
          <p:spPr>
            <a:xfrm>
              <a:off x="746625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3" name="Google Shape;533;p8"/>
          <p:cNvGrpSpPr/>
          <p:nvPr/>
        </p:nvGrpSpPr>
        <p:grpSpPr>
          <a:xfrm flipH="1">
            <a:off x="6809324" y="3798266"/>
            <a:ext cx="1328754" cy="443551"/>
            <a:chOff x="5051655" y="3990453"/>
            <a:chExt cx="818349" cy="273173"/>
          </a:xfrm>
        </p:grpSpPr>
        <p:sp>
          <p:nvSpPr>
            <p:cNvPr id="534" name="Google Shape;534;p8"/>
            <p:cNvSpPr/>
            <p:nvPr/>
          </p:nvSpPr>
          <p:spPr>
            <a:xfrm>
              <a:off x="5051655" y="3990453"/>
              <a:ext cx="818349" cy="257929"/>
            </a:xfrm>
            <a:custGeom>
              <a:avLst/>
              <a:gdLst/>
              <a:ahLst/>
              <a:cxnLst/>
              <a:rect l="l" t="t" r="r" b="b"/>
              <a:pathLst>
                <a:path w="19227" h="6060" extrusionOk="0">
                  <a:moveTo>
                    <a:pt x="18463" y="6060"/>
                  </a:moveTo>
                  <a:lnTo>
                    <a:pt x="0" y="6060"/>
                  </a:lnTo>
                  <a:cubicBezTo>
                    <a:pt x="0" y="6060"/>
                    <a:pt x="1235" y="4032"/>
                    <a:pt x="2529" y="3911"/>
                  </a:cubicBezTo>
                  <a:cubicBezTo>
                    <a:pt x="3823" y="3794"/>
                    <a:pt x="4645" y="4529"/>
                    <a:pt x="4645" y="4529"/>
                  </a:cubicBezTo>
                  <a:cubicBezTo>
                    <a:pt x="4645" y="4529"/>
                    <a:pt x="3381" y="943"/>
                    <a:pt x="5292" y="680"/>
                  </a:cubicBezTo>
                  <a:cubicBezTo>
                    <a:pt x="7203" y="414"/>
                    <a:pt x="8113" y="4353"/>
                    <a:pt x="8113" y="4353"/>
                  </a:cubicBezTo>
                  <a:cubicBezTo>
                    <a:pt x="8113" y="4353"/>
                    <a:pt x="7174" y="1"/>
                    <a:pt x="9465" y="33"/>
                  </a:cubicBezTo>
                  <a:cubicBezTo>
                    <a:pt x="11760" y="63"/>
                    <a:pt x="11936" y="3531"/>
                    <a:pt x="11936" y="3531"/>
                  </a:cubicBezTo>
                  <a:cubicBezTo>
                    <a:pt x="11936" y="3531"/>
                    <a:pt x="12904" y="856"/>
                    <a:pt x="14140" y="1148"/>
                  </a:cubicBezTo>
                  <a:cubicBezTo>
                    <a:pt x="15375" y="1444"/>
                    <a:pt x="14816" y="4061"/>
                    <a:pt x="14816" y="4061"/>
                  </a:cubicBezTo>
                  <a:cubicBezTo>
                    <a:pt x="14816" y="4061"/>
                    <a:pt x="19227" y="3059"/>
                    <a:pt x="18463" y="60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8"/>
            <p:cNvSpPr/>
            <p:nvPr/>
          </p:nvSpPr>
          <p:spPr>
            <a:xfrm>
              <a:off x="5403367" y="4017056"/>
              <a:ext cx="32390" cy="155140"/>
            </a:xfrm>
            <a:custGeom>
              <a:avLst/>
              <a:gdLst/>
              <a:ahLst/>
              <a:cxnLst/>
              <a:rect l="l" t="t" r="r" b="b"/>
              <a:pathLst>
                <a:path w="761" h="3645" extrusionOk="0">
                  <a:moveTo>
                    <a:pt x="504" y="2698"/>
                  </a:moveTo>
                  <a:cubicBezTo>
                    <a:pt x="442" y="2369"/>
                    <a:pt x="387" y="2058"/>
                    <a:pt x="355" y="1722"/>
                  </a:cubicBezTo>
                  <a:cubicBezTo>
                    <a:pt x="329" y="1429"/>
                    <a:pt x="530" y="30"/>
                    <a:pt x="523" y="1"/>
                  </a:cubicBezTo>
                  <a:cubicBezTo>
                    <a:pt x="161" y="96"/>
                    <a:pt x="0" y="1408"/>
                    <a:pt x="0" y="1740"/>
                  </a:cubicBezTo>
                  <a:cubicBezTo>
                    <a:pt x="7" y="2102"/>
                    <a:pt x="51" y="2420"/>
                    <a:pt x="117" y="2774"/>
                  </a:cubicBezTo>
                  <a:cubicBezTo>
                    <a:pt x="150" y="2950"/>
                    <a:pt x="179" y="3644"/>
                    <a:pt x="464" y="3549"/>
                  </a:cubicBezTo>
                  <a:cubicBezTo>
                    <a:pt x="760" y="3523"/>
                    <a:pt x="563" y="2997"/>
                    <a:pt x="504" y="26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8"/>
            <p:cNvSpPr/>
            <p:nvPr/>
          </p:nvSpPr>
          <p:spPr>
            <a:xfrm>
              <a:off x="5246687" y="4032294"/>
              <a:ext cx="34603" cy="148458"/>
            </a:xfrm>
            <a:custGeom>
              <a:avLst/>
              <a:gdLst/>
              <a:ahLst/>
              <a:cxnLst/>
              <a:rect l="l" t="t" r="r" b="b"/>
              <a:pathLst>
                <a:path w="813" h="3488" extrusionOk="0">
                  <a:moveTo>
                    <a:pt x="549" y="2562"/>
                  </a:moveTo>
                  <a:cubicBezTo>
                    <a:pt x="487" y="2270"/>
                    <a:pt x="418" y="1989"/>
                    <a:pt x="370" y="1693"/>
                  </a:cubicBezTo>
                  <a:cubicBezTo>
                    <a:pt x="326" y="1375"/>
                    <a:pt x="465" y="8"/>
                    <a:pt x="458" y="1"/>
                  </a:cubicBezTo>
                  <a:cubicBezTo>
                    <a:pt x="118" y="132"/>
                    <a:pt x="1" y="1378"/>
                    <a:pt x="16" y="1729"/>
                  </a:cubicBezTo>
                  <a:cubicBezTo>
                    <a:pt x="41" y="2051"/>
                    <a:pt x="96" y="2336"/>
                    <a:pt x="162" y="2647"/>
                  </a:cubicBezTo>
                  <a:cubicBezTo>
                    <a:pt x="228" y="2932"/>
                    <a:pt x="253" y="3487"/>
                    <a:pt x="509" y="3407"/>
                  </a:cubicBezTo>
                  <a:cubicBezTo>
                    <a:pt x="812" y="3392"/>
                    <a:pt x="608" y="2837"/>
                    <a:pt x="549" y="256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8"/>
            <p:cNvSpPr/>
            <p:nvPr/>
          </p:nvSpPr>
          <p:spPr>
            <a:xfrm>
              <a:off x="5088048" y="4169054"/>
              <a:ext cx="138158" cy="59290"/>
            </a:xfrm>
            <a:custGeom>
              <a:avLst/>
              <a:gdLst/>
              <a:ahLst/>
              <a:cxnLst/>
              <a:rect l="l" t="t" r="r" b="b"/>
              <a:pathLst>
                <a:path w="3246" h="1393" extrusionOk="0">
                  <a:moveTo>
                    <a:pt x="925" y="819"/>
                  </a:moveTo>
                  <a:cubicBezTo>
                    <a:pt x="958" y="793"/>
                    <a:pt x="991" y="767"/>
                    <a:pt x="1027" y="738"/>
                  </a:cubicBezTo>
                  <a:cubicBezTo>
                    <a:pt x="1228" y="588"/>
                    <a:pt x="1396" y="493"/>
                    <a:pt x="1634" y="413"/>
                  </a:cubicBezTo>
                  <a:cubicBezTo>
                    <a:pt x="2204" y="245"/>
                    <a:pt x="3205" y="380"/>
                    <a:pt x="3246" y="358"/>
                  </a:cubicBezTo>
                  <a:cubicBezTo>
                    <a:pt x="3096" y="55"/>
                    <a:pt x="1908" y="0"/>
                    <a:pt x="1539" y="69"/>
                  </a:cubicBezTo>
                  <a:cubicBezTo>
                    <a:pt x="1246" y="143"/>
                    <a:pt x="1038" y="245"/>
                    <a:pt x="790" y="420"/>
                  </a:cubicBezTo>
                  <a:cubicBezTo>
                    <a:pt x="749" y="450"/>
                    <a:pt x="709" y="482"/>
                    <a:pt x="673" y="512"/>
                  </a:cubicBezTo>
                  <a:cubicBezTo>
                    <a:pt x="541" y="629"/>
                    <a:pt x="0" y="1034"/>
                    <a:pt x="263" y="1199"/>
                  </a:cubicBezTo>
                  <a:cubicBezTo>
                    <a:pt x="450" y="1392"/>
                    <a:pt x="658" y="1049"/>
                    <a:pt x="925" y="8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8"/>
            <p:cNvSpPr/>
            <p:nvPr/>
          </p:nvSpPr>
          <p:spPr>
            <a:xfrm>
              <a:off x="5576010" y="4047405"/>
              <a:ext cx="73165" cy="107811"/>
            </a:xfrm>
            <a:custGeom>
              <a:avLst/>
              <a:gdLst/>
              <a:ahLst/>
              <a:cxnLst/>
              <a:rect l="l" t="t" r="r" b="b"/>
              <a:pathLst>
                <a:path w="1719" h="2533" extrusionOk="0">
                  <a:moveTo>
                    <a:pt x="589" y="1992"/>
                  </a:moveTo>
                  <a:cubicBezTo>
                    <a:pt x="662" y="1780"/>
                    <a:pt x="732" y="1583"/>
                    <a:pt x="819" y="1378"/>
                  </a:cubicBezTo>
                  <a:cubicBezTo>
                    <a:pt x="925" y="1129"/>
                    <a:pt x="1028" y="921"/>
                    <a:pt x="1181" y="698"/>
                  </a:cubicBezTo>
                  <a:cubicBezTo>
                    <a:pt x="1232" y="625"/>
                    <a:pt x="1718" y="146"/>
                    <a:pt x="1718" y="128"/>
                  </a:cubicBezTo>
                  <a:cubicBezTo>
                    <a:pt x="1587" y="0"/>
                    <a:pt x="1064" y="420"/>
                    <a:pt x="965" y="515"/>
                  </a:cubicBezTo>
                  <a:cubicBezTo>
                    <a:pt x="757" y="735"/>
                    <a:pt x="618" y="947"/>
                    <a:pt x="479" y="1217"/>
                  </a:cubicBezTo>
                  <a:cubicBezTo>
                    <a:pt x="377" y="1429"/>
                    <a:pt x="293" y="1634"/>
                    <a:pt x="213" y="1857"/>
                  </a:cubicBezTo>
                  <a:cubicBezTo>
                    <a:pt x="99" y="2189"/>
                    <a:pt x="1" y="2251"/>
                    <a:pt x="213" y="2372"/>
                  </a:cubicBezTo>
                  <a:cubicBezTo>
                    <a:pt x="454" y="2533"/>
                    <a:pt x="479" y="2288"/>
                    <a:pt x="589" y="199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8"/>
            <p:cNvSpPr/>
            <p:nvPr/>
          </p:nvSpPr>
          <p:spPr>
            <a:xfrm>
              <a:off x="5352162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3" y="2080"/>
                    <a:pt x="1382" y="2018"/>
                  </a:cubicBezTo>
                  <a:cubicBezTo>
                    <a:pt x="2087" y="1959"/>
                    <a:pt x="2537" y="2336"/>
                    <a:pt x="2537" y="2336"/>
                  </a:cubicBezTo>
                  <a:cubicBezTo>
                    <a:pt x="2537" y="2336"/>
                    <a:pt x="1846" y="486"/>
                    <a:pt x="2891" y="348"/>
                  </a:cubicBezTo>
                  <a:cubicBezTo>
                    <a:pt x="3933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399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8"/>
            <p:cNvSpPr/>
            <p:nvPr/>
          </p:nvSpPr>
          <p:spPr>
            <a:xfrm>
              <a:off x="5544299" y="4144282"/>
              <a:ext cx="17621" cy="80188"/>
            </a:xfrm>
            <a:custGeom>
              <a:avLst/>
              <a:gdLst/>
              <a:ahLst/>
              <a:cxnLst/>
              <a:rect l="l" t="t" r="r" b="b"/>
              <a:pathLst>
                <a:path w="414" h="1884" extrusionOk="0">
                  <a:moveTo>
                    <a:pt x="278" y="1393"/>
                  </a:moveTo>
                  <a:cubicBezTo>
                    <a:pt x="241" y="1225"/>
                    <a:pt x="212" y="1061"/>
                    <a:pt x="194" y="889"/>
                  </a:cubicBezTo>
                  <a:cubicBezTo>
                    <a:pt x="179" y="739"/>
                    <a:pt x="289" y="16"/>
                    <a:pt x="285" y="1"/>
                  </a:cubicBezTo>
                  <a:cubicBezTo>
                    <a:pt x="88" y="48"/>
                    <a:pt x="0" y="728"/>
                    <a:pt x="0" y="900"/>
                  </a:cubicBezTo>
                  <a:cubicBezTo>
                    <a:pt x="4" y="1083"/>
                    <a:pt x="26" y="1251"/>
                    <a:pt x="62" y="1430"/>
                  </a:cubicBezTo>
                  <a:cubicBezTo>
                    <a:pt x="84" y="1521"/>
                    <a:pt x="99" y="1883"/>
                    <a:pt x="252" y="1832"/>
                  </a:cubicBezTo>
                  <a:cubicBezTo>
                    <a:pt x="413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8"/>
            <p:cNvSpPr/>
            <p:nvPr/>
          </p:nvSpPr>
          <p:spPr>
            <a:xfrm>
              <a:off x="5458744" y="4152071"/>
              <a:ext cx="18855" cy="76740"/>
            </a:xfrm>
            <a:custGeom>
              <a:avLst/>
              <a:gdLst/>
              <a:ahLst/>
              <a:cxnLst/>
              <a:rect l="l" t="t" r="r" b="b"/>
              <a:pathLst>
                <a:path w="443" h="1803" extrusionOk="0">
                  <a:moveTo>
                    <a:pt x="300" y="1324"/>
                  </a:moveTo>
                  <a:cubicBezTo>
                    <a:pt x="263" y="1174"/>
                    <a:pt x="227" y="1028"/>
                    <a:pt x="201" y="874"/>
                  </a:cubicBezTo>
                  <a:cubicBezTo>
                    <a:pt x="179" y="710"/>
                    <a:pt x="252" y="8"/>
                    <a:pt x="249" y="1"/>
                  </a:cubicBezTo>
                  <a:cubicBezTo>
                    <a:pt x="62" y="70"/>
                    <a:pt x="0" y="713"/>
                    <a:pt x="7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78" y="1762"/>
                  </a:cubicBezTo>
                  <a:cubicBezTo>
                    <a:pt x="442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8"/>
            <p:cNvSpPr/>
            <p:nvPr/>
          </p:nvSpPr>
          <p:spPr>
            <a:xfrm>
              <a:off x="5372082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69" y="304"/>
                    <a:pt x="761" y="257"/>
                    <a:pt x="892" y="213"/>
                  </a:cubicBezTo>
                  <a:cubicBezTo>
                    <a:pt x="1203" y="129"/>
                    <a:pt x="1751" y="198"/>
                    <a:pt x="1773" y="187"/>
                  </a:cubicBezTo>
                  <a:cubicBezTo>
                    <a:pt x="1689" y="30"/>
                    <a:pt x="1042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66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59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8"/>
            <p:cNvSpPr/>
            <p:nvPr/>
          </p:nvSpPr>
          <p:spPr>
            <a:xfrm>
              <a:off x="5638537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3" y="917"/>
                    <a:pt x="403" y="815"/>
                    <a:pt x="450" y="709"/>
                  </a:cubicBezTo>
                  <a:cubicBezTo>
                    <a:pt x="505" y="581"/>
                    <a:pt x="564" y="475"/>
                    <a:pt x="648" y="358"/>
                  </a:cubicBezTo>
                  <a:cubicBezTo>
                    <a:pt x="677" y="322"/>
                    <a:pt x="940" y="73"/>
                    <a:pt x="940" y="66"/>
                  </a:cubicBezTo>
                  <a:cubicBezTo>
                    <a:pt x="871" y="0"/>
                    <a:pt x="582" y="216"/>
                    <a:pt x="531" y="263"/>
                  </a:cubicBezTo>
                  <a:cubicBezTo>
                    <a:pt x="414" y="376"/>
                    <a:pt x="341" y="486"/>
                    <a:pt x="264" y="625"/>
                  </a:cubicBezTo>
                  <a:cubicBezTo>
                    <a:pt x="205" y="738"/>
                    <a:pt x="162" y="841"/>
                    <a:pt x="118" y="958"/>
                  </a:cubicBezTo>
                  <a:cubicBezTo>
                    <a:pt x="56" y="1129"/>
                    <a:pt x="1" y="1162"/>
                    <a:pt x="118" y="1221"/>
                  </a:cubicBezTo>
                  <a:cubicBezTo>
                    <a:pt x="249" y="1305"/>
                    <a:pt x="264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4" name="Google Shape;544;p8"/>
          <p:cNvGrpSpPr/>
          <p:nvPr/>
        </p:nvGrpSpPr>
        <p:grpSpPr>
          <a:xfrm flipH="1">
            <a:off x="948669" y="3854592"/>
            <a:ext cx="1616012" cy="387225"/>
            <a:chOff x="6548528" y="4025143"/>
            <a:chExt cx="995265" cy="238483"/>
          </a:xfrm>
        </p:grpSpPr>
        <p:sp>
          <p:nvSpPr>
            <p:cNvPr id="545" name="Google Shape;545;p8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8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8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8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8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8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8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8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8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8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8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8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8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8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8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0" name="Google Shape;560;p8"/>
          <p:cNvGrpSpPr/>
          <p:nvPr/>
        </p:nvGrpSpPr>
        <p:grpSpPr>
          <a:xfrm>
            <a:off x="4970819" y="4503780"/>
            <a:ext cx="1616012" cy="387225"/>
            <a:chOff x="6548528" y="4025143"/>
            <a:chExt cx="995265" cy="238483"/>
          </a:xfrm>
        </p:grpSpPr>
        <p:sp>
          <p:nvSpPr>
            <p:cNvPr id="561" name="Google Shape;561;p8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8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8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8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8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8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8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8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8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8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8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8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8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8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8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6" name="Google Shape;576;p8"/>
          <p:cNvSpPr/>
          <p:nvPr/>
        </p:nvSpPr>
        <p:spPr>
          <a:xfrm>
            <a:off x="-333163" y="627375"/>
            <a:ext cx="9720658" cy="1110369"/>
          </a:xfrm>
          <a:custGeom>
            <a:avLst/>
            <a:gdLst/>
            <a:ahLst/>
            <a:cxnLst/>
            <a:rect l="l" t="t" r="r" b="b"/>
            <a:pathLst>
              <a:path w="68418" h="17627" extrusionOk="0">
                <a:moveTo>
                  <a:pt x="67628" y="9996"/>
                </a:moveTo>
                <a:cubicBezTo>
                  <a:pt x="67935" y="8384"/>
                  <a:pt x="68418" y="5775"/>
                  <a:pt x="68323" y="4203"/>
                </a:cubicBezTo>
                <a:cubicBezTo>
                  <a:pt x="58083" y="0"/>
                  <a:pt x="53887" y="8219"/>
                  <a:pt x="47108" y="4744"/>
                </a:cubicBezTo>
                <a:cubicBezTo>
                  <a:pt x="39214" y="702"/>
                  <a:pt x="31339" y="2822"/>
                  <a:pt x="25535" y="5336"/>
                </a:cubicBezTo>
                <a:cubicBezTo>
                  <a:pt x="18727" y="8285"/>
                  <a:pt x="9967" y="6896"/>
                  <a:pt x="2212" y="3436"/>
                </a:cubicBezTo>
                <a:cubicBezTo>
                  <a:pt x="1740" y="6776"/>
                  <a:pt x="1" y="14286"/>
                  <a:pt x="1441" y="17626"/>
                </a:cubicBezTo>
                <a:cubicBezTo>
                  <a:pt x="2548" y="17279"/>
                  <a:pt x="3440" y="14651"/>
                  <a:pt x="6206" y="13380"/>
                </a:cubicBezTo>
                <a:cubicBezTo>
                  <a:pt x="10818" y="11256"/>
                  <a:pt x="13877" y="13866"/>
                  <a:pt x="14656" y="13402"/>
                </a:cubicBezTo>
                <a:cubicBezTo>
                  <a:pt x="33107" y="2409"/>
                  <a:pt x="39591" y="9360"/>
                  <a:pt x="48150" y="10288"/>
                </a:cubicBezTo>
                <a:cubicBezTo>
                  <a:pt x="51461" y="10646"/>
                  <a:pt x="58079" y="3012"/>
                  <a:pt x="67628" y="9996"/>
                </a:cubicBezTo>
                <a:close/>
              </a:path>
            </a:pathLst>
          </a:custGeom>
          <a:solidFill>
            <a:srgbClr val="FFFFFF">
              <a:alpha val="303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7" name="Google Shape;577;p8"/>
          <p:cNvGrpSpPr/>
          <p:nvPr/>
        </p:nvGrpSpPr>
        <p:grpSpPr>
          <a:xfrm>
            <a:off x="-624765" y="-322663"/>
            <a:ext cx="2139236" cy="1944468"/>
            <a:chOff x="5935525" y="1576479"/>
            <a:chExt cx="1022922" cy="929789"/>
          </a:xfrm>
        </p:grpSpPr>
        <p:sp>
          <p:nvSpPr>
            <p:cNvPr id="578" name="Google Shape;578;p8"/>
            <p:cNvSpPr/>
            <p:nvPr/>
          </p:nvSpPr>
          <p:spPr>
            <a:xfrm>
              <a:off x="6274766" y="1725498"/>
              <a:ext cx="678872" cy="275677"/>
            </a:xfrm>
            <a:custGeom>
              <a:avLst/>
              <a:gdLst/>
              <a:ahLst/>
              <a:cxnLst/>
              <a:rect l="l" t="t" r="r" b="b"/>
              <a:pathLst>
                <a:path w="15950" h="6477" extrusionOk="0">
                  <a:moveTo>
                    <a:pt x="8881" y="2373"/>
                  </a:moveTo>
                  <a:cubicBezTo>
                    <a:pt x="10880" y="3893"/>
                    <a:pt x="12013" y="1887"/>
                    <a:pt x="13731" y="3648"/>
                  </a:cubicBezTo>
                  <a:cubicBezTo>
                    <a:pt x="14630" y="4573"/>
                    <a:pt x="14594" y="4865"/>
                    <a:pt x="15949" y="5238"/>
                  </a:cubicBezTo>
                  <a:cubicBezTo>
                    <a:pt x="13939" y="6477"/>
                    <a:pt x="13764" y="4664"/>
                    <a:pt x="11111" y="5263"/>
                  </a:cubicBezTo>
                  <a:cubicBezTo>
                    <a:pt x="10182" y="5475"/>
                    <a:pt x="9470" y="5812"/>
                    <a:pt x="8648" y="5256"/>
                  </a:cubicBezTo>
                  <a:cubicBezTo>
                    <a:pt x="7712" y="4617"/>
                    <a:pt x="7036" y="3813"/>
                    <a:pt x="5830" y="4003"/>
                  </a:cubicBezTo>
                  <a:cubicBezTo>
                    <a:pt x="3674" y="4343"/>
                    <a:pt x="3089" y="3886"/>
                    <a:pt x="1857" y="2175"/>
                  </a:cubicBezTo>
                  <a:cubicBezTo>
                    <a:pt x="1382" y="1518"/>
                    <a:pt x="1002" y="1006"/>
                    <a:pt x="268" y="626"/>
                  </a:cubicBezTo>
                  <a:cubicBezTo>
                    <a:pt x="1" y="491"/>
                    <a:pt x="184" y="520"/>
                    <a:pt x="527" y="454"/>
                  </a:cubicBezTo>
                  <a:cubicBezTo>
                    <a:pt x="1817" y="217"/>
                    <a:pt x="2881" y="1"/>
                    <a:pt x="4028" y="768"/>
                  </a:cubicBezTo>
                  <a:cubicBezTo>
                    <a:pt x="5227" y="1565"/>
                    <a:pt x="5165" y="1616"/>
                    <a:pt x="6663" y="1444"/>
                  </a:cubicBezTo>
                  <a:cubicBezTo>
                    <a:pt x="7811" y="1317"/>
                    <a:pt x="7741" y="1452"/>
                    <a:pt x="8669" y="22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8"/>
            <p:cNvSpPr/>
            <p:nvPr/>
          </p:nvSpPr>
          <p:spPr>
            <a:xfrm>
              <a:off x="6269956" y="1744950"/>
              <a:ext cx="688491" cy="224347"/>
            </a:xfrm>
            <a:custGeom>
              <a:avLst/>
              <a:gdLst/>
              <a:ahLst/>
              <a:cxnLst/>
              <a:rect l="l" t="t" r="r" b="b"/>
              <a:pathLst>
                <a:path w="16176" h="5271" extrusionOk="0">
                  <a:moveTo>
                    <a:pt x="63" y="151"/>
                  </a:moveTo>
                  <a:cubicBezTo>
                    <a:pt x="1503" y="428"/>
                    <a:pt x="2248" y="469"/>
                    <a:pt x="3436" y="1430"/>
                  </a:cubicBezTo>
                  <a:cubicBezTo>
                    <a:pt x="5004" y="2694"/>
                    <a:pt x="5278" y="1854"/>
                    <a:pt x="6871" y="1810"/>
                  </a:cubicBezTo>
                  <a:cubicBezTo>
                    <a:pt x="8713" y="1766"/>
                    <a:pt x="8231" y="3794"/>
                    <a:pt x="10789" y="3392"/>
                  </a:cubicBezTo>
                  <a:cubicBezTo>
                    <a:pt x="12989" y="3049"/>
                    <a:pt x="12382" y="3180"/>
                    <a:pt x="14100" y="4412"/>
                  </a:cubicBezTo>
                  <a:cubicBezTo>
                    <a:pt x="15295" y="5271"/>
                    <a:pt x="16176" y="4796"/>
                    <a:pt x="15540" y="4766"/>
                  </a:cubicBezTo>
                  <a:cubicBezTo>
                    <a:pt x="13822" y="4686"/>
                    <a:pt x="14052" y="3787"/>
                    <a:pt x="12861" y="3315"/>
                  </a:cubicBezTo>
                  <a:cubicBezTo>
                    <a:pt x="11363" y="2716"/>
                    <a:pt x="10003" y="3900"/>
                    <a:pt x="8958" y="2906"/>
                  </a:cubicBezTo>
                  <a:cubicBezTo>
                    <a:pt x="7957" y="1952"/>
                    <a:pt x="7540" y="1404"/>
                    <a:pt x="6060" y="1821"/>
                  </a:cubicBezTo>
                  <a:cubicBezTo>
                    <a:pt x="3999" y="2402"/>
                    <a:pt x="3871" y="1199"/>
                    <a:pt x="2215" y="531"/>
                  </a:cubicBezTo>
                  <a:cubicBezTo>
                    <a:pt x="1744" y="341"/>
                    <a:pt x="1210" y="227"/>
                    <a:pt x="713" y="118"/>
                  </a:cubicBezTo>
                  <a:cubicBezTo>
                    <a:pt x="487" y="70"/>
                    <a:pt x="227" y="1"/>
                    <a:pt x="1" y="81"/>
                  </a:cubicBezTo>
                  <a:lnTo>
                    <a:pt x="23" y="1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8"/>
            <p:cNvSpPr/>
            <p:nvPr/>
          </p:nvSpPr>
          <p:spPr>
            <a:xfrm>
              <a:off x="6300773" y="1746355"/>
              <a:ext cx="645248" cy="218899"/>
            </a:xfrm>
            <a:custGeom>
              <a:avLst/>
              <a:gdLst/>
              <a:ahLst/>
              <a:cxnLst/>
              <a:rect l="l" t="t" r="r" b="b"/>
              <a:pathLst>
                <a:path w="15160" h="5143" extrusionOk="0">
                  <a:moveTo>
                    <a:pt x="7982" y="4028"/>
                  </a:moveTo>
                  <a:cubicBezTo>
                    <a:pt x="9926" y="5143"/>
                    <a:pt x="10496" y="3155"/>
                    <a:pt x="12747" y="4412"/>
                  </a:cubicBezTo>
                  <a:cubicBezTo>
                    <a:pt x="13478" y="4821"/>
                    <a:pt x="14012" y="5099"/>
                    <a:pt x="14871" y="4869"/>
                  </a:cubicBezTo>
                  <a:cubicBezTo>
                    <a:pt x="14980" y="4839"/>
                    <a:pt x="15159" y="4733"/>
                    <a:pt x="14812" y="4766"/>
                  </a:cubicBezTo>
                  <a:cubicBezTo>
                    <a:pt x="13032" y="4942"/>
                    <a:pt x="13420" y="4320"/>
                    <a:pt x="12035" y="3929"/>
                  </a:cubicBezTo>
                  <a:cubicBezTo>
                    <a:pt x="10445" y="3483"/>
                    <a:pt x="9469" y="4938"/>
                    <a:pt x="7861" y="3787"/>
                  </a:cubicBezTo>
                  <a:cubicBezTo>
                    <a:pt x="6633" y="2906"/>
                    <a:pt x="6633" y="2508"/>
                    <a:pt x="4974" y="2734"/>
                  </a:cubicBezTo>
                  <a:cubicBezTo>
                    <a:pt x="2094" y="3125"/>
                    <a:pt x="2558" y="954"/>
                    <a:pt x="556" y="140"/>
                  </a:cubicBezTo>
                  <a:cubicBezTo>
                    <a:pt x="212" y="1"/>
                    <a:pt x="0" y="59"/>
                    <a:pt x="603" y="311"/>
                  </a:cubicBezTo>
                  <a:cubicBezTo>
                    <a:pt x="2387" y="1053"/>
                    <a:pt x="2080" y="3176"/>
                    <a:pt x="4846" y="2884"/>
                  </a:cubicBezTo>
                  <a:cubicBezTo>
                    <a:pt x="5427" y="2822"/>
                    <a:pt x="6257" y="2643"/>
                    <a:pt x="6732" y="3052"/>
                  </a:cubicBezTo>
                  <a:cubicBezTo>
                    <a:pt x="7214" y="3465"/>
                    <a:pt x="7412" y="3688"/>
                    <a:pt x="7982" y="40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8"/>
            <p:cNvSpPr/>
            <p:nvPr/>
          </p:nvSpPr>
          <p:spPr>
            <a:xfrm>
              <a:off x="6223773" y="1814969"/>
              <a:ext cx="269293" cy="688193"/>
            </a:xfrm>
            <a:custGeom>
              <a:avLst/>
              <a:gdLst/>
              <a:ahLst/>
              <a:cxnLst/>
              <a:rect l="l" t="t" r="r" b="b"/>
              <a:pathLst>
                <a:path w="6327" h="16169" extrusionOk="0">
                  <a:moveTo>
                    <a:pt x="1999" y="7551"/>
                  </a:moveTo>
                  <a:cubicBezTo>
                    <a:pt x="2306" y="5055"/>
                    <a:pt x="0" y="5091"/>
                    <a:pt x="658" y="2719"/>
                  </a:cubicBezTo>
                  <a:cubicBezTo>
                    <a:pt x="1002" y="1477"/>
                    <a:pt x="1272" y="1363"/>
                    <a:pt x="910" y="0"/>
                  </a:cubicBezTo>
                  <a:cubicBezTo>
                    <a:pt x="2997" y="1111"/>
                    <a:pt x="1520" y="2178"/>
                    <a:pt x="3373" y="4166"/>
                  </a:cubicBezTo>
                  <a:cubicBezTo>
                    <a:pt x="4024" y="4865"/>
                    <a:pt x="4674" y="5307"/>
                    <a:pt x="4609" y="6301"/>
                  </a:cubicBezTo>
                  <a:cubicBezTo>
                    <a:pt x="4532" y="7430"/>
                    <a:pt x="4174" y="8420"/>
                    <a:pt x="4945" y="9363"/>
                  </a:cubicBezTo>
                  <a:cubicBezTo>
                    <a:pt x="6326" y="11055"/>
                    <a:pt x="6228" y="11790"/>
                    <a:pt x="5372" y="13716"/>
                  </a:cubicBezTo>
                  <a:cubicBezTo>
                    <a:pt x="5040" y="14458"/>
                    <a:pt x="4791" y="15042"/>
                    <a:pt x="4835" y="15872"/>
                  </a:cubicBezTo>
                  <a:cubicBezTo>
                    <a:pt x="4850" y="16168"/>
                    <a:pt x="4784" y="16000"/>
                    <a:pt x="4554" y="15733"/>
                  </a:cubicBezTo>
                  <a:cubicBezTo>
                    <a:pt x="3699" y="14739"/>
                    <a:pt x="2979" y="13931"/>
                    <a:pt x="3059" y="12550"/>
                  </a:cubicBezTo>
                  <a:cubicBezTo>
                    <a:pt x="3147" y="11117"/>
                    <a:pt x="3220" y="11143"/>
                    <a:pt x="2317" y="9933"/>
                  </a:cubicBezTo>
                  <a:cubicBezTo>
                    <a:pt x="1626" y="9009"/>
                    <a:pt x="1780" y="8998"/>
                    <a:pt x="1959" y="78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8"/>
            <p:cNvSpPr/>
            <p:nvPr/>
          </p:nvSpPr>
          <p:spPr>
            <a:xfrm>
              <a:off x="6260762" y="1810585"/>
              <a:ext cx="175357" cy="695684"/>
            </a:xfrm>
            <a:custGeom>
              <a:avLst/>
              <a:gdLst/>
              <a:ahLst/>
              <a:cxnLst/>
              <a:rect l="l" t="t" r="r" b="b"/>
              <a:pathLst>
                <a:path w="4120" h="16345" extrusionOk="0">
                  <a:moveTo>
                    <a:pt x="4109" y="16260"/>
                  </a:moveTo>
                  <a:cubicBezTo>
                    <a:pt x="3623" y="14875"/>
                    <a:pt x="3283" y="14210"/>
                    <a:pt x="3513" y="12701"/>
                  </a:cubicBezTo>
                  <a:cubicBezTo>
                    <a:pt x="3816" y="10705"/>
                    <a:pt x="2950" y="10895"/>
                    <a:pt x="2113" y="9539"/>
                  </a:cubicBezTo>
                  <a:cubicBezTo>
                    <a:pt x="1141" y="7972"/>
                    <a:pt x="3137" y="7365"/>
                    <a:pt x="1503" y="5362"/>
                  </a:cubicBezTo>
                  <a:cubicBezTo>
                    <a:pt x="96" y="3634"/>
                    <a:pt x="516" y="4090"/>
                    <a:pt x="714" y="1985"/>
                  </a:cubicBezTo>
                  <a:cubicBezTo>
                    <a:pt x="852" y="524"/>
                    <a:pt x="1" y="1"/>
                    <a:pt x="293" y="564"/>
                  </a:cubicBezTo>
                  <a:cubicBezTo>
                    <a:pt x="1090" y="2088"/>
                    <a:pt x="198" y="2340"/>
                    <a:pt x="388" y="3608"/>
                  </a:cubicBezTo>
                  <a:cubicBezTo>
                    <a:pt x="630" y="5205"/>
                    <a:pt x="2340" y="5782"/>
                    <a:pt x="2007" y="7186"/>
                  </a:cubicBezTo>
                  <a:cubicBezTo>
                    <a:pt x="1686" y="8531"/>
                    <a:pt x="1423" y="9167"/>
                    <a:pt x="2530" y="10237"/>
                  </a:cubicBezTo>
                  <a:cubicBezTo>
                    <a:pt x="4068" y="11725"/>
                    <a:pt x="3096" y="12437"/>
                    <a:pt x="3352" y="14206"/>
                  </a:cubicBezTo>
                  <a:cubicBezTo>
                    <a:pt x="3425" y="14711"/>
                    <a:pt x="3597" y="15226"/>
                    <a:pt x="3754" y="15712"/>
                  </a:cubicBezTo>
                  <a:cubicBezTo>
                    <a:pt x="3824" y="15931"/>
                    <a:pt x="3897" y="16191"/>
                    <a:pt x="4083" y="16344"/>
                  </a:cubicBezTo>
                  <a:lnTo>
                    <a:pt x="4120" y="162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8"/>
            <p:cNvSpPr/>
            <p:nvPr/>
          </p:nvSpPr>
          <p:spPr>
            <a:xfrm>
              <a:off x="6265912" y="1821949"/>
              <a:ext cx="223411" cy="657548"/>
            </a:xfrm>
            <a:custGeom>
              <a:avLst/>
              <a:gdLst/>
              <a:ahLst/>
              <a:cxnLst/>
              <a:rect l="l" t="t" r="r" b="b"/>
              <a:pathLst>
                <a:path w="5249" h="15449" extrusionOk="0">
                  <a:moveTo>
                    <a:pt x="3012" y="6553"/>
                  </a:moveTo>
                  <a:cubicBezTo>
                    <a:pt x="2990" y="4313"/>
                    <a:pt x="987" y="4825"/>
                    <a:pt x="936" y="2245"/>
                  </a:cubicBezTo>
                  <a:cubicBezTo>
                    <a:pt x="922" y="1408"/>
                    <a:pt x="892" y="805"/>
                    <a:pt x="260" y="180"/>
                  </a:cubicBezTo>
                  <a:cubicBezTo>
                    <a:pt x="180" y="99"/>
                    <a:pt x="1" y="1"/>
                    <a:pt x="205" y="282"/>
                  </a:cubicBezTo>
                  <a:cubicBezTo>
                    <a:pt x="1250" y="1729"/>
                    <a:pt x="520" y="1711"/>
                    <a:pt x="881" y="3103"/>
                  </a:cubicBezTo>
                  <a:cubicBezTo>
                    <a:pt x="1298" y="4701"/>
                    <a:pt x="3045" y="4810"/>
                    <a:pt x="2858" y="6780"/>
                  </a:cubicBezTo>
                  <a:cubicBezTo>
                    <a:pt x="2720" y="8282"/>
                    <a:pt x="2376" y="8483"/>
                    <a:pt x="3407" y="9802"/>
                  </a:cubicBezTo>
                  <a:cubicBezTo>
                    <a:pt x="5194" y="12094"/>
                    <a:pt x="3089" y="12784"/>
                    <a:pt x="3396" y="14926"/>
                  </a:cubicBezTo>
                  <a:cubicBezTo>
                    <a:pt x="3447" y="15295"/>
                    <a:pt x="3604" y="15449"/>
                    <a:pt x="3516" y="14798"/>
                  </a:cubicBezTo>
                  <a:cubicBezTo>
                    <a:pt x="3260" y="12887"/>
                    <a:pt x="5249" y="12079"/>
                    <a:pt x="3600" y="9839"/>
                  </a:cubicBezTo>
                  <a:cubicBezTo>
                    <a:pt x="3257" y="9371"/>
                    <a:pt x="2683" y="8742"/>
                    <a:pt x="2796" y="8125"/>
                  </a:cubicBezTo>
                  <a:cubicBezTo>
                    <a:pt x="2910" y="7500"/>
                    <a:pt x="3005" y="7218"/>
                    <a:pt x="3012" y="65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8"/>
            <p:cNvSpPr/>
            <p:nvPr/>
          </p:nvSpPr>
          <p:spPr>
            <a:xfrm>
              <a:off x="6512617" y="2248191"/>
              <a:ext cx="87636" cy="81082"/>
            </a:xfrm>
            <a:custGeom>
              <a:avLst/>
              <a:gdLst/>
              <a:ahLst/>
              <a:cxnLst/>
              <a:rect l="l" t="t" r="r" b="b"/>
              <a:pathLst>
                <a:path w="2059" h="1905" extrusionOk="0">
                  <a:moveTo>
                    <a:pt x="1156" y="1886"/>
                  </a:moveTo>
                  <a:cubicBezTo>
                    <a:pt x="1177" y="1904"/>
                    <a:pt x="1210" y="1904"/>
                    <a:pt x="1232" y="1882"/>
                  </a:cubicBezTo>
                  <a:cubicBezTo>
                    <a:pt x="1251" y="1860"/>
                    <a:pt x="1251" y="1824"/>
                    <a:pt x="1229" y="1806"/>
                  </a:cubicBezTo>
                  <a:cubicBezTo>
                    <a:pt x="352" y="987"/>
                    <a:pt x="352" y="377"/>
                    <a:pt x="388" y="165"/>
                  </a:cubicBezTo>
                  <a:lnTo>
                    <a:pt x="1963" y="1648"/>
                  </a:lnTo>
                  <a:cubicBezTo>
                    <a:pt x="1985" y="1667"/>
                    <a:pt x="2018" y="1667"/>
                    <a:pt x="2040" y="1645"/>
                  </a:cubicBezTo>
                  <a:cubicBezTo>
                    <a:pt x="2058" y="1623"/>
                    <a:pt x="2058" y="1586"/>
                    <a:pt x="2036" y="1568"/>
                  </a:cubicBezTo>
                  <a:lnTo>
                    <a:pt x="395" y="22"/>
                  </a:lnTo>
                  <a:cubicBezTo>
                    <a:pt x="388" y="15"/>
                    <a:pt x="384" y="11"/>
                    <a:pt x="377" y="8"/>
                  </a:cubicBezTo>
                  <a:cubicBezTo>
                    <a:pt x="348" y="0"/>
                    <a:pt x="319" y="11"/>
                    <a:pt x="308" y="40"/>
                  </a:cubicBezTo>
                  <a:cubicBezTo>
                    <a:pt x="304" y="44"/>
                    <a:pt x="1" y="808"/>
                    <a:pt x="1156" y="1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8"/>
            <p:cNvSpPr/>
            <p:nvPr/>
          </p:nvSpPr>
          <p:spPr>
            <a:xfrm>
              <a:off x="6515597" y="2232953"/>
              <a:ext cx="86061" cy="47159"/>
            </a:xfrm>
            <a:custGeom>
              <a:avLst/>
              <a:gdLst/>
              <a:ahLst/>
              <a:cxnLst/>
              <a:rect l="l" t="t" r="r" b="b"/>
              <a:pathLst>
                <a:path w="2022" h="1108" extrusionOk="0">
                  <a:moveTo>
                    <a:pt x="59" y="4"/>
                  </a:moveTo>
                  <a:cubicBezTo>
                    <a:pt x="29" y="0"/>
                    <a:pt x="4" y="26"/>
                    <a:pt x="4" y="55"/>
                  </a:cubicBezTo>
                  <a:cubicBezTo>
                    <a:pt x="0" y="84"/>
                    <a:pt x="22" y="110"/>
                    <a:pt x="55" y="113"/>
                  </a:cubicBezTo>
                  <a:cubicBezTo>
                    <a:pt x="263" y="124"/>
                    <a:pt x="552" y="238"/>
                    <a:pt x="848" y="391"/>
                  </a:cubicBezTo>
                  <a:cubicBezTo>
                    <a:pt x="1268" y="610"/>
                    <a:pt x="1696" y="903"/>
                    <a:pt x="1926" y="1085"/>
                  </a:cubicBezTo>
                  <a:cubicBezTo>
                    <a:pt x="1948" y="1107"/>
                    <a:pt x="1985" y="1104"/>
                    <a:pt x="2003" y="1078"/>
                  </a:cubicBezTo>
                  <a:cubicBezTo>
                    <a:pt x="2021" y="1056"/>
                    <a:pt x="2017" y="1020"/>
                    <a:pt x="1992" y="1001"/>
                  </a:cubicBezTo>
                  <a:cubicBezTo>
                    <a:pt x="1758" y="815"/>
                    <a:pt x="1323" y="515"/>
                    <a:pt x="899" y="296"/>
                  </a:cubicBezTo>
                  <a:cubicBezTo>
                    <a:pt x="589" y="135"/>
                    <a:pt x="285" y="15"/>
                    <a:pt x="59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8"/>
            <p:cNvSpPr/>
            <p:nvPr/>
          </p:nvSpPr>
          <p:spPr>
            <a:xfrm>
              <a:off x="6543264" y="2309952"/>
              <a:ext cx="53544" cy="40477"/>
            </a:xfrm>
            <a:custGeom>
              <a:avLst/>
              <a:gdLst/>
              <a:ahLst/>
              <a:cxnLst/>
              <a:rect l="l" t="t" r="r" b="b"/>
              <a:pathLst>
                <a:path w="1258" h="951" extrusionOk="0">
                  <a:moveTo>
                    <a:pt x="859" y="738"/>
                  </a:moveTo>
                  <a:cubicBezTo>
                    <a:pt x="1258" y="146"/>
                    <a:pt x="1" y="0"/>
                    <a:pt x="351" y="702"/>
                  </a:cubicBezTo>
                  <a:cubicBezTo>
                    <a:pt x="479" y="950"/>
                    <a:pt x="680" y="892"/>
                    <a:pt x="859" y="7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8"/>
            <p:cNvSpPr/>
            <p:nvPr/>
          </p:nvSpPr>
          <p:spPr>
            <a:xfrm>
              <a:off x="6580763" y="2299652"/>
              <a:ext cx="53544" cy="40519"/>
            </a:xfrm>
            <a:custGeom>
              <a:avLst/>
              <a:gdLst/>
              <a:ahLst/>
              <a:cxnLst/>
              <a:rect l="l" t="t" r="r" b="b"/>
              <a:pathLst>
                <a:path w="1258" h="952" extrusionOk="0">
                  <a:moveTo>
                    <a:pt x="859" y="739"/>
                  </a:moveTo>
                  <a:cubicBezTo>
                    <a:pt x="1258" y="143"/>
                    <a:pt x="0" y="1"/>
                    <a:pt x="355" y="703"/>
                  </a:cubicBezTo>
                  <a:cubicBezTo>
                    <a:pt x="479" y="951"/>
                    <a:pt x="684" y="893"/>
                    <a:pt x="859" y="7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8"/>
            <p:cNvSpPr/>
            <p:nvPr/>
          </p:nvSpPr>
          <p:spPr>
            <a:xfrm>
              <a:off x="6575017" y="2256874"/>
              <a:ext cx="53544" cy="40647"/>
            </a:xfrm>
            <a:custGeom>
              <a:avLst/>
              <a:gdLst/>
              <a:ahLst/>
              <a:cxnLst/>
              <a:rect l="l" t="t" r="r" b="b"/>
              <a:pathLst>
                <a:path w="1258" h="955" extrusionOk="0">
                  <a:moveTo>
                    <a:pt x="859" y="743"/>
                  </a:moveTo>
                  <a:cubicBezTo>
                    <a:pt x="1257" y="147"/>
                    <a:pt x="0" y="1"/>
                    <a:pt x="355" y="706"/>
                  </a:cubicBezTo>
                  <a:cubicBezTo>
                    <a:pt x="479" y="955"/>
                    <a:pt x="680" y="896"/>
                    <a:pt x="859" y="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8"/>
            <p:cNvSpPr/>
            <p:nvPr/>
          </p:nvSpPr>
          <p:spPr>
            <a:xfrm>
              <a:off x="6264380" y="1770021"/>
              <a:ext cx="311600" cy="525945"/>
            </a:xfrm>
            <a:custGeom>
              <a:avLst/>
              <a:gdLst/>
              <a:ahLst/>
              <a:cxnLst/>
              <a:rect l="l" t="t" r="r" b="b"/>
              <a:pathLst>
                <a:path w="7321" h="12357" extrusionOk="0">
                  <a:moveTo>
                    <a:pt x="7221" y="12334"/>
                  </a:moveTo>
                  <a:cubicBezTo>
                    <a:pt x="7243" y="12356"/>
                    <a:pt x="7280" y="12356"/>
                    <a:pt x="7298" y="12334"/>
                  </a:cubicBezTo>
                  <a:cubicBezTo>
                    <a:pt x="7320" y="12309"/>
                    <a:pt x="7320" y="12276"/>
                    <a:pt x="7298" y="12257"/>
                  </a:cubicBezTo>
                  <a:cubicBezTo>
                    <a:pt x="6871" y="11863"/>
                    <a:pt x="6308" y="11344"/>
                    <a:pt x="5796" y="10712"/>
                  </a:cubicBezTo>
                  <a:cubicBezTo>
                    <a:pt x="5285" y="10079"/>
                    <a:pt x="4820" y="9334"/>
                    <a:pt x="4583" y="8479"/>
                  </a:cubicBezTo>
                  <a:cubicBezTo>
                    <a:pt x="4371" y="7711"/>
                    <a:pt x="4053" y="6944"/>
                    <a:pt x="3709" y="6246"/>
                  </a:cubicBezTo>
                  <a:cubicBezTo>
                    <a:pt x="3271" y="5358"/>
                    <a:pt x="2785" y="4587"/>
                    <a:pt x="2412" y="4090"/>
                  </a:cubicBezTo>
                  <a:cubicBezTo>
                    <a:pt x="2299" y="3936"/>
                    <a:pt x="2149" y="3753"/>
                    <a:pt x="1981" y="3552"/>
                  </a:cubicBezTo>
                  <a:cubicBezTo>
                    <a:pt x="1221" y="2628"/>
                    <a:pt x="113" y="1287"/>
                    <a:pt x="259" y="62"/>
                  </a:cubicBezTo>
                  <a:cubicBezTo>
                    <a:pt x="259" y="33"/>
                    <a:pt x="241" y="7"/>
                    <a:pt x="208" y="4"/>
                  </a:cubicBezTo>
                  <a:cubicBezTo>
                    <a:pt x="179" y="0"/>
                    <a:pt x="154" y="22"/>
                    <a:pt x="150" y="51"/>
                  </a:cubicBezTo>
                  <a:cubicBezTo>
                    <a:pt x="0" y="1319"/>
                    <a:pt x="1126" y="2683"/>
                    <a:pt x="1897" y="3622"/>
                  </a:cubicBezTo>
                  <a:cubicBezTo>
                    <a:pt x="2061" y="3819"/>
                    <a:pt x="2211" y="3998"/>
                    <a:pt x="2328" y="4155"/>
                  </a:cubicBezTo>
                  <a:cubicBezTo>
                    <a:pt x="2693" y="4649"/>
                    <a:pt x="3176" y="5413"/>
                    <a:pt x="3611" y="6293"/>
                  </a:cubicBezTo>
                  <a:cubicBezTo>
                    <a:pt x="3954" y="6984"/>
                    <a:pt x="4269" y="7748"/>
                    <a:pt x="4481" y="8504"/>
                  </a:cubicBezTo>
                  <a:cubicBezTo>
                    <a:pt x="4722" y="9381"/>
                    <a:pt x="5193" y="10142"/>
                    <a:pt x="5712" y="10781"/>
                  </a:cubicBezTo>
                  <a:cubicBezTo>
                    <a:pt x="6227" y="11417"/>
                    <a:pt x="6794" y="11940"/>
                    <a:pt x="7221" y="1233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8"/>
            <p:cNvSpPr/>
            <p:nvPr/>
          </p:nvSpPr>
          <p:spPr>
            <a:xfrm>
              <a:off x="6706755" y="2006297"/>
              <a:ext cx="87934" cy="46095"/>
            </a:xfrm>
            <a:custGeom>
              <a:avLst/>
              <a:gdLst/>
              <a:ahLst/>
              <a:cxnLst/>
              <a:rect l="l" t="t" r="r" b="b"/>
              <a:pathLst>
                <a:path w="2066" h="1083" extrusionOk="0">
                  <a:moveTo>
                    <a:pt x="1495" y="1075"/>
                  </a:moveTo>
                  <a:cubicBezTo>
                    <a:pt x="1521" y="1082"/>
                    <a:pt x="1546" y="1064"/>
                    <a:pt x="1554" y="1038"/>
                  </a:cubicBezTo>
                  <a:cubicBezTo>
                    <a:pt x="1557" y="1013"/>
                    <a:pt x="1543" y="987"/>
                    <a:pt x="1514" y="980"/>
                  </a:cubicBezTo>
                  <a:cubicBezTo>
                    <a:pt x="472" y="757"/>
                    <a:pt x="194" y="293"/>
                    <a:pt x="125" y="114"/>
                  </a:cubicBezTo>
                  <a:lnTo>
                    <a:pt x="2003" y="527"/>
                  </a:lnTo>
                  <a:cubicBezTo>
                    <a:pt x="2029" y="530"/>
                    <a:pt x="2054" y="516"/>
                    <a:pt x="2058" y="490"/>
                  </a:cubicBezTo>
                  <a:cubicBezTo>
                    <a:pt x="2065" y="461"/>
                    <a:pt x="2047" y="435"/>
                    <a:pt x="2022" y="432"/>
                  </a:cubicBezTo>
                  <a:lnTo>
                    <a:pt x="66" y="4"/>
                  </a:lnTo>
                  <a:cubicBezTo>
                    <a:pt x="59" y="0"/>
                    <a:pt x="52" y="0"/>
                    <a:pt x="44" y="0"/>
                  </a:cubicBezTo>
                  <a:cubicBezTo>
                    <a:pt x="19" y="8"/>
                    <a:pt x="1" y="33"/>
                    <a:pt x="8" y="59"/>
                  </a:cubicBezTo>
                  <a:cubicBezTo>
                    <a:pt x="8" y="59"/>
                    <a:pt x="125" y="782"/>
                    <a:pt x="1495" y="1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8"/>
            <p:cNvSpPr/>
            <p:nvPr/>
          </p:nvSpPr>
          <p:spPr>
            <a:xfrm>
              <a:off x="6692283" y="1991356"/>
              <a:ext cx="85465" cy="12173"/>
            </a:xfrm>
            <a:custGeom>
              <a:avLst/>
              <a:gdLst/>
              <a:ahLst/>
              <a:cxnLst/>
              <a:rect l="l" t="t" r="r" b="b"/>
              <a:pathLst>
                <a:path w="2008" h="286" extrusionOk="0">
                  <a:moveTo>
                    <a:pt x="30" y="187"/>
                  </a:moveTo>
                  <a:cubicBezTo>
                    <a:pt x="8" y="202"/>
                    <a:pt x="1" y="231"/>
                    <a:pt x="12" y="253"/>
                  </a:cubicBezTo>
                  <a:cubicBezTo>
                    <a:pt x="23" y="278"/>
                    <a:pt x="52" y="286"/>
                    <a:pt x="77" y="275"/>
                  </a:cubicBezTo>
                  <a:cubicBezTo>
                    <a:pt x="242" y="187"/>
                    <a:pt x="516" y="143"/>
                    <a:pt x="808" y="125"/>
                  </a:cubicBezTo>
                  <a:cubicBezTo>
                    <a:pt x="1229" y="99"/>
                    <a:pt x="1689" y="125"/>
                    <a:pt x="1949" y="161"/>
                  </a:cubicBezTo>
                  <a:cubicBezTo>
                    <a:pt x="1974" y="165"/>
                    <a:pt x="2000" y="147"/>
                    <a:pt x="2003" y="121"/>
                  </a:cubicBezTo>
                  <a:cubicBezTo>
                    <a:pt x="2007" y="96"/>
                    <a:pt x="1989" y="70"/>
                    <a:pt x="1963" y="66"/>
                  </a:cubicBezTo>
                  <a:cubicBezTo>
                    <a:pt x="1696" y="30"/>
                    <a:pt x="1229" y="1"/>
                    <a:pt x="805" y="30"/>
                  </a:cubicBezTo>
                  <a:cubicBezTo>
                    <a:pt x="498" y="48"/>
                    <a:pt x="209" y="96"/>
                    <a:pt x="30" y="1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8"/>
            <p:cNvSpPr/>
            <p:nvPr/>
          </p:nvSpPr>
          <p:spPr>
            <a:xfrm>
              <a:off x="6747830" y="2026685"/>
              <a:ext cx="43754" cy="41413"/>
            </a:xfrm>
            <a:custGeom>
              <a:avLst/>
              <a:gdLst/>
              <a:ahLst/>
              <a:cxnLst/>
              <a:rect l="l" t="t" r="r" b="b"/>
              <a:pathLst>
                <a:path w="1028" h="973" extrusionOk="0">
                  <a:moveTo>
                    <a:pt x="994" y="636"/>
                  </a:moveTo>
                  <a:cubicBezTo>
                    <a:pt x="1027" y="0"/>
                    <a:pt x="0" y="464"/>
                    <a:pt x="592" y="837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8"/>
            <p:cNvSpPr/>
            <p:nvPr/>
          </p:nvSpPr>
          <p:spPr>
            <a:xfrm>
              <a:off x="6771794" y="2001614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1" y="637"/>
                  </a:moveTo>
                  <a:cubicBezTo>
                    <a:pt x="1023" y="1"/>
                    <a:pt x="0" y="465"/>
                    <a:pt x="589" y="841"/>
                  </a:cubicBezTo>
                  <a:cubicBezTo>
                    <a:pt x="797" y="973"/>
                    <a:pt x="925" y="834"/>
                    <a:pt x="991" y="6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8"/>
            <p:cNvSpPr/>
            <p:nvPr/>
          </p:nvSpPr>
          <p:spPr>
            <a:xfrm>
              <a:off x="6747830" y="1971777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4" y="636"/>
                  </a:moveTo>
                  <a:cubicBezTo>
                    <a:pt x="1024" y="0"/>
                    <a:pt x="0" y="464"/>
                    <a:pt x="592" y="841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8"/>
            <p:cNvSpPr/>
            <p:nvPr/>
          </p:nvSpPr>
          <p:spPr>
            <a:xfrm>
              <a:off x="6294090" y="1758017"/>
              <a:ext cx="471465" cy="264313"/>
            </a:xfrm>
            <a:custGeom>
              <a:avLst/>
              <a:gdLst/>
              <a:ahLst/>
              <a:cxnLst/>
              <a:rect l="l" t="t" r="r" b="b"/>
              <a:pathLst>
                <a:path w="11077" h="6210" extrusionOk="0">
                  <a:moveTo>
                    <a:pt x="11011" y="6203"/>
                  </a:moveTo>
                  <a:cubicBezTo>
                    <a:pt x="11040" y="6210"/>
                    <a:pt x="11066" y="6192"/>
                    <a:pt x="11070" y="6166"/>
                  </a:cubicBezTo>
                  <a:cubicBezTo>
                    <a:pt x="11077" y="6140"/>
                    <a:pt x="11059" y="6115"/>
                    <a:pt x="11033" y="6111"/>
                  </a:cubicBezTo>
                  <a:cubicBezTo>
                    <a:pt x="10525" y="6005"/>
                    <a:pt x="9864" y="5866"/>
                    <a:pt x="9184" y="5618"/>
                  </a:cubicBezTo>
                  <a:cubicBezTo>
                    <a:pt x="8508" y="5369"/>
                    <a:pt x="7813" y="5015"/>
                    <a:pt x="7240" y="4470"/>
                  </a:cubicBezTo>
                  <a:cubicBezTo>
                    <a:pt x="6728" y="3984"/>
                    <a:pt x="6132" y="3542"/>
                    <a:pt x="5551" y="3169"/>
                  </a:cubicBezTo>
                  <a:cubicBezTo>
                    <a:pt x="4813" y="2694"/>
                    <a:pt x="4093" y="2329"/>
                    <a:pt x="3582" y="2120"/>
                  </a:cubicBezTo>
                  <a:cubicBezTo>
                    <a:pt x="3424" y="2055"/>
                    <a:pt x="3227" y="1985"/>
                    <a:pt x="3008" y="1908"/>
                  </a:cubicBezTo>
                  <a:cubicBezTo>
                    <a:pt x="2006" y="1550"/>
                    <a:pt x="552" y="1031"/>
                    <a:pt x="99" y="37"/>
                  </a:cubicBezTo>
                  <a:cubicBezTo>
                    <a:pt x="88" y="12"/>
                    <a:pt x="59" y="1"/>
                    <a:pt x="37" y="12"/>
                  </a:cubicBezTo>
                  <a:cubicBezTo>
                    <a:pt x="11" y="23"/>
                    <a:pt x="0" y="52"/>
                    <a:pt x="11" y="74"/>
                  </a:cubicBezTo>
                  <a:cubicBezTo>
                    <a:pt x="479" y="1112"/>
                    <a:pt x="1959" y="1634"/>
                    <a:pt x="2975" y="1996"/>
                  </a:cubicBezTo>
                  <a:cubicBezTo>
                    <a:pt x="3190" y="2073"/>
                    <a:pt x="3384" y="2142"/>
                    <a:pt x="3545" y="2208"/>
                  </a:cubicBezTo>
                  <a:cubicBezTo>
                    <a:pt x="4049" y="2416"/>
                    <a:pt x="4766" y="2778"/>
                    <a:pt x="5500" y="3250"/>
                  </a:cubicBezTo>
                  <a:cubicBezTo>
                    <a:pt x="6078" y="3622"/>
                    <a:pt x="6666" y="4057"/>
                    <a:pt x="7174" y="4540"/>
                  </a:cubicBezTo>
                  <a:cubicBezTo>
                    <a:pt x="7759" y="5095"/>
                    <a:pt x="8464" y="5457"/>
                    <a:pt x="9151" y="5709"/>
                  </a:cubicBezTo>
                  <a:cubicBezTo>
                    <a:pt x="9838" y="5958"/>
                    <a:pt x="10503" y="6097"/>
                    <a:pt x="11011" y="62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8"/>
            <p:cNvSpPr/>
            <p:nvPr/>
          </p:nvSpPr>
          <p:spPr>
            <a:xfrm>
              <a:off x="5935525" y="1576479"/>
              <a:ext cx="888662" cy="687427"/>
            </a:xfrm>
            <a:custGeom>
              <a:avLst/>
              <a:gdLst/>
              <a:ahLst/>
              <a:cxnLst/>
              <a:rect l="l" t="t" r="r" b="b"/>
              <a:pathLst>
                <a:path w="20879" h="16151" extrusionOk="0">
                  <a:moveTo>
                    <a:pt x="12565" y="4829"/>
                  </a:moveTo>
                  <a:cubicBezTo>
                    <a:pt x="11249" y="4814"/>
                    <a:pt x="10664" y="5472"/>
                    <a:pt x="10661" y="3765"/>
                  </a:cubicBezTo>
                  <a:cubicBezTo>
                    <a:pt x="10657" y="2263"/>
                    <a:pt x="10069" y="915"/>
                    <a:pt x="8307" y="1218"/>
                  </a:cubicBezTo>
                  <a:cubicBezTo>
                    <a:pt x="7346" y="1382"/>
                    <a:pt x="7054" y="2237"/>
                    <a:pt x="6407" y="1470"/>
                  </a:cubicBezTo>
                  <a:cubicBezTo>
                    <a:pt x="5687" y="619"/>
                    <a:pt x="5234" y="1"/>
                    <a:pt x="3933" y="392"/>
                  </a:cubicBezTo>
                  <a:cubicBezTo>
                    <a:pt x="2639" y="783"/>
                    <a:pt x="888" y="2267"/>
                    <a:pt x="0" y="3286"/>
                  </a:cubicBezTo>
                  <a:cubicBezTo>
                    <a:pt x="1045" y="2650"/>
                    <a:pt x="2105" y="3118"/>
                    <a:pt x="3081" y="3531"/>
                  </a:cubicBezTo>
                  <a:cubicBezTo>
                    <a:pt x="3856" y="3856"/>
                    <a:pt x="4601" y="4105"/>
                    <a:pt x="5431" y="3838"/>
                  </a:cubicBezTo>
                  <a:cubicBezTo>
                    <a:pt x="5661" y="5377"/>
                    <a:pt x="5935" y="6268"/>
                    <a:pt x="7660" y="6309"/>
                  </a:cubicBezTo>
                  <a:cubicBezTo>
                    <a:pt x="9670" y="6352"/>
                    <a:pt x="8504" y="6762"/>
                    <a:pt x="8694" y="8684"/>
                  </a:cubicBezTo>
                  <a:cubicBezTo>
                    <a:pt x="8863" y="10369"/>
                    <a:pt x="9754" y="10208"/>
                    <a:pt x="11121" y="10263"/>
                  </a:cubicBezTo>
                  <a:cubicBezTo>
                    <a:pt x="12524" y="10318"/>
                    <a:pt x="11856" y="11257"/>
                    <a:pt x="11812" y="12368"/>
                  </a:cubicBezTo>
                  <a:cubicBezTo>
                    <a:pt x="11779" y="13176"/>
                    <a:pt x="12196" y="14440"/>
                    <a:pt x="12941" y="14937"/>
                  </a:cubicBezTo>
                  <a:cubicBezTo>
                    <a:pt x="13639" y="15405"/>
                    <a:pt x="13983" y="15025"/>
                    <a:pt x="14597" y="13855"/>
                  </a:cubicBezTo>
                  <a:cubicBezTo>
                    <a:pt x="14710" y="13632"/>
                    <a:pt x="15320" y="14290"/>
                    <a:pt x="15671" y="14488"/>
                  </a:cubicBezTo>
                  <a:cubicBezTo>
                    <a:pt x="16486" y="14944"/>
                    <a:pt x="17001" y="15562"/>
                    <a:pt x="17718" y="15829"/>
                  </a:cubicBezTo>
                  <a:cubicBezTo>
                    <a:pt x="18580" y="16150"/>
                    <a:pt x="20513" y="16132"/>
                    <a:pt x="20663" y="14988"/>
                  </a:cubicBezTo>
                  <a:cubicBezTo>
                    <a:pt x="20879" y="13325"/>
                    <a:pt x="14995" y="13830"/>
                    <a:pt x="16402" y="12185"/>
                  </a:cubicBezTo>
                  <a:cubicBezTo>
                    <a:pt x="16961" y="11527"/>
                    <a:pt x="18123" y="10632"/>
                    <a:pt x="17250" y="9674"/>
                  </a:cubicBezTo>
                  <a:cubicBezTo>
                    <a:pt x="15971" y="8278"/>
                    <a:pt x="11600" y="9525"/>
                    <a:pt x="13997" y="7939"/>
                  </a:cubicBezTo>
                  <a:cubicBezTo>
                    <a:pt x="15496" y="6948"/>
                    <a:pt x="15042" y="4858"/>
                    <a:pt x="12565" y="4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8"/>
            <p:cNvSpPr/>
            <p:nvPr/>
          </p:nvSpPr>
          <p:spPr>
            <a:xfrm>
              <a:off x="5958212" y="1635772"/>
              <a:ext cx="799579" cy="577275"/>
            </a:xfrm>
            <a:custGeom>
              <a:avLst/>
              <a:gdLst/>
              <a:ahLst/>
              <a:cxnLst/>
              <a:rect l="l" t="t" r="r" b="b"/>
              <a:pathLst>
                <a:path w="18786" h="13563" extrusionOk="0">
                  <a:moveTo>
                    <a:pt x="9287" y="4959"/>
                  </a:moveTo>
                  <a:cubicBezTo>
                    <a:pt x="7244" y="2058"/>
                    <a:pt x="4057" y="241"/>
                    <a:pt x="494" y="1429"/>
                  </a:cubicBezTo>
                  <a:cubicBezTo>
                    <a:pt x="1" y="1594"/>
                    <a:pt x="154" y="1393"/>
                    <a:pt x="564" y="1250"/>
                  </a:cubicBezTo>
                  <a:cubicBezTo>
                    <a:pt x="4120" y="0"/>
                    <a:pt x="7398" y="2116"/>
                    <a:pt x="9430" y="4938"/>
                  </a:cubicBezTo>
                  <a:cubicBezTo>
                    <a:pt x="11308" y="7587"/>
                    <a:pt x="14330" y="12945"/>
                    <a:pt x="17839" y="13285"/>
                  </a:cubicBezTo>
                  <a:cubicBezTo>
                    <a:pt x="18785" y="13376"/>
                    <a:pt x="17543" y="13562"/>
                    <a:pt x="16552" y="13135"/>
                  </a:cubicBezTo>
                  <a:cubicBezTo>
                    <a:pt x="13643" y="11878"/>
                    <a:pt x="11074" y="7525"/>
                    <a:pt x="9287" y="4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8"/>
            <p:cNvSpPr/>
            <p:nvPr/>
          </p:nvSpPr>
          <p:spPr>
            <a:xfrm>
              <a:off x="6475756" y="2014554"/>
              <a:ext cx="182210" cy="151522"/>
            </a:xfrm>
            <a:custGeom>
              <a:avLst/>
              <a:gdLst/>
              <a:ahLst/>
              <a:cxnLst/>
              <a:rect l="l" t="t" r="r" b="b"/>
              <a:pathLst>
                <a:path w="4281" h="3560" extrusionOk="0">
                  <a:moveTo>
                    <a:pt x="300" y="1411"/>
                  </a:moveTo>
                  <a:cubicBezTo>
                    <a:pt x="194" y="954"/>
                    <a:pt x="81" y="512"/>
                    <a:pt x="1" y="48"/>
                  </a:cubicBezTo>
                  <a:cubicBezTo>
                    <a:pt x="465" y="0"/>
                    <a:pt x="1660" y="910"/>
                    <a:pt x="3268" y="673"/>
                  </a:cubicBezTo>
                  <a:cubicBezTo>
                    <a:pt x="4280" y="523"/>
                    <a:pt x="3297" y="1009"/>
                    <a:pt x="2142" y="808"/>
                  </a:cubicBezTo>
                  <a:cubicBezTo>
                    <a:pt x="1488" y="698"/>
                    <a:pt x="823" y="439"/>
                    <a:pt x="198" y="223"/>
                  </a:cubicBezTo>
                  <a:cubicBezTo>
                    <a:pt x="169" y="519"/>
                    <a:pt x="1027" y="3560"/>
                    <a:pt x="585" y="3501"/>
                  </a:cubicBezTo>
                  <a:cubicBezTo>
                    <a:pt x="494" y="3048"/>
                    <a:pt x="509" y="2357"/>
                    <a:pt x="381" y="17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8"/>
            <p:cNvSpPr/>
            <p:nvPr/>
          </p:nvSpPr>
          <p:spPr>
            <a:xfrm>
              <a:off x="6334995" y="1823822"/>
              <a:ext cx="156204" cy="145947"/>
            </a:xfrm>
            <a:custGeom>
              <a:avLst/>
              <a:gdLst/>
              <a:ahLst/>
              <a:cxnLst/>
              <a:rect l="l" t="t" r="r" b="b"/>
              <a:pathLst>
                <a:path w="3670" h="3429" extrusionOk="0">
                  <a:moveTo>
                    <a:pt x="3556" y="611"/>
                  </a:moveTo>
                  <a:cubicBezTo>
                    <a:pt x="3669" y="841"/>
                    <a:pt x="3388" y="779"/>
                    <a:pt x="3121" y="768"/>
                  </a:cubicBezTo>
                  <a:cubicBezTo>
                    <a:pt x="2219" y="713"/>
                    <a:pt x="1422" y="567"/>
                    <a:pt x="563" y="278"/>
                  </a:cubicBezTo>
                  <a:cubicBezTo>
                    <a:pt x="0" y="88"/>
                    <a:pt x="271" y="487"/>
                    <a:pt x="355" y="1079"/>
                  </a:cubicBezTo>
                  <a:cubicBezTo>
                    <a:pt x="431" y="1612"/>
                    <a:pt x="691" y="2975"/>
                    <a:pt x="541" y="3429"/>
                  </a:cubicBezTo>
                  <a:cubicBezTo>
                    <a:pt x="358" y="2884"/>
                    <a:pt x="95" y="611"/>
                    <a:pt x="106" y="1"/>
                  </a:cubicBezTo>
                  <a:cubicBezTo>
                    <a:pt x="1181" y="216"/>
                    <a:pt x="1575" y="516"/>
                    <a:pt x="2814" y="585"/>
                  </a:cubicBezTo>
                  <a:cubicBezTo>
                    <a:pt x="3063" y="600"/>
                    <a:pt x="3308" y="607"/>
                    <a:pt x="3556" y="6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8"/>
            <p:cNvSpPr/>
            <p:nvPr/>
          </p:nvSpPr>
          <p:spPr>
            <a:xfrm>
              <a:off x="6198234" y="1688637"/>
              <a:ext cx="148288" cy="139094"/>
            </a:xfrm>
            <a:custGeom>
              <a:avLst/>
              <a:gdLst/>
              <a:ahLst/>
              <a:cxnLst/>
              <a:rect l="l" t="t" r="r" b="b"/>
              <a:pathLst>
                <a:path w="3484" h="3268" extrusionOk="0">
                  <a:moveTo>
                    <a:pt x="973" y="290"/>
                  </a:moveTo>
                  <a:cubicBezTo>
                    <a:pt x="1517" y="220"/>
                    <a:pt x="3027" y="1"/>
                    <a:pt x="3484" y="227"/>
                  </a:cubicBezTo>
                  <a:cubicBezTo>
                    <a:pt x="3220" y="355"/>
                    <a:pt x="1284" y="385"/>
                    <a:pt x="772" y="447"/>
                  </a:cubicBezTo>
                  <a:cubicBezTo>
                    <a:pt x="4" y="542"/>
                    <a:pt x="129" y="381"/>
                    <a:pt x="465" y="1134"/>
                  </a:cubicBezTo>
                  <a:cubicBezTo>
                    <a:pt x="480" y="1167"/>
                    <a:pt x="1426" y="3268"/>
                    <a:pt x="936" y="2625"/>
                  </a:cubicBezTo>
                  <a:cubicBezTo>
                    <a:pt x="805" y="2449"/>
                    <a:pt x="1" y="527"/>
                    <a:pt x="37" y="458"/>
                  </a:cubicBezTo>
                  <a:cubicBezTo>
                    <a:pt x="107" y="330"/>
                    <a:pt x="794" y="311"/>
                    <a:pt x="973" y="2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8"/>
            <p:cNvSpPr/>
            <p:nvPr/>
          </p:nvSpPr>
          <p:spPr>
            <a:xfrm>
              <a:off x="6019846" y="1632494"/>
              <a:ext cx="149522" cy="91807"/>
            </a:xfrm>
            <a:custGeom>
              <a:avLst/>
              <a:gdLst/>
              <a:ahLst/>
              <a:cxnLst/>
              <a:rect l="l" t="t" r="r" b="b"/>
              <a:pathLst>
                <a:path w="3513" h="2157" extrusionOk="0">
                  <a:moveTo>
                    <a:pt x="2492" y="483"/>
                  </a:moveTo>
                  <a:cubicBezTo>
                    <a:pt x="1743" y="614"/>
                    <a:pt x="1254" y="790"/>
                    <a:pt x="585" y="1148"/>
                  </a:cubicBezTo>
                  <a:cubicBezTo>
                    <a:pt x="786" y="1221"/>
                    <a:pt x="2785" y="1926"/>
                    <a:pt x="2690" y="2065"/>
                  </a:cubicBezTo>
                  <a:cubicBezTo>
                    <a:pt x="2628" y="2157"/>
                    <a:pt x="1429" y="1645"/>
                    <a:pt x="1301" y="1598"/>
                  </a:cubicBezTo>
                  <a:cubicBezTo>
                    <a:pt x="110" y="1155"/>
                    <a:pt x="0" y="1112"/>
                    <a:pt x="1378" y="647"/>
                  </a:cubicBezTo>
                  <a:cubicBezTo>
                    <a:pt x="1502" y="604"/>
                    <a:pt x="3512" y="1"/>
                    <a:pt x="3483" y="355"/>
                  </a:cubicBezTo>
                  <a:cubicBezTo>
                    <a:pt x="3472" y="454"/>
                    <a:pt x="2646" y="461"/>
                    <a:pt x="2492" y="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2" name="Google Shape;602;p8"/>
          <p:cNvGrpSpPr/>
          <p:nvPr/>
        </p:nvGrpSpPr>
        <p:grpSpPr>
          <a:xfrm flipH="1">
            <a:off x="7657034" y="-322663"/>
            <a:ext cx="2139236" cy="1944468"/>
            <a:chOff x="5935525" y="1576479"/>
            <a:chExt cx="1022922" cy="929789"/>
          </a:xfrm>
        </p:grpSpPr>
        <p:sp>
          <p:nvSpPr>
            <p:cNvPr id="603" name="Google Shape;603;p8"/>
            <p:cNvSpPr/>
            <p:nvPr/>
          </p:nvSpPr>
          <p:spPr>
            <a:xfrm>
              <a:off x="6274766" y="1725498"/>
              <a:ext cx="678872" cy="275677"/>
            </a:xfrm>
            <a:custGeom>
              <a:avLst/>
              <a:gdLst/>
              <a:ahLst/>
              <a:cxnLst/>
              <a:rect l="l" t="t" r="r" b="b"/>
              <a:pathLst>
                <a:path w="15950" h="6477" extrusionOk="0">
                  <a:moveTo>
                    <a:pt x="8881" y="2373"/>
                  </a:moveTo>
                  <a:cubicBezTo>
                    <a:pt x="10880" y="3893"/>
                    <a:pt x="12013" y="1887"/>
                    <a:pt x="13731" y="3648"/>
                  </a:cubicBezTo>
                  <a:cubicBezTo>
                    <a:pt x="14630" y="4573"/>
                    <a:pt x="14594" y="4865"/>
                    <a:pt x="15949" y="5238"/>
                  </a:cubicBezTo>
                  <a:cubicBezTo>
                    <a:pt x="13939" y="6477"/>
                    <a:pt x="13764" y="4664"/>
                    <a:pt x="11111" y="5263"/>
                  </a:cubicBezTo>
                  <a:cubicBezTo>
                    <a:pt x="10182" y="5475"/>
                    <a:pt x="9470" y="5812"/>
                    <a:pt x="8648" y="5256"/>
                  </a:cubicBezTo>
                  <a:cubicBezTo>
                    <a:pt x="7712" y="4617"/>
                    <a:pt x="7036" y="3813"/>
                    <a:pt x="5830" y="4003"/>
                  </a:cubicBezTo>
                  <a:cubicBezTo>
                    <a:pt x="3674" y="4343"/>
                    <a:pt x="3089" y="3886"/>
                    <a:pt x="1857" y="2175"/>
                  </a:cubicBezTo>
                  <a:cubicBezTo>
                    <a:pt x="1382" y="1518"/>
                    <a:pt x="1002" y="1006"/>
                    <a:pt x="268" y="626"/>
                  </a:cubicBezTo>
                  <a:cubicBezTo>
                    <a:pt x="1" y="491"/>
                    <a:pt x="184" y="520"/>
                    <a:pt x="527" y="454"/>
                  </a:cubicBezTo>
                  <a:cubicBezTo>
                    <a:pt x="1817" y="217"/>
                    <a:pt x="2881" y="1"/>
                    <a:pt x="4028" y="768"/>
                  </a:cubicBezTo>
                  <a:cubicBezTo>
                    <a:pt x="5227" y="1565"/>
                    <a:pt x="5165" y="1616"/>
                    <a:pt x="6663" y="1444"/>
                  </a:cubicBezTo>
                  <a:cubicBezTo>
                    <a:pt x="7811" y="1317"/>
                    <a:pt x="7741" y="1452"/>
                    <a:pt x="8669" y="22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8"/>
            <p:cNvSpPr/>
            <p:nvPr/>
          </p:nvSpPr>
          <p:spPr>
            <a:xfrm>
              <a:off x="6269956" y="1744950"/>
              <a:ext cx="688491" cy="224347"/>
            </a:xfrm>
            <a:custGeom>
              <a:avLst/>
              <a:gdLst/>
              <a:ahLst/>
              <a:cxnLst/>
              <a:rect l="l" t="t" r="r" b="b"/>
              <a:pathLst>
                <a:path w="16176" h="5271" extrusionOk="0">
                  <a:moveTo>
                    <a:pt x="63" y="151"/>
                  </a:moveTo>
                  <a:cubicBezTo>
                    <a:pt x="1503" y="428"/>
                    <a:pt x="2248" y="469"/>
                    <a:pt x="3436" y="1430"/>
                  </a:cubicBezTo>
                  <a:cubicBezTo>
                    <a:pt x="5004" y="2694"/>
                    <a:pt x="5278" y="1854"/>
                    <a:pt x="6871" y="1810"/>
                  </a:cubicBezTo>
                  <a:cubicBezTo>
                    <a:pt x="8713" y="1766"/>
                    <a:pt x="8231" y="3794"/>
                    <a:pt x="10789" y="3392"/>
                  </a:cubicBezTo>
                  <a:cubicBezTo>
                    <a:pt x="12989" y="3049"/>
                    <a:pt x="12382" y="3180"/>
                    <a:pt x="14100" y="4412"/>
                  </a:cubicBezTo>
                  <a:cubicBezTo>
                    <a:pt x="15295" y="5271"/>
                    <a:pt x="16176" y="4796"/>
                    <a:pt x="15540" y="4766"/>
                  </a:cubicBezTo>
                  <a:cubicBezTo>
                    <a:pt x="13822" y="4686"/>
                    <a:pt x="14052" y="3787"/>
                    <a:pt x="12861" y="3315"/>
                  </a:cubicBezTo>
                  <a:cubicBezTo>
                    <a:pt x="11363" y="2716"/>
                    <a:pt x="10003" y="3900"/>
                    <a:pt x="8958" y="2906"/>
                  </a:cubicBezTo>
                  <a:cubicBezTo>
                    <a:pt x="7957" y="1952"/>
                    <a:pt x="7540" y="1404"/>
                    <a:pt x="6060" y="1821"/>
                  </a:cubicBezTo>
                  <a:cubicBezTo>
                    <a:pt x="3999" y="2402"/>
                    <a:pt x="3871" y="1199"/>
                    <a:pt x="2215" y="531"/>
                  </a:cubicBezTo>
                  <a:cubicBezTo>
                    <a:pt x="1744" y="341"/>
                    <a:pt x="1210" y="227"/>
                    <a:pt x="713" y="118"/>
                  </a:cubicBezTo>
                  <a:cubicBezTo>
                    <a:pt x="487" y="70"/>
                    <a:pt x="227" y="1"/>
                    <a:pt x="1" y="81"/>
                  </a:cubicBezTo>
                  <a:lnTo>
                    <a:pt x="23" y="1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8"/>
            <p:cNvSpPr/>
            <p:nvPr/>
          </p:nvSpPr>
          <p:spPr>
            <a:xfrm>
              <a:off x="6300773" y="1746355"/>
              <a:ext cx="645248" cy="218899"/>
            </a:xfrm>
            <a:custGeom>
              <a:avLst/>
              <a:gdLst/>
              <a:ahLst/>
              <a:cxnLst/>
              <a:rect l="l" t="t" r="r" b="b"/>
              <a:pathLst>
                <a:path w="15160" h="5143" extrusionOk="0">
                  <a:moveTo>
                    <a:pt x="7982" y="4028"/>
                  </a:moveTo>
                  <a:cubicBezTo>
                    <a:pt x="9926" y="5143"/>
                    <a:pt x="10496" y="3155"/>
                    <a:pt x="12747" y="4412"/>
                  </a:cubicBezTo>
                  <a:cubicBezTo>
                    <a:pt x="13478" y="4821"/>
                    <a:pt x="14012" y="5099"/>
                    <a:pt x="14871" y="4869"/>
                  </a:cubicBezTo>
                  <a:cubicBezTo>
                    <a:pt x="14980" y="4839"/>
                    <a:pt x="15159" y="4733"/>
                    <a:pt x="14812" y="4766"/>
                  </a:cubicBezTo>
                  <a:cubicBezTo>
                    <a:pt x="13032" y="4942"/>
                    <a:pt x="13420" y="4320"/>
                    <a:pt x="12035" y="3929"/>
                  </a:cubicBezTo>
                  <a:cubicBezTo>
                    <a:pt x="10445" y="3483"/>
                    <a:pt x="9469" y="4938"/>
                    <a:pt x="7861" y="3787"/>
                  </a:cubicBezTo>
                  <a:cubicBezTo>
                    <a:pt x="6633" y="2906"/>
                    <a:pt x="6633" y="2508"/>
                    <a:pt x="4974" y="2734"/>
                  </a:cubicBezTo>
                  <a:cubicBezTo>
                    <a:pt x="2094" y="3125"/>
                    <a:pt x="2558" y="954"/>
                    <a:pt x="556" y="140"/>
                  </a:cubicBezTo>
                  <a:cubicBezTo>
                    <a:pt x="212" y="1"/>
                    <a:pt x="0" y="59"/>
                    <a:pt x="603" y="311"/>
                  </a:cubicBezTo>
                  <a:cubicBezTo>
                    <a:pt x="2387" y="1053"/>
                    <a:pt x="2080" y="3176"/>
                    <a:pt x="4846" y="2884"/>
                  </a:cubicBezTo>
                  <a:cubicBezTo>
                    <a:pt x="5427" y="2822"/>
                    <a:pt x="6257" y="2643"/>
                    <a:pt x="6732" y="3052"/>
                  </a:cubicBezTo>
                  <a:cubicBezTo>
                    <a:pt x="7214" y="3465"/>
                    <a:pt x="7412" y="3688"/>
                    <a:pt x="7982" y="40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8"/>
            <p:cNvSpPr/>
            <p:nvPr/>
          </p:nvSpPr>
          <p:spPr>
            <a:xfrm>
              <a:off x="6223773" y="1814969"/>
              <a:ext cx="269293" cy="688193"/>
            </a:xfrm>
            <a:custGeom>
              <a:avLst/>
              <a:gdLst/>
              <a:ahLst/>
              <a:cxnLst/>
              <a:rect l="l" t="t" r="r" b="b"/>
              <a:pathLst>
                <a:path w="6327" h="16169" extrusionOk="0">
                  <a:moveTo>
                    <a:pt x="1999" y="7551"/>
                  </a:moveTo>
                  <a:cubicBezTo>
                    <a:pt x="2306" y="5055"/>
                    <a:pt x="0" y="5091"/>
                    <a:pt x="658" y="2719"/>
                  </a:cubicBezTo>
                  <a:cubicBezTo>
                    <a:pt x="1002" y="1477"/>
                    <a:pt x="1272" y="1363"/>
                    <a:pt x="910" y="0"/>
                  </a:cubicBezTo>
                  <a:cubicBezTo>
                    <a:pt x="2997" y="1111"/>
                    <a:pt x="1520" y="2178"/>
                    <a:pt x="3373" y="4166"/>
                  </a:cubicBezTo>
                  <a:cubicBezTo>
                    <a:pt x="4024" y="4865"/>
                    <a:pt x="4674" y="5307"/>
                    <a:pt x="4609" y="6301"/>
                  </a:cubicBezTo>
                  <a:cubicBezTo>
                    <a:pt x="4532" y="7430"/>
                    <a:pt x="4174" y="8420"/>
                    <a:pt x="4945" y="9363"/>
                  </a:cubicBezTo>
                  <a:cubicBezTo>
                    <a:pt x="6326" y="11055"/>
                    <a:pt x="6228" y="11790"/>
                    <a:pt x="5372" y="13716"/>
                  </a:cubicBezTo>
                  <a:cubicBezTo>
                    <a:pt x="5040" y="14458"/>
                    <a:pt x="4791" y="15042"/>
                    <a:pt x="4835" y="15872"/>
                  </a:cubicBezTo>
                  <a:cubicBezTo>
                    <a:pt x="4850" y="16168"/>
                    <a:pt x="4784" y="16000"/>
                    <a:pt x="4554" y="15733"/>
                  </a:cubicBezTo>
                  <a:cubicBezTo>
                    <a:pt x="3699" y="14739"/>
                    <a:pt x="2979" y="13931"/>
                    <a:pt x="3059" y="12550"/>
                  </a:cubicBezTo>
                  <a:cubicBezTo>
                    <a:pt x="3147" y="11117"/>
                    <a:pt x="3220" y="11143"/>
                    <a:pt x="2317" y="9933"/>
                  </a:cubicBezTo>
                  <a:cubicBezTo>
                    <a:pt x="1626" y="9009"/>
                    <a:pt x="1780" y="8998"/>
                    <a:pt x="1959" y="78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8"/>
            <p:cNvSpPr/>
            <p:nvPr/>
          </p:nvSpPr>
          <p:spPr>
            <a:xfrm>
              <a:off x="6260762" y="1810585"/>
              <a:ext cx="175357" cy="695684"/>
            </a:xfrm>
            <a:custGeom>
              <a:avLst/>
              <a:gdLst/>
              <a:ahLst/>
              <a:cxnLst/>
              <a:rect l="l" t="t" r="r" b="b"/>
              <a:pathLst>
                <a:path w="4120" h="16345" extrusionOk="0">
                  <a:moveTo>
                    <a:pt x="4109" y="16260"/>
                  </a:moveTo>
                  <a:cubicBezTo>
                    <a:pt x="3623" y="14875"/>
                    <a:pt x="3283" y="14210"/>
                    <a:pt x="3513" y="12701"/>
                  </a:cubicBezTo>
                  <a:cubicBezTo>
                    <a:pt x="3816" y="10705"/>
                    <a:pt x="2950" y="10895"/>
                    <a:pt x="2113" y="9539"/>
                  </a:cubicBezTo>
                  <a:cubicBezTo>
                    <a:pt x="1141" y="7972"/>
                    <a:pt x="3137" y="7365"/>
                    <a:pt x="1503" y="5362"/>
                  </a:cubicBezTo>
                  <a:cubicBezTo>
                    <a:pt x="96" y="3634"/>
                    <a:pt x="516" y="4090"/>
                    <a:pt x="714" y="1985"/>
                  </a:cubicBezTo>
                  <a:cubicBezTo>
                    <a:pt x="852" y="524"/>
                    <a:pt x="1" y="1"/>
                    <a:pt x="293" y="564"/>
                  </a:cubicBezTo>
                  <a:cubicBezTo>
                    <a:pt x="1090" y="2088"/>
                    <a:pt x="198" y="2340"/>
                    <a:pt x="388" y="3608"/>
                  </a:cubicBezTo>
                  <a:cubicBezTo>
                    <a:pt x="630" y="5205"/>
                    <a:pt x="2340" y="5782"/>
                    <a:pt x="2007" y="7186"/>
                  </a:cubicBezTo>
                  <a:cubicBezTo>
                    <a:pt x="1686" y="8531"/>
                    <a:pt x="1423" y="9167"/>
                    <a:pt x="2530" y="10237"/>
                  </a:cubicBezTo>
                  <a:cubicBezTo>
                    <a:pt x="4068" y="11725"/>
                    <a:pt x="3096" y="12437"/>
                    <a:pt x="3352" y="14206"/>
                  </a:cubicBezTo>
                  <a:cubicBezTo>
                    <a:pt x="3425" y="14711"/>
                    <a:pt x="3597" y="15226"/>
                    <a:pt x="3754" y="15712"/>
                  </a:cubicBezTo>
                  <a:cubicBezTo>
                    <a:pt x="3824" y="15931"/>
                    <a:pt x="3897" y="16191"/>
                    <a:pt x="4083" y="16344"/>
                  </a:cubicBezTo>
                  <a:lnTo>
                    <a:pt x="4120" y="162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8"/>
            <p:cNvSpPr/>
            <p:nvPr/>
          </p:nvSpPr>
          <p:spPr>
            <a:xfrm>
              <a:off x="6265912" y="1821949"/>
              <a:ext cx="223411" cy="657548"/>
            </a:xfrm>
            <a:custGeom>
              <a:avLst/>
              <a:gdLst/>
              <a:ahLst/>
              <a:cxnLst/>
              <a:rect l="l" t="t" r="r" b="b"/>
              <a:pathLst>
                <a:path w="5249" h="15449" extrusionOk="0">
                  <a:moveTo>
                    <a:pt x="3012" y="6553"/>
                  </a:moveTo>
                  <a:cubicBezTo>
                    <a:pt x="2990" y="4313"/>
                    <a:pt x="987" y="4825"/>
                    <a:pt x="936" y="2245"/>
                  </a:cubicBezTo>
                  <a:cubicBezTo>
                    <a:pt x="922" y="1408"/>
                    <a:pt x="892" y="805"/>
                    <a:pt x="260" y="180"/>
                  </a:cubicBezTo>
                  <a:cubicBezTo>
                    <a:pt x="180" y="99"/>
                    <a:pt x="1" y="1"/>
                    <a:pt x="205" y="282"/>
                  </a:cubicBezTo>
                  <a:cubicBezTo>
                    <a:pt x="1250" y="1729"/>
                    <a:pt x="520" y="1711"/>
                    <a:pt x="881" y="3103"/>
                  </a:cubicBezTo>
                  <a:cubicBezTo>
                    <a:pt x="1298" y="4701"/>
                    <a:pt x="3045" y="4810"/>
                    <a:pt x="2858" y="6780"/>
                  </a:cubicBezTo>
                  <a:cubicBezTo>
                    <a:pt x="2720" y="8282"/>
                    <a:pt x="2376" y="8483"/>
                    <a:pt x="3407" y="9802"/>
                  </a:cubicBezTo>
                  <a:cubicBezTo>
                    <a:pt x="5194" y="12094"/>
                    <a:pt x="3089" y="12784"/>
                    <a:pt x="3396" y="14926"/>
                  </a:cubicBezTo>
                  <a:cubicBezTo>
                    <a:pt x="3447" y="15295"/>
                    <a:pt x="3604" y="15449"/>
                    <a:pt x="3516" y="14798"/>
                  </a:cubicBezTo>
                  <a:cubicBezTo>
                    <a:pt x="3260" y="12887"/>
                    <a:pt x="5249" y="12079"/>
                    <a:pt x="3600" y="9839"/>
                  </a:cubicBezTo>
                  <a:cubicBezTo>
                    <a:pt x="3257" y="9371"/>
                    <a:pt x="2683" y="8742"/>
                    <a:pt x="2796" y="8125"/>
                  </a:cubicBezTo>
                  <a:cubicBezTo>
                    <a:pt x="2910" y="7500"/>
                    <a:pt x="3005" y="7218"/>
                    <a:pt x="3012" y="65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8"/>
            <p:cNvSpPr/>
            <p:nvPr/>
          </p:nvSpPr>
          <p:spPr>
            <a:xfrm>
              <a:off x="6512617" y="2248191"/>
              <a:ext cx="87636" cy="81082"/>
            </a:xfrm>
            <a:custGeom>
              <a:avLst/>
              <a:gdLst/>
              <a:ahLst/>
              <a:cxnLst/>
              <a:rect l="l" t="t" r="r" b="b"/>
              <a:pathLst>
                <a:path w="2059" h="1905" extrusionOk="0">
                  <a:moveTo>
                    <a:pt x="1156" y="1886"/>
                  </a:moveTo>
                  <a:cubicBezTo>
                    <a:pt x="1177" y="1904"/>
                    <a:pt x="1210" y="1904"/>
                    <a:pt x="1232" y="1882"/>
                  </a:cubicBezTo>
                  <a:cubicBezTo>
                    <a:pt x="1251" y="1860"/>
                    <a:pt x="1251" y="1824"/>
                    <a:pt x="1229" y="1806"/>
                  </a:cubicBezTo>
                  <a:cubicBezTo>
                    <a:pt x="352" y="987"/>
                    <a:pt x="352" y="377"/>
                    <a:pt x="388" y="165"/>
                  </a:cubicBezTo>
                  <a:lnTo>
                    <a:pt x="1963" y="1648"/>
                  </a:lnTo>
                  <a:cubicBezTo>
                    <a:pt x="1985" y="1667"/>
                    <a:pt x="2018" y="1667"/>
                    <a:pt x="2040" y="1645"/>
                  </a:cubicBezTo>
                  <a:cubicBezTo>
                    <a:pt x="2058" y="1623"/>
                    <a:pt x="2058" y="1586"/>
                    <a:pt x="2036" y="1568"/>
                  </a:cubicBezTo>
                  <a:lnTo>
                    <a:pt x="395" y="22"/>
                  </a:lnTo>
                  <a:cubicBezTo>
                    <a:pt x="388" y="15"/>
                    <a:pt x="384" y="11"/>
                    <a:pt x="377" y="8"/>
                  </a:cubicBezTo>
                  <a:cubicBezTo>
                    <a:pt x="348" y="0"/>
                    <a:pt x="319" y="11"/>
                    <a:pt x="308" y="40"/>
                  </a:cubicBezTo>
                  <a:cubicBezTo>
                    <a:pt x="304" y="44"/>
                    <a:pt x="1" y="808"/>
                    <a:pt x="1156" y="1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8"/>
            <p:cNvSpPr/>
            <p:nvPr/>
          </p:nvSpPr>
          <p:spPr>
            <a:xfrm>
              <a:off x="6515597" y="2232953"/>
              <a:ext cx="86061" cy="47159"/>
            </a:xfrm>
            <a:custGeom>
              <a:avLst/>
              <a:gdLst/>
              <a:ahLst/>
              <a:cxnLst/>
              <a:rect l="l" t="t" r="r" b="b"/>
              <a:pathLst>
                <a:path w="2022" h="1108" extrusionOk="0">
                  <a:moveTo>
                    <a:pt x="59" y="4"/>
                  </a:moveTo>
                  <a:cubicBezTo>
                    <a:pt x="29" y="0"/>
                    <a:pt x="4" y="26"/>
                    <a:pt x="4" y="55"/>
                  </a:cubicBezTo>
                  <a:cubicBezTo>
                    <a:pt x="0" y="84"/>
                    <a:pt x="22" y="110"/>
                    <a:pt x="55" y="113"/>
                  </a:cubicBezTo>
                  <a:cubicBezTo>
                    <a:pt x="263" y="124"/>
                    <a:pt x="552" y="238"/>
                    <a:pt x="848" y="391"/>
                  </a:cubicBezTo>
                  <a:cubicBezTo>
                    <a:pt x="1268" y="610"/>
                    <a:pt x="1696" y="903"/>
                    <a:pt x="1926" y="1085"/>
                  </a:cubicBezTo>
                  <a:cubicBezTo>
                    <a:pt x="1948" y="1107"/>
                    <a:pt x="1985" y="1104"/>
                    <a:pt x="2003" y="1078"/>
                  </a:cubicBezTo>
                  <a:cubicBezTo>
                    <a:pt x="2021" y="1056"/>
                    <a:pt x="2017" y="1020"/>
                    <a:pt x="1992" y="1001"/>
                  </a:cubicBezTo>
                  <a:cubicBezTo>
                    <a:pt x="1758" y="815"/>
                    <a:pt x="1323" y="515"/>
                    <a:pt x="899" y="296"/>
                  </a:cubicBezTo>
                  <a:cubicBezTo>
                    <a:pt x="589" y="135"/>
                    <a:pt x="285" y="15"/>
                    <a:pt x="59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8"/>
            <p:cNvSpPr/>
            <p:nvPr/>
          </p:nvSpPr>
          <p:spPr>
            <a:xfrm>
              <a:off x="6543264" y="2309952"/>
              <a:ext cx="53544" cy="40477"/>
            </a:xfrm>
            <a:custGeom>
              <a:avLst/>
              <a:gdLst/>
              <a:ahLst/>
              <a:cxnLst/>
              <a:rect l="l" t="t" r="r" b="b"/>
              <a:pathLst>
                <a:path w="1258" h="951" extrusionOk="0">
                  <a:moveTo>
                    <a:pt x="859" y="738"/>
                  </a:moveTo>
                  <a:cubicBezTo>
                    <a:pt x="1258" y="146"/>
                    <a:pt x="1" y="0"/>
                    <a:pt x="351" y="702"/>
                  </a:cubicBezTo>
                  <a:cubicBezTo>
                    <a:pt x="479" y="950"/>
                    <a:pt x="680" y="892"/>
                    <a:pt x="859" y="7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8"/>
            <p:cNvSpPr/>
            <p:nvPr/>
          </p:nvSpPr>
          <p:spPr>
            <a:xfrm>
              <a:off x="6580763" y="2299652"/>
              <a:ext cx="53544" cy="40519"/>
            </a:xfrm>
            <a:custGeom>
              <a:avLst/>
              <a:gdLst/>
              <a:ahLst/>
              <a:cxnLst/>
              <a:rect l="l" t="t" r="r" b="b"/>
              <a:pathLst>
                <a:path w="1258" h="952" extrusionOk="0">
                  <a:moveTo>
                    <a:pt x="859" y="739"/>
                  </a:moveTo>
                  <a:cubicBezTo>
                    <a:pt x="1258" y="143"/>
                    <a:pt x="0" y="1"/>
                    <a:pt x="355" y="703"/>
                  </a:cubicBezTo>
                  <a:cubicBezTo>
                    <a:pt x="479" y="951"/>
                    <a:pt x="684" y="893"/>
                    <a:pt x="859" y="7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8"/>
            <p:cNvSpPr/>
            <p:nvPr/>
          </p:nvSpPr>
          <p:spPr>
            <a:xfrm>
              <a:off x="6575017" y="2256874"/>
              <a:ext cx="53544" cy="40647"/>
            </a:xfrm>
            <a:custGeom>
              <a:avLst/>
              <a:gdLst/>
              <a:ahLst/>
              <a:cxnLst/>
              <a:rect l="l" t="t" r="r" b="b"/>
              <a:pathLst>
                <a:path w="1258" h="955" extrusionOk="0">
                  <a:moveTo>
                    <a:pt x="859" y="743"/>
                  </a:moveTo>
                  <a:cubicBezTo>
                    <a:pt x="1257" y="147"/>
                    <a:pt x="0" y="1"/>
                    <a:pt x="355" y="706"/>
                  </a:cubicBezTo>
                  <a:cubicBezTo>
                    <a:pt x="479" y="955"/>
                    <a:pt x="680" y="896"/>
                    <a:pt x="859" y="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8"/>
            <p:cNvSpPr/>
            <p:nvPr/>
          </p:nvSpPr>
          <p:spPr>
            <a:xfrm>
              <a:off x="6264380" y="1770021"/>
              <a:ext cx="311600" cy="525945"/>
            </a:xfrm>
            <a:custGeom>
              <a:avLst/>
              <a:gdLst/>
              <a:ahLst/>
              <a:cxnLst/>
              <a:rect l="l" t="t" r="r" b="b"/>
              <a:pathLst>
                <a:path w="7321" h="12357" extrusionOk="0">
                  <a:moveTo>
                    <a:pt x="7221" y="12334"/>
                  </a:moveTo>
                  <a:cubicBezTo>
                    <a:pt x="7243" y="12356"/>
                    <a:pt x="7280" y="12356"/>
                    <a:pt x="7298" y="12334"/>
                  </a:cubicBezTo>
                  <a:cubicBezTo>
                    <a:pt x="7320" y="12309"/>
                    <a:pt x="7320" y="12276"/>
                    <a:pt x="7298" y="12257"/>
                  </a:cubicBezTo>
                  <a:cubicBezTo>
                    <a:pt x="6871" y="11863"/>
                    <a:pt x="6308" y="11344"/>
                    <a:pt x="5796" y="10712"/>
                  </a:cubicBezTo>
                  <a:cubicBezTo>
                    <a:pt x="5285" y="10079"/>
                    <a:pt x="4820" y="9334"/>
                    <a:pt x="4583" y="8479"/>
                  </a:cubicBezTo>
                  <a:cubicBezTo>
                    <a:pt x="4371" y="7711"/>
                    <a:pt x="4053" y="6944"/>
                    <a:pt x="3709" y="6246"/>
                  </a:cubicBezTo>
                  <a:cubicBezTo>
                    <a:pt x="3271" y="5358"/>
                    <a:pt x="2785" y="4587"/>
                    <a:pt x="2412" y="4090"/>
                  </a:cubicBezTo>
                  <a:cubicBezTo>
                    <a:pt x="2299" y="3936"/>
                    <a:pt x="2149" y="3753"/>
                    <a:pt x="1981" y="3552"/>
                  </a:cubicBezTo>
                  <a:cubicBezTo>
                    <a:pt x="1221" y="2628"/>
                    <a:pt x="113" y="1287"/>
                    <a:pt x="259" y="62"/>
                  </a:cubicBezTo>
                  <a:cubicBezTo>
                    <a:pt x="259" y="33"/>
                    <a:pt x="241" y="7"/>
                    <a:pt x="208" y="4"/>
                  </a:cubicBezTo>
                  <a:cubicBezTo>
                    <a:pt x="179" y="0"/>
                    <a:pt x="154" y="22"/>
                    <a:pt x="150" y="51"/>
                  </a:cubicBezTo>
                  <a:cubicBezTo>
                    <a:pt x="0" y="1319"/>
                    <a:pt x="1126" y="2683"/>
                    <a:pt x="1897" y="3622"/>
                  </a:cubicBezTo>
                  <a:cubicBezTo>
                    <a:pt x="2061" y="3819"/>
                    <a:pt x="2211" y="3998"/>
                    <a:pt x="2328" y="4155"/>
                  </a:cubicBezTo>
                  <a:cubicBezTo>
                    <a:pt x="2693" y="4649"/>
                    <a:pt x="3176" y="5413"/>
                    <a:pt x="3611" y="6293"/>
                  </a:cubicBezTo>
                  <a:cubicBezTo>
                    <a:pt x="3954" y="6984"/>
                    <a:pt x="4269" y="7748"/>
                    <a:pt x="4481" y="8504"/>
                  </a:cubicBezTo>
                  <a:cubicBezTo>
                    <a:pt x="4722" y="9381"/>
                    <a:pt x="5193" y="10142"/>
                    <a:pt x="5712" y="10781"/>
                  </a:cubicBezTo>
                  <a:cubicBezTo>
                    <a:pt x="6227" y="11417"/>
                    <a:pt x="6794" y="11940"/>
                    <a:pt x="7221" y="1233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8"/>
            <p:cNvSpPr/>
            <p:nvPr/>
          </p:nvSpPr>
          <p:spPr>
            <a:xfrm>
              <a:off x="6706755" y="2006297"/>
              <a:ext cx="87934" cy="46095"/>
            </a:xfrm>
            <a:custGeom>
              <a:avLst/>
              <a:gdLst/>
              <a:ahLst/>
              <a:cxnLst/>
              <a:rect l="l" t="t" r="r" b="b"/>
              <a:pathLst>
                <a:path w="2066" h="1083" extrusionOk="0">
                  <a:moveTo>
                    <a:pt x="1495" y="1075"/>
                  </a:moveTo>
                  <a:cubicBezTo>
                    <a:pt x="1521" y="1082"/>
                    <a:pt x="1546" y="1064"/>
                    <a:pt x="1554" y="1038"/>
                  </a:cubicBezTo>
                  <a:cubicBezTo>
                    <a:pt x="1557" y="1013"/>
                    <a:pt x="1543" y="987"/>
                    <a:pt x="1514" y="980"/>
                  </a:cubicBezTo>
                  <a:cubicBezTo>
                    <a:pt x="472" y="757"/>
                    <a:pt x="194" y="293"/>
                    <a:pt x="125" y="114"/>
                  </a:cubicBezTo>
                  <a:lnTo>
                    <a:pt x="2003" y="527"/>
                  </a:lnTo>
                  <a:cubicBezTo>
                    <a:pt x="2029" y="530"/>
                    <a:pt x="2054" y="516"/>
                    <a:pt x="2058" y="490"/>
                  </a:cubicBezTo>
                  <a:cubicBezTo>
                    <a:pt x="2065" y="461"/>
                    <a:pt x="2047" y="435"/>
                    <a:pt x="2022" y="432"/>
                  </a:cubicBezTo>
                  <a:lnTo>
                    <a:pt x="66" y="4"/>
                  </a:lnTo>
                  <a:cubicBezTo>
                    <a:pt x="59" y="0"/>
                    <a:pt x="52" y="0"/>
                    <a:pt x="44" y="0"/>
                  </a:cubicBezTo>
                  <a:cubicBezTo>
                    <a:pt x="19" y="8"/>
                    <a:pt x="1" y="33"/>
                    <a:pt x="8" y="59"/>
                  </a:cubicBezTo>
                  <a:cubicBezTo>
                    <a:pt x="8" y="59"/>
                    <a:pt x="125" y="782"/>
                    <a:pt x="1495" y="1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8"/>
            <p:cNvSpPr/>
            <p:nvPr/>
          </p:nvSpPr>
          <p:spPr>
            <a:xfrm>
              <a:off x="6692283" y="1991356"/>
              <a:ext cx="85465" cy="12173"/>
            </a:xfrm>
            <a:custGeom>
              <a:avLst/>
              <a:gdLst/>
              <a:ahLst/>
              <a:cxnLst/>
              <a:rect l="l" t="t" r="r" b="b"/>
              <a:pathLst>
                <a:path w="2008" h="286" extrusionOk="0">
                  <a:moveTo>
                    <a:pt x="30" y="187"/>
                  </a:moveTo>
                  <a:cubicBezTo>
                    <a:pt x="8" y="202"/>
                    <a:pt x="1" y="231"/>
                    <a:pt x="12" y="253"/>
                  </a:cubicBezTo>
                  <a:cubicBezTo>
                    <a:pt x="23" y="278"/>
                    <a:pt x="52" y="286"/>
                    <a:pt x="77" y="275"/>
                  </a:cubicBezTo>
                  <a:cubicBezTo>
                    <a:pt x="242" y="187"/>
                    <a:pt x="516" y="143"/>
                    <a:pt x="808" y="125"/>
                  </a:cubicBezTo>
                  <a:cubicBezTo>
                    <a:pt x="1229" y="99"/>
                    <a:pt x="1689" y="125"/>
                    <a:pt x="1949" y="161"/>
                  </a:cubicBezTo>
                  <a:cubicBezTo>
                    <a:pt x="1974" y="165"/>
                    <a:pt x="2000" y="147"/>
                    <a:pt x="2003" y="121"/>
                  </a:cubicBezTo>
                  <a:cubicBezTo>
                    <a:pt x="2007" y="96"/>
                    <a:pt x="1989" y="70"/>
                    <a:pt x="1963" y="66"/>
                  </a:cubicBezTo>
                  <a:cubicBezTo>
                    <a:pt x="1696" y="30"/>
                    <a:pt x="1229" y="1"/>
                    <a:pt x="805" y="30"/>
                  </a:cubicBezTo>
                  <a:cubicBezTo>
                    <a:pt x="498" y="48"/>
                    <a:pt x="209" y="96"/>
                    <a:pt x="30" y="1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8"/>
            <p:cNvSpPr/>
            <p:nvPr/>
          </p:nvSpPr>
          <p:spPr>
            <a:xfrm>
              <a:off x="6747830" y="2026685"/>
              <a:ext cx="43754" cy="41413"/>
            </a:xfrm>
            <a:custGeom>
              <a:avLst/>
              <a:gdLst/>
              <a:ahLst/>
              <a:cxnLst/>
              <a:rect l="l" t="t" r="r" b="b"/>
              <a:pathLst>
                <a:path w="1028" h="973" extrusionOk="0">
                  <a:moveTo>
                    <a:pt x="994" y="636"/>
                  </a:moveTo>
                  <a:cubicBezTo>
                    <a:pt x="1027" y="0"/>
                    <a:pt x="0" y="464"/>
                    <a:pt x="592" y="837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8"/>
            <p:cNvSpPr/>
            <p:nvPr/>
          </p:nvSpPr>
          <p:spPr>
            <a:xfrm>
              <a:off x="6771794" y="2001614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1" y="637"/>
                  </a:moveTo>
                  <a:cubicBezTo>
                    <a:pt x="1023" y="1"/>
                    <a:pt x="0" y="465"/>
                    <a:pt x="589" y="841"/>
                  </a:cubicBezTo>
                  <a:cubicBezTo>
                    <a:pt x="797" y="973"/>
                    <a:pt x="925" y="834"/>
                    <a:pt x="991" y="6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8"/>
            <p:cNvSpPr/>
            <p:nvPr/>
          </p:nvSpPr>
          <p:spPr>
            <a:xfrm>
              <a:off x="6747830" y="1971777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4" y="636"/>
                  </a:moveTo>
                  <a:cubicBezTo>
                    <a:pt x="1024" y="0"/>
                    <a:pt x="0" y="464"/>
                    <a:pt x="592" y="841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8"/>
            <p:cNvSpPr/>
            <p:nvPr/>
          </p:nvSpPr>
          <p:spPr>
            <a:xfrm>
              <a:off x="6294090" y="1758017"/>
              <a:ext cx="471465" cy="264313"/>
            </a:xfrm>
            <a:custGeom>
              <a:avLst/>
              <a:gdLst/>
              <a:ahLst/>
              <a:cxnLst/>
              <a:rect l="l" t="t" r="r" b="b"/>
              <a:pathLst>
                <a:path w="11077" h="6210" extrusionOk="0">
                  <a:moveTo>
                    <a:pt x="11011" y="6203"/>
                  </a:moveTo>
                  <a:cubicBezTo>
                    <a:pt x="11040" y="6210"/>
                    <a:pt x="11066" y="6192"/>
                    <a:pt x="11070" y="6166"/>
                  </a:cubicBezTo>
                  <a:cubicBezTo>
                    <a:pt x="11077" y="6140"/>
                    <a:pt x="11059" y="6115"/>
                    <a:pt x="11033" y="6111"/>
                  </a:cubicBezTo>
                  <a:cubicBezTo>
                    <a:pt x="10525" y="6005"/>
                    <a:pt x="9864" y="5866"/>
                    <a:pt x="9184" y="5618"/>
                  </a:cubicBezTo>
                  <a:cubicBezTo>
                    <a:pt x="8508" y="5369"/>
                    <a:pt x="7813" y="5015"/>
                    <a:pt x="7240" y="4470"/>
                  </a:cubicBezTo>
                  <a:cubicBezTo>
                    <a:pt x="6728" y="3984"/>
                    <a:pt x="6132" y="3542"/>
                    <a:pt x="5551" y="3169"/>
                  </a:cubicBezTo>
                  <a:cubicBezTo>
                    <a:pt x="4813" y="2694"/>
                    <a:pt x="4093" y="2329"/>
                    <a:pt x="3582" y="2120"/>
                  </a:cubicBezTo>
                  <a:cubicBezTo>
                    <a:pt x="3424" y="2055"/>
                    <a:pt x="3227" y="1985"/>
                    <a:pt x="3008" y="1908"/>
                  </a:cubicBezTo>
                  <a:cubicBezTo>
                    <a:pt x="2006" y="1550"/>
                    <a:pt x="552" y="1031"/>
                    <a:pt x="99" y="37"/>
                  </a:cubicBezTo>
                  <a:cubicBezTo>
                    <a:pt x="88" y="12"/>
                    <a:pt x="59" y="1"/>
                    <a:pt x="37" y="12"/>
                  </a:cubicBezTo>
                  <a:cubicBezTo>
                    <a:pt x="11" y="23"/>
                    <a:pt x="0" y="52"/>
                    <a:pt x="11" y="74"/>
                  </a:cubicBezTo>
                  <a:cubicBezTo>
                    <a:pt x="479" y="1112"/>
                    <a:pt x="1959" y="1634"/>
                    <a:pt x="2975" y="1996"/>
                  </a:cubicBezTo>
                  <a:cubicBezTo>
                    <a:pt x="3190" y="2073"/>
                    <a:pt x="3384" y="2142"/>
                    <a:pt x="3545" y="2208"/>
                  </a:cubicBezTo>
                  <a:cubicBezTo>
                    <a:pt x="4049" y="2416"/>
                    <a:pt x="4766" y="2778"/>
                    <a:pt x="5500" y="3250"/>
                  </a:cubicBezTo>
                  <a:cubicBezTo>
                    <a:pt x="6078" y="3622"/>
                    <a:pt x="6666" y="4057"/>
                    <a:pt x="7174" y="4540"/>
                  </a:cubicBezTo>
                  <a:cubicBezTo>
                    <a:pt x="7759" y="5095"/>
                    <a:pt x="8464" y="5457"/>
                    <a:pt x="9151" y="5709"/>
                  </a:cubicBezTo>
                  <a:cubicBezTo>
                    <a:pt x="9838" y="5958"/>
                    <a:pt x="10503" y="6097"/>
                    <a:pt x="11011" y="62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8"/>
            <p:cNvSpPr/>
            <p:nvPr/>
          </p:nvSpPr>
          <p:spPr>
            <a:xfrm>
              <a:off x="5935525" y="1576479"/>
              <a:ext cx="888662" cy="687427"/>
            </a:xfrm>
            <a:custGeom>
              <a:avLst/>
              <a:gdLst/>
              <a:ahLst/>
              <a:cxnLst/>
              <a:rect l="l" t="t" r="r" b="b"/>
              <a:pathLst>
                <a:path w="20879" h="16151" extrusionOk="0">
                  <a:moveTo>
                    <a:pt x="12565" y="4829"/>
                  </a:moveTo>
                  <a:cubicBezTo>
                    <a:pt x="11249" y="4814"/>
                    <a:pt x="10664" y="5472"/>
                    <a:pt x="10661" y="3765"/>
                  </a:cubicBezTo>
                  <a:cubicBezTo>
                    <a:pt x="10657" y="2263"/>
                    <a:pt x="10069" y="915"/>
                    <a:pt x="8307" y="1218"/>
                  </a:cubicBezTo>
                  <a:cubicBezTo>
                    <a:pt x="7346" y="1382"/>
                    <a:pt x="7054" y="2237"/>
                    <a:pt x="6407" y="1470"/>
                  </a:cubicBezTo>
                  <a:cubicBezTo>
                    <a:pt x="5687" y="619"/>
                    <a:pt x="5234" y="1"/>
                    <a:pt x="3933" y="392"/>
                  </a:cubicBezTo>
                  <a:cubicBezTo>
                    <a:pt x="2639" y="783"/>
                    <a:pt x="888" y="2267"/>
                    <a:pt x="0" y="3286"/>
                  </a:cubicBezTo>
                  <a:cubicBezTo>
                    <a:pt x="1045" y="2650"/>
                    <a:pt x="2105" y="3118"/>
                    <a:pt x="3081" y="3531"/>
                  </a:cubicBezTo>
                  <a:cubicBezTo>
                    <a:pt x="3856" y="3856"/>
                    <a:pt x="4601" y="4105"/>
                    <a:pt x="5431" y="3838"/>
                  </a:cubicBezTo>
                  <a:cubicBezTo>
                    <a:pt x="5661" y="5377"/>
                    <a:pt x="5935" y="6268"/>
                    <a:pt x="7660" y="6309"/>
                  </a:cubicBezTo>
                  <a:cubicBezTo>
                    <a:pt x="9670" y="6352"/>
                    <a:pt x="8504" y="6762"/>
                    <a:pt x="8694" y="8684"/>
                  </a:cubicBezTo>
                  <a:cubicBezTo>
                    <a:pt x="8863" y="10369"/>
                    <a:pt x="9754" y="10208"/>
                    <a:pt x="11121" y="10263"/>
                  </a:cubicBezTo>
                  <a:cubicBezTo>
                    <a:pt x="12524" y="10318"/>
                    <a:pt x="11856" y="11257"/>
                    <a:pt x="11812" y="12368"/>
                  </a:cubicBezTo>
                  <a:cubicBezTo>
                    <a:pt x="11779" y="13176"/>
                    <a:pt x="12196" y="14440"/>
                    <a:pt x="12941" y="14937"/>
                  </a:cubicBezTo>
                  <a:cubicBezTo>
                    <a:pt x="13639" y="15405"/>
                    <a:pt x="13983" y="15025"/>
                    <a:pt x="14597" y="13855"/>
                  </a:cubicBezTo>
                  <a:cubicBezTo>
                    <a:pt x="14710" y="13632"/>
                    <a:pt x="15320" y="14290"/>
                    <a:pt x="15671" y="14488"/>
                  </a:cubicBezTo>
                  <a:cubicBezTo>
                    <a:pt x="16486" y="14944"/>
                    <a:pt x="17001" y="15562"/>
                    <a:pt x="17718" y="15829"/>
                  </a:cubicBezTo>
                  <a:cubicBezTo>
                    <a:pt x="18580" y="16150"/>
                    <a:pt x="20513" y="16132"/>
                    <a:pt x="20663" y="14988"/>
                  </a:cubicBezTo>
                  <a:cubicBezTo>
                    <a:pt x="20879" y="13325"/>
                    <a:pt x="14995" y="13830"/>
                    <a:pt x="16402" y="12185"/>
                  </a:cubicBezTo>
                  <a:cubicBezTo>
                    <a:pt x="16961" y="11527"/>
                    <a:pt x="18123" y="10632"/>
                    <a:pt x="17250" y="9674"/>
                  </a:cubicBezTo>
                  <a:cubicBezTo>
                    <a:pt x="15971" y="8278"/>
                    <a:pt x="11600" y="9525"/>
                    <a:pt x="13997" y="7939"/>
                  </a:cubicBezTo>
                  <a:cubicBezTo>
                    <a:pt x="15496" y="6948"/>
                    <a:pt x="15042" y="4858"/>
                    <a:pt x="12565" y="4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8"/>
            <p:cNvSpPr/>
            <p:nvPr/>
          </p:nvSpPr>
          <p:spPr>
            <a:xfrm>
              <a:off x="5958212" y="1635772"/>
              <a:ext cx="799579" cy="577275"/>
            </a:xfrm>
            <a:custGeom>
              <a:avLst/>
              <a:gdLst/>
              <a:ahLst/>
              <a:cxnLst/>
              <a:rect l="l" t="t" r="r" b="b"/>
              <a:pathLst>
                <a:path w="18786" h="13563" extrusionOk="0">
                  <a:moveTo>
                    <a:pt x="9287" y="4959"/>
                  </a:moveTo>
                  <a:cubicBezTo>
                    <a:pt x="7244" y="2058"/>
                    <a:pt x="4057" y="241"/>
                    <a:pt x="494" y="1429"/>
                  </a:cubicBezTo>
                  <a:cubicBezTo>
                    <a:pt x="1" y="1594"/>
                    <a:pt x="154" y="1393"/>
                    <a:pt x="564" y="1250"/>
                  </a:cubicBezTo>
                  <a:cubicBezTo>
                    <a:pt x="4120" y="0"/>
                    <a:pt x="7398" y="2116"/>
                    <a:pt x="9430" y="4938"/>
                  </a:cubicBezTo>
                  <a:cubicBezTo>
                    <a:pt x="11308" y="7587"/>
                    <a:pt x="14330" y="12945"/>
                    <a:pt x="17839" y="13285"/>
                  </a:cubicBezTo>
                  <a:cubicBezTo>
                    <a:pt x="18785" y="13376"/>
                    <a:pt x="17543" y="13562"/>
                    <a:pt x="16552" y="13135"/>
                  </a:cubicBezTo>
                  <a:cubicBezTo>
                    <a:pt x="13643" y="11878"/>
                    <a:pt x="11074" y="7525"/>
                    <a:pt x="9287" y="4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8"/>
            <p:cNvSpPr/>
            <p:nvPr/>
          </p:nvSpPr>
          <p:spPr>
            <a:xfrm>
              <a:off x="6475756" y="2014554"/>
              <a:ext cx="182210" cy="151522"/>
            </a:xfrm>
            <a:custGeom>
              <a:avLst/>
              <a:gdLst/>
              <a:ahLst/>
              <a:cxnLst/>
              <a:rect l="l" t="t" r="r" b="b"/>
              <a:pathLst>
                <a:path w="4281" h="3560" extrusionOk="0">
                  <a:moveTo>
                    <a:pt x="300" y="1411"/>
                  </a:moveTo>
                  <a:cubicBezTo>
                    <a:pt x="194" y="954"/>
                    <a:pt x="81" y="512"/>
                    <a:pt x="1" y="48"/>
                  </a:cubicBezTo>
                  <a:cubicBezTo>
                    <a:pt x="465" y="0"/>
                    <a:pt x="1660" y="910"/>
                    <a:pt x="3268" y="673"/>
                  </a:cubicBezTo>
                  <a:cubicBezTo>
                    <a:pt x="4280" y="523"/>
                    <a:pt x="3297" y="1009"/>
                    <a:pt x="2142" y="808"/>
                  </a:cubicBezTo>
                  <a:cubicBezTo>
                    <a:pt x="1488" y="698"/>
                    <a:pt x="823" y="439"/>
                    <a:pt x="198" y="223"/>
                  </a:cubicBezTo>
                  <a:cubicBezTo>
                    <a:pt x="169" y="519"/>
                    <a:pt x="1027" y="3560"/>
                    <a:pt x="585" y="3501"/>
                  </a:cubicBezTo>
                  <a:cubicBezTo>
                    <a:pt x="494" y="3048"/>
                    <a:pt x="509" y="2357"/>
                    <a:pt x="381" y="17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8"/>
            <p:cNvSpPr/>
            <p:nvPr/>
          </p:nvSpPr>
          <p:spPr>
            <a:xfrm>
              <a:off x="6334995" y="1823822"/>
              <a:ext cx="156204" cy="145947"/>
            </a:xfrm>
            <a:custGeom>
              <a:avLst/>
              <a:gdLst/>
              <a:ahLst/>
              <a:cxnLst/>
              <a:rect l="l" t="t" r="r" b="b"/>
              <a:pathLst>
                <a:path w="3670" h="3429" extrusionOk="0">
                  <a:moveTo>
                    <a:pt x="3556" y="611"/>
                  </a:moveTo>
                  <a:cubicBezTo>
                    <a:pt x="3669" y="841"/>
                    <a:pt x="3388" y="779"/>
                    <a:pt x="3121" y="768"/>
                  </a:cubicBezTo>
                  <a:cubicBezTo>
                    <a:pt x="2219" y="713"/>
                    <a:pt x="1422" y="567"/>
                    <a:pt x="563" y="278"/>
                  </a:cubicBezTo>
                  <a:cubicBezTo>
                    <a:pt x="0" y="88"/>
                    <a:pt x="271" y="487"/>
                    <a:pt x="355" y="1079"/>
                  </a:cubicBezTo>
                  <a:cubicBezTo>
                    <a:pt x="431" y="1612"/>
                    <a:pt x="691" y="2975"/>
                    <a:pt x="541" y="3429"/>
                  </a:cubicBezTo>
                  <a:cubicBezTo>
                    <a:pt x="358" y="2884"/>
                    <a:pt x="95" y="611"/>
                    <a:pt x="106" y="1"/>
                  </a:cubicBezTo>
                  <a:cubicBezTo>
                    <a:pt x="1181" y="216"/>
                    <a:pt x="1575" y="516"/>
                    <a:pt x="2814" y="585"/>
                  </a:cubicBezTo>
                  <a:cubicBezTo>
                    <a:pt x="3063" y="600"/>
                    <a:pt x="3308" y="607"/>
                    <a:pt x="3556" y="6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8"/>
            <p:cNvSpPr/>
            <p:nvPr/>
          </p:nvSpPr>
          <p:spPr>
            <a:xfrm>
              <a:off x="6198234" y="1688637"/>
              <a:ext cx="148288" cy="139094"/>
            </a:xfrm>
            <a:custGeom>
              <a:avLst/>
              <a:gdLst/>
              <a:ahLst/>
              <a:cxnLst/>
              <a:rect l="l" t="t" r="r" b="b"/>
              <a:pathLst>
                <a:path w="3484" h="3268" extrusionOk="0">
                  <a:moveTo>
                    <a:pt x="973" y="290"/>
                  </a:moveTo>
                  <a:cubicBezTo>
                    <a:pt x="1517" y="220"/>
                    <a:pt x="3027" y="1"/>
                    <a:pt x="3484" y="227"/>
                  </a:cubicBezTo>
                  <a:cubicBezTo>
                    <a:pt x="3220" y="355"/>
                    <a:pt x="1284" y="385"/>
                    <a:pt x="772" y="447"/>
                  </a:cubicBezTo>
                  <a:cubicBezTo>
                    <a:pt x="4" y="542"/>
                    <a:pt x="129" y="381"/>
                    <a:pt x="465" y="1134"/>
                  </a:cubicBezTo>
                  <a:cubicBezTo>
                    <a:pt x="480" y="1167"/>
                    <a:pt x="1426" y="3268"/>
                    <a:pt x="936" y="2625"/>
                  </a:cubicBezTo>
                  <a:cubicBezTo>
                    <a:pt x="805" y="2449"/>
                    <a:pt x="1" y="527"/>
                    <a:pt x="37" y="458"/>
                  </a:cubicBezTo>
                  <a:cubicBezTo>
                    <a:pt x="107" y="330"/>
                    <a:pt x="794" y="311"/>
                    <a:pt x="973" y="2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8"/>
            <p:cNvSpPr/>
            <p:nvPr/>
          </p:nvSpPr>
          <p:spPr>
            <a:xfrm>
              <a:off x="6019846" y="1632494"/>
              <a:ext cx="149522" cy="91807"/>
            </a:xfrm>
            <a:custGeom>
              <a:avLst/>
              <a:gdLst/>
              <a:ahLst/>
              <a:cxnLst/>
              <a:rect l="l" t="t" r="r" b="b"/>
              <a:pathLst>
                <a:path w="3513" h="2157" extrusionOk="0">
                  <a:moveTo>
                    <a:pt x="2492" y="483"/>
                  </a:moveTo>
                  <a:cubicBezTo>
                    <a:pt x="1743" y="614"/>
                    <a:pt x="1254" y="790"/>
                    <a:pt x="585" y="1148"/>
                  </a:cubicBezTo>
                  <a:cubicBezTo>
                    <a:pt x="786" y="1221"/>
                    <a:pt x="2785" y="1926"/>
                    <a:pt x="2690" y="2065"/>
                  </a:cubicBezTo>
                  <a:cubicBezTo>
                    <a:pt x="2628" y="2157"/>
                    <a:pt x="1429" y="1645"/>
                    <a:pt x="1301" y="1598"/>
                  </a:cubicBezTo>
                  <a:cubicBezTo>
                    <a:pt x="110" y="1155"/>
                    <a:pt x="0" y="1112"/>
                    <a:pt x="1378" y="647"/>
                  </a:cubicBezTo>
                  <a:cubicBezTo>
                    <a:pt x="1502" y="604"/>
                    <a:pt x="3512" y="1"/>
                    <a:pt x="3483" y="355"/>
                  </a:cubicBezTo>
                  <a:cubicBezTo>
                    <a:pt x="3472" y="454"/>
                    <a:pt x="2646" y="461"/>
                    <a:pt x="2492" y="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7" name="Google Shape;627;p8"/>
          <p:cNvSpPr txBox="1">
            <a:spLocks noGrp="1"/>
          </p:cNvSpPr>
          <p:nvPr>
            <p:ph type="title"/>
          </p:nvPr>
        </p:nvSpPr>
        <p:spPr>
          <a:xfrm>
            <a:off x="1388100" y="1809750"/>
            <a:ext cx="6367800" cy="91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9"/>
          <p:cNvSpPr/>
          <p:nvPr/>
        </p:nvSpPr>
        <p:spPr>
          <a:xfrm flipH="1">
            <a:off x="3309090" y="3218409"/>
            <a:ext cx="2539550" cy="2539550"/>
          </a:xfrm>
          <a:custGeom>
            <a:avLst/>
            <a:gdLst/>
            <a:ahLst/>
            <a:cxnLst/>
            <a:rect l="l" t="t" r="r" b="b"/>
            <a:pathLst>
              <a:path w="28689" h="28689" extrusionOk="0">
                <a:moveTo>
                  <a:pt x="24683" y="5344"/>
                </a:moveTo>
                <a:cubicBezTo>
                  <a:pt x="27245" y="7905"/>
                  <a:pt x="28689" y="11385"/>
                  <a:pt x="28689" y="15013"/>
                </a:cubicBezTo>
                <a:cubicBezTo>
                  <a:pt x="28689" y="18639"/>
                  <a:pt x="27245" y="22118"/>
                  <a:pt x="24683" y="24683"/>
                </a:cubicBezTo>
                <a:cubicBezTo>
                  <a:pt x="22118" y="27245"/>
                  <a:pt x="18639" y="28689"/>
                  <a:pt x="15013" y="28689"/>
                </a:cubicBezTo>
                <a:cubicBezTo>
                  <a:pt x="11384" y="28689"/>
                  <a:pt x="7905" y="27245"/>
                  <a:pt x="5343" y="24683"/>
                </a:cubicBezTo>
                <a:cubicBezTo>
                  <a:pt x="0" y="19340"/>
                  <a:pt x="0" y="10683"/>
                  <a:pt x="5343" y="5344"/>
                </a:cubicBezTo>
                <a:cubicBezTo>
                  <a:pt x="10683" y="1"/>
                  <a:pt x="19340" y="1"/>
                  <a:pt x="24683" y="534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0" name="Google Shape;630;p9"/>
          <p:cNvGrpSpPr/>
          <p:nvPr/>
        </p:nvGrpSpPr>
        <p:grpSpPr>
          <a:xfrm>
            <a:off x="-1289574" y="2168210"/>
            <a:ext cx="3335796" cy="3132543"/>
            <a:chOff x="285020" y="1998039"/>
            <a:chExt cx="2064741" cy="1938935"/>
          </a:xfrm>
        </p:grpSpPr>
        <p:sp>
          <p:nvSpPr>
            <p:cNvPr id="631" name="Google Shape;631;p9"/>
            <p:cNvSpPr/>
            <p:nvPr/>
          </p:nvSpPr>
          <p:spPr>
            <a:xfrm>
              <a:off x="813382" y="1998039"/>
              <a:ext cx="1536379" cy="1938935"/>
            </a:xfrm>
            <a:custGeom>
              <a:avLst/>
              <a:gdLst/>
              <a:ahLst/>
              <a:cxnLst/>
              <a:rect l="l" t="t" r="r" b="b"/>
              <a:pathLst>
                <a:path w="36097" h="45555" extrusionOk="0">
                  <a:moveTo>
                    <a:pt x="0" y="33900"/>
                  </a:moveTo>
                  <a:lnTo>
                    <a:pt x="22863" y="45555"/>
                  </a:lnTo>
                  <a:lnTo>
                    <a:pt x="26711" y="45555"/>
                  </a:lnTo>
                  <a:lnTo>
                    <a:pt x="35800" y="27724"/>
                  </a:lnTo>
                  <a:cubicBezTo>
                    <a:pt x="35526" y="27666"/>
                    <a:pt x="35248" y="27644"/>
                    <a:pt x="34978" y="27655"/>
                  </a:cubicBezTo>
                  <a:cubicBezTo>
                    <a:pt x="35055" y="27538"/>
                    <a:pt x="35124" y="27417"/>
                    <a:pt x="35190" y="27289"/>
                  </a:cubicBezTo>
                  <a:cubicBezTo>
                    <a:pt x="36096" y="25509"/>
                    <a:pt x="35391" y="23331"/>
                    <a:pt x="33607" y="22425"/>
                  </a:cubicBezTo>
                  <a:cubicBezTo>
                    <a:pt x="32888" y="22056"/>
                    <a:pt x="32098" y="21954"/>
                    <a:pt x="31356" y="22081"/>
                  </a:cubicBezTo>
                  <a:cubicBezTo>
                    <a:pt x="31422" y="21975"/>
                    <a:pt x="31484" y="21862"/>
                    <a:pt x="31539" y="21749"/>
                  </a:cubicBezTo>
                  <a:cubicBezTo>
                    <a:pt x="32818" y="19246"/>
                    <a:pt x="31820" y="16183"/>
                    <a:pt x="29317" y="14908"/>
                  </a:cubicBezTo>
                  <a:cubicBezTo>
                    <a:pt x="27278" y="13866"/>
                    <a:pt x="24862" y="14337"/>
                    <a:pt x="23349" y="15902"/>
                  </a:cubicBezTo>
                  <a:cubicBezTo>
                    <a:pt x="23462" y="13830"/>
                    <a:pt x="22041" y="11578"/>
                    <a:pt x="19643" y="10358"/>
                  </a:cubicBezTo>
                  <a:cubicBezTo>
                    <a:pt x="18262" y="9652"/>
                    <a:pt x="16797" y="9411"/>
                    <a:pt x="15492" y="9583"/>
                  </a:cubicBezTo>
                  <a:cubicBezTo>
                    <a:pt x="16570" y="6670"/>
                    <a:pt x="14914" y="3125"/>
                    <a:pt x="11571" y="1419"/>
                  </a:cubicBezTo>
                  <a:cubicBezTo>
                    <a:pt x="8888" y="52"/>
                    <a:pt x="5888" y="264"/>
                    <a:pt x="3914" y="1733"/>
                  </a:cubicBezTo>
                  <a:cubicBezTo>
                    <a:pt x="3688" y="1203"/>
                    <a:pt x="3282" y="750"/>
                    <a:pt x="2730" y="465"/>
                  </a:cubicBezTo>
                  <a:cubicBezTo>
                    <a:pt x="1816" y="1"/>
                    <a:pt x="757" y="140"/>
                    <a:pt x="0" y="735"/>
                  </a:cubicBezTo>
                  <a:lnTo>
                    <a:pt x="0" y="339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9"/>
            <p:cNvSpPr/>
            <p:nvPr/>
          </p:nvSpPr>
          <p:spPr>
            <a:xfrm>
              <a:off x="285020" y="2515738"/>
              <a:ext cx="1845765" cy="1313479"/>
            </a:xfrm>
            <a:custGeom>
              <a:avLst/>
              <a:gdLst/>
              <a:ahLst/>
              <a:cxnLst/>
              <a:rect l="l" t="t" r="r" b="b"/>
              <a:pathLst>
                <a:path w="43366" h="30860" extrusionOk="0">
                  <a:moveTo>
                    <a:pt x="4964" y="2925"/>
                  </a:moveTo>
                  <a:lnTo>
                    <a:pt x="1" y="18599"/>
                  </a:lnTo>
                  <a:lnTo>
                    <a:pt x="38721" y="30860"/>
                  </a:lnTo>
                  <a:lnTo>
                    <a:pt x="43366" y="16187"/>
                  </a:lnTo>
                  <a:cubicBezTo>
                    <a:pt x="43169" y="16176"/>
                    <a:pt x="42975" y="16194"/>
                    <a:pt x="42785" y="16234"/>
                  </a:cubicBezTo>
                  <a:cubicBezTo>
                    <a:pt x="42825" y="16143"/>
                    <a:pt x="42862" y="16052"/>
                    <a:pt x="42891" y="15953"/>
                  </a:cubicBezTo>
                  <a:cubicBezTo>
                    <a:pt x="43318" y="14608"/>
                    <a:pt x="42569" y="13168"/>
                    <a:pt x="41224" y="12741"/>
                  </a:cubicBezTo>
                  <a:cubicBezTo>
                    <a:pt x="40676" y="12569"/>
                    <a:pt x="40117" y="12587"/>
                    <a:pt x="39613" y="12763"/>
                  </a:cubicBezTo>
                  <a:cubicBezTo>
                    <a:pt x="39646" y="12682"/>
                    <a:pt x="39675" y="12598"/>
                    <a:pt x="39704" y="12511"/>
                  </a:cubicBezTo>
                  <a:cubicBezTo>
                    <a:pt x="40303" y="10617"/>
                    <a:pt x="39255" y="8596"/>
                    <a:pt x="37358" y="7993"/>
                  </a:cubicBezTo>
                  <a:cubicBezTo>
                    <a:pt x="35812" y="7504"/>
                    <a:pt x="34182" y="8114"/>
                    <a:pt x="33309" y="9382"/>
                  </a:cubicBezTo>
                  <a:cubicBezTo>
                    <a:pt x="33148" y="7924"/>
                    <a:pt x="31894" y="6517"/>
                    <a:pt x="30082" y="5943"/>
                  </a:cubicBezTo>
                  <a:cubicBezTo>
                    <a:pt x="29036" y="5611"/>
                    <a:pt x="27984" y="5614"/>
                    <a:pt x="27096" y="5885"/>
                  </a:cubicBezTo>
                  <a:cubicBezTo>
                    <a:pt x="27509" y="3729"/>
                    <a:pt x="25941" y="1445"/>
                    <a:pt x="23412" y="644"/>
                  </a:cubicBezTo>
                  <a:cubicBezTo>
                    <a:pt x="21384" y="1"/>
                    <a:pt x="19312" y="494"/>
                    <a:pt x="18106" y="1748"/>
                  </a:cubicBezTo>
                  <a:cubicBezTo>
                    <a:pt x="17886" y="1408"/>
                    <a:pt x="17550" y="1134"/>
                    <a:pt x="17134" y="1002"/>
                  </a:cubicBezTo>
                  <a:cubicBezTo>
                    <a:pt x="16187" y="703"/>
                    <a:pt x="15175" y="1229"/>
                    <a:pt x="14875" y="2175"/>
                  </a:cubicBezTo>
                  <a:cubicBezTo>
                    <a:pt x="14831" y="2311"/>
                    <a:pt x="14806" y="2450"/>
                    <a:pt x="14795" y="2585"/>
                  </a:cubicBezTo>
                  <a:cubicBezTo>
                    <a:pt x="14374" y="2095"/>
                    <a:pt x="13815" y="1715"/>
                    <a:pt x="13157" y="1507"/>
                  </a:cubicBezTo>
                  <a:cubicBezTo>
                    <a:pt x="11261" y="907"/>
                    <a:pt x="9240" y="1956"/>
                    <a:pt x="8640" y="3849"/>
                  </a:cubicBezTo>
                  <a:cubicBezTo>
                    <a:pt x="8618" y="3919"/>
                    <a:pt x="8600" y="3984"/>
                    <a:pt x="8582" y="4054"/>
                  </a:cubicBezTo>
                  <a:cubicBezTo>
                    <a:pt x="8227" y="3487"/>
                    <a:pt x="7679" y="3042"/>
                    <a:pt x="6992" y="2826"/>
                  </a:cubicBezTo>
                  <a:cubicBezTo>
                    <a:pt x="6301" y="2607"/>
                    <a:pt x="5585" y="2658"/>
                    <a:pt x="4964" y="2925"/>
                  </a:cubicBezTo>
                  <a:close/>
                </a:path>
              </a:pathLst>
            </a:custGeom>
            <a:solidFill>
              <a:srgbClr val="191919">
                <a:alpha val="12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3" name="Google Shape;633;p9"/>
          <p:cNvGrpSpPr/>
          <p:nvPr/>
        </p:nvGrpSpPr>
        <p:grpSpPr>
          <a:xfrm flipH="1">
            <a:off x="7111526" y="2168210"/>
            <a:ext cx="3335796" cy="3132543"/>
            <a:chOff x="285020" y="1998039"/>
            <a:chExt cx="2064741" cy="1938935"/>
          </a:xfrm>
        </p:grpSpPr>
        <p:sp>
          <p:nvSpPr>
            <p:cNvPr id="634" name="Google Shape;634;p9"/>
            <p:cNvSpPr/>
            <p:nvPr/>
          </p:nvSpPr>
          <p:spPr>
            <a:xfrm>
              <a:off x="813382" y="1998039"/>
              <a:ext cx="1536379" cy="1938935"/>
            </a:xfrm>
            <a:custGeom>
              <a:avLst/>
              <a:gdLst/>
              <a:ahLst/>
              <a:cxnLst/>
              <a:rect l="l" t="t" r="r" b="b"/>
              <a:pathLst>
                <a:path w="36097" h="45555" extrusionOk="0">
                  <a:moveTo>
                    <a:pt x="0" y="33900"/>
                  </a:moveTo>
                  <a:lnTo>
                    <a:pt x="22863" y="45555"/>
                  </a:lnTo>
                  <a:lnTo>
                    <a:pt x="26711" y="45555"/>
                  </a:lnTo>
                  <a:lnTo>
                    <a:pt x="35800" y="27724"/>
                  </a:lnTo>
                  <a:cubicBezTo>
                    <a:pt x="35526" y="27666"/>
                    <a:pt x="35248" y="27644"/>
                    <a:pt x="34978" y="27655"/>
                  </a:cubicBezTo>
                  <a:cubicBezTo>
                    <a:pt x="35055" y="27538"/>
                    <a:pt x="35124" y="27417"/>
                    <a:pt x="35190" y="27289"/>
                  </a:cubicBezTo>
                  <a:cubicBezTo>
                    <a:pt x="36096" y="25509"/>
                    <a:pt x="35391" y="23331"/>
                    <a:pt x="33607" y="22425"/>
                  </a:cubicBezTo>
                  <a:cubicBezTo>
                    <a:pt x="32888" y="22056"/>
                    <a:pt x="32098" y="21954"/>
                    <a:pt x="31356" y="22081"/>
                  </a:cubicBezTo>
                  <a:cubicBezTo>
                    <a:pt x="31422" y="21975"/>
                    <a:pt x="31484" y="21862"/>
                    <a:pt x="31539" y="21749"/>
                  </a:cubicBezTo>
                  <a:cubicBezTo>
                    <a:pt x="32818" y="19246"/>
                    <a:pt x="31820" y="16183"/>
                    <a:pt x="29317" y="14908"/>
                  </a:cubicBezTo>
                  <a:cubicBezTo>
                    <a:pt x="27278" y="13866"/>
                    <a:pt x="24862" y="14337"/>
                    <a:pt x="23349" y="15902"/>
                  </a:cubicBezTo>
                  <a:cubicBezTo>
                    <a:pt x="23462" y="13830"/>
                    <a:pt x="22041" y="11578"/>
                    <a:pt x="19643" y="10358"/>
                  </a:cubicBezTo>
                  <a:cubicBezTo>
                    <a:pt x="18262" y="9652"/>
                    <a:pt x="16797" y="9411"/>
                    <a:pt x="15492" y="9583"/>
                  </a:cubicBezTo>
                  <a:cubicBezTo>
                    <a:pt x="16570" y="6670"/>
                    <a:pt x="14914" y="3125"/>
                    <a:pt x="11571" y="1419"/>
                  </a:cubicBezTo>
                  <a:cubicBezTo>
                    <a:pt x="8888" y="52"/>
                    <a:pt x="5888" y="264"/>
                    <a:pt x="3914" y="1733"/>
                  </a:cubicBezTo>
                  <a:cubicBezTo>
                    <a:pt x="3688" y="1203"/>
                    <a:pt x="3282" y="750"/>
                    <a:pt x="2730" y="465"/>
                  </a:cubicBezTo>
                  <a:cubicBezTo>
                    <a:pt x="1816" y="1"/>
                    <a:pt x="757" y="140"/>
                    <a:pt x="0" y="735"/>
                  </a:cubicBezTo>
                  <a:lnTo>
                    <a:pt x="0" y="339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9"/>
            <p:cNvSpPr/>
            <p:nvPr/>
          </p:nvSpPr>
          <p:spPr>
            <a:xfrm>
              <a:off x="285020" y="2515738"/>
              <a:ext cx="1845765" cy="1313479"/>
            </a:xfrm>
            <a:custGeom>
              <a:avLst/>
              <a:gdLst/>
              <a:ahLst/>
              <a:cxnLst/>
              <a:rect l="l" t="t" r="r" b="b"/>
              <a:pathLst>
                <a:path w="43366" h="30860" extrusionOk="0">
                  <a:moveTo>
                    <a:pt x="4964" y="2925"/>
                  </a:moveTo>
                  <a:lnTo>
                    <a:pt x="1" y="18599"/>
                  </a:lnTo>
                  <a:lnTo>
                    <a:pt x="38721" y="30860"/>
                  </a:lnTo>
                  <a:lnTo>
                    <a:pt x="43366" y="16187"/>
                  </a:lnTo>
                  <a:cubicBezTo>
                    <a:pt x="43169" y="16176"/>
                    <a:pt x="42975" y="16194"/>
                    <a:pt x="42785" y="16234"/>
                  </a:cubicBezTo>
                  <a:cubicBezTo>
                    <a:pt x="42825" y="16143"/>
                    <a:pt x="42862" y="16052"/>
                    <a:pt x="42891" y="15953"/>
                  </a:cubicBezTo>
                  <a:cubicBezTo>
                    <a:pt x="43318" y="14608"/>
                    <a:pt x="42569" y="13168"/>
                    <a:pt x="41224" y="12741"/>
                  </a:cubicBezTo>
                  <a:cubicBezTo>
                    <a:pt x="40676" y="12569"/>
                    <a:pt x="40117" y="12587"/>
                    <a:pt x="39613" y="12763"/>
                  </a:cubicBezTo>
                  <a:cubicBezTo>
                    <a:pt x="39646" y="12682"/>
                    <a:pt x="39675" y="12598"/>
                    <a:pt x="39704" y="12511"/>
                  </a:cubicBezTo>
                  <a:cubicBezTo>
                    <a:pt x="40303" y="10617"/>
                    <a:pt x="39255" y="8596"/>
                    <a:pt x="37358" y="7993"/>
                  </a:cubicBezTo>
                  <a:cubicBezTo>
                    <a:pt x="35812" y="7504"/>
                    <a:pt x="34182" y="8114"/>
                    <a:pt x="33309" y="9382"/>
                  </a:cubicBezTo>
                  <a:cubicBezTo>
                    <a:pt x="33148" y="7924"/>
                    <a:pt x="31894" y="6517"/>
                    <a:pt x="30082" y="5943"/>
                  </a:cubicBezTo>
                  <a:cubicBezTo>
                    <a:pt x="29036" y="5611"/>
                    <a:pt x="27984" y="5614"/>
                    <a:pt x="27096" y="5885"/>
                  </a:cubicBezTo>
                  <a:cubicBezTo>
                    <a:pt x="27509" y="3729"/>
                    <a:pt x="25941" y="1445"/>
                    <a:pt x="23412" y="644"/>
                  </a:cubicBezTo>
                  <a:cubicBezTo>
                    <a:pt x="21384" y="1"/>
                    <a:pt x="19312" y="494"/>
                    <a:pt x="18106" y="1748"/>
                  </a:cubicBezTo>
                  <a:cubicBezTo>
                    <a:pt x="17886" y="1408"/>
                    <a:pt x="17550" y="1134"/>
                    <a:pt x="17134" y="1002"/>
                  </a:cubicBezTo>
                  <a:cubicBezTo>
                    <a:pt x="16187" y="703"/>
                    <a:pt x="15175" y="1229"/>
                    <a:pt x="14875" y="2175"/>
                  </a:cubicBezTo>
                  <a:cubicBezTo>
                    <a:pt x="14831" y="2311"/>
                    <a:pt x="14806" y="2450"/>
                    <a:pt x="14795" y="2585"/>
                  </a:cubicBezTo>
                  <a:cubicBezTo>
                    <a:pt x="14374" y="2095"/>
                    <a:pt x="13815" y="1715"/>
                    <a:pt x="13157" y="1507"/>
                  </a:cubicBezTo>
                  <a:cubicBezTo>
                    <a:pt x="11261" y="907"/>
                    <a:pt x="9240" y="1956"/>
                    <a:pt x="8640" y="3849"/>
                  </a:cubicBezTo>
                  <a:cubicBezTo>
                    <a:pt x="8618" y="3919"/>
                    <a:pt x="8600" y="3984"/>
                    <a:pt x="8582" y="4054"/>
                  </a:cubicBezTo>
                  <a:cubicBezTo>
                    <a:pt x="8227" y="3487"/>
                    <a:pt x="7679" y="3042"/>
                    <a:pt x="6992" y="2826"/>
                  </a:cubicBezTo>
                  <a:cubicBezTo>
                    <a:pt x="6301" y="2607"/>
                    <a:pt x="5585" y="2658"/>
                    <a:pt x="4964" y="2925"/>
                  </a:cubicBezTo>
                  <a:close/>
                </a:path>
              </a:pathLst>
            </a:custGeom>
            <a:solidFill>
              <a:srgbClr val="191919">
                <a:alpha val="12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6" name="Google Shape;636;p9"/>
          <p:cNvSpPr/>
          <p:nvPr/>
        </p:nvSpPr>
        <p:spPr>
          <a:xfrm flipH="1">
            <a:off x="13722" y="4059427"/>
            <a:ext cx="9144026" cy="1088135"/>
          </a:xfrm>
          <a:custGeom>
            <a:avLst/>
            <a:gdLst/>
            <a:ahLst/>
            <a:cxnLst/>
            <a:rect l="l" t="t" r="r" b="b"/>
            <a:pathLst>
              <a:path w="63433" h="12218" extrusionOk="0">
                <a:moveTo>
                  <a:pt x="1" y="0"/>
                </a:moveTo>
                <a:lnTo>
                  <a:pt x="63433" y="0"/>
                </a:lnTo>
                <a:lnTo>
                  <a:pt x="63433" y="12218"/>
                </a:lnTo>
                <a:lnTo>
                  <a:pt x="1" y="1221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7" name="Google Shape;637;p9"/>
          <p:cNvGrpSpPr/>
          <p:nvPr/>
        </p:nvGrpSpPr>
        <p:grpSpPr>
          <a:xfrm flipH="1">
            <a:off x="7624423" y="4247192"/>
            <a:ext cx="1587562" cy="900389"/>
            <a:chOff x="1250479" y="4425923"/>
            <a:chExt cx="762848" cy="432651"/>
          </a:xfrm>
        </p:grpSpPr>
        <p:sp>
          <p:nvSpPr>
            <p:cNvPr id="638" name="Google Shape;638;p9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9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9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9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9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9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9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9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9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9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9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9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9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9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9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3" name="Google Shape;653;p9"/>
          <p:cNvGrpSpPr/>
          <p:nvPr/>
        </p:nvGrpSpPr>
        <p:grpSpPr>
          <a:xfrm>
            <a:off x="-40477" y="4247192"/>
            <a:ext cx="1587562" cy="900389"/>
            <a:chOff x="1250479" y="4425923"/>
            <a:chExt cx="762848" cy="432651"/>
          </a:xfrm>
        </p:grpSpPr>
        <p:sp>
          <p:nvSpPr>
            <p:cNvPr id="654" name="Google Shape;654;p9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9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9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9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9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9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9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9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9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9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9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9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9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9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9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9" name="Google Shape;669;p9"/>
          <p:cNvGrpSpPr/>
          <p:nvPr/>
        </p:nvGrpSpPr>
        <p:grpSpPr>
          <a:xfrm flipH="1">
            <a:off x="-68448" y="3875424"/>
            <a:ext cx="9308392" cy="199214"/>
            <a:chOff x="0" y="3858250"/>
            <a:chExt cx="10043582" cy="201185"/>
          </a:xfrm>
        </p:grpSpPr>
        <p:sp>
          <p:nvSpPr>
            <p:cNvPr id="670" name="Google Shape;670;p9"/>
            <p:cNvSpPr/>
            <p:nvPr/>
          </p:nvSpPr>
          <p:spPr>
            <a:xfrm>
              <a:off x="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9"/>
            <p:cNvSpPr/>
            <p:nvPr/>
          </p:nvSpPr>
          <p:spPr>
            <a:xfrm>
              <a:off x="246400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9"/>
            <p:cNvSpPr/>
            <p:nvPr/>
          </p:nvSpPr>
          <p:spPr>
            <a:xfrm>
              <a:off x="4965125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9"/>
            <p:cNvSpPr/>
            <p:nvPr/>
          </p:nvSpPr>
          <p:spPr>
            <a:xfrm>
              <a:off x="746625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4" name="Google Shape;674;p9"/>
          <p:cNvGrpSpPr/>
          <p:nvPr/>
        </p:nvGrpSpPr>
        <p:grpSpPr>
          <a:xfrm flipH="1">
            <a:off x="6809324" y="3798266"/>
            <a:ext cx="1328754" cy="443551"/>
            <a:chOff x="5051655" y="3990453"/>
            <a:chExt cx="818349" cy="273173"/>
          </a:xfrm>
        </p:grpSpPr>
        <p:sp>
          <p:nvSpPr>
            <p:cNvPr id="675" name="Google Shape;675;p9"/>
            <p:cNvSpPr/>
            <p:nvPr/>
          </p:nvSpPr>
          <p:spPr>
            <a:xfrm>
              <a:off x="5051655" y="3990453"/>
              <a:ext cx="818349" cy="257929"/>
            </a:xfrm>
            <a:custGeom>
              <a:avLst/>
              <a:gdLst/>
              <a:ahLst/>
              <a:cxnLst/>
              <a:rect l="l" t="t" r="r" b="b"/>
              <a:pathLst>
                <a:path w="19227" h="6060" extrusionOk="0">
                  <a:moveTo>
                    <a:pt x="18463" y="6060"/>
                  </a:moveTo>
                  <a:lnTo>
                    <a:pt x="0" y="6060"/>
                  </a:lnTo>
                  <a:cubicBezTo>
                    <a:pt x="0" y="6060"/>
                    <a:pt x="1235" y="4032"/>
                    <a:pt x="2529" y="3911"/>
                  </a:cubicBezTo>
                  <a:cubicBezTo>
                    <a:pt x="3823" y="3794"/>
                    <a:pt x="4645" y="4529"/>
                    <a:pt x="4645" y="4529"/>
                  </a:cubicBezTo>
                  <a:cubicBezTo>
                    <a:pt x="4645" y="4529"/>
                    <a:pt x="3381" y="943"/>
                    <a:pt x="5292" y="680"/>
                  </a:cubicBezTo>
                  <a:cubicBezTo>
                    <a:pt x="7203" y="414"/>
                    <a:pt x="8113" y="4353"/>
                    <a:pt x="8113" y="4353"/>
                  </a:cubicBezTo>
                  <a:cubicBezTo>
                    <a:pt x="8113" y="4353"/>
                    <a:pt x="7174" y="1"/>
                    <a:pt x="9465" y="33"/>
                  </a:cubicBezTo>
                  <a:cubicBezTo>
                    <a:pt x="11760" y="63"/>
                    <a:pt x="11936" y="3531"/>
                    <a:pt x="11936" y="3531"/>
                  </a:cubicBezTo>
                  <a:cubicBezTo>
                    <a:pt x="11936" y="3531"/>
                    <a:pt x="12904" y="856"/>
                    <a:pt x="14140" y="1148"/>
                  </a:cubicBezTo>
                  <a:cubicBezTo>
                    <a:pt x="15375" y="1444"/>
                    <a:pt x="14816" y="4061"/>
                    <a:pt x="14816" y="4061"/>
                  </a:cubicBezTo>
                  <a:cubicBezTo>
                    <a:pt x="14816" y="4061"/>
                    <a:pt x="19227" y="3059"/>
                    <a:pt x="18463" y="60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9"/>
            <p:cNvSpPr/>
            <p:nvPr/>
          </p:nvSpPr>
          <p:spPr>
            <a:xfrm>
              <a:off x="5403367" y="4017056"/>
              <a:ext cx="32390" cy="155140"/>
            </a:xfrm>
            <a:custGeom>
              <a:avLst/>
              <a:gdLst/>
              <a:ahLst/>
              <a:cxnLst/>
              <a:rect l="l" t="t" r="r" b="b"/>
              <a:pathLst>
                <a:path w="761" h="3645" extrusionOk="0">
                  <a:moveTo>
                    <a:pt x="504" y="2698"/>
                  </a:moveTo>
                  <a:cubicBezTo>
                    <a:pt x="442" y="2369"/>
                    <a:pt x="387" y="2058"/>
                    <a:pt x="355" y="1722"/>
                  </a:cubicBezTo>
                  <a:cubicBezTo>
                    <a:pt x="329" y="1429"/>
                    <a:pt x="530" y="30"/>
                    <a:pt x="523" y="1"/>
                  </a:cubicBezTo>
                  <a:cubicBezTo>
                    <a:pt x="161" y="96"/>
                    <a:pt x="0" y="1408"/>
                    <a:pt x="0" y="1740"/>
                  </a:cubicBezTo>
                  <a:cubicBezTo>
                    <a:pt x="7" y="2102"/>
                    <a:pt x="51" y="2420"/>
                    <a:pt x="117" y="2774"/>
                  </a:cubicBezTo>
                  <a:cubicBezTo>
                    <a:pt x="150" y="2950"/>
                    <a:pt x="179" y="3644"/>
                    <a:pt x="464" y="3549"/>
                  </a:cubicBezTo>
                  <a:cubicBezTo>
                    <a:pt x="760" y="3523"/>
                    <a:pt x="563" y="2997"/>
                    <a:pt x="504" y="26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9"/>
            <p:cNvSpPr/>
            <p:nvPr/>
          </p:nvSpPr>
          <p:spPr>
            <a:xfrm>
              <a:off x="5246687" y="4032294"/>
              <a:ext cx="34603" cy="148458"/>
            </a:xfrm>
            <a:custGeom>
              <a:avLst/>
              <a:gdLst/>
              <a:ahLst/>
              <a:cxnLst/>
              <a:rect l="l" t="t" r="r" b="b"/>
              <a:pathLst>
                <a:path w="813" h="3488" extrusionOk="0">
                  <a:moveTo>
                    <a:pt x="549" y="2562"/>
                  </a:moveTo>
                  <a:cubicBezTo>
                    <a:pt x="487" y="2270"/>
                    <a:pt x="418" y="1989"/>
                    <a:pt x="370" y="1693"/>
                  </a:cubicBezTo>
                  <a:cubicBezTo>
                    <a:pt x="326" y="1375"/>
                    <a:pt x="465" y="8"/>
                    <a:pt x="458" y="1"/>
                  </a:cubicBezTo>
                  <a:cubicBezTo>
                    <a:pt x="118" y="132"/>
                    <a:pt x="1" y="1378"/>
                    <a:pt x="16" y="1729"/>
                  </a:cubicBezTo>
                  <a:cubicBezTo>
                    <a:pt x="41" y="2051"/>
                    <a:pt x="96" y="2336"/>
                    <a:pt x="162" y="2647"/>
                  </a:cubicBezTo>
                  <a:cubicBezTo>
                    <a:pt x="228" y="2932"/>
                    <a:pt x="253" y="3487"/>
                    <a:pt x="509" y="3407"/>
                  </a:cubicBezTo>
                  <a:cubicBezTo>
                    <a:pt x="812" y="3392"/>
                    <a:pt x="608" y="2837"/>
                    <a:pt x="549" y="256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9"/>
            <p:cNvSpPr/>
            <p:nvPr/>
          </p:nvSpPr>
          <p:spPr>
            <a:xfrm>
              <a:off x="5088048" y="4169054"/>
              <a:ext cx="138158" cy="59290"/>
            </a:xfrm>
            <a:custGeom>
              <a:avLst/>
              <a:gdLst/>
              <a:ahLst/>
              <a:cxnLst/>
              <a:rect l="l" t="t" r="r" b="b"/>
              <a:pathLst>
                <a:path w="3246" h="1393" extrusionOk="0">
                  <a:moveTo>
                    <a:pt x="925" y="819"/>
                  </a:moveTo>
                  <a:cubicBezTo>
                    <a:pt x="958" y="793"/>
                    <a:pt x="991" y="767"/>
                    <a:pt x="1027" y="738"/>
                  </a:cubicBezTo>
                  <a:cubicBezTo>
                    <a:pt x="1228" y="588"/>
                    <a:pt x="1396" y="493"/>
                    <a:pt x="1634" y="413"/>
                  </a:cubicBezTo>
                  <a:cubicBezTo>
                    <a:pt x="2204" y="245"/>
                    <a:pt x="3205" y="380"/>
                    <a:pt x="3246" y="358"/>
                  </a:cubicBezTo>
                  <a:cubicBezTo>
                    <a:pt x="3096" y="55"/>
                    <a:pt x="1908" y="0"/>
                    <a:pt x="1539" y="69"/>
                  </a:cubicBezTo>
                  <a:cubicBezTo>
                    <a:pt x="1246" y="143"/>
                    <a:pt x="1038" y="245"/>
                    <a:pt x="790" y="420"/>
                  </a:cubicBezTo>
                  <a:cubicBezTo>
                    <a:pt x="749" y="450"/>
                    <a:pt x="709" y="482"/>
                    <a:pt x="673" y="512"/>
                  </a:cubicBezTo>
                  <a:cubicBezTo>
                    <a:pt x="541" y="629"/>
                    <a:pt x="0" y="1034"/>
                    <a:pt x="263" y="1199"/>
                  </a:cubicBezTo>
                  <a:cubicBezTo>
                    <a:pt x="450" y="1392"/>
                    <a:pt x="658" y="1049"/>
                    <a:pt x="925" y="8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9"/>
            <p:cNvSpPr/>
            <p:nvPr/>
          </p:nvSpPr>
          <p:spPr>
            <a:xfrm>
              <a:off x="5576010" y="4047405"/>
              <a:ext cx="73165" cy="107811"/>
            </a:xfrm>
            <a:custGeom>
              <a:avLst/>
              <a:gdLst/>
              <a:ahLst/>
              <a:cxnLst/>
              <a:rect l="l" t="t" r="r" b="b"/>
              <a:pathLst>
                <a:path w="1719" h="2533" extrusionOk="0">
                  <a:moveTo>
                    <a:pt x="589" y="1992"/>
                  </a:moveTo>
                  <a:cubicBezTo>
                    <a:pt x="662" y="1780"/>
                    <a:pt x="732" y="1583"/>
                    <a:pt x="819" y="1378"/>
                  </a:cubicBezTo>
                  <a:cubicBezTo>
                    <a:pt x="925" y="1129"/>
                    <a:pt x="1028" y="921"/>
                    <a:pt x="1181" y="698"/>
                  </a:cubicBezTo>
                  <a:cubicBezTo>
                    <a:pt x="1232" y="625"/>
                    <a:pt x="1718" y="146"/>
                    <a:pt x="1718" y="128"/>
                  </a:cubicBezTo>
                  <a:cubicBezTo>
                    <a:pt x="1587" y="0"/>
                    <a:pt x="1064" y="420"/>
                    <a:pt x="965" y="515"/>
                  </a:cubicBezTo>
                  <a:cubicBezTo>
                    <a:pt x="757" y="735"/>
                    <a:pt x="618" y="947"/>
                    <a:pt x="479" y="1217"/>
                  </a:cubicBezTo>
                  <a:cubicBezTo>
                    <a:pt x="377" y="1429"/>
                    <a:pt x="293" y="1634"/>
                    <a:pt x="213" y="1857"/>
                  </a:cubicBezTo>
                  <a:cubicBezTo>
                    <a:pt x="99" y="2189"/>
                    <a:pt x="1" y="2251"/>
                    <a:pt x="213" y="2372"/>
                  </a:cubicBezTo>
                  <a:cubicBezTo>
                    <a:pt x="454" y="2533"/>
                    <a:pt x="479" y="2288"/>
                    <a:pt x="589" y="199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9"/>
            <p:cNvSpPr/>
            <p:nvPr/>
          </p:nvSpPr>
          <p:spPr>
            <a:xfrm>
              <a:off x="5352162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3" y="2080"/>
                    <a:pt x="1382" y="2018"/>
                  </a:cubicBezTo>
                  <a:cubicBezTo>
                    <a:pt x="2087" y="1959"/>
                    <a:pt x="2537" y="2336"/>
                    <a:pt x="2537" y="2336"/>
                  </a:cubicBezTo>
                  <a:cubicBezTo>
                    <a:pt x="2537" y="2336"/>
                    <a:pt x="1846" y="486"/>
                    <a:pt x="2891" y="348"/>
                  </a:cubicBezTo>
                  <a:cubicBezTo>
                    <a:pt x="3933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399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9"/>
            <p:cNvSpPr/>
            <p:nvPr/>
          </p:nvSpPr>
          <p:spPr>
            <a:xfrm>
              <a:off x="5544299" y="4144282"/>
              <a:ext cx="17621" cy="80188"/>
            </a:xfrm>
            <a:custGeom>
              <a:avLst/>
              <a:gdLst/>
              <a:ahLst/>
              <a:cxnLst/>
              <a:rect l="l" t="t" r="r" b="b"/>
              <a:pathLst>
                <a:path w="414" h="1884" extrusionOk="0">
                  <a:moveTo>
                    <a:pt x="278" y="1393"/>
                  </a:moveTo>
                  <a:cubicBezTo>
                    <a:pt x="241" y="1225"/>
                    <a:pt x="212" y="1061"/>
                    <a:pt x="194" y="889"/>
                  </a:cubicBezTo>
                  <a:cubicBezTo>
                    <a:pt x="179" y="739"/>
                    <a:pt x="289" y="16"/>
                    <a:pt x="285" y="1"/>
                  </a:cubicBezTo>
                  <a:cubicBezTo>
                    <a:pt x="88" y="48"/>
                    <a:pt x="0" y="728"/>
                    <a:pt x="0" y="900"/>
                  </a:cubicBezTo>
                  <a:cubicBezTo>
                    <a:pt x="4" y="1083"/>
                    <a:pt x="26" y="1251"/>
                    <a:pt x="62" y="1430"/>
                  </a:cubicBezTo>
                  <a:cubicBezTo>
                    <a:pt x="84" y="1521"/>
                    <a:pt x="99" y="1883"/>
                    <a:pt x="252" y="1832"/>
                  </a:cubicBezTo>
                  <a:cubicBezTo>
                    <a:pt x="413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9"/>
            <p:cNvSpPr/>
            <p:nvPr/>
          </p:nvSpPr>
          <p:spPr>
            <a:xfrm>
              <a:off x="5458744" y="4152071"/>
              <a:ext cx="18855" cy="76740"/>
            </a:xfrm>
            <a:custGeom>
              <a:avLst/>
              <a:gdLst/>
              <a:ahLst/>
              <a:cxnLst/>
              <a:rect l="l" t="t" r="r" b="b"/>
              <a:pathLst>
                <a:path w="443" h="1803" extrusionOk="0">
                  <a:moveTo>
                    <a:pt x="300" y="1324"/>
                  </a:moveTo>
                  <a:cubicBezTo>
                    <a:pt x="263" y="1174"/>
                    <a:pt x="227" y="1028"/>
                    <a:pt x="201" y="874"/>
                  </a:cubicBezTo>
                  <a:cubicBezTo>
                    <a:pt x="179" y="710"/>
                    <a:pt x="252" y="8"/>
                    <a:pt x="249" y="1"/>
                  </a:cubicBezTo>
                  <a:cubicBezTo>
                    <a:pt x="62" y="70"/>
                    <a:pt x="0" y="713"/>
                    <a:pt x="7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78" y="1762"/>
                  </a:cubicBezTo>
                  <a:cubicBezTo>
                    <a:pt x="442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9"/>
            <p:cNvSpPr/>
            <p:nvPr/>
          </p:nvSpPr>
          <p:spPr>
            <a:xfrm>
              <a:off x="5372082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69" y="304"/>
                    <a:pt x="761" y="257"/>
                    <a:pt x="892" y="213"/>
                  </a:cubicBezTo>
                  <a:cubicBezTo>
                    <a:pt x="1203" y="129"/>
                    <a:pt x="1751" y="198"/>
                    <a:pt x="1773" y="187"/>
                  </a:cubicBezTo>
                  <a:cubicBezTo>
                    <a:pt x="1689" y="30"/>
                    <a:pt x="1042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66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59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9"/>
            <p:cNvSpPr/>
            <p:nvPr/>
          </p:nvSpPr>
          <p:spPr>
            <a:xfrm>
              <a:off x="5638537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3" y="917"/>
                    <a:pt x="403" y="815"/>
                    <a:pt x="450" y="709"/>
                  </a:cubicBezTo>
                  <a:cubicBezTo>
                    <a:pt x="505" y="581"/>
                    <a:pt x="564" y="475"/>
                    <a:pt x="648" y="358"/>
                  </a:cubicBezTo>
                  <a:cubicBezTo>
                    <a:pt x="677" y="322"/>
                    <a:pt x="940" y="73"/>
                    <a:pt x="940" y="66"/>
                  </a:cubicBezTo>
                  <a:cubicBezTo>
                    <a:pt x="871" y="0"/>
                    <a:pt x="582" y="216"/>
                    <a:pt x="531" y="263"/>
                  </a:cubicBezTo>
                  <a:cubicBezTo>
                    <a:pt x="414" y="376"/>
                    <a:pt x="341" y="486"/>
                    <a:pt x="264" y="625"/>
                  </a:cubicBezTo>
                  <a:cubicBezTo>
                    <a:pt x="205" y="738"/>
                    <a:pt x="162" y="841"/>
                    <a:pt x="118" y="958"/>
                  </a:cubicBezTo>
                  <a:cubicBezTo>
                    <a:pt x="56" y="1129"/>
                    <a:pt x="1" y="1162"/>
                    <a:pt x="118" y="1221"/>
                  </a:cubicBezTo>
                  <a:cubicBezTo>
                    <a:pt x="249" y="1305"/>
                    <a:pt x="264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5" name="Google Shape;685;p9"/>
          <p:cNvGrpSpPr/>
          <p:nvPr/>
        </p:nvGrpSpPr>
        <p:grpSpPr>
          <a:xfrm flipH="1">
            <a:off x="948669" y="3854592"/>
            <a:ext cx="1616012" cy="387225"/>
            <a:chOff x="6548528" y="4025143"/>
            <a:chExt cx="995265" cy="238483"/>
          </a:xfrm>
        </p:grpSpPr>
        <p:sp>
          <p:nvSpPr>
            <p:cNvPr id="686" name="Google Shape;686;p9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9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9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9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9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9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9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9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9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9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9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9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9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9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9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1" name="Google Shape;701;p9"/>
          <p:cNvGrpSpPr/>
          <p:nvPr/>
        </p:nvGrpSpPr>
        <p:grpSpPr>
          <a:xfrm>
            <a:off x="4970819" y="4503780"/>
            <a:ext cx="1616012" cy="387225"/>
            <a:chOff x="6548528" y="4025143"/>
            <a:chExt cx="995265" cy="238483"/>
          </a:xfrm>
        </p:grpSpPr>
        <p:sp>
          <p:nvSpPr>
            <p:cNvPr id="702" name="Google Shape;702;p9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9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9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9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9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9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9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9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9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9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9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9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9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9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9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7" name="Google Shape;717;p9"/>
          <p:cNvSpPr/>
          <p:nvPr/>
        </p:nvSpPr>
        <p:spPr>
          <a:xfrm>
            <a:off x="-333163" y="627375"/>
            <a:ext cx="9720658" cy="1110369"/>
          </a:xfrm>
          <a:custGeom>
            <a:avLst/>
            <a:gdLst/>
            <a:ahLst/>
            <a:cxnLst/>
            <a:rect l="l" t="t" r="r" b="b"/>
            <a:pathLst>
              <a:path w="68418" h="17627" extrusionOk="0">
                <a:moveTo>
                  <a:pt x="67628" y="9996"/>
                </a:moveTo>
                <a:cubicBezTo>
                  <a:pt x="67935" y="8384"/>
                  <a:pt x="68418" y="5775"/>
                  <a:pt x="68323" y="4203"/>
                </a:cubicBezTo>
                <a:cubicBezTo>
                  <a:pt x="58083" y="0"/>
                  <a:pt x="53887" y="8219"/>
                  <a:pt x="47108" y="4744"/>
                </a:cubicBezTo>
                <a:cubicBezTo>
                  <a:pt x="39214" y="702"/>
                  <a:pt x="31339" y="2822"/>
                  <a:pt x="25535" y="5336"/>
                </a:cubicBezTo>
                <a:cubicBezTo>
                  <a:pt x="18727" y="8285"/>
                  <a:pt x="9967" y="6896"/>
                  <a:pt x="2212" y="3436"/>
                </a:cubicBezTo>
                <a:cubicBezTo>
                  <a:pt x="1740" y="6776"/>
                  <a:pt x="1" y="14286"/>
                  <a:pt x="1441" y="17626"/>
                </a:cubicBezTo>
                <a:cubicBezTo>
                  <a:pt x="2548" y="17279"/>
                  <a:pt x="3440" y="14651"/>
                  <a:pt x="6206" y="13380"/>
                </a:cubicBezTo>
                <a:cubicBezTo>
                  <a:pt x="10818" y="11256"/>
                  <a:pt x="13877" y="13866"/>
                  <a:pt x="14656" y="13402"/>
                </a:cubicBezTo>
                <a:cubicBezTo>
                  <a:pt x="33107" y="2409"/>
                  <a:pt x="39591" y="9360"/>
                  <a:pt x="48150" y="10288"/>
                </a:cubicBezTo>
                <a:cubicBezTo>
                  <a:pt x="51461" y="10646"/>
                  <a:pt x="58079" y="3012"/>
                  <a:pt x="67628" y="9996"/>
                </a:cubicBezTo>
                <a:close/>
              </a:path>
            </a:pathLst>
          </a:custGeom>
          <a:solidFill>
            <a:srgbClr val="FFFFFF">
              <a:alpha val="303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18" name="Google Shape;718;p9"/>
          <p:cNvGrpSpPr/>
          <p:nvPr/>
        </p:nvGrpSpPr>
        <p:grpSpPr>
          <a:xfrm>
            <a:off x="-624765" y="-322663"/>
            <a:ext cx="2139236" cy="1944468"/>
            <a:chOff x="5935525" y="1576479"/>
            <a:chExt cx="1022922" cy="929789"/>
          </a:xfrm>
        </p:grpSpPr>
        <p:sp>
          <p:nvSpPr>
            <p:cNvPr id="719" name="Google Shape;719;p9"/>
            <p:cNvSpPr/>
            <p:nvPr/>
          </p:nvSpPr>
          <p:spPr>
            <a:xfrm>
              <a:off x="6274766" y="1725498"/>
              <a:ext cx="678872" cy="275677"/>
            </a:xfrm>
            <a:custGeom>
              <a:avLst/>
              <a:gdLst/>
              <a:ahLst/>
              <a:cxnLst/>
              <a:rect l="l" t="t" r="r" b="b"/>
              <a:pathLst>
                <a:path w="15950" h="6477" extrusionOk="0">
                  <a:moveTo>
                    <a:pt x="8881" y="2373"/>
                  </a:moveTo>
                  <a:cubicBezTo>
                    <a:pt x="10880" y="3893"/>
                    <a:pt x="12013" y="1887"/>
                    <a:pt x="13731" y="3648"/>
                  </a:cubicBezTo>
                  <a:cubicBezTo>
                    <a:pt x="14630" y="4573"/>
                    <a:pt x="14594" y="4865"/>
                    <a:pt x="15949" y="5238"/>
                  </a:cubicBezTo>
                  <a:cubicBezTo>
                    <a:pt x="13939" y="6477"/>
                    <a:pt x="13764" y="4664"/>
                    <a:pt x="11111" y="5263"/>
                  </a:cubicBezTo>
                  <a:cubicBezTo>
                    <a:pt x="10182" y="5475"/>
                    <a:pt x="9470" y="5812"/>
                    <a:pt x="8648" y="5256"/>
                  </a:cubicBezTo>
                  <a:cubicBezTo>
                    <a:pt x="7712" y="4617"/>
                    <a:pt x="7036" y="3813"/>
                    <a:pt x="5830" y="4003"/>
                  </a:cubicBezTo>
                  <a:cubicBezTo>
                    <a:pt x="3674" y="4343"/>
                    <a:pt x="3089" y="3886"/>
                    <a:pt x="1857" y="2175"/>
                  </a:cubicBezTo>
                  <a:cubicBezTo>
                    <a:pt x="1382" y="1518"/>
                    <a:pt x="1002" y="1006"/>
                    <a:pt x="268" y="626"/>
                  </a:cubicBezTo>
                  <a:cubicBezTo>
                    <a:pt x="1" y="491"/>
                    <a:pt x="184" y="520"/>
                    <a:pt x="527" y="454"/>
                  </a:cubicBezTo>
                  <a:cubicBezTo>
                    <a:pt x="1817" y="217"/>
                    <a:pt x="2881" y="1"/>
                    <a:pt x="4028" y="768"/>
                  </a:cubicBezTo>
                  <a:cubicBezTo>
                    <a:pt x="5227" y="1565"/>
                    <a:pt x="5165" y="1616"/>
                    <a:pt x="6663" y="1444"/>
                  </a:cubicBezTo>
                  <a:cubicBezTo>
                    <a:pt x="7811" y="1317"/>
                    <a:pt x="7741" y="1452"/>
                    <a:pt x="8669" y="22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9"/>
            <p:cNvSpPr/>
            <p:nvPr/>
          </p:nvSpPr>
          <p:spPr>
            <a:xfrm>
              <a:off x="6269956" y="1744950"/>
              <a:ext cx="688491" cy="224347"/>
            </a:xfrm>
            <a:custGeom>
              <a:avLst/>
              <a:gdLst/>
              <a:ahLst/>
              <a:cxnLst/>
              <a:rect l="l" t="t" r="r" b="b"/>
              <a:pathLst>
                <a:path w="16176" h="5271" extrusionOk="0">
                  <a:moveTo>
                    <a:pt x="63" y="151"/>
                  </a:moveTo>
                  <a:cubicBezTo>
                    <a:pt x="1503" y="428"/>
                    <a:pt x="2248" y="469"/>
                    <a:pt x="3436" y="1430"/>
                  </a:cubicBezTo>
                  <a:cubicBezTo>
                    <a:pt x="5004" y="2694"/>
                    <a:pt x="5278" y="1854"/>
                    <a:pt x="6871" y="1810"/>
                  </a:cubicBezTo>
                  <a:cubicBezTo>
                    <a:pt x="8713" y="1766"/>
                    <a:pt x="8231" y="3794"/>
                    <a:pt x="10789" y="3392"/>
                  </a:cubicBezTo>
                  <a:cubicBezTo>
                    <a:pt x="12989" y="3049"/>
                    <a:pt x="12382" y="3180"/>
                    <a:pt x="14100" y="4412"/>
                  </a:cubicBezTo>
                  <a:cubicBezTo>
                    <a:pt x="15295" y="5271"/>
                    <a:pt x="16176" y="4796"/>
                    <a:pt x="15540" y="4766"/>
                  </a:cubicBezTo>
                  <a:cubicBezTo>
                    <a:pt x="13822" y="4686"/>
                    <a:pt x="14052" y="3787"/>
                    <a:pt x="12861" y="3315"/>
                  </a:cubicBezTo>
                  <a:cubicBezTo>
                    <a:pt x="11363" y="2716"/>
                    <a:pt x="10003" y="3900"/>
                    <a:pt x="8958" y="2906"/>
                  </a:cubicBezTo>
                  <a:cubicBezTo>
                    <a:pt x="7957" y="1952"/>
                    <a:pt x="7540" y="1404"/>
                    <a:pt x="6060" y="1821"/>
                  </a:cubicBezTo>
                  <a:cubicBezTo>
                    <a:pt x="3999" y="2402"/>
                    <a:pt x="3871" y="1199"/>
                    <a:pt x="2215" y="531"/>
                  </a:cubicBezTo>
                  <a:cubicBezTo>
                    <a:pt x="1744" y="341"/>
                    <a:pt x="1210" y="227"/>
                    <a:pt x="713" y="118"/>
                  </a:cubicBezTo>
                  <a:cubicBezTo>
                    <a:pt x="487" y="70"/>
                    <a:pt x="227" y="1"/>
                    <a:pt x="1" y="81"/>
                  </a:cubicBezTo>
                  <a:lnTo>
                    <a:pt x="23" y="1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9"/>
            <p:cNvSpPr/>
            <p:nvPr/>
          </p:nvSpPr>
          <p:spPr>
            <a:xfrm>
              <a:off x="6300773" y="1746355"/>
              <a:ext cx="645248" cy="218899"/>
            </a:xfrm>
            <a:custGeom>
              <a:avLst/>
              <a:gdLst/>
              <a:ahLst/>
              <a:cxnLst/>
              <a:rect l="l" t="t" r="r" b="b"/>
              <a:pathLst>
                <a:path w="15160" h="5143" extrusionOk="0">
                  <a:moveTo>
                    <a:pt x="7982" y="4028"/>
                  </a:moveTo>
                  <a:cubicBezTo>
                    <a:pt x="9926" y="5143"/>
                    <a:pt x="10496" y="3155"/>
                    <a:pt x="12747" y="4412"/>
                  </a:cubicBezTo>
                  <a:cubicBezTo>
                    <a:pt x="13478" y="4821"/>
                    <a:pt x="14012" y="5099"/>
                    <a:pt x="14871" y="4869"/>
                  </a:cubicBezTo>
                  <a:cubicBezTo>
                    <a:pt x="14980" y="4839"/>
                    <a:pt x="15159" y="4733"/>
                    <a:pt x="14812" y="4766"/>
                  </a:cubicBezTo>
                  <a:cubicBezTo>
                    <a:pt x="13032" y="4942"/>
                    <a:pt x="13420" y="4320"/>
                    <a:pt x="12035" y="3929"/>
                  </a:cubicBezTo>
                  <a:cubicBezTo>
                    <a:pt x="10445" y="3483"/>
                    <a:pt x="9469" y="4938"/>
                    <a:pt x="7861" y="3787"/>
                  </a:cubicBezTo>
                  <a:cubicBezTo>
                    <a:pt x="6633" y="2906"/>
                    <a:pt x="6633" y="2508"/>
                    <a:pt x="4974" y="2734"/>
                  </a:cubicBezTo>
                  <a:cubicBezTo>
                    <a:pt x="2094" y="3125"/>
                    <a:pt x="2558" y="954"/>
                    <a:pt x="556" y="140"/>
                  </a:cubicBezTo>
                  <a:cubicBezTo>
                    <a:pt x="212" y="1"/>
                    <a:pt x="0" y="59"/>
                    <a:pt x="603" y="311"/>
                  </a:cubicBezTo>
                  <a:cubicBezTo>
                    <a:pt x="2387" y="1053"/>
                    <a:pt x="2080" y="3176"/>
                    <a:pt x="4846" y="2884"/>
                  </a:cubicBezTo>
                  <a:cubicBezTo>
                    <a:pt x="5427" y="2822"/>
                    <a:pt x="6257" y="2643"/>
                    <a:pt x="6732" y="3052"/>
                  </a:cubicBezTo>
                  <a:cubicBezTo>
                    <a:pt x="7214" y="3465"/>
                    <a:pt x="7412" y="3688"/>
                    <a:pt x="7982" y="40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9"/>
            <p:cNvSpPr/>
            <p:nvPr/>
          </p:nvSpPr>
          <p:spPr>
            <a:xfrm>
              <a:off x="6223773" y="1814969"/>
              <a:ext cx="269293" cy="688193"/>
            </a:xfrm>
            <a:custGeom>
              <a:avLst/>
              <a:gdLst/>
              <a:ahLst/>
              <a:cxnLst/>
              <a:rect l="l" t="t" r="r" b="b"/>
              <a:pathLst>
                <a:path w="6327" h="16169" extrusionOk="0">
                  <a:moveTo>
                    <a:pt x="1999" y="7551"/>
                  </a:moveTo>
                  <a:cubicBezTo>
                    <a:pt x="2306" y="5055"/>
                    <a:pt x="0" y="5091"/>
                    <a:pt x="658" y="2719"/>
                  </a:cubicBezTo>
                  <a:cubicBezTo>
                    <a:pt x="1002" y="1477"/>
                    <a:pt x="1272" y="1363"/>
                    <a:pt x="910" y="0"/>
                  </a:cubicBezTo>
                  <a:cubicBezTo>
                    <a:pt x="2997" y="1111"/>
                    <a:pt x="1520" y="2178"/>
                    <a:pt x="3373" y="4166"/>
                  </a:cubicBezTo>
                  <a:cubicBezTo>
                    <a:pt x="4024" y="4865"/>
                    <a:pt x="4674" y="5307"/>
                    <a:pt x="4609" y="6301"/>
                  </a:cubicBezTo>
                  <a:cubicBezTo>
                    <a:pt x="4532" y="7430"/>
                    <a:pt x="4174" y="8420"/>
                    <a:pt x="4945" y="9363"/>
                  </a:cubicBezTo>
                  <a:cubicBezTo>
                    <a:pt x="6326" y="11055"/>
                    <a:pt x="6228" y="11790"/>
                    <a:pt x="5372" y="13716"/>
                  </a:cubicBezTo>
                  <a:cubicBezTo>
                    <a:pt x="5040" y="14458"/>
                    <a:pt x="4791" y="15042"/>
                    <a:pt x="4835" y="15872"/>
                  </a:cubicBezTo>
                  <a:cubicBezTo>
                    <a:pt x="4850" y="16168"/>
                    <a:pt x="4784" y="16000"/>
                    <a:pt x="4554" y="15733"/>
                  </a:cubicBezTo>
                  <a:cubicBezTo>
                    <a:pt x="3699" y="14739"/>
                    <a:pt x="2979" y="13931"/>
                    <a:pt x="3059" y="12550"/>
                  </a:cubicBezTo>
                  <a:cubicBezTo>
                    <a:pt x="3147" y="11117"/>
                    <a:pt x="3220" y="11143"/>
                    <a:pt x="2317" y="9933"/>
                  </a:cubicBezTo>
                  <a:cubicBezTo>
                    <a:pt x="1626" y="9009"/>
                    <a:pt x="1780" y="8998"/>
                    <a:pt x="1959" y="78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9"/>
            <p:cNvSpPr/>
            <p:nvPr/>
          </p:nvSpPr>
          <p:spPr>
            <a:xfrm>
              <a:off x="6260762" y="1810585"/>
              <a:ext cx="175357" cy="695684"/>
            </a:xfrm>
            <a:custGeom>
              <a:avLst/>
              <a:gdLst/>
              <a:ahLst/>
              <a:cxnLst/>
              <a:rect l="l" t="t" r="r" b="b"/>
              <a:pathLst>
                <a:path w="4120" h="16345" extrusionOk="0">
                  <a:moveTo>
                    <a:pt x="4109" y="16260"/>
                  </a:moveTo>
                  <a:cubicBezTo>
                    <a:pt x="3623" y="14875"/>
                    <a:pt x="3283" y="14210"/>
                    <a:pt x="3513" y="12701"/>
                  </a:cubicBezTo>
                  <a:cubicBezTo>
                    <a:pt x="3816" y="10705"/>
                    <a:pt x="2950" y="10895"/>
                    <a:pt x="2113" y="9539"/>
                  </a:cubicBezTo>
                  <a:cubicBezTo>
                    <a:pt x="1141" y="7972"/>
                    <a:pt x="3137" y="7365"/>
                    <a:pt x="1503" y="5362"/>
                  </a:cubicBezTo>
                  <a:cubicBezTo>
                    <a:pt x="96" y="3634"/>
                    <a:pt x="516" y="4090"/>
                    <a:pt x="714" y="1985"/>
                  </a:cubicBezTo>
                  <a:cubicBezTo>
                    <a:pt x="852" y="524"/>
                    <a:pt x="1" y="1"/>
                    <a:pt x="293" y="564"/>
                  </a:cubicBezTo>
                  <a:cubicBezTo>
                    <a:pt x="1090" y="2088"/>
                    <a:pt x="198" y="2340"/>
                    <a:pt x="388" y="3608"/>
                  </a:cubicBezTo>
                  <a:cubicBezTo>
                    <a:pt x="630" y="5205"/>
                    <a:pt x="2340" y="5782"/>
                    <a:pt x="2007" y="7186"/>
                  </a:cubicBezTo>
                  <a:cubicBezTo>
                    <a:pt x="1686" y="8531"/>
                    <a:pt x="1423" y="9167"/>
                    <a:pt x="2530" y="10237"/>
                  </a:cubicBezTo>
                  <a:cubicBezTo>
                    <a:pt x="4068" y="11725"/>
                    <a:pt x="3096" y="12437"/>
                    <a:pt x="3352" y="14206"/>
                  </a:cubicBezTo>
                  <a:cubicBezTo>
                    <a:pt x="3425" y="14711"/>
                    <a:pt x="3597" y="15226"/>
                    <a:pt x="3754" y="15712"/>
                  </a:cubicBezTo>
                  <a:cubicBezTo>
                    <a:pt x="3824" y="15931"/>
                    <a:pt x="3897" y="16191"/>
                    <a:pt x="4083" y="16344"/>
                  </a:cubicBezTo>
                  <a:lnTo>
                    <a:pt x="4120" y="162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9"/>
            <p:cNvSpPr/>
            <p:nvPr/>
          </p:nvSpPr>
          <p:spPr>
            <a:xfrm>
              <a:off x="6265912" y="1821949"/>
              <a:ext cx="223411" cy="657548"/>
            </a:xfrm>
            <a:custGeom>
              <a:avLst/>
              <a:gdLst/>
              <a:ahLst/>
              <a:cxnLst/>
              <a:rect l="l" t="t" r="r" b="b"/>
              <a:pathLst>
                <a:path w="5249" h="15449" extrusionOk="0">
                  <a:moveTo>
                    <a:pt x="3012" y="6553"/>
                  </a:moveTo>
                  <a:cubicBezTo>
                    <a:pt x="2990" y="4313"/>
                    <a:pt x="987" y="4825"/>
                    <a:pt x="936" y="2245"/>
                  </a:cubicBezTo>
                  <a:cubicBezTo>
                    <a:pt x="922" y="1408"/>
                    <a:pt x="892" y="805"/>
                    <a:pt x="260" y="180"/>
                  </a:cubicBezTo>
                  <a:cubicBezTo>
                    <a:pt x="180" y="99"/>
                    <a:pt x="1" y="1"/>
                    <a:pt x="205" y="282"/>
                  </a:cubicBezTo>
                  <a:cubicBezTo>
                    <a:pt x="1250" y="1729"/>
                    <a:pt x="520" y="1711"/>
                    <a:pt x="881" y="3103"/>
                  </a:cubicBezTo>
                  <a:cubicBezTo>
                    <a:pt x="1298" y="4701"/>
                    <a:pt x="3045" y="4810"/>
                    <a:pt x="2858" y="6780"/>
                  </a:cubicBezTo>
                  <a:cubicBezTo>
                    <a:pt x="2720" y="8282"/>
                    <a:pt x="2376" y="8483"/>
                    <a:pt x="3407" y="9802"/>
                  </a:cubicBezTo>
                  <a:cubicBezTo>
                    <a:pt x="5194" y="12094"/>
                    <a:pt x="3089" y="12784"/>
                    <a:pt x="3396" y="14926"/>
                  </a:cubicBezTo>
                  <a:cubicBezTo>
                    <a:pt x="3447" y="15295"/>
                    <a:pt x="3604" y="15449"/>
                    <a:pt x="3516" y="14798"/>
                  </a:cubicBezTo>
                  <a:cubicBezTo>
                    <a:pt x="3260" y="12887"/>
                    <a:pt x="5249" y="12079"/>
                    <a:pt x="3600" y="9839"/>
                  </a:cubicBezTo>
                  <a:cubicBezTo>
                    <a:pt x="3257" y="9371"/>
                    <a:pt x="2683" y="8742"/>
                    <a:pt x="2796" y="8125"/>
                  </a:cubicBezTo>
                  <a:cubicBezTo>
                    <a:pt x="2910" y="7500"/>
                    <a:pt x="3005" y="7218"/>
                    <a:pt x="3012" y="65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9"/>
            <p:cNvSpPr/>
            <p:nvPr/>
          </p:nvSpPr>
          <p:spPr>
            <a:xfrm>
              <a:off x="6512617" y="2248191"/>
              <a:ext cx="87636" cy="81082"/>
            </a:xfrm>
            <a:custGeom>
              <a:avLst/>
              <a:gdLst/>
              <a:ahLst/>
              <a:cxnLst/>
              <a:rect l="l" t="t" r="r" b="b"/>
              <a:pathLst>
                <a:path w="2059" h="1905" extrusionOk="0">
                  <a:moveTo>
                    <a:pt x="1156" y="1886"/>
                  </a:moveTo>
                  <a:cubicBezTo>
                    <a:pt x="1177" y="1904"/>
                    <a:pt x="1210" y="1904"/>
                    <a:pt x="1232" y="1882"/>
                  </a:cubicBezTo>
                  <a:cubicBezTo>
                    <a:pt x="1251" y="1860"/>
                    <a:pt x="1251" y="1824"/>
                    <a:pt x="1229" y="1806"/>
                  </a:cubicBezTo>
                  <a:cubicBezTo>
                    <a:pt x="352" y="987"/>
                    <a:pt x="352" y="377"/>
                    <a:pt x="388" y="165"/>
                  </a:cubicBezTo>
                  <a:lnTo>
                    <a:pt x="1963" y="1648"/>
                  </a:lnTo>
                  <a:cubicBezTo>
                    <a:pt x="1985" y="1667"/>
                    <a:pt x="2018" y="1667"/>
                    <a:pt x="2040" y="1645"/>
                  </a:cubicBezTo>
                  <a:cubicBezTo>
                    <a:pt x="2058" y="1623"/>
                    <a:pt x="2058" y="1586"/>
                    <a:pt x="2036" y="1568"/>
                  </a:cubicBezTo>
                  <a:lnTo>
                    <a:pt x="395" y="22"/>
                  </a:lnTo>
                  <a:cubicBezTo>
                    <a:pt x="388" y="15"/>
                    <a:pt x="384" y="11"/>
                    <a:pt x="377" y="8"/>
                  </a:cubicBezTo>
                  <a:cubicBezTo>
                    <a:pt x="348" y="0"/>
                    <a:pt x="319" y="11"/>
                    <a:pt x="308" y="40"/>
                  </a:cubicBezTo>
                  <a:cubicBezTo>
                    <a:pt x="304" y="44"/>
                    <a:pt x="1" y="808"/>
                    <a:pt x="1156" y="1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9"/>
            <p:cNvSpPr/>
            <p:nvPr/>
          </p:nvSpPr>
          <p:spPr>
            <a:xfrm>
              <a:off x="6515597" y="2232953"/>
              <a:ext cx="86061" cy="47159"/>
            </a:xfrm>
            <a:custGeom>
              <a:avLst/>
              <a:gdLst/>
              <a:ahLst/>
              <a:cxnLst/>
              <a:rect l="l" t="t" r="r" b="b"/>
              <a:pathLst>
                <a:path w="2022" h="1108" extrusionOk="0">
                  <a:moveTo>
                    <a:pt x="59" y="4"/>
                  </a:moveTo>
                  <a:cubicBezTo>
                    <a:pt x="29" y="0"/>
                    <a:pt x="4" y="26"/>
                    <a:pt x="4" y="55"/>
                  </a:cubicBezTo>
                  <a:cubicBezTo>
                    <a:pt x="0" y="84"/>
                    <a:pt x="22" y="110"/>
                    <a:pt x="55" y="113"/>
                  </a:cubicBezTo>
                  <a:cubicBezTo>
                    <a:pt x="263" y="124"/>
                    <a:pt x="552" y="238"/>
                    <a:pt x="848" y="391"/>
                  </a:cubicBezTo>
                  <a:cubicBezTo>
                    <a:pt x="1268" y="610"/>
                    <a:pt x="1696" y="903"/>
                    <a:pt x="1926" y="1085"/>
                  </a:cubicBezTo>
                  <a:cubicBezTo>
                    <a:pt x="1948" y="1107"/>
                    <a:pt x="1985" y="1104"/>
                    <a:pt x="2003" y="1078"/>
                  </a:cubicBezTo>
                  <a:cubicBezTo>
                    <a:pt x="2021" y="1056"/>
                    <a:pt x="2017" y="1020"/>
                    <a:pt x="1992" y="1001"/>
                  </a:cubicBezTo>
                  <a:cubicBezTo>
                    <a:pt x="1758" y="815"/>
                    <a:pt x="1323" y="515"/>
                    <a:pt x="899" y="296"/>
                  </a:cubicBezTo>
                  <a:cubicBezTo>
                    <a:pt x="589" y="135"/>
                    <a:pt x="285" y="15"/>
                    <a:pt x="59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9"/>
            <p:cNvSpPr/>
            <p:nvPr/>
          </p:nvSpPr>
          <p:spPr>
            <a:xfrm>
              <a:off x="6543264" y="2309952"/>
              <a:ext cx="53544" cy="40477"/>
            </a:xfrm>
            <a:custGeom>
              <a:avLst/>
              <a:gdLst/>
              <a:ahLst/>
              <a:cxnLst/>
              <a:rect l="l" t="t" r="r" b="b"/>
              <a:pathLst>
                <a:path w="1258" h="951" extrusionOk="0">
                  <a:moveTo>
                    <a:pt x="859" y="738"/>
                  </a:moveTo>
                  <a:cubicBezTo>
                    <a:pt x="1258" y="146"/>
                    <a:pt x="1" y="0"/>
                    <a:pt x="351" y="702"/>
                  </a:cubicBezTo>
                  <a:cubicBezTo>
                    <a:pt x="479" y="950"/>
                    <a:pt x="680" y="892"/>
                    <a:pt x="859" y="7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9"/>
            <p:cNvSpPr/>
            <p:nvPr/>
          </p:nvSpPr>
          <p:spPr>
            <a:xfrm>
              <a:off x="6580763" y="2299652"/>
              <a:ext cx="53544" cy="40519"/>
            </a:xfrm>
            <a:custGeom>
              <a:avLst/>
              <a:gdLst/>
              <a:ahLst/>
              <a:cxnLst/>
              <a:rect l="l" t="t" r="r" b="b"/>
              <a:pathLst>
                <a:path w="1258" h="952" extrusionOk="0">
                  <a:moveTo>
                    <a:pt x="859" y="739"/>
                  </a:moveTo>
                  <a:cubicBezTo>
                    <a:pt x="1258" y="143"/>
                    <a:pt x="0" y="1"/>
                    <a:pt x="355" y="703"/>
                  </a:cubicBezTo>
                  <a:cubicBezTo>
                    <a:pt x="479" y="951"/>
                    <a:pt x="684" y="893"/>
                    <a:pt x="859" y="7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9"/>
            <p:cNvSpPr/>
            <p:nvPr/>
          </p:nvSpPr>
          <p:spPr>
            <a:xfrm>
              <a:off x="6575017" y="2256874"/>
              <a:ext cx="53544" cy="40647"/>
            </a:xfrm>
            <a:custGeom>
              <a:avLst/>
              <a:gdLst/>
              <a:ahLst/>
              <a:cxnLst/>
              <a:rect l="l" t="t" r="r" b="b"/>
              <a:pathLst>
                <a:path w="1258" h="955" extrusionOk="0">
                  <a:moveTo>
                    <a:pt x="859" y="743"/>
                  </a:moveTo>
                  <a:cubicBezTo>
                    <a:pt x="1257" y="147"/>
                    <a:pt x="0" y="1"/>
                    <a:pt x="355" y="706"/>
                  </a:cubicBezTo>
                  <a:cubicBezTo>
                    <a:pt x="479" y="955"/>
                    <a:pt x="680" y="896"/>
                    <a:pt x="859" y="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9"/>
            <p:cNvSpPr/>
            <p:nvPr/>
          </p:nvSpPr>
          <p:spPr>
            <a:xfrm>
              <a:off x="6264380" y="1770021"/>
              <a:ext cx="311600" cy="525945"/>
            </a:xfrm>
            <a:custGeom>
              <a:avLst/>
              <a:gdLst/>
              <a:ahLst/>
              <a:cxnLst/>
              <a:rect l="l" t="t" r="r" b="b"/>
              <a:pathLst>
                <a:path w="7321" h="12357" extrusionOk="0">
                  <a:moveTo>
                    <a:pt x="7221" y="12334"/>
                  </a:moveTo>
                  <a:cubicBezTo>
                    <a:pt x="7243" y="12356"/>
                    <a:pt x="7280" y="12356"/>
                    <a:pt x="7298" y="12334"/>
                  </a:cubicBezTo>
                  <a:cubicBezTo>
                    <a:pt x="7320" y="12309"/>
                    <a:pt x="7320" y="12276"/>
                    <a:pt x="7298" y="12257"/>
                  </a:cubicBezTo>
                  <a:cubicBezTo>
                    <a:pt x="6871" y="11863"/>
                    <a:pt x="6308" y="11344"/>
                    <a:pt x="5796" y="10712"/>
                  </a:cubicBezTo>
                  <a:cubicBezTo>
                    <a:pt x="5285" y="10079"/>
                    <a:pt x="4820" y="9334"/>
                    <a:pt x="4583" y="8479"/>
                  </a:cubicBezTo>
                  <a:cubicBezTo>
                    <a:pt x="4371" y="7711"/>
                    <a:pt x="4053" y="6944"/>
                    <a:pt x="3709" y="6246"/>
                  </a:cubicBezTo>
                  <a:cubicBezTo>
                    <a:pt x="3271" y="5358"/>
                    <a:pt x="2785" y="4587"/>
                    <a:pt x="2412" y="4090"/>
                  </a:cubicBezTo>
                  <a:cubicBezTo>
                    <a:pt x="2299" y="3936"/>
                    <a:pt x="2149" y="3753"/>
                    <a:pt x="1981" y="3552"/>
                  </a:cubicBezTo>
                  <a:cubicBezTo>
                    <a:pt x="1221" y="2628"/>
                    <a:pt x="113" y="1287"/>
                    <a:pt x="259" y="62"/>
                  </a:cubicBezTo>
                  <a:cubicBezTo>
                    <a:pt x="259" y="33"/>
                    <a:pt x="241" y="7"/>
                    <a:pt x="208" y="4"/>
                  </a:cubicBezTo>
                  <a:cubicBezTo>
                    <a:pt x="179" y="0"/>
                    <a:pt x="154" y="22"/>
                    <a:pt x="150" y="51"/>
                  </a:cubicBezTo>
                  <a:cubicBezTo>
                    <a:pt x="0" y="1319"/>
                    <a:pt x="1126" y="2683"/>
                    <a:pt x="1897" y="3622"/>
                  </a:cubicBezTo>
                  <a:cubicBezTo>
                    <a:pt x="2061" y="3819"/>
                    <a:pt x="2211" y="3998"/>
                    <a:pt x="2328" y="4155"/>
                  </a:cubicBezTo>
                  <a:cubicBezTo>
                    <a:pt x="2693" y="4649"/>
                    <a:pt x="3176" y="5413"/>
                    <a:pt x="3611" y="6293"/>
                  </a:cubicBezTo>
                  <a:cubicBezTo>
                    <a:pt x="3954" y="6984"/>
                    <a:pt x="4269" y="7748"/>
                    <a:pt x="4481" y="8504"/>
                  </a:cubicBezTo>
                  <a:cubicBezTo>
                    <a:pt x="4722" y="9381"/>
                    <a:pt x="5193" y="10142"/>
                    <a:pt x="5712" y="10781"/>
                  </a:cubicBezTo>
                  <a:cubicBezTo>
                    <a:pt x="6227" y="11417"/>
                    <a:pt x="6794" y="11940"/>
                    <a:pt x="7221" y="1233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9"/>
            <p:cNvSpPr/>
            <p:nvPr/>
          </p:nvSpPr>
          <p:spPr>
            <a:xfrm>
              <a:off x="6706755" y="2006297"/>
              <a:ext cx="87934" cy="46095"/>
            </a:xfrm>
            <a:custGeom>
              <a:avLst/>
              <a:gdLst/>
              <a:ahLst/>
              <a:cxnLst/>
              <a:rect l="l" t="t" r="r" b="b"/>
              <a:pathLst>
                <a:path w="2066" h="1083" extrusionOk="0">
                  <a:moveTo>
                    <a:pt x="1495" y="1075"/>
                  </a:moveTo>
                  <a:cubicBezTo>
                    <a:pt x="1521" y="1082"/>
                    <a:pt x="1546" y="1064"/>
                    <a:pt x="1554" y="1038"/>
                  </a:cubicBezTo>
                  <a:cubicBezTo>
                    <a:pt x="1557" y="1013"/>
                    <a:pt x="1543" y="987"/>
                    <a:pt x="1514" y="980"/>
                  </a:cubicBezTo>
                  <a:cubicBezTo>
                    <a:pt x="472" y="757"/>
                    <a:pt x="194" y="293"/>
                    <a:pt x="125" y="114"/>
                  </a:cubicBezTo>
                  <a:lnTo>
                    <a:pt x="2003" y="527"/>
                  </a:lnTo>
                  <a:cubicBezTo>
                    <a:pt x="2029" y="530"/>
                    <a:pt x="2054" y="516"/>
                    <a:pt x="2058" y="490"/>
                  </a:cubicBezTo>
                  <a:cubicBezTo>
                    <a:pt x="2065" y="461"/>
                    <a:pt x="2047" y="435"/>
                    <a:pt x="2022" y="432"/>
                  </a:cubicBezTo>
                  <a:lnTo>
                    <a:pt x="66" y="4"/>
                  </a:lnTo>
                  <a:cubicBezTo>
                    <a:pt x="59" y="0"/>
                    <a:pt x="52" y="0"/>
                    <a:pt x="44" y="0"/>
                  </a:cubicBezTo>
                  <a:cubicBezTo>
                    <a:pt x="19" y="8"/>
                    <a:pt x="1" y="33"/>
                    <a:pt x="8" y="59"/>
                  </a:cubicBezTo>
                  <a:cubicBezTo>
                    <a:pt x="8" y="59"/>
                    <a:pt x="125" y="782"/>
                    <a:pt x="1495" y="1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9"/>
            <p:cNvSpPr/>
            <p:nvPr/>
          </p:nvSpPr>
          <p:spPr>
            <a:xfrm>
              <a:off x="6692283" y="1991356"/>
              <a:ext cx="85465" cy="12173"/>
            </a:xfrm>
            <a:custGeom>
              <a:avLst/>
              <a:gdLst/>
              <a:ahLst/>
              <a:cxnLst/>
              <a:rect l="l" t="t" r="r" b="b"/>
              <a:pathLst>
                <a:path w="2008" h="286" extrusionOk="0">
                  <a:moveTo>
                    <a:pt x="30" y="187"/>
                  </a:moveTo>
                  <a:cubicBezTo>
                    <a:pt x="8" y="202"/>
                    <a:pt x="1" y="231"/>
                    <a:pt x="12" y="253"/>
                  </a:cubicBezTo>
                  <a:cubicBezTo>
                    <a:pt x="23" y="278"/>
                    <a:pt x="52" y="286"/>
                    <a:pt x="77" y="275"/>
                  </a:cubicBezTo>
                  <a:cubicBezTo>
                    <a:pt x="242" y="187"/>
                    <a:pt x="516" y="143"/>
                    <a:pt x="808" y="125"/>
                  </a:cubicBezTo>
                  <a:cubicBezTo>
                    <a:pt x="1229" y="99"/>
                    <a:pt x="1689" y="125"/>
                    <a:pt x="1949" y="161"/>
                  </a:cubicBezTo>
                  <a:cubicBezTo>
                    <a:pt x="1974" y="165"/>
                    <a:pt x="2000" y="147"/>
                    <a:pt x="2003" y="121"/>
                  </a:cubicBezTo>
                  <a:cubicBezTo>
                    <a:pt x="2007" y="96"/>
                    <a:pt x="1989" y="70"/>
                    <a:pt x="1963" y="66"/>
                  </a:cubicBezTo>
                  <a:cubicBezTo>
                    <a:pt x="1696" y="30"/>
                    <a:pt x="1229" y="1"/>
                    <a:pt x="805" y="30"/>
                  </a:cubicBezTo>
                  <a:cubicBezTo>
                    <a:pt x="498" y="48"/>
                    <a:pt x="209" y="96"/>
                    <a:pt x="30" y="1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9"/>
            <p:cNvSpPr/>
            <p:nvPr/>
          </p:nvSpPr>
          <p:spPr>
            <a:xfrm>
              <a:off x="6747830" y="2026685"/>
              <a:ext cx="43754" cy="41413"/>
            </a:xfrm>
            <a:custGeom>
              <a:avLst/>
              <a:gdLst/>
              <a:ahLst/>
              <a:cxnLst/>
              <a:rect l="l" t="t" r="r" b="b"/>
              <a:pathLst>
                <a:path w="1028" h="973" extrusionOk="0">
                  <a:moveTo>
                    <a:pt x="994" y="636"/>
                  </a:moveTo>
                  <a:cubicBezTo>
                    <a:pt x="1027" y="0"/>
                    <a:pt x="0" y="464"/>
                    <a:pt x="592" y="837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9"/>
            <p:cNvSpPr/>
            <p:nvPr/>
          </p:nvSpPr>
          <p:spPr>
            <a:xfrm>
              <a:off x="6771794" y="2001614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1" y="637"/>
                  </a:moveTo>
                  <a:cubicBezTo>
                    <a:pt x="1023" y="1"/>
                    <a:pt x="0" y="465"/>
                    <a:pt x="589" y="841"/>
                  </a:cubicBezTo>
                  <a:cubicBezTo>
                    <a:pt x="797" y="973"/>
                    <a:pt x="925" y="834"/>
                    <a:pt x="991" y="6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9"/>
            <p:cNvSpPr/>
            <p:nvPr/>
          </p:nvSpPr>
          <p:spPr>
            <a:xfrm>
              <a:off x="6747830" y="1971777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4" y="636"/>
                  </a:moveTo>
                  <a:cubicBezTo>
                    <a:pt x="1024" y="0"/>
                    <a:pt x="0" y="464"/>
                    <a:pt x="592" y="841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9"/>
            <p:cNvSpPr/>
            <p:nvPr/>
          </p:nvSpPr>
          <p:spPr>
            <a:xfrm>
              <a:off x="6294090" y="1758017"/>
              <a:ext cx="471465" cy="264313"/>
            </a:xfrm>
            <a:custGeom>
              <a:avLst/>
              <a:gdLst/>
              <a:ahLst/>
              <a:cxnLst/>
              <a:rect l="l" t="t" r="r" b="b"/>
              <a:pathLst>
                <a:path w="11077" h="6210" extrusionOk="0">
                  <a:moveTo>
                    <a:pt x="11011" y="6203"/>
                  </a:moveTo>
                  <a:cubicBezTo>
                    <a:pt x="11040" y="6210"/>
                    <a:pt x="11066" y="6192"/>
                    <a:pt x="11070" y="6166"/>
                  </a:cubicBezTo>
                  <a:cubicBezTo>
                    <a:pt x="11077" y="6140"/>
                    <a:pt x="11059" y="6115"/>
                    <a:pt x="11033" y="6111"/>
                  </a:cubicBezTo>
                  <a:cubicBezTo>
                    <a:pt x="10525" y="6005"/>
                    <a:pt x="9864" y="5866"/>
                    <a:pt x="9184" y="5618"/>
                  </a:cubicBezTo>
                  <a:cubicBezTo>
                    <a:pt x="8508" y="5369"/>
                    <a:pt x="7813" y="5015"/>
                    <a:pt x="7240" y="4470"/>
                  </a:cubicBezTo>
                  <a:cubicBezTo>
                    <a:pt x="6728" y="3984"/>
                    <a:pt x="6132" y="3542"/>
                    <a:pt x="5551" y="3169"/>
                  </a:cubicBezTo>
                  <a:cubicBezTo>
                    <a:pt x="4813" y="2694"/>
                    <a:pt x="4093" y="2329"/>
                    <a:pt x="3582" y="2120"/>
                  </a:cubicBezTo>
                  <a:cubicBezTo>
                    <a:pt x="3424" y="2055"/>
                    <a:pt x="3227" y="1985"/>
                    <a:pt x="3008" y="1908"/>
                  </a:cubicBezTo>
                  <a:cubicBezTo>
                    <a:pt x="2006" y="1550"/>
                    <a:pt x="552" y="1031"/>
                    <a:pt x="99" y="37"/>
                  </a:cubicBezTo>
                  <a:cubicBezTo>
                    <a:pt x="88" y="12"/>
                    <a:pt x="59" y="1"/>
                    <a:pt x="37" y="12"/>
                  </a:cubicBezTo>
                  <a:cubicBezTo>
                    <a:pt x="11" y="23"/>
                    <a:pt x="0" y="52"/>
                    <a:pt x="11" y="74"/>
                  </a:cubicBezTo>
                  <a:cubicBezTo>
                    <a:pt x="479" y="1112"/>
                    <a:pt x="1959" y="1634"/>
                    <a:pt x="2975" y="1996"/>
                  </a:cubicBezTo>
                  <a:cubicBezTo>
                    <a:pt x="3190" y="2073"/>
                    <a:pt x="3384" y="2142"/>
                    <a:pt x="3545" y="2208"/>
                  </a:cubicBezTo>
                  <a:cubicBezTo>
                    <a:pt x="4049" y="2416"/>
                    <a:pt x="4766" y="2778"/>
                    <a:pt x="5500" y="3250"/>
                  </a:cubicBezTo>
                  <a:cubicBezTo>
                    <a:pt x="6078" y="3622"/>
                    <a:pt x="6666" y="4057"/>
                    <a:pt x="7174" y="4540"/>
                  </a:cubicBezTo>
                  <a:cubicBezTo>
                    <a:pt x="7759" y="5095"/>
                    <a:pt x="8464" y="5457"/>
                    <a:pt x="9151" y="5709"/>
                  </a:cubicBezTo>
                  <a:cubicBezTo>
                    <a:pt x="9838" y="5958"/>
                    <a:pt x="10503" y="6097"/>
                    <a:pt x="11011" y="62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9"/>
            <p:cNvSpPr/>
            <p:nvPr/>
          </p:nvSpPr>
          <p:spPr>
            <a:xfrm>
              <a:off x="5935525" y="1576479"/>
              <a:ext cx="888662" cy="687427"/>
            </a:xfrm>
            <a:custGeom>
              <a:avLst/>
              <a:gdLst/>
              <a:ahLst/>
              <a:cxnLst/>
              <a:rect l="l" t="t" r="r" b="b"/>
              <a:pathLst>
                <a:path w="20879" h="16151" extrusionOk="0">
                  <a:moveTo>
                    <a:pt x="12565" y="4829"/>
                  </a:moveTo>
                  <a:cubicBezTo>
                    <a:pt x="11249" y="4814"/>
                    <a:pt x="10664" y="5472"/>
                    <a:pt x="10661" y="3765"/>
                  </a:cubicBezTo>
                  <a:cubicBezTo>
                    <a:pt x="10657" y="2263"/>
                    <a:pt x="10069" y="915"/>
                    <a:pt x="8307" y="1218"/>
                  </a:cubicBezTo>
                  <a:cubicBezTo>
                    <a:pt x="7346" y="1382"/>
                    <a:pt x="7054" y="2237"/>
                    <a:pt x="6407" y="1470"/>
                  </a:cubicBezTo>
                  <a:cubicBezTo>
                    <a:pt x="5687" y="619"/>
                    <a:pt x="5234" y="1"/>
                    <a:pt x="3933" y="392"/>
                  </a:cubicBezTo>
                  <a:cubicBezTo>
                    <a:pt x="2639" y="783"/>
                    <a:pt x="888" y="2267"/>
                    <a:pt x="0" y="3286"/>
                  </a:cubicBezTo>
                  <a:cubicBezTo>
                    <a:pt x="1045" y="2650"/>
                    <a:pt x="2105" y="3118"/>
                    <a:pt x="3081" y="3531"/>
                  </a:cubicBezTo>
                  <a:cubicBezTo>
                    <a:pt x="3856" y="3856"/>
                    <a:pt x="4601" y="4105"/>
                    <a:pt x="5431" y="3838"/>
                  </a:cubicBezTo>
                  <a:cubicBezTo>
                    <a:pt x="5661" y="5377"/>
                    <a:pt x="5935" y="6268"/>
                    <a:pt x="7660" y="6309"/>
                  </a:cubicBezTo>
                  <a:cubicBezTo>
                    <a:pt x="9670" y="6352"/>
                    <a:pt x="8504" y="6762"/>
                    <a:pt x="8694" y="8684"/>
                  </a:cubicBezTo>
                  <a:cubicBezTo>
                    <a:pt x="8863" y="10369"/>
                    <a:pt x="9754" y="10208"/>
                    <a:pt x="11121" y="10263"/>
                  </a:cubicBezTo>
                  <a:cubicBezTo>
                    <a:pt x="12524" y="10318"/>
                    <a:pt x="11856" y="11257"/>
                    <a:pt x="11812" y="12368"/>
                  </a:cubicBezTo>
                  <a:cubicBezTo>
                    <a:pt x="11779" y="13176"/>
                    <a:pt x="12196" y="14440"/>
                    <a:pt x="12941" y="14937"/>
                  </a:cubicBezTo>
                  <a:cubicBezTo>
                    <a:pt x="13639" y="15405"/>
                    <a:pt x="13983" y="15025"/>
                    <a:pt x="14597" y="13855"/>
                  </a:cubicBezTo>
                  <a:cubicBezTo>
                    <a:pt x="14710" y="13632"/>
                    <a:pt x="15320" y="14290"/>
                    <a:pt x="15671" y="14488"/>
                  </a:cubicBezTo>
                  <a:cubicBezTo>
                    <a:pt x="16486" y="14944"/>
                    <a:pt x="17001" y="15562"/>
                    <a:pt x="17718" y="15829"/>
                  </a:cubicBezTo>
                  <a:cubicBezTo>
                    <a:pt x="18580" y="16150"/>
                    <a:pt x="20513" y="16132"/>
                    <a:pt x="20663" y="14988"/>
                  </a:cubicBezTo>
                  <a:cubicBezTo>
                    <a:pt x="20879" y="13325"/>
                    <a:pt x="14995" y="13830"/>
                    <a:pt x="16402" y="12185"/>
                  </a:cubicBezTo>
                  <a:cubicBezTo>
                    <a:pt x="16961" y="11527"/>
                    <a:pt x="18123" y="10632"/>
                    <a:pt x="17250" y="9674"/>
                  </a:cubicBezTo>
                  <a:cubicBezTo>
                    <a:pt x="15971" y="8278"/>
                    <a:pt x="11600" y="9525"/>
                    <a:pt x="13997" y="7939"/>
                  </a:cubicBezTo>
                  <a:cubicBezTo>
                    <a:pt x="15496" y="6948"/>
                    <a:pt x="15042" y="4858"/>
                    <a:pt x="12565" y="4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9"/>
            <p:cNvSpPr/>
            <p:nvPr/>
          </p:nvSpPr>
          <p:spPr>
            <a:xfrm>
              <a:off x="5958212" y="1635772"/>
              <a:ext cx="799579" cy="577275"/>
            </a:xfrm>
            <a:custGeom>
              <a:avLst/>
              <a:gdLst/>
              <a:ahLst/>
              <a:cxnLst/>
              <a:rect l="l" t="t" r="r" b="b"/>
              <a:pathLst>
                <a:path w="18786" h="13563" extrusionOk="0">
                  <a:moveTo>
                    <a:pt x="9287" y="4959"/>
                  </a:moveTo>
                  <a:cubicBezTo>
                    <a:pt x="7244" y="2058"/>
                    <a:pt x="4057" y="241"/>
                    <a:pt x="494" y="1429"/>
                  </a:cubicBezTo>
                  <a:cubicBezTo>
                    <a:pt x="1" y="1594"/>
                    <a:pt x="154" y="1393"/>
                    <a:pt x="564" y="1250"/>
                  </a:cubicBezTo>
                  <a:cubicBezTo>
                    <a:pt x="4120" y="0"/>
                    <a:pt x="7398" y="2116"/>
                    <a:pt x="9430" y="4938"/>
                  </a:cubicBezTo>
                  <a:cubicBezTo>
                    <a:pt x="11308" y="7587"/>
                    <a:pt x="14330" y="12945"/>
                    <a:pt x="17839" y="13285"/>
                  </a:cubicBezTo>
                  <a:cubicBezTo>
                    <a:pt x="18785" y="13376"/>
                    <a:pt x="17543" y="13562"/>
                    <a:pt x="16552" y="13135"/>
                  </a:cubicBezTo>
                  <a:cubicBezTo>
                    <a:pt x="13643" y="11878"/>
                    <a:pt x="11074" y="7525"/>
                    <a:pt x="9287" y="4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9"/>
            <p:cNvSpPr/>
            <p:nvPr/>
          </p:nvSpPr>
          <p:spPr>
            <a:xfrm>
              <a:off x="6475756" y="2014554"/>
              <a:ext cx="182210" cy="151522"/>
            </a:xfrm>
            <a:custGeom>
              <a:avLst/>
              <a:gdLst/>
              <a:ahLst/>
              <a:cxnLst/>
              <a:rect l="l" t="t" r="r" b="b"/>
              <a:pathLst>
                <a:path w="4281" h="3560" extrusionOk="0">
                  <a:moveTo>
                    <a:pt x="300" y="1411"/>
                  </a:moveTo>
                  <a:cubicBezTo>
                    <a:pt x="194" y="954"/>
                    <a:pt x="81" y="512"/>
                    <a:pt x="1" y="48"/>
                  </a:cubicBezTo>
                  <a:cubicBezTo>
                    <a:pt x="465" y="0"/>
                    <a:pt x="1660" y="910"/>
                    <a:pt x="3268" y="673"/>
                  </a:cubicBezTo>
                  <a:cubicBezTo>
                    <a:pt x="4280" y="523"/>
                    <a:pt x="3297" y="1009"/>
                    <a:pt x="2142" y="808"/>
                  </a:cubicBezTo>
                  <a:cubicBezTo>
                    <a:pt x="1488" y="698"/>
                    <a:pt x="823" y="439"/>
                    <a:pt x="198" y="223"/>
                  </a:cubicBezTo>
                  <a:cubicBezTo>
                    <a:pt x="169" y="519"/>
                    <a:pt x="1027" y="3560"/>
                    <a:pt x="585" y="3501"/>
                  </a:cubicBezTo>
                  <a:cubicBezTo>
                    <a:pt x="494" y="3048"/>
                    <a:pt x="509" y="2357"/>
                    <a:pt x="381" y="17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9"/>
            <p:cNvSpPr/>
            <p:nvPr/>
          </p:nvSpPr>
          <p:spPr>
            <a:xfrm>
              <a:off x="6334995" y="1823822"/>
              <a:ext cx="156204" cy="145947"/>
            </a:xfrm>
            <a:custGeom>
              <a:avLst/>
              <a:gdLst/>
              <a:ahLst/>
              <a:cxnLst/>
              <a:rect l="l" t="t" r="r" b="b"/>
              <a:pathLst>
                <a:path w="3670" h="3429" extrusionOk="0">
                  <a:moveTo>
                    <a:pt x="3556" y="611"/>
                  </a:moveTo>
                  <a:cubicBezTo>
                    <a:pt x="3669" y="841"/>
                    <a:pt x="3388" y="779"/>
                    <a:pt x="3121" y="768"/>
                  </a:cubicBezTo>
                  <a:cubicBezTo>
                    <a:pt x="2219" y="713"/>
                    <a:pt x="1422" y="567"/>
                    <a:pt x="563" y="278"/>
                  </a:cubicBezTo>
                  <a:cubicBezTo>
                    <a:pt x="0" y="88"/>
                    <a:pt x="271" y="487"/>
                    <a:pt x="355" y="1079"/>
                  </a:cubicBezTo>
                  <a:cubicBezTo>
                    <a:pt x="431" y="1612"/>
                    <a:pt x="691" y="2975"/>
                    <a:pt x="541" y="3429"/>
                  </a:cubicBezTo>
                  <a:cubicBezTo>
                    <a:pt x="358" y="2884"/>
                    <a:pt x="95" y="611"/>
                    <a:pt x="106" y="1"/>
                  </a:cubicBezTo>
                  <a:cubicBezTo>
                    <a:pt x="1181" y="216"/>
                    <a:pt x="1575" y="516"/>
                    <a:pt x="2814" y="585"/>
                  </a:cubicBezTo>
                  <a:cubicBezTo>
                    <a:pt x="3063" y="600"/>
                    <a:pt x="3308" y="607"/>
                    <a:pt x="3556" y="6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9"/>
            <p:cNvSpPr/>
            <p:nvPr/>
          </p:nvSpPr>
          <p:spPr>
            <a:xfrm>
              <a:off x="6198234" y="1688637"/>
              <a:ext cx="148288" cy="139094"/>
            </a:xfrm>
            <a:custGeom>
              <a:avLst/>
              <a:gdLst/>
              <a:ahLst/>
              <a:cxnLst/>
              <a:rect l="l" t="t" r="r" b="b"/>
              <a:pathLst>
                <a:path w="3484" h="3268" extrusionOk="0">
                  <a:moveTo>
                    <a:pt x="973" y="290"/>
                  </a:moveTo>
                  <a:cubicBezTo>
                    <a:pt x="1517" y="220"/>
                    <a:pt x="3027" y="1"/>
                    <a:pt x="3484" y="227"/>
                  </a:cubicBezTo>
                  <a:cubicBezTo>
                    <a:pt x="3220" y="355"/>
                    <a:pt x="1284" y="385"/>
                    <a:pt x="772" y="447"/>
                  </a:cubicBezTo>
                  <a:cubicBezTo>
                    <a:pt x="4" y="542"/>
                    <a:pt x="129" y="381"/>
                    <a:pt x="465" y="1134"/>
                  </a:cubicBezTo>
                  <a:cubicBezTo>
                    <a:pt x="480" y="1167"/>
                    <a:pt x="1426" y="3268"/>
                    <a:pt x="936" y="2625"/>
                  </a:cubicBezTo>
                  <a:cubicBezTo>
                    <a:pt x="805" y="2449"/>
                    <a:pt x="1" y="527"/>
                    <a:pt x="37" y="458"/>
                  </a:cubicBezTo>
                  <a:cubicBezTo>
                    <a:pt x="107" y="330"/>
                    <a:pt x="794" y="311"/>
                    <a:pt x="973" y="2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9"/>
            <p:cNvSpPr/>
            <p:nvPr/>
          </p:nvSpPr>
          <p:spPr>
            <a:xfrm>
              <a:off x="6019846" y="1632494"/>
              <a:ext cx="149522" cy="91807"/>
            </a:xfrm>
            <a:custGeom>
              <a:avLst/>
              <a:gdLst/>
              <a:ahLst/>
              <a:cxnLst/>
              <a:rect l="l" t="t" r="r" b="b"/>
              <a:pathLst>
                <a:path w="3513" h="2157" extrusionOk="0">
                  <a:moveTo>
                    <a:pt x="2492" y="483"/>
                  </a:moveTo>
                  <a:cubicBezTo>
                    <a:pt x="1743" y="614"/>
                    <a:pt x="1254" y="790"/>
                    <a:pt x="585" y="1148"/>
                  </a:cubicBezTo>
                  <a:cubicBezTo>
                    <a:pt x="786" y="1221"/>
                    <a:pt x="2785" y="1926"/>
                    <a:pt x="2690" y="2065"/>
                  </a:cubicBezTo>
                  <a:cubicBezTo>
                    <a:pt x="2628" y="2157"/>
                    <a:pt x="1429" y="1645"/>
                    <a:pt x="1301" y="1598"/>
                  </a:cubicBezTo>
                  <a:cubicBezTo>
                    <a:pt x="110" y="1155"/>
                    <a:pt x="0" y="1112"/>
                    <a:pt x="1378" y="647"/>
                  </a:cubicBezTo>
                  <a:cubicBezTo>
                    <a:pt x="1502" y="604"/>
                    <a:pt x="3512" y="1"/>
                    <a:pt x="3483" y="355"/>
                  </a:cubicBezTo>
                  <a:cubicBezTo>
                    <a:pt x="3472" y="454"/>
                    <a:pt x="2646" y="461"/>
                    <a:pt x="2492" y="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3" name="Google Shape;743;p9"/>
          <p:cNvGrpSpPr/>
          <p:nvPr/>
        </p:nvGrpSpPr>
        <p:grpSpPr>
          <a:xfrm flipH="1">
            <a:off x="7657034" y="-322663"/>
            <a:ext cx="2139236" cy="1944468"/>
            <a:chOff x="5935525" y="1576479"/>
            <a:chExt cx="1022922" cy="929789"/>
          </a:xfrm>
        </p:grpSpPr>
        <p:sp>
          <p:nvSpPr>
            <p:cNvPr id="744" name="Google Shape;744;p9"/>
            <p:cNvSpPr/>
            <p:nvPr/>
          </p:nvSpPr>
          <p:spPr>
            <a:xfrm>
              <a:off x="6274766" y="1725498"/>
              <a:ext cx="678872" cy="275677"/>
            </a:xfrm>
            <a:custGeom>
              <a:avLst/>
              <a:gdLst/>
              <a:ahLst/>
              <a:cxnLst/>
              <a:rect l="l" t="t" r="r" b="b"/>
              <a:pathLst>
                <a:path w="15950" h="6477" extrusionOk="0">
                  <a:moveTo>
                    <a:pt x="8881" y="2373"/>
                  </a:moveTo>
                  <a:cubicBezTo>
                    <a:pt x="10880" y="3893"/>
                    <a:pt x="12013" y="1887"/>
                    <a:pt x="13731" y="3648"/>
                  </a:cubicBezTo>
                  <a:cubicBezTo>
                    <a:pt x="14630" y="4573"/>
                    <a:pt x="14594" y="4865"/>
                    <a:pt x="15949" y="5238"/>
                  </a:cubicBezTo>
                  <a:cubicBezTo>
                    <a:pt x="13939" y="6477"/>
                    <a:pt x="13764" y="4664"/>
                    <a:pt x="11111" y="5263"/>
                  </a:cubicBezTo>
                  <a:cubicBezTo>
                    <a:pt x="10182" y="5475"/>
                    <a:pt x="9470" y="5812"/>
                    <a:pt x="8648" y="5256"/>
                  </a:cubicBezTo>
                  <a:cubicBezTo>
                    <a:pt x="7712" y="4617"/>
                    <a:pt x="7036" y="3813"/>
                    <a:pt x="5830" y="4003"/>
                  </a:cubicBezTo>
                  <a:cubicBezTo>
                    <a:pt x="3674" y="4343"/>
                    <a:pt x="3089" y="3886"/>
                    <a:pt x="1857" y="2175"/>
                  </a:cubicBezTo>
                  <a:cubicBezTo>
                    <a:pt x="1382" y="1518"/>
                    <a:pt x="1002" y="1006"/>
                    <a:pt x="268" y="626"/>
                  </a:cubicBezTo>
                  <a:cubicBezTo>
                    <a:pt x="1" y="491"/>
                    <a:pt x="184" y="520"/>
                    <a:pt x="527" y="454"/>
                  </a:cubicBezTo>
                  <a:cubicBezTo>
                    <a:pt x="1817" y="217"/>
                    <a:pt x="2881" y="1"/>
                    <a:pt x="4028" y="768"/>
                  </a:cubicBezTo>
                  <a:cubicBezTo>
                    <a:pt x="5227" y="1565"/>
                    <a:pt x="5165" y="1616"/>
                    <a:pt x="6663" y="1444"/>
                  </a:cubicBezTo>
                  <a:cubicBezTo>
                    <a:pt x="7811" y="1317"/>
                    <a:pt x="7741" y="1452"/>
                    <a:pt x="8669" y="22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9"/>
            <p:cNvSpPr/>
            <p:nvPr/>
          </p:nvSpPr>
          <p:spPr>
            <a:xfrm>
              <a:off x="6269956" y="1744950"/>
              <a:ext cx="688491" cy="224347"/>
            </a:xfrm>
            <a:custGeom>
              <a:avLst/>
              <a:gdLst/>
              <a:ahLst/>
              <a:cxnLst/>
              <a:rect l="l" t="t" r="r" b="b"/>
              <a:pathLst>
                <a:path w="16176" h="5271" extrusionOk="0">
                  <a:moveTo>
                    <a:pt x="63" y="151"/>
                  </a:moveTo>
                  <a:cubicBezTo>
                    <a:pt x="1503" y="428"/>
                    <a:pt x="2248" y="469"/>
                    <a:pt x="3436" y="1430"/>
                  </a:cubicBezTo>
                  <a:cubicBezTo>
                    <a:pt x="5004" y="2694"/>
                    <a:pt x="5278" y="1854"/>
                    <a:pt x="6871" y="1810"/>
                  </a:cubicBezTo>
                  <a:cubicBezTo>
                    <a:pt x="8713" y="1766"/>
                    <a:pt x="8231" y="3794"/>
                    <a:pt x="10789" y="3392"/>
                  </a:cubicBezTo>
                  <a:cubicBezTo>
                    <a:pt x="12989" y="3049"/>
                    <a:pt x="12382" y="3180"/>
                    <a:pt x="14100" y="4412"/>
                  </a:cubicBezTo>
                  <a:cubicBezTo>
                    <a:pt x="15295" y="5271"/>
                    <a:pt x="16176" y="4796"/>
                    <a:pt x="15540" y="4766"/>
                  </a:cubicBezTo>
                  <a:cubicBezTo>
                    <a:pt x="13822" y="4686"/>
                    <a:pt x="14052" y="3787"/>
                    <a:pt x="12861" y="3315"/>
                  </a:cubicBezTo>
                  <a:cubicBezTo>
                    <a:pt x="11363" y="2716"/>
                    <a:pt x="10003" y="3900"/>
                    <a:pt x="8958" y="2906"/>
                  </a:cubicBezTo>
                  <a:cubicBezTo>
                    <a:pt x="7957" y="1952"/>
                    <a:pt x="7540" y="1404"/>
                    <a:pt x="6060" y="1821"/>
                  </a:cubicBezTo>
                  <a:cubicBezTo>
                    <a:pt x="3999" y="2402"/>
                    <a:pt x="3871" y="1199"/>
                    <a:pt x="2215" y="531"/>
                  </a:cubicBezTo>
                  <a:cubicBezTo>
                    <a:pt x="1744" y="341"/>
                    <a:pt x="1210" y="227"/>
                    <a:pt x="713" y="118"/>
                  </a:cubicBezTo>
                  <a:cubicBezTo>
                    <a:pt x="487" y="70"/>
                    <a:pt x="227" y="1"/>
                    <a:pt x="1" y="81"/>
                  </a:cubicBezTo>
                  <a:lnTo>
                    <a:pt x="23" y="1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9"/>
            <p:cNvSpPr/>
            <p:nvPr/>
          </p:nvSpPr>
          <p:spPr>
            <a:xfrm>
              <a:off x="6300773" y="1746355"/>
              <a:ext cx="645248" cy="218899"/>
            </a:xfrm>
            <a:custGeom>
              <a:avLst/>
              <a:gdLst/>
              <a:ahLst/>
              <a:cxnLst/>
              <a:rect l="l" t="t" r="r" b="b"/>
              <a:pathLst>
                <a:path w="15160" h="5143" extrusionOk="0">
                  <a:moveTo>
                    <a:pt x="7982" y="4028"/>
                  </a:moveTo>
                  <a:cubicBezTo>
                    <a:pt x="9926" y="5143"/>
                    <a:pt x="10496" y="3155"/>
                    <a:pt x="12747" y="4412"/>
                  </a:cubicBezTo>
                  <a:cubicBezTo>
                    <a:pt x="13478" y="4821"/>
                    <a:pt x="14012" y="5099"/>
                    <a:pt x="14871" y="4869"/>
                  </a:cubicBezTo>
                  <a:cubicBezTo>
                    <a:pt x="14980" y="4839"/>
                    <a:pt x="15159" y="4733"/>
                    <a:pt x="14812" y="4766"/>
                  </a:cubicBezTo>
                  <a:cubicBezTo>
                    <a:pt x="13032" y="4942"/>
                    <a:pt x="13420" y="4320"/>
                    <a:pt x="12035" y="3929"/>
                  </a:cubicBezTo>
                  <a:cubicBezTo>
                    <a:pt x="10445" y="3483"/>
                    <a:pt x="9469" y="4938"/>
                    <a:pt x="7861" y="3787"/>
                  </a:cubicBezTo>
                  <a:cubicBezTo>
                    <a:pt x="6633" y="2906"/>
                    <a:pt x="6633" y="2508"/>
                    <a:pt x="4974" y="2734"/>
                  </a:cubicBezTo>
                  <a:cubicBezTo>
                    <a:pt x="2094" y="3125"/>
                    <a:pt x="2558" y="954"/>
                    <a:pt x="556" y="140"/>
                  </a:cubicBezTo>
                  <a:cubicBezTo>
                    <a:pt x="212" y="1"/>
                    <a:pt x="0" y="59"/>
                    <a:pt x="603" y="311"/>
                  </a:cubicBezTo>
                  <a:cubicBezTo>
                    <a:pt x="2387" y="1053"/>
                    <a:pt x="2080" y="3176"/>
                    <a:pt x="4846" y="2884"/>
                  </a:cubicBezTo>
                  <a:cubicBezTo>
                    <a:pt x="5427" y="2822"/>
                    <a:pt x="6257" y="2643"/>
                    <a:pt x="6732" y="3052"/>
                  </a:cubicBezTo>
                  <a:cubicBezTo>
                    <a:pt x="7214" y="3465"/>
                    <a:pt x="7412" y="3688"/>
                    <a:pt x="7982" y="40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9"/>
            <p:cNvSpPr/>
            <p:nvPr/>
          </p:nvSpPr>
          <p:spPr>
            <a:xfrm>
              <a:off x="6223773" y="1814969"/>
              <a:ext cx="269293" cy="688193"/>
            </a:xfrm>
            <a:custGeom>
              <a:avLst/>
              <a:gdLst/>
              <a:ahLst/>
              <a:cxnLst/>
              <a:rect l="l" t="t" r="r" b="b"/>
              <a:pathLst>
                <a:path w="6327" h="16169" extrusionOk="0">
                  <a:moveTo>
                    <a:pt x="1999" y="7551"/>
                  </a:moveTo>
                  <a:cubicBezTo>
                    <a:pt x="2306" y="5055"/>
                    <a:pt x="0" y="5091"/>
                    <a:pt x="658" y="2719"/>
                  </a:cubicBezTo>
                  <a:cubicBezTo>
                    <a:pt x="1002" y="1477"/>
                    <a:pt x="1272" y="1363"/>
                    <a:pt x="910" y="0"/>
                  </a:cubicBezTo>
                  <a:cubicBezTo>
                    <a:pt x="2997" y="1111"/>
                    <a:pt x="1520" y="2178"/>
                    <a:pt x="3373" y="4166"/>
                  </a:cubicBezTo>
                  <a:cubicBezTo>
                    <a:pt x="4024" y="4865"/>
                    <a:pt x="4674" y="5307"/>
                    <a:pt x="4609" y="6301"/>
                  </a:cubicBezTo>
                  <a:cubicBezTo>
                    <a:pt x="4532" y="7430"/>
                    <a:pt x="4174" y="8420"/>
                    <a:pt x="4945" y="9363"/>
                  </a:cubicBezTo>
                  <a:cubicBezTo>
                    <a:pt x="6326" y="11055"/>
                    <a:pt x="6228" y="11790"/>
                    <a:pt x="5372" y="13716"/>
                  </a:cubicBezTo>
                  <a:cubicBezTo>
                    <a:pt x="5040" y="14458"/>
                    <a:pt x="4791" y="15042"/>
                    <a:pt x="4835" y="15872"/>
                  </a:cubicBezTo>
                  <a:cubicBezTo>
                    <a:pt x="4850" y="16168"/>
                    <a:pt x="4784" y="16000"/>
                    <a:pt x="4554" y="15733"/>
                  </a:cubicBezTo>
                  <a:cubicBezTo>
                    <a:pt x="3699" y="14739"/>
                    <a:pt x="2979" y="13931"/>
                    <a:pt x="3059" y="12550"/>
                  </a:cubicBezTo>
                  <a:cubicBezTo>
                    <a:pt x="3147" y="11117"/>
                    <a:pt x="3220" y="11143"/>
                    <a:pt x="2317" y="9933"/>
                  </a:cubicBezTo>
                  <a:cubicBezTo>
                    <a:pt x="1626" y="9009"/>
                    <a:pt x="1780" y="8998"/>
                    <a:pt x="1959" y="78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9"/>
            <p:cNvSpPr/>
            <p:nvPr/>
          </p:nvSpPr>
          <p:spPr>
            <a:xfrm>
              <a:off x="6260762" y="1810585"/>
              <a:ext cx="175357" cy="695684"/>
            </a:xfrm>
            <a:custGeom>
              <a:avLst/>
              <a:gdLst/>
              <a:ahLst/>
              <a:cxnLst/>
              <a:rect l="l" t="t" r="r" b="b"/>
              <a:pathLst>
                <a:path w="4120" h="16345" extrusionOk="0">
                  <a:moveTo>
                    <a:pt x="4109" y="16260"/>
                  </a:moveTo>
                  <a:cubicBezTo>
                    <a:pt x="3623" y="14875"/>
                    <a:pt x="3283" y="14210"/>
                    <a:pt x="3513" y="12701"/>
                  </a:cubicBezTo>
                  <a:cubicBezTo>
                    <a:pt x="3816" y="10705"/>
                    <a:pt x="2950" y="10895"/>
                    <a:pt x="2113" y="9539"/>
                  </a:cubicBezTo>
                  <a:cubicBezTo>
                    <a:pt x="1141" y="7972"/>
                    <a:pt x="3137" y="7365"/>
                    <a:pt x="1503" y="5362"/>
                  </a:cubicBezTo>
                  <a:cubicBezTo>
                    <a:pt x="96" y="3634"/>
                    <a:pt x="516" y="4090"/>
                    <a:pt x="714" y="1985"/>
                  </a:cubicBezTo>
                  <a:cubicBezTo>
                    <a:pt x="852" y="524"/>
                    <a:pt x="1" y="1"/>
                    <a:pt x="293" y="564"/>
                  </a:cubicBezTo>
                  <a:cubicBezTo>
                    <a:pt x="1090" y="2088"/>
                    <a:pt x="198" y="2340"/>
                    <a:pt x="388" y="3608"/>
                  </a:cubicBezTo>
                  <a:cubicBezTo>
                    <a:pt x="630" y="5205"/>
                    <a:pt x="2340" y="5782"/>
                    <a:pt x="2007" y="7186"/>
                  </a:cubicBezTo>
                  <a:cubicBezTo>
                    <a:pt x="1686" y="8531"/>
                    <a:pt x="1423" y="9167"/>
                    <a:pt x="2530" y="10237"/>
                  </a:cubicBezTo>
                  <a:cubicBezTo>
                    <a:pt x="4068" y="11725"/>
                    <a:pt x="3096" y="12437"/>
                    <a:pt x="3352" y="14206"/>
                  </a:cubicBezTo>
                  <a:cubicBezTo>
                    <a:pt x="3425" y="14711"/>
                    <a:pt x="3597" y="15226"/>
                    <a:pt x="3754" y="15712"/>
                  </a:cubicBezTo>
                  <a:cubicBezTo>
                    <a:pt x="3824" y="15931"/>
                    <a:pt x="3897" y="16191"/>
                    <a:pt x="4083" y="16344"/>
                  </a:cubicBezTo>
                  <a:lnTo>
                    <a:pt x="4120" y="162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9"/>
            <p:cNvSpPr/>
            <p:nvPr/>
          </p:nvSpPr>
          <p:spPr>
            <a:xfrm>
              <a:off x="6265912" y="1821949"/>
              <a:ext cx="223411" cy="657548"/>
            </a:xfrm>
            <a:custGeom>
              <a:avLst/>
              <a:gdLst/>
              <a:ahLst/>
              <a:cxnLst/>
              <a:rect l="l" t="t" r="r" b="b"/>
              <a:pathLst>
                <a:path w="5249" h="15449" extrusionOk="0">
                  <a:moveTo>
                    <a:pt x="3012" y="6553"/>
                  </a:moveTo>
                  <a:cubicBezTo>
                    <a:pt x="2990" y="4313"/>
                    <a:pt x="987" y="4825"/>
                    <a:pt x="936" y="2245"/>
                  </a:cubicBezTo>
                  <a:cubicBezTo>
                    <a:pt x="922" y="1408"/>
                    <a:pt x="892" y="805"/>
                    <a:pt x="260" y="180"/>
                  </a:cubicBezTo>
                  <a:cubicBezTo>
                    <a:pt x="180" y="99"/>
                    <a:pt x="1" y="1"/>
                    <a:pt x="205" y="282"/>
                  </a:cubicBezTo>
                  <a:cubicBezTo>
                    <a:pt x="1250" y="1729"/>
                    <a:pt x="520" y="1711"/>
                    <a:pt x="881" y="3103"/>
                  </a:cubicBezTo>
                  <a:cubicBezTo>
                    <a:pt x="1298" y="4701"/>
                    <a:pt x="3045" y="4810"/>
                    <a:pt x="2858" y="6780"/>
                  </a:cubicBezTo>
                  <a:cubicBezTo>
                    <a:pt x="2720" y="8282"/>
                    <a:pt x="2376" y="8483"/>
                    <a:pt x="3407" y="9802"/>
                  </a:cubicBezTo>
                  <a:cubicBezTo>
                    <a:pt x="5194" y="12094"/>
                    <a:pt x="3089" y="12784"/>
                    <a:pt x="3396" y="14926"/>
                  </a:cubicBezTo>
                  <a:cubicBezTo>
                    <a:pt x="3447" y="15295"/>
                    <a:pt x="3604" y="15449"/>
                    <a:pt x="3516" y="14798"/>
                  </a:cubicBezTo>
                  <a:cubicBezTo>
                    <a:pt x="3260" y="12887"/>
                    <a:pt x="5249" y="12079"/>
                    <a:pt x="3600" y="9839"/>
                  </a:cubicBezTo>
                  <a:cubicBezTo>
                    <a:pt x="3257" y="9371"/>
                    <a:pt x="2683" y="8742"/>
                    <a:pt x="2796" y="8125"/>
                  </a:cubicBezTo>
                  <a:cubicBezTo>
                    <a:pt x="2910" y="7500"/>
                    <a:pt x="3005" y="7218"/>
                    <a:pt x="3012" y="65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9"/>
            <p:cNvSpPr/>
            <p:nvPr/>
          </p:nvSpPr>
          <p:spPr>
            <a:xfrm>
              <a:off x="6512617" y="2248191"/>
              <a:ext cx="87636" cy="81082"/>
            </a:xfrm>
            <a:custGeom>
              <a:avLst/>
              <a:gdLst/>
              <a:ahLst/>
              <a:cxnLst/>
              <a:rect l="l" t="t" r="r" b="b"/>
              <a:pathLst>
                <a:path w="2059" h="1905" extrusionOk="0">
                  <a:moveTo>
                    <a:pt x="1156" y="1886"/>
                  </a:moveTo>
                  <a:cubicBezTo>
                    <a:pt x="1177" y="1904"/>
                    <a:pt x="1210" y="1904"/>
                    <a:pt x="1232" y="1882"/>
                  </a:cubicBezTo>
                  <a:cubicBezTo>
                    <a:pt x="1251" y="1860"/>
                    <a:pt x="1251" y="1824"/>
                    <a:pt x="1229" y="1806"/>
                  </a:cubicBezTo>
                  <a:cubicBezTo>
                    <a:pt x="352" y="987"/>
                    <a:pt x="352" y="377"/>
                    <a:pt x="388" y="165"/>
                  </a:cubicBezTo>
                  <a:lnTo>
                    <a:pt x="1963" y="1648"/>
                  </a:lnTo>
                  <a:cubicBezTo>
                    <a:pt x="1985" y="1667"/>
                    <a:pt x="2018" y="1667"/>
                    <a:pt x="2040" y="1645"/>
                  </a:cubicBezTo>
                  <a:cubicBezTo>
                    <a:pt x="2058" y="1623"/>
                    <a:pt x="2058" y="1586"/>
                    <a:pt x="2036" y="1568"/>
                  </a:cubicBezTo>
                  <a:lnTo>
                    <a:pt x="395" y="22"/>
                  </a:lnTo>
                  <a:cubicBezTo>
                    <a:pt x="388" y="15"/>
                    <a:pt x="384" y="11"/>
                    <a:pt x="377" y="8"/>
                  </a:cubicBezTo>
                  <a:cubicBezTo>
                    <a:pt x="348" y="0"/>
                    <a:pt x="319" y="11"/>
                    <a:pt x="308" y="40"/>
                  </a:cubicBezTo>
                  <a:cubicBezTo>
                    <a:pt x="304" y="44"/>
                    <a:pt x="1" y="808"/>
                    <a:pt x="1156" y="1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9"/>
            <p:cNvSpPr/>
            <p:nvPr/>
          </p:nvSpPr>
          <p:spPr>
            <a:xfrm>
              <a:off x="6515597" y="2232953"/>
              <a:ext cx="86061" cy="47159"/>
            </a:xfrm>
            <a:custGeom>
              <a:avLst/>
              <a:gdLst/>
              <a:ahLst/>
              <a:cxnLst/>
              <a:rect l="l" t="t" r="r" b="b"/>
              <a:pathLst>
                <a:path w="2022" h="1108" extrusionOk="0">
                  <a:moveTo>
                    <a:pt x="59" y="4"/>
                  </a:moveTo>
                  <a:cubicBezTo>
                    <a:pt x="29" y="0"/>
                    <a:pt x="4" y="26"/>
                    <a:pt x="4" y="55"/>
                  </a:cubicBezTo>
                  <a:cubicBezTo>
                    <a:pt x="0" y="84"/>
                    <a:pt x="22" y="110"/>
                    <a:pt x="55" y="113"/>
                  </a:cubicBezTo>
                  <a:cubicBezTo>
                    <a:pt x="263" y="124"/>
                    <a:pt x="552" y="238"/>
                    <a:pt x="848" y="391"/>
                  </a:cubicBezTo>
                  <a:cubicBezTo>
                    <a:pt x="1268" y="610"/>
                    <a:pt x="1696" y="903"/>
                    <a:pt x="1926" y="1085"/>
                  </a:cubicBezTo>
                  <a:cubicBezTo>
                    <a:pt x="1948" y="1107"/>
                    <a:pt x="1985" y="1104"/>
                    <a:pt x="2003" y="1078"/>
                  </a:cubicBezTo>
                  <a:cubicBezTo>
                    <a:pt x="2021" y="1056"/>
                    <a:pt x="2017" y="1020"/>
                    <a:pt x="1992" y="1001"/>
                  </a:cubicBezTo>
                  <a:cubicBezTo>
                    <a:pt x="1758" y="815"/>
                    <a:pt x="1323" y="515"/>
                    <a:pt x="899" y="296"/>
                  </a:cubicBezTo>
                  <a:cubicBezTo>
                    <a:pt x="589" y="135"/>
                    <a:pt x="285" y="15"/>
                    <a:pt x="59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9"/>
            <p:cNvSpPr/>
            <p:nvPr/>
          </p:nvSpPr>
          <p:spPr>
            <a:xfrm>
              <a:off x="6543264" y="2309952"/>
              <a:ext cx="53544" cy="40477"/>
            </a:xfrm>
            <a:custGeom>
              <a:avLst/>
              <a:gdLst/>
              <a:ahLst/>
              <a:cxnLst/>
              <a:rect l="l" t="t" r="r" b="b"/>
              <a:pathLst>
                <a:path w="1258" h="951" extrusionOk="0">
                  <a:moveTo>
                    <a:pt x="859" y="738"/>
                  </a:moveTo>
                  <a:cubicBezTo>
                    <a:pt x="1258" y="146"/>
                    <a:pt x="1" y="0"/>
                    <a:pt x="351" y="702"/>
                  </a:cubicBezTo>
                  <a:cubicBezTo>
                    <a:pt x="479" y="950"/>
                    <a:pt x="680" y="892"/>
                    <a:pt x="859" y="7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9"/>
            <p:cNvSpPr/>
            <p:nvPr/>
          </p:nvSpPr>
          <p:spPr>
            <a:xfrm>
              <a:off x="6580763" y="2299652"/>
              <a:ext cx="53544" cy="40519"/>
            </a:xfrm>
            <a:custGeom>
              <a:avLst/>
              <a:gdLst/>
              <a:ahLst/>
              <a:cxnLst/>
              <a:rect l="l" t="t" r="r" b="b"/>
              <a:pathLst>
                <a:path w="1258" h="952" extrusionOk="0">
                  <a:moveTo>
                    <a:pt x="859" y="739"/>
                  </a:moveTo>
                  <a:cubicBezTo>
                    <a:pt x="1258" y="143"/>
                    <a:pt x="0" y="1"/>
                    <a:pt x="355" y="703"/>
                  </a:cubicBezTo>
                  <a:cubicBezTo>
                    <a:pt x="479" y="951"/>
                    <a:pt x="684" y="893"/>
                    <a:pt x="859" y="7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9"/>
            <p:cNvSpPr/>
            <p:nvPr/>
          </p:nvSpPr>
          <p:spPr>
            <a:xfrm>
              <a:off x="6575017" y="2256874"/>
              <a:ext cx="53544" cy="40647"/>
            </a:xfrm>
            <a:custGeom>
              <a:avLst/>
              <a:gdLst/>
              <a:ahLst/>
              <a:cxnLst/>
              <a:rect l="l" t="t" r="r" b="b"/>
              <a:pathLst>
                <a:path w="1258" h="955" extrusionOk="0">
                  <a:moveTo>
                    <a:pt x="859" y="743"/>
                  </a:moveTo>
                  <a:cubicBezTo>
                    <a:pt x="1257" y="147"/>
                    <a:pt x="0" y="1"/>
                    <a:pt x="355" y="706"/>
                  </a:cubicBezTo>
                  <a:cubicBezTo>
                    <a:pt x="479" y="955"/>
                    <a:pt x="680" y="896"/>
                    <a:pt x="859" y="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9"/>
            <p:cNvSpPr/>
            <p:nvPr/>
          </p:nvSpPr>
          <p:spPr>
            <a:xfrm>
              <a:off x="6264380" y="1770021"/>
              <a:ext cx="311600" cy="525945"/>
            </a:xfrm>
            <a:custGeom>
              <a:avLst/>
              <a:gdLst/>
              <a:ahLst/>
              <a:cxnLst/>
              <a:rect l="l" t="t" r="r" b="b"/>
              <a:pathLst>
                <a:path w="7321" h="12357" extrusionOk="0">
                  <a:moveTo>
                    <a:pt x="7221" y="12334"/>
                  </a:moveTo>
                  <a:cubicBezTo>
                    <a:pt x="7243" y="12356"/>
                    <a:pt x="7280" y="12356"/>
                    <a:pt x="7298" y="12334"/>
                  </a:cubicBezTo>
                  <a:cubicBezTo>
                    <a:pt x="7320" y="12309"/>
                    <a:pt x="7320" y="12276"/>
                    <a:pt x="7298" y="12257"/>
                  </a:cubicBezTo>
                  <a:cubicBezTo>
                    <a:pt x="6871" y="11863"/>
                    <a:pt x="6308" y="11344"/>
                    <a:pt x="5796" y="10712"/>
                  </a:cubicBezTo>
                  <a:cubicBezTo>
                    <a:pt x="5285" y="10079"/>
                    <a:pt x="4820" y="9334"/>
                    <a:pt x="4583" y="8479"/>
                  </a:cubicBezTo>
                  <a:cubicBezTo>
                    <a:pt x="4371" y="7711"/>
                    <a:pt x="4053" y="6944"/>
                    <a:pt x="3709" y="6246"/>
                  </a:cubicBezTo>
                  <a:cubicBezTo>
                    <a:pt x="3271" y="5358"/>
                    <a:pt x="2785" y="4587"/>
                    <a:pt x="2412" y="4090"/>
                  </a:cubicBezTo>
                  <a:cubicBezTo>
                    <a:pt x="2299" y="3936"/>
                    <a:pt x="2149" y="3753"/>
                    <a:pt x="1981" y="3552"/>
                  </a:cubicBezTo>
                  <a:cubicBezTo>
                    <a:pt x="1221" y="2628"/>
                    <a:pt x="113" y="1287"/>
                    <a:pt x="259" y="62"/>
                  </a:cubicBezTo>
                  <a:cubicBezTo>
                    <a:pt x="259" y="33"/>
                    <a:pt x="241" y="7"/>
                    <a:pt x="208" y="4"/>
                  </a:cubicBezTo>
                  <a:cubicBezTo>
                    <a:pt x="179" y="0"/>
                    <a:pt x="154" y="22"/>
                    <a:pt x="150" y="51"/>
                  </a:cubicBezTo>
                  <a:cubicBezTo>
                    <a:pt x="0" y="1319"/>
                    <a:pt x="1126" y="2683"/>
                    <a:pt x="1897" y="3622"/>
                  </a:cubicBezTo>
                  <a:cubicBezTo>
                    <a:pt x="2061" y="3819"/>
                    <a:pt x="2211" y="3998"/>
                    <a:pt x="2328" y="4155"/>
                  </a:cubicBezTo>
                  <a:cubicBezTo>
                    <a:pt x="2693" y="4649"/>
                    <a:pt x="3176" y="5413"/>
                    <a:pt x="3611" y="6293"/>
                  </a:cubicBezTo>
                  <a:cubicBezTo>
                    <a:pt x="3954" y="6984"/>
                    <a:pt x="4269" y="7748"/>
                    <a:pt x="4481" y="8504"/>
                  </a:cubicBezTo>
                  <a:cubicBezTo>
                    <a:pt x="4722" y="9381"/>
                    <a:pt x="5193" y="10142"/>
                    <a:pt x="5712" y="10781"/>
                  </a:cubicBezTo>
                  <a:cubicBezTo>
                    <a:pt x="6227" y="11417"/>
                    <a:pt x="6794" y="11940"/>
                    <a:pt x="7221" y="1233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9"/>
            <p:cNvSpPr/>
            <p:nvPr/>
          </p:nvSpPr>
          <p:spPr>
            <a:xfrm>
              <a:off x="6706755" y="2006297"/>
              <a:ext cx="87934" cy="46095"/>
            </a:xfrm>
            <a:custGeom>
              <a:avLst/>
              <a:gdLst/>
              <a:ahLst/>
              <a:cxnLst/>
              <a:rect l="l" t="t" r="r" b="b"/>
              <a:pathLst>
                <a:path w="2066" h="1083" extrusionOk="0">
                  <a:moveTo>
                    <a:pt x="1495" y="1075"/>
                  </a:moveTo>
                  <a:cubicBezTo>
                    <a:pt x="1521" y="1082"/>
                    <a:pt x="1546" y="1064"/>
                    <a:pt x="1554" y="1038"/>
                  </a:cubicBezTo>
                  <a:cubicBezTo>
                    <a:pt x="1557" y="1013"/>
                    <a:pt x="1543" y="987"/>
                    <a:pt x="1514" y="980"/>
                  </a:cubicBezTo>
                  <a:cubicBezTo>
                    <a:pt x="472" y="757"/>
                    <a:pt x="194" y="293"/>
                    <a:pt x="125" y="114"/>
                  </a:cubicBezTo>
                  <a:lnTo>
                    <a:pt x="2003" y="527"/>
                  </a:lnTo>
                  <a:cubicBezTo>
                    <a:pt x="2029" y="530"/>
                    <a:pt x="2054" y="516"/>
                    <a:pt x="2058" y="490"/>
                  </a:cubicBezTo>
                  <a:cubicBezTo>
                    <a:pt x="2065" y="461"/>
                    <a:pt x="2047" y="435"/>
                    <a:pt x="2022" y="432"/>
                  </a:cubicBezTo>
                  <a:lnTo>
                    <a:pt x="66" y="4"/>
                  </a:lnTo>
                  <a:cubicBezTo>
                    <a:pt x="59" y="0"/>
                    <a:pt x="52" y="0"/>
                    <a:pt x="44" y="0"/>
                  </a:cubicBezTo>
                  <a:cubicBezTo>
                    <a:pt x="19" y="8"/>
                    <a:pt x="1" y="33"/>
                    <a:pt x="8" y="59"/>
                  </a:cubicBezTo>
                  <a:cubicBezTo>
                    <a:pt x="8" y="59"/>
                    <a:pt x="125" y="782"/>
                    <a:pt x="1495" y="1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9"/>
            <p:cNvSpPr/>
            <p:nvPr/>
          </p:nvSpPr>
          <p:spPr>
            <a:xfrm>
              <a:off x="6692283" y="1991356"/>
              <a:ext cx="85465" cy="12173"/>
            </a:xfrm>
            <a:custGeom>
              <a:avLst/>
              <a:gdLst/>
              <a:ahLst/>
              <a:cxnLst/>
              <a:rect l="l" t="t" r="r" b="b"/>
              <a:pathLst>
                <a:path w="2008" h="286" extrusionOk="0">
                  <a:moveTo>
                    <a:pt x="30" y="187"/>
                  </a:moveTo>
                  <a:cubicBezTo>
                    <a:pt x="8" y="202"/>
                    <a:pt x="1" y="231"/>
                    <a:pt x="12" y="253"/>
                  </a:cubicBezTo>
                  <a:cubicBezTo>
                    <a:pt x="23" y="278"/>
                    <a:pt x="52" y="286"/>
                    <a:pt x="77" y="275"/>
                  </a:cubicBezTo>
                  <a:cubicBezTo>
                    <a:pt x="242" y="187"/>
                    <a:pt x="516" y="143"/>
                    <a:pt x="808" y="125"/>
                  </a:cubicBezTo>
                  <a:cubicBezTo>
                    <a:pt x="1229" y="99"/>
                    <a:pt x="1689" y="125"/>
                    <a:pt x="1949" y="161"/>
                  </a:cubicBezTo>
                  <a:cubicBezTo>
                    <a:pt x="1974" y="165"/>
                    <a:pt x="2000" y="147"/>
                    <a:pt x="2003" y="121"/>
                  </a:cubicBezTo>
                  <a:cubicBezTo>
                    <a:pt x="2007" y="96"/>
                    <a:pt x="1989" y="70"/>
                    <a:pt x="1963" y="66"/>
                  </a:cubicBezTo>
                  <a:cubicBezTo>
                    <a:pt x="1696" y="30"/>
                    <a:pt x="1229" y="1"/>
                    <a:pt x="805" y="30"/>
                  </a:cubicBezTo>
                  <a:cubicBezTo>
                    <a:pt x="498" y="48"/>
                    <a:pt x="209" y="96"/>
                    <a:pt x="30" y="1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9"/>
            <p:cNvSpPr/>
            <p:nvPr/>
          </p:nvSpPr>
          <p:spPr>
            <a:xfrm>
              <a:off x="6747830" y="2026685"/>
              <a:ext cx="43754" cy="41413"/>
            </a:xfrm>
            <a:custGeom>
              <a:avLst/>
              <a:gdLst/>
              <a:ahLst/>
              <a:cxnLst/>
              <a:rect l="l" t="t" r="r" b="b"/>
              <a:pathLst>
                <a:path w="1028" h="973" extrusionOk="0">
                  <a:moveTo>
                    <a:pt x="994" y="636"/>
                  </a:moveTo>
                  <a:cubicBezTo>
                    <a:pt x="1027" y="0"/>
                    <a:pt x="0" y="464"/>
                    <a:pt x="592" y="837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9"/>
            <p:cNvSpPr/>
            <p:nvPr/>
          </p:nvSpPr>
          <p:spPr>
            <a:xfrm>
              <a:off x="6771794" y="2001614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1" y="637"/>
                  </a:moveTo>
                  <a:cubicBezTo>
                    <a:pt x="1023" y="1"/>
                    <a:pt x="0" y="465"/>
                    <a:pt x="589" y="841"/>
                  </a:cubicBezTo>
                  <a:cubicBezTo>
                    <a:pt x="797" y="973"/>
                    <a:pt x="925" y="834"/>
                    <a:pt x="991" y="6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9"/>
            <p:cNvSpPr/>
            <p:nvPr/>
          </p:nvSpPr>
          <p:spPr>
            <a:xfrm>
              <a:off x="6747830" y="1971777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4" y="636"/>
                  </a:moveTo>
                  <a:cubicBezTo>
                    <a:pt x="1024" y="0"/>
                    <a:pt x="0" y="464"/>
                    <a:pt x="592" y="841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9"/>
            <p:cNvSpPr/>
            <p:nvPr/>
          </p:nvSpPr>
          <p:spPr>
            <a:xfrm>
              <a:off x="6294090" y="1758017"/>
              <a:ext cx="471465" cy="264313"/>
            </a:xfrm>
            <a:custGeom>
              <a:avLst/>
              <a:gdLst/>
              <a:ahLst/>
              <a:cxnLst/>
              <a:rect l="l" t="t" r="r" b="b"/>
              <a:pathLst>
                <a:path w="11077" h="6210" extrusionOk="0">
                  <a:moveTo>
                    <a:pt x="11011" y="6203"/>
                  </a:moveTo>
                  <a:cubicBezTo>
                    <a:pt x="11040" y="6210"/>
                    <a:pt x="11066" y="6192"/>
                    <a:pt x="11070" y="6166"/>
                  </a:cubicBezTo>
                  <a:cubicBezTo>
                    <a:pt x="11077" y="6140"/>
                    <a:pt x="11059" y="6115"/>
                    <a:pt x="11033" y="6111"/>
                  </a:cubicBezTo>
                  <a:cubicBezTo>
                    <a:pt x="10525" y="6005"/>
                    <a:pt x="9864" y="5866"/>
                    <a:pt x="9184" y="5618"/>
                  </a:cubicBezTo>
                  <a:cubicBezTo>
                    <a:pt x="8508" y="5369"/>
                    <a:pt x="7813" y="5015"/>
                    <a:pt x="7240" y="4470"/>
                  </a:cubicBezTo>
                  <a:cubicBezTo>
                    <a:pt x="6728" y="3984"/>
                    <a:pt x="6132" y="3542"/>
                    <a:pt x="5551" y="3169"/>
                  </a:cubicBezTo>
                  <a:cubicBezTo>
                    <a:pt x="4813" y="2694"/>
                    <a:pt x="4093" y="2329"/>
                    <a:pt x="3582" y="2120"/>
                  </a:cubicBezTo>
                  <a:cubicBezTo>
                    <a:pt x="3424" y="2055"/>
                    <a:pt x="3227" y="1985"/>
                    <a:pt x="3008" y="1908"/>
                  </a:cubicBezTo>
                  <a:cubicBezTo>
                    <a:pt x="2006" y="1550"/>
                    <a:pt x="552" y="1031"/>
                    <a:pt x="99" y="37"/>
                  </a:cubicBezTo>
                  <a:cubicBezTo>
                    <a:pt x="88" y="12"/>
                    <a:pt x="59" y="1"/>
                    <a:pt x="37" y="12"/>
                  </a:cubicBezTo>
                  <a:cubicBezTo>
                    <a:pt x="11" y="23"/>
                    <a:pt x="0" y="52"/>
                    <a:pt x="11" y="74"/>
                  </a:cubicBezTo>
                  <a:cubicBezTo>
                    <a:pt x="479" y="1112"/>
                    <a:pt x="1959" y="1634"/>
                    <a:pt x="2975" y="1996"/>
                  </a:cubicBezTo>
                  <a:cubicBezTo>
                    <a:pt x="3190" y="2073"/>
                    <a:pt x="3384" y="2142"/>
                    <a:pt x="3545" y="2208"/>
                  </a:cubicBezTo>
                  <a:cubicBezTo>
                    <a:pt x="4049" y="2416"/>
                    <a:pt x="4766" y="2778"/>
                    <a:pt x="5500" y="3250"/>
                  </a:cubicBezTo>
                  <a:cubicBezTo>
                    <a:pt x="6078" y="3622"/>
                    <a:pt x="6666" y="4057"/>
                    <a:pt x="7174" y="4540"/>
                  </a:cubicBezTo>
                  <a:cubicBezTo>
                    <a:pt x="7759" y="5095"/>
                    <a:pt x="8464" y="5457"/>
                    <a:pt x="9151" y="5709"/>
                  </a:cubicBezTo>
                  <a:cubicBezTo>
                    <a:pt x="9838" y="5958"/>
                    <a:pt x="10503" y="6097"/>
                    <a:pt x="11011" y="62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9"/>
            <p:cNvSpPr/>
            <p:nvPr/>
          </p:nvSpPr>
          <p:spPr>
            <a:xfrm>
              <a:off x="5935525" y="1576479"/>
              <a:ext cx="888662" cy="687427"/>
            </a:xfrm>
            <a:custGeom>
              <a:avLst/>
              <a:gdLst/>
              <a:ahLst/>
              <a:cxnLst/>
              <a:rect l="l" t="t" r="r" b="b"/>
              <a:pathLst>
                <a:path w="20879" h="16151" extrusionOk="0">
                  <a:moveTo>
                    <a:pt x="12565" y="4829"/>
                  </a:moveTo>
                  <a:cubicBezTo>
                    <a:pt x="11249" y="4814"/>
                    <a:pt x="10664" y="5472"/>
                    <a:pt x="10661" y="3765"/>
                  </a:cubicBezTo>
                  <a:cubicBezTo>
                    <a:pt x="10657" y="2263"/>
                    <a:pt x="10069" y="915"/>
                    <a:pt x="8307" y="1218"/>
                  </a:cubicBezTo>
                  <a:cubicBezTo>
                    <a:pt x="7346" y="1382"/>
                    <a:pt x="7054" y="2237"/>
                    <a:pt x="6407" y="1470"/>
                  </a:cubicBezTo>
                  <a:cubicBezTo>
                    <a:pt x="5687" y="619"/>
                    <a:pt x="5234" y="1"/>
                    <a:pt x="3933" y="392"/>
                  </a:cubicBezTo>
                  <a:cubicBezTo>
                    <a:pt x="2639" y="783"/>
                    <a:pt x="888" y="2267"/>
                    <a:pt x="0" y="3286"/>
                  </a:cubicBezTo>
                  <a:cubicBezTo>
                    <a:pt x="1045" y="2650"/>
                    <a:pt x="2105" y="3118"/>
                    <a:pt x="3081" y="3531"/>
                  </a:cubicBezTo>
                  <a:cubicBezTo>
                    <a:pt x="3856" y="3856"/>
                    <a:pt x="4601" y="4105"/>
                    <a:pt x="5431" y="3838"/>
                  </a:cubicBezTo>
                  <a:cubicBezTo>
                    <a:pt x="5661" y="5377"/>
                    <a:pt x="5935" y="6268"/>
                    <a:pt x="7660" y="6309"/>
                  </a:cubicBezTo>
                  <a:cubicBezTo>
                    <a:pt x="9670" y="6352"/>
                    <a:pt x="8504" y="6762"/>
                    <a:pt x="8694" y="8684"/>
                  </a:cubicBezTo>
                  <a:cubicBezTo>
                    <a:pt x="8863" y="10369"/>
                    <a:pt x="9754" y="10208"/>
                    <a:pt x="11121" y="10263"/>
                  </a:cubicBezTo>
                  <a:cubicBezTo>
                    <a:pt x="12524" y="10318"/>
                    <a:pt x="11856" y="11257"/>
                    <a:pt x="11812" y="12368"/>
                  </a:cubicBezTo>
                  <a:cubicBezTo>
                    <a:pt x="11779" y="13176"/>
                    <a:pt x="12196" y="14440"/>
                    <a:pt x="12941" y="14937"/>
                  </a:cubicBezTo>
                  <a:cubicBezTo>
                    <a:pt x="13639" y="15405"/>
                    <a:pt x="13983" y="15025"/>
                    <a:pt x="14597" y="13855"/>
                  </a:cubicBezTo>
                  <a:cubicBezTo>
                    <a:pt x="14710" y="13632"/>
                    <a:pt x="15320" y="14290"/>
                    <a:pt x="15671" y="14488"/>
                  </a:cubicBezTo>
                  <a:cubicBezTo>
                    <a:pt x="16486" y="14944"/>
                    <a:pt x="17001" y="15562"/>
                    <a:pt x="17718" y="15829"/>
                  </a:cubicBezTo>
                  <a:cubicBezTo>
                    <a:pt x="18580" y="16150"/>
                    <a:pt x="20513" y="16132"/>
                    <a:pt x="20663" y="14988"/>
                  </a:cubicBezTo>
                  <a:cubicBezTo>
                    <a:pt x="20879" y="13325"/>
                    <a:pt x="14995" y="13830"/>
                    <a:pt x="16402" y="12185"/>
                  </a:cubicBezTo>
                  <a:cubicBezTo>
                    <a:pt x="16961" y="11527"/>
                    <a:pt x="18123" y="10632"/>
                    <a:pt x="17250" y="9674"/>
                  </a:cubicBezTo>
                  <a:cubicBezTo>
                    <a:pt x="15971" y="8278"/>
                    <a:pt x="11600" y="9525"/>
                    <a:pt x="13997" y="7939"/>
                  </a:cubicBezTo>
                  <a:cubicBezTo>
                    <a:pt x="15496" y="6948"/>
                    <a:pt x="15042" y="4858"/>
                    <a:pt x="12565" y="4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9"/>
            <p:cNvSpPr/>
            <p:nvPr/>
          </p:nvSpPr>
          <p:spPr>
            <a:xfrm>
              <a:off x="5958212" y="1635772"/>
              <a:ext cx="799579" cy="577275"/>
            </a:xfrm>
            <a:custGeom>
              <a:avLst/>
              <a:gdLst/>
              <a:ahLst/>
              <a:cxnLst/>
              <a:rect l="l" t="t" r="r" b="b"/>
              <a:pathLst>
                <a:path w="18786" h="13563" extrusionOk="0">
                  <a:moveTo>
                    <a:pt x="9287" y="4959"/>
                  </a:moveTo>
                  <a:cubicBezTo>
                    <a:pt x="7244" y="2058"/>
                    <a:pt x="4057" y="241"/>
                    <a:pt x="494" y="1429"/>
                  </a:cubicBezTo>
                  <a:cubicBezTo>
                    <a:pt x="1" y="1594"/>
                    <a:pt x="154" y="1393"/>
                    <a:pt x="564" y="1250"/>
                  </a:cubicBezTo>
                  <a:cubicBezTo>
                    <a:pt x="4120" y="0"/>
                    <a:pt x="7398" y="2116"/>
                    <a:pt x="9430" y="4938"/>
                  </a:cubicBezTo>
                  <a:cubicBezTo>
                    <a:pt x="11308" y="7587"/>
                    <a:pt x="14330" y="12945"/>
                    <a:pt x="17839" y="13285"/>
                  </a:cubicBezTo>
                  <a:cubicBezTo>
                    <a:pt x="18785" y="13376"/>
                    <a:pt x="17543" y="13562"/>
                    <a:pt x="16552" y="13135"/>
                  </a:cubicBezTo>
                  <a:cubicBezTo>
                    <a:pt x="13643" y="11878"/>
                    <a:pt x="11074" y="7525"/>
                    <a:pt x="9287" y="4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9"/>
            <p:cNvSpPr/>
            <p:nvPr/>
          </p:nvSpPr>
          <p:spPr>
            <a:xfrm>
              <a:off x="6475756" y="2014554"/>
              <a:ext cx="182210" cy="151522"/>
            </a:xfrm>
            <a:custGeom>
              <a:avLst/>
              <a:gdLst/>
              <a:ahLst/>
              <a:cxnLst/>
              <a:rect l="l" t="t" r="r" b="b"/>
              <a:pathLst>
                <a:path w="4281" h="3560" extrusionOk="0">
                  <a:moveTo>
                    <a:pt x="300" y="1411"/>
                  </a:moveTo>
                  <a:cubicBezTo>
                    <a:pt x="194" y="954"/>
                    <a:pt x="81" y="512"/>
                    <a:pt x="1" y="48"/>
                  </a:cubicBezTo>
                  <a:cubicBezTo>
                    <a:pt x="465" y="0"/>
                    <a:pt x="1660" y="910"/>
                    <a:pt x="3268" y="673"/>
                  </a:cubicBezTo>
                  <a:cubicBezTo>
                    <a:pt x="4280" y="523"/>
                    <a:pt x="3297" y="1009"/>
                    <a:pt x="2142" y="808"/>
                  </a:cubicBezTo>
                  <a:cubicBezTo>
                    <a:pt x="1488" y="698"/>
                    <a:pt x="823" y="439"/>
                    <a:pt x="198" y="223"/>
                  </a:cubicBezTo>
                  <a:cubicBezTo>
                    <a:pt x="169" y="519"/>
                    <a:pt x="1027" y="3560"/>
                    <a:pt x="585" y="3501"/>
                  </a:cubicBezTo>
                  <a:cubicBezTo>
                    <a:pt x="494" y="3048"/>
                    <a:pt x="509" y="2357"/>
                    <a:pt x="381" y="17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9"/>
            <p:cNvSpPr/>
            <p:nvPr/>
          </p:nvSpPr>
          <p:spPr>
            <a:xfrm>
              <a:off x="6334995" y="1823822"/>
              <a:ext cx="156204" cy="145947"/>
            </a:xfrm>
            <a:custGeom>
              <a:avLst/>
              <a:gdLst/>
              <a:ahLst/>
              <a:cxnLst/>
              <a:rect l="l" t="t" r="r" b="b"/>
              <a:pathLst>
                <a:path w="3670" h="3429" extrusionOk="0">
                  <a:moveTo>
                    <a:pt x="3556" y="611"/>
                  </a:moveTo>
                  <a:cubicBezTo>
                    <a:pt x="3669" y="841"/>
                    <a:pt x="3388" y="779"/>
                    <a:pt x="3121" y="768"/>
                  </a:cubicBezTo>
                  <a:cubicBezTo>
                    <a:pt x="2219" y="713"/>
                    <a:pt x="1422" y="567"/>
                    <a:pt x="563" y="278"/>
                  </a:cubicBezTo>
                  <a:cubicBezTo>
                    <a:pt x="0" y="88"/>
                    <a:pt x="271" y="487"/>
                    <a:pt x="355" y="1079"/>
                  </a:cubicBezTo>
                  <a:cubicBezTo>
                    <a:pt x="431" y="1612"/>
                    <a:pt x="691" y="2975"/>
                    <a:pt x="541" y="3429"/>
                  </a:cubicBezTo>
                  <a:cubicBezTo>
                    <a:pt x="358" y="2884"/>
                    <a:pt x="95" y="611"/>
                    <a:pt x="106" y="1"/>
                  </a:cubicBezTo>
                  <a:cubicBezTo>
                    <a:pt x="1181" y="216"/>
                    <a:pt x="1575" y="516"/>
                    <a:pt x="2814" y="585"/>
                  </a:cubicBezTo>
                  <a:cubicBezTo>
                    <a:pt x="3063" y="600"/>
                    <a:pt x="3308" y="607"/>
                    <a:pt x="3556" y="6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9"/>
            <p:cNvSpPr/>
            <p:nvPr/>
          </p:nvSpPr>
          <p:spPr>
            <a:xfrm>
              <a:off x="6198234" y="1688637"/>
              <a:ext cx="148288" cy="139094"/>
            </a:xfrm>
            <a:custGeom>
              <a:avLst/>
              <a:gdLst/>
              <a:ahLst/>
              <a:cxnLst/>
              <a:rect l="l" t="t" r="r" b="b"/>
              <a:pathLst>
                <a:path w="3484" h="3268" extrusionOk="0">
                  <a:moveTo>
                    <a:pt x="973" y="290"/>
                  </a:moveTo>
                  <a:cubicBezTo>
                    <a:pt x="1517" y="220"/>
                    <a:pt x="3027" y="1"/>
                    <a:pt x="3484" y="227"/>
                  </a:cubicBezTo>
                  <a:cubicBezTo>
                    <a:pt x="3220" y="355"/>
                    <a:pt x="1284" y="385"/>
                    <a:pt x="772" y="447"/>
                  </a:cubicBezTo>
                  <a:cubicBezTo>
                    <a:pt x="4" y="542"/>
                    <a:pt x="129" y="381"/>
                    <a:pt x="465" y="1134"/>
                  </a:cubicBezTo>
                  <a:cubicBezTo>
                    <a:pt x="480" y="1167"/>
                    <a:pt x="1426" y="3268"/>
                    <a:pt x="936" y="2625"/>
                  </a:cubicBezTo>
                  <a:cubicBezTo>
                    <a:pt x="805" y="2449"/>
                    <a:pt x="1" y="527"/>
                    <a:pt x="37" y="458"/>
                  </a:cubicBezTo>
                  <a:cubicBezTo>
                    <a:pt x="107" y="330"/>
                    <a:pt x="794" y="311"/>
                    <a:pt x="973" y="2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9"/>
            <p:cNvSpPr/>
            <p:nvPr/>
          </p:nvSpPr>
          <p:spPr>
            <a:xfrm>
              <a:off x="6019846" y="1632494"/>
              <a:ext cx="149522" cy="91807"/>
            </a:xfrm>
            <a:custGeom>
              <a:avLst/>
              <a:gdLst/>
              <a:ahLst/>
              <a:cxnLst/>
              <a:rect l="l" t="t" r="r" b="b"/>
              <a:pathLst>
                <a:path w="3513" h="2157" extrusionOk="0">
                  <a:moveTo>
                    <a:pt x="2492" y="483"/>
                  </a:moveTo>
                  <a:cubicBezTo>
                    <a:pt x="1743" y="614"/>
                    <a:pt x="1254" y="790"/>
                    <a:pt x="585" y="1148"/>
                  </a:cubicBezTo>
                  <a:cubicBezTo>
                    <a:pt x="786" y="1221"/>
                    <a:pt x="2785" y="1926"/>
                    <a:pt x="2690" y="2065"/>
                  </a:cubicBezTo>
                  <a:cubicBezTo>
                    <a:pt x="2628" y="2157"/>
                    <a:pt x="1429" y="1645"/>
                    <a:pt x="1301" y="1598"/>
                  </a:cubicBezTo>
                  <a:cubicBezTo>
                    <a:pt x="110" y="1155"/>
                    <a:pt x="0" y="1112"/>
                    <a:pt x="1378" y="647"/>
                  </a:cubicBezTo>
                  <a:cubicBezTo>
                    <a:pt x="1502" y="604"/>
                    <a:pt x="3512" y="1"/>
                    <a:pt x="3483" y="355"/>
                  </a:cubicBezTo>
                  <a:cubicBezTo>
                    <a:pt x="3472" y="454"/>
                    <a:pt x="2646" y="461"/>
                    <a:pt x="2492" y="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8" name="Google Shape;768;p9"/>
          <p:cNvSpPr txBox="1">
            <a:spLocks noGrp="1"/>
          </p:cNvSpPr>
          <p:nvPr>
            <p:ph type="title"/>
          </p:nvPr>
        </p:nvSpPr>
        <p:spPr>
          <a:xfrm>
            <a:off x="720000" y="742800"/>
            <a:ext cx="7704000" cy="189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10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69" name="Google Shape;769;p9"/>
          <p:cNvSpPr txBox="1">
            <a:spLocks noGrp="1"/>
          </p:cNvSpPr>
          <p:nvPr>
            <p:ph type="subTitle" idx="1"/>
          </p:nvPr>
        </p:nvSpPr>
        <p:spPr>
          <a:xfrm>
            <a:off x="2391925" y="2446375"/>
            <a:ext cx="4360200" cy="71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Google Shape;774;p11"/>
          <p:cNvSpPr/>
          <p:nvPr/>
        </p:nvSpPr>
        <p:spPr>
          <a:xfrm flipH="1">
            <a:off x="-229748" y="627375"/>
            <a:ext cx="9720658" cy="1110369"/>
          </a:xfrm>
          <a:custGeom>
            <a:avLst/>
            <a:gdLst/>
            <a:ahLst/>
            <a:cxnLst/>
            <a:rect l="l" t="t" r="r" b="b"/>
            <a:pathLst>
              <a:path w="68418" h="17627" extrusionOk="0">
                <a:moveTo>
                  <a:pt x="67628" y="9996"/>
                </a:moveTo>
                <a:cubicBezTo>
                  <a:pt x="67935" y="8384"/>
                  <a:pt x="68418" y="5775"/>
                  <a:pt x="68323" y="4203"/>
                </a:cubicBezTo>
                <a:cubicBezTo>
                  <a:pt x="58083" y="0"/>
                  <a:pt x="53887" y="8219"/>
                  <a:pt x="47108" y="4744"/>
                </a:cubicBezTo>
                <a:cubicBezTo>
                  <a:pt x="39214" y="702"/>
                  <a:pt x="31339" y="2822"/>
                  <a:pt x="25535" y="5336"/>
                </a:cubicBezTo>
                <a:cubicBezTo>
                  <a:pt x="18727" y="8285"/>
                  <a:pt x="9967" y="6896"/>
                  <a:pt x="2212" y="3436"/>
                </a:cubicBezTo>
                <a:cubicBezTo>
                  <a:pt x="1740" y="6776"/>
                  <a:pt x="1" y="14286"/>
                  <a:pt x="1441" y="17626"/>
                </a:cubicBezTo>
                <a:cubicBezTo>
                  <a:pt x="2548" y="17279"/>
                  <a:pt x="3440" y="14651"/>
                  <a:pt x="6206" y="13380"/>
                </a:cubicBezTo>
                <a:cubicBezTo>
                  <a:pt x="10818" y="11256"/>
                  <a:pt x="13877" y="13866"/>
                  <a:pt x="14656" y="13402"/>
                </a:cubicBezTo>
                <a:cubicBezTo>
                  <a:pt x="33107" y="2409"/>
                  <a:pt x="39591" y="9360"/>
                  <a:pt x="48150" y="10288"/>
                </a:cubicBezTo>
                <a:cubicBezTo>
                  <a:pt x="51461" y="10646"/>
                  <a:pt x="58079" y="3012"/>
                  <a:pt x="67628" y="9996"/>
                </a:cubicBezTo>
                <a:close/>
              </a:path>
            </a:pathLst>
          </a:custGeom>
          <a:solidFill>
            <a:srgbClr val="FFFFFF">
              <a:alpha val="303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5" name="Google Shape;775;p11"/>
          <p:cNvGrpSpPr/>
          <p:nvPr/>
        </p:nvGrpSpPr>
        <p:grpSpPr>
          <a:xfrm flipH="1">
            <a:off x="7643277" y="-322663"/>
            <a:ext cx="2139236" cy="1944468"/>
            <a:chOff x="5935525" y="1576479"/>
            <a:chExt cx="1022922" cy="929789"/>
          </a:xfrm>
        </p:grpSpPr>
        <p:sp>
          <p:nvSpPr>
            <p:cNvPr id="776" name="Google Shape;776;p11"/>
            <p:cNvSpPr/>
            <p:nvPr/>
          </p:nvSpPr>
          <p:spPr>
            <a:xfrm>
              <a:off x="6274766" y="1725498"/>
              <a:ext cx="678872" cy="275677"/>
            </a:xfrm>
            <a:custGeom>
              <a:avLst/>
              <a:gdLst/>
              <a:ahLst/>
              <a:cxnLst/>
              <a:rect l="l" t="t" r="r" b="b"/>
              <a:pathLst>
                <a:path w="15950" h="6477" extrusionOk="0">
                  <a:moveTo>
                    <a:pt x="8881" y="2373"/>
                  </a:moveTo>
                  <a:cubicBezTo>
                    <a:pt x="10880" y="3893"/>
                    <a:pt x="12013" y="1887"/>
                    <a:pt x="13731" y="3648"/>
                  </a:cubicBezTo>
                  <a:cubicBezTo>
                    <a:pt x="14630" y="4573"/>
                    <a:pt x="14594" y="4865"/>
                    <a:pt x="15949" y="5238"/>
                  </a:cubicBezTo>
                  <a:cubicBezTo>
                    <a:pt x="13939" y="6477"/>
                    <a:pt x="13764" y="4664"/>
                    <a:pt x="11111" y="5263"/>
                  </a:cubicBezTo>
                  <a:cubicBezTo>
                    <a:pt x="10182" y="5475"/>
                    <a:pt x="9470" y="5812"/>
                    <a:pt x="8648" y="5256"/>
                  </a:cubicBezTo>
                  <a:cubicBezTo>
                    <a:pt x="7712" y="4617"/>
                    <a:pt x="7036" y="3813"/>
                    <a:pt x="5830" y="4003"/>
                  </a:cubicBezTo>
                  <a:cubicBezTo>
                    <a:pt x="3674" y="4343"/>
                    <a:pt x="3089" y="3886"/>
                    <a:pt x="1857" y="2175"/>
                  </a:cubicBezTo>
                  <a:cubicBezTo>
                    <a:pt x="1382" y="1518"/>
                    <a:pt x="1002" y="1006"/>
                    <a:pt x="268" y="626"/>
                  </a:cubicBezTo>
                  <a:cubicBezTo>
                    <a:pt x="1" y="491"/>
                    <a:pt x="184" y="520"/>
                    <a:pt x="527" y="454"/>
                  </a:cubicBezTo>
                  <a:cubicBezTo>
                    <a:pt x="1817" y="217"/>
                    <a:pt x="2881" y="1"/>
                    <a:pt x="4028" y="768"/>
                  </a:cubicBezTo>
                  <a:cubicBezTo>
                    <a:pt x="5227" y="1565"/>
                    <a:pt x="5165" y="1616"/>
                    <a:pt x="6663" y="1444"/>
                  </a:cubicBezTo>
                  <a:cubicBezTo>
                    <a:pt x="7811" y="1317"/>
                    <a:pt x="7741" y="1452"/>
                    <a:pt x="8669" y="22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11"/>
            <p:cNvSpPr/>
            <p:nvPr/>
          </p:nvSpPr>
          <p:spPr>
            <a:xfrm>
              <a:off x="6269956" y="1744950"/>
              <a:ext cx="688491" cy="224347"/>
            </a:xfrm>
            <a:custGeom>
              <a:avLst/>
              <a:gdLst/>
              <a:ahLst/>
              <a:cxnLst/>
              <a:rect l="l" t="t" r="r" b="b"/>
              <a:pathLst>
                <a:path w="16176" h="5271" extrusionOk="0">
                  <a:moveTo>
                    <a:pt x="63" y="151"/>
                  </a:moveTo>
                  <a:cubicBezTo>
                    <a:pt x="1503" y="428"/>
                    <a:pt x="2248" y="469"/>
                    <a:pt x="3436" y="1430"/>
                  </a:cubicBezTo>
                  <a:cubicBezTo>
                    <a:pt x="5004" y="2694"/>
                    <a:pt x="5278" y="1854"/>
                    <a:pt x="6871" y="1810"/>
                  </a:cubicBezTo>
                  <a:cubicBezTo>
                    <a:pt x="8713" y="1766"/>
                    <a:pt x="8231" y="3794"/>
                    <a:pt x="10789" y="3392"/>
                  </a:cubicBezTo>
                  <a:cubicBezTo>
                    <a:pt x="12989" y="3049"/>
                    <a:pt x="12382" y="3180"/>
                    <a:pt x="14100" y="4412"/>
                  </a:cubicBezTo>
                  <a:cubicBezTo>
                    <a:pt x="15295" y="5271"/>
                    <a:pt x="16176" y="4796"/>
                    <a:pt x="15540" y="4766"/>
                  </a:cubicBezTo>
                  <a:cubicBezTo>
                    <a:pt x="13822" y="4686"/>
                    <a:pt x="14052" y="3787"/>
                    <a:pt x="12861" y="3315"/>
                  </a:cubicBezTo>
                  <a:cubicBezTo>
                    <a:pt x="11363" y="2716"/>
                    <a:pt x="10003" y="3900"/>
                    <a:pt x="8958" y="2906"/>
                  </a:cubicBezTo>
                  <a:cubicBezTo>
                    <a:pt x="7957" y="1952"/>
                    <a:pt x="7540" y="1404"/>
                    <a:pt x="6060" y="1821"/>
                  </a:cubicBezTo>
                  <a:cubicBezTo>
                    <a:pt x="3999" y="2402"/>
                    <a:pt x="3871" y="1199"/>
                    <a:pt x="2215" y="531"/>
                  </a:cubicBezTo>
                  <a:cubicBezTo>
                    <a:pt x="1744" y="341"/>
                    <a:pt x="1210" y="227"/>
                    <a:pt x="713" y="118"/>
                  </a:cubicBezTo>
                  <a:cubicBezTo>
                    <a:pt x="487" y="70"/>
                    <a:pt x="227" y="1"/>
                    <a:pt x="1" y="81"/>
                  </a:cubicBezTo>
                  <a:lnTo>
                    <a:pt x="23" y="1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11"/>
            <p:cNvSpPr/>
            <p:nvPr/>
          </p:nvSpPr>
          <p:spPr>
            <a:xfrm>
              <a:off x="6300773" y="1746355"/>
              <a:ext cx="645248" cy="218899"/>
            </a:xfrm>
            <a:custGeom>
              <a:avLst/>
              <a:gdLst/>
              <a:ahLst/>
              <a:cxnLst/>
              <a:rect l="l" t="t" r="r" b="b"/>
              <a:pathLst>
                <a:path w="15160" h="5143" extrusionOk="0">
                  <a:moveTo>
                    <a:pt x="7982" y="4028"/>
                  </a:moveTo>
                  <a:cubicBezTo>
                    <a:pt x="9926" y="5143"/>
                    <a:pt x="10496" y="3155"/>
                    <a:pt x="12747" y="4412"/>
                  </a:cubicBezTo>
                  <a:cubicBezTo>
                    <a:pt x="13478" y="4821"/>
                    <a:pt x="14012" y="5099"/>
                    <a:pt x="14871" y="4869"/>
                  </a:cubicBezTo>
                  <a:cubicBezTo>
                    <a:pt x="14980" y="4839"/>
                    <a:pt x="15159" y="4733"/>
                    <a:pt x="14812" y="4766"/>
                  </a:cubicBezTo>
                  <a:cubicBezTo>
                    <a:pt x="13032" y="4942"/>
                    <a:pt x="13420" y="4320"/>
                    <a:pt x="12035" y="3929"/>
                  </a:cubicBezTo>
                  <a:cubicBezTo>
                    <a:pt x="10445" y="3483"/>
                    <a:pt x="9469" y="4938"/>
                    <a:pt x="7861" y="3787"/>
                  </a:cubicBezTo>
                  <a:cubicBezTo>
                    <a:pt x="6633" y="2906"/>
                    <a:pt x="6633" y="2508"/>
                    <a:pt x="4974" y="2734"/>
                  </a:cubicBezTo>
                  <a:cubicBezTo>
                    <a:pt x="2094" y="3125"/>
                    <a:pt x="2558" y="954"/>
                    <a:pt x="556" y="140"/>
                  </a:cubicBezTo>
                  <a:cubicBezTo>
                    <a:pt x="212" y="1"/>
                    <a:pt x="0" y="59"/>
                    <a:pt x="603" y="311"/>
                  </a:cubicBezTo>
                  <a:cubicBezTo>
                    <a:pt x="2387" y="1053"/>
                    <a:pt x="2080" y="3176"/>
                    <a:pt x="4846" y="2884"/>
                  </a:cubicBezTo>
                  <a:cubicBezTo>
                    <a:pt x="5427" y="2822"/>
                    <a:pt x="6257" y="2643"/>
                    <a:pt x="6732" y="3052"/>
                  </a:cubicBezTo>
                  <a:cubicBezTo>
                    <a:pt x="7214" y="3465"/>
                    <a:pt x="7412" y="3688"/>
                    <a:pt x="7982" y="40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11"/>
            <p:cNvSpPr/>
            <p:nvPr/>
          </p:nvSpPr>
          <p:spPr>
            <a:xfrm>
              <a:off x="6223773" y="1814969"/>
              <a:ext cx="269293" cy="688193"/>
            </a:xfrm>
            <a:custGeom>
              <a:avLst/>
              <a:gdLst/>
              <a:ahLst/>
              <a:cxnLst/>
              <a:rect l="l" t="t" r="r" b="b"/>
              <a:pathLst>
                <a:path w="6327" h="16169" extrusionOk="0">
                  <a:moveTo>
                    <a:pt x="1999" y="7551"/>
                  </a:moveTo>
                  <a:cubicBezTo>
                    <a:pt x="2306" y="5055"/>
                    <a:pt x="0" y="5091"/>
                    <a:pt x="658" y="2719"/>
                  </a:cubicBezTo>
                  <a:cubicBezTo>
                    <a:pt x="1002" y="1477"/>
                    <a:pt x="1272" y="1363"/>
                    <a:pt x="910" y="0"/>
                  </a:cubicBezTo>
                  <a:cubicBezTo>
                    <a:pt x="2997" y="1111"/>
                    <a:pt x="1520" y="2178"/>
                    <a:pt x="3373" y="4166"/>
                  </a:cubicBezTo>
                  <a:cubicBezTo>
                    <a:pt x="4024" y="4865"/>
                    <a:pt x="4674" y="5307"/>
                    <a:pt x="4609" y="6301"/>
                  </a:cubicBezTo>
                  <a:cubicBezTo>
                    <a:pt x="4532" y="7430"/>
                    <a:pt x="4174" y="8420"/>
                    <a:pt x="4945" y="9363"/>
                  </a:cubicBezTo>
                  <a:cubicBezTo>
                    <a:pt x="6326" y="11055"/>
                    <a:pt x="6228" y="11790"/>
                    <a:pt x="5372" y="13716"/>
                  </a:cubicBezTo>
                  <a:cubicBezTo>
                    <a:pt x="5040" y="14458"/>
                    <a:pt x="4791" y="15042"/>
                    <a:pt x="4835" y="15872"/>
                  </a:cubicBezTo>
                  <a:cubicBezTo>
                    <a:pt x="4850" y="16168"/>
                    <a:pt x="4784" y="16000"/>
                    <a:pt x="4554" y="15733"/>
                  </a:cubicBezTo>
                  <a:cubicBezTo>
                    <a:pt x="3699" y="14739"/>
                    <a:pt x="2979" y="13931"/>
                    <a:pt x="3059" y="12550"/>
                  </a:cubicBezTo>
                  <a:cubicBezTo>
                    <a:pt x="3147" y="11117"/>
                    <a:pt x="3220" y="11143"/>
                    <a:pt x="2317" y="9933"/>
                  </a:cubicBezTo>
                  <a:cubicBezTo>
                    <a:pt x="1626" y="9009"/>
                    <a:pt x="1780" y="8998"/>
                    <a:pt x="1959" y="78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11"/>
            <p:cNvSpPr/>
            <p:nvPr/>
          </p:nvSpPr>
          <p:spPr>
            <a:xfrm>
              <a:off x="6260762" y="1810585"/>
              <a:ext cx="175357" cy="695684"/>
            </a:xfrm>
            <a:custGeom>
              <a:avLst/>
              <a:gdLst/>
              <a:ahLst/>
              <a:cxnLst/>
              <a:rect l="l" t="t" r="r" b="b"/>
              <a:pathLst>
                <a:path w="4120" h="16345" extrusionOk="0">
                  <a:moveTo>
                    <a:pt x="4109" y="16260"/>
                  </a:moveTo>
                  <a:cubicBezTo>
                    <a:pt x="3623" y="14875"/>
                    <a:pt x="3283" y="14210"/>
                    <a:pt x="3513" y="12701"/>
                  </a:cubicBezTo>
                  <a:cubicBezTo>
                    <a:pt x="3816" y="10705"/>
                    <a:pt x="2950" y="10895"/>
                    <a:pt x="2113" y="9539"/>
                  </a:cubicBezTo>
                  <a:cubicBezTo>
                    <a:pt x="1141" y="7972"/>
                    <a:pt x="3137" y="7365"/>
                    <a:pt x="1503" y="5362"/>
                  </a:cubicBezTo>
                  <a:cubicBezTo>
                    <a:pt x="96" y="3634"/>
                    <a:pt x="516" y="4090"/>
                    <a:pt x="714" y="1985"/>
                  </a:cubicBezTo>
                  <a:cubicBezTo>
                    <a:pt x="852" y="524"/>
                    <a:pt x="1" y="1"/>
                    <a:pt x="293" y="564"/>
                  </a:cubicBezTo>
                  <a:cubicBezTo>
                    <a:pt x="1090" y="2088"/>
                    <a:pt x="198" y="2340"/>
                    <a:pt x="388" y="3608"/>
                  </a:cubicBezTo>
                  <a:cubicBezTo>
                    <a:pt x="630" y="5205"/>
                    <a:pt x="2340" y="5782"/>
                    <a:pt x="2007" y="7186"/>
                  </a:cubicBezTo>
                  <a:cubicBezTo>
                    <a:pt x="1686" y="8531"/>
                    <a:pt x="1423" y="9167"/>
                    <a:pt x="2530" y="10237"/>
                  </a:cubicBezTo>
                  <a:cubicBezTo>
                    <a:pt x="4068" y="11725"/>
                    <a:pt x="3096" y="12437"/>
                    <a:pt x="3352" y="14206"/>
                  </a:cubicBezTo>
                  <a:cubicBezTo>
                    <a:pt x="3425" y="14711"/>
                    <a:pt x="3597" y="15226"/>
                    <a:pt x="3754" y="15712"/>
                  </a:cubicBezTo>
                  <a:cubicBezTo>
                    <a:pt x="3824" y="15931"/>
                    <a:pt x="3897" y="16191"/>
                    <a:pt x="4083" y="16344"/>
                  </a:cubicBezTo>
                  <a:lnTo>
                    <a:pt x="4120" y="162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11"/>
            <p:cNvSpPr/>
            <p:nvPr/>
          </p:nvSpPr>
          <p:spPr>
            <a:xfrm>
              <a:off x="6265912" y="1821949"/>
              <a:ext cx="223411" cy="657548"/>
            </a:xfrm>
            <a:custGeom>
              <a:avLst/>
              <a:gdLst/>
              <a:ahLst/>
              <a:cxnLst/>
              <a:rect l="l" t="t" r="r" b="b"/>
              <a:pathLst>
                <a:path w="5249" h="15449" extrusionOk="0">
                  <a:moveTo>
                    <a:pt x="3012" y="6553"/>
                  </a:moveTo>
                  <a:cubicBezTo>
                    <a:pt x="2990" y="4313"/>
                    <a:pt x="987" y="4825"/>
                    <a:pt x="936" y="2245"/>
                  </a:cubicBezTo>
                  <a:cubicBezTo>
                    <a:pt x="922" y="1408"/>
                    <a:pt x="892" y="805"/>
                    <a:pt x="260" y="180"/>
                  </a:cubicBezTo>
                  <a:cubicBezTo>
                    <a:pt x="180" y="99"/>
                    <a:pt x="1" y="1"/>
                    <a:pt x="205" y="282"/>
                  </a:cubicBezTo>
                  <a:cubicBezTo>
                    <a:pt x="1250" y="1729"/>
                    <a:pt x="520" y="1711"/>
                    <a:pt x="881" y="3103"/>
                  </a:cubicBezTo>
                  <a:cubicBezTo>
                    <a:pt x="1298" y="4701"/>
                    <a:pt x="3045" y="4810"/>
                    <a:pt x="2858" y="6780"/>
                  </a:cubicBezTo>
                  <a:cubicBezTo>
                    <a:pt x="2720" y="8282"/>
                    <a:pt x="2376" y="8483"/>
                    <a:pt x="3407" y="9802"/>
                  </a:cubicBezTo>
                  <a:cubicBezTo>
                    <a:pt x="5194" y="12094"/>
                    <a:pt x="3089" y="12784"/>
                    <a:pt x="3396" y="14926"/>
                  </a:cubicBezTo>
                  <a:cubicBezTo>
                    <a:pt x="3447" y="15295"/>
                    <a:pt x="3604" y="15449"/>
                    <a:pt x="3516" y="14798"/>
                  </a:cubicBezTo>
                  <a:cubicBezTo>
                    <a:pt x="3260" y="12887"/>
                    <a:pt x="5249" y="12079"/>
                    <a:pt x="3600" y="9839"/>
                  </a:cubicBezTo>
                  <a:cubicBezTo>
                    <a:pt x="3257" y="9371"/>
                    <a:pt x="2683" y="8742"/>
                    <a:pt x="2796" y="8125"/>
                  </a:cubicBezTo>
                  <a:cubicBezTo>
                    <a:pt x="2910" y="7500"/>
                    <a:pt x="3005" y="7218"/>
                    <a:pt x="3012" y="65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11"/>
            <p:cNvSpPr/>
            <p:nvPr/>
          </p:nvSpPr>
          <p:spPr>
            <a:xfrm>
              <a:off x="6512617" y="2248191"/>
              <a:ext cx="87636" cy="81082"/>
            </a:xfrm>
            <a:custGeom>
              <a:avLst/>
              <a:gdLst/>
              <a:ahLst/>
              <a:cxnLst/>
              <a:rect l="l" t="t" r="r" b="b"/>
              <a:pathLst>
                <a:path w="2059" h="1905" extrusionOk="0">
                  <a:moveTo>
                    <a:pt x="1156" y="1886"/>
                  </a:moveTo>
                  <a:cubicBezTo>
                    <a:pt x="1177" y="1904"/>
                    <a:pt x="1210" y="1904"/>
                    <a:pt x="1232" y="1882"/>
                  </a:cubicBezTo>
                  <a:cubicBezTo>
                    <a:pt x="1251" y="1860"/>
                    <a:pt x="1251" y="1824"/>
                    <a:pt x="1229" y="1806"/>
                  </a:cubicBezTo>
                  <a:cubicBezTo>
                    <a:pt x="352" y="987"/>
                    <a:pt x="352" y="377"/>
                    <a:pt x="388" y="165"/>
                  </a:cubicBezTo>
                  <a:lnTo>
                    <a:pt x="1963" y="1648"/>
                  </a:lnTo>
                  <a:cubicBezTo>
                    <a:pt x="1985" y="1667"/>
                    <a:pt x="2018" y="1667"/>
                    <a:pt x="2040" y="1645"/>
                  </a:cubicBezTo>
                  <a:cubicBezTo>
                    <a:pt x="2058" y="1623"/>
                    <a:pt x="2058" y="1586"/>
                    <a:pt x="2036" y="1568"/>
                  </a:cubicBezTo>
                  <a:lnTo>
                    <a:pt x="395" y="22"/>
                  </a:lnTo>
                  <a:cubicBezTo>
                    <a:pt x="388" y="15"/>
                    <a:pt x="384" y="11"/>
                    <a:pt x="377" y="8"/>
                  </a:cubicBezTo>
                  <a:cubicBezTo>
                    <a:pt x="348" y="0"/>
                    <a:pt x="319" y="11"/>
                    <a:pt x="308" y="40"/>
                  </a:cubicBezTo>
                  <a:cubicBezTo>
                    <a:pt x="304" y="44"/>
                    <a:pt x="1" y="808"/>
                    <a:pt x="1156" y="1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11"/>
            <p:cNvSpPr/>
            <p:nvPr/>
          </p:nvSpPr>
          <p:spPr>
            <a:xfrm>
              <a:off x="6515597" y="2232953"/>
              <a:ext cx="86061" cy="47159"/>
            </a:xfrm>
            <a:custGeom>
              <a:avLst/>
              <a:gdLst/>
              <a:ahLst/>
              <a:cxnLst/>
              <a:rect l="l" t="t" r="r" b="b"/>
              <a:pathLst>
                <a:path w="2022" h="1108" extrusionOk="0">
                  <a:moveTo>
                    <a:pt x="59" y="4"/>
                  </a:moveTo>
                  <a:cubicBezTo>
                    <a:pt x="29" y="0"/>
                    <a:pt x="4" y="26"/>
                    <a:pt x="4" y="55"/>
                  </a:cubicBezTo>
                  <a:cubicBezTo>
                    <a:pt x="0" y="84"/>
                    <a:pt x="22" y="110"/>
                    <a:pt x="55" y="113"/>
                  </a:cubicBezTo>
                  <a:cubicBezTo>
                    <a:pt x="263" y="124"/>
                    <a:pt x="552" y="238"/>
                    <a:pt x="848" y="391"/>
                  </a:cubicBezTo>
                  <a:cubicBezTo>
                    <a:pt x="1268" y="610"/>
                    <a:pt x="1696" y="903"/>
                    <a:pt x="1926" y="1085"/>
                  </a:cubicBezTo>
                  <a:cubicBezTo>
                    <a:pt x="1948" y="1107"/>
                    <a:pt x="1985" y="1104"/>
                    <a:pt x="2003" y="1078"/>
                  </a:cubicBezTo>
                  <a:cubicBezTo>
                    <a:pt x="2021" y="1056"/>
                    <a:pt x="2017" y="1020"/>
                    <a:pt x="1992" y="1001"/>
                  </a:cubicBezTo>
                  <a:cubicBezTo>
                    <a:pt x="1758" y="815"/>
                    <a:pt x="1323" y="515"/>
                    <a:pt x="899" y="296"/>
                  </a:cubicBezTo>
                  <a:cubicBezTo>
                    <a:pt x="589" y="135"/>
                    <a:pt x="285" y="15"/>
                    <a:pt x="59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11"/>
            <p:cNvSpPr/>
            <p:nvPr/>
          </p:nvSpPr>
          <p:spPr>
            <a:xfrm>
              <a:off x="6543264" y="2309952"/>
              <a:ext cx="53544" cy="40477"/>
            </a:xfrm>
            <a:custGeom>
              <a:avLst/>
              <a:gdLst/>
              <a:ahLst/>
              <a:cxnLst/>
              <a:rect l="l" t="t" r="r" b="b"/>
              <a:pathLst>
                <a:path w="1258" h="951" extrusionOk="0">
                  <a:moveTo>
                    <a:pt x="859" y="738"/>
                  </a:moveTo>
                  <a:cubicBezTo>
                    <a:pt x="1258" y="146"/>
                    <a:pt x="1" y="0"/>
                    <a:pt x="351" y="702"/>
                  </a:cubicBezTo>
                  <a:cubicBezTo>
                    <a:pt x="479" y="950"/>
                    <a:pt x="680" y="892"/>
                    <a:pt x="859" y="7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11"/>
            <p:cNvSpPr/>
            <p:nvPr/>
          </p:nvSpPr>
          <p:spPr>
            <a:xfrm>
              <a:off x="6580763" y="2299652"/>
              <a:ext cx="53544" cy="40519"/>
            </a:xfrm>
            <a:custGeom>
              <a:avLst/>
              <a:gdLst/>
              <a:ahLst/>
              <a:cxnLst/>
              <a:rect l="l" t="t" r="r" b="b"/>
              <a:pathLst>
                <a:path w="1258" h="952" extrusionOk="0">
                  <a:moveTo>
                    <a:pt x="859" y="739"/>
                  </a:moveTo>
                  <a:cubicBezTo>
                    <a:pt x="1258" y="143"/>
                    <a:pt x="0" y="1"/>
                    <a:pt x="355" y="703"/>
                  </a:cubicBezTo>
                  <a:cubicBezTo>
                    <a:pt x="479" y="951"/>
                    <a:pt x="684" y="893"/>
                    <a:pt x="859" y="7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11"/>
            <p:cNvSpPr/>
            <p:nvPr/>
          </p:nvSpPr>
          <p:spPr>
            <a:xfrm>
              <a:off x="6575017" y="2256874"/>
              <a:ext cx="53544" cy="40647"/>
            </a:xfrm>
            <a:custGeom>
              <a:avLst/>
              <a:gdLst/>
              <a:ahLst/>
              <a:cxnLst/>
              <a:rect l="l" t="t" r="r" b="b"/>
              <a:pathLst>
                <a:path w="1258" h="955" extrusionOk="0">
                  <a:moveTo>
                    <a:pt x="859" y="743"/>
                  </a:moveTo>
                  <a:cubicBezTo>
                    <a:pt x="1257" y="147"/>
                    <a:pt x="0" y="1"/>
                    <a:pt x="355" y="706"/>
                  </a:cubicBezTo>
                  <a:cubicBezTo>
                    <a:pt x="479" y="955"/>
                    <a:pt x="680" y="896"/>
                    <a:pt x="859" y="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11"/>
            <p:cNvSpPr/>
            <p:nvPr/>
          </p:nvSpPr>
          <p:spPr>
            <a:xfrm>
              <a:off x="6264380" y="1770021"/>
              <a:ext cx="311600" cy="525945"/>
            </a:xfrm>
            <a:custGeom>
              <a:avLst/>
              <a:gdLst/>
              <a:ahLst/>
              <a:cxnLst/>
              <a:rect l="l" t="t" r="r" b="b"/>
              <a:pathLst>
                <a:path w="7321" h="12357" extrusionOk="0">
                  <a:moveTo>
                    <a:pt x="7221" y="12334"/>
                  </a:moveTo>
                  <a:cubicBezTo>
                    <a:pt x="7243" y="12356"/>
                    <a:pt x="7280" y="12356"/>
                    <a:pt x="7298" y="12334"/>
                  </a:cubicBezTo>
                  <a:cubicBezTo>
                    <a:pt x="7320" y="12309"/>
                    <a:pt x="7320" y="12276"/>
                    <a:pt x="7298" y="12257"/>
                  </a:cubicBezTo>
                  <a:cubicBezTo>
                    <a:pt x="6871" y="11863"/>
                    <a:pt x="6308" y="11344"/>
                    <a:pt x="5796" y="10712"/>
                  </a:cubicBezTo>
                  <a:cubicBezTo>
                    <a:pt x="5285" y="10079"/>
                    <a:pt x="4820" y="9334"/>
                    <a:pt x="4583" y="8479"/>
                  </a:cubicBezTo>
                  <a:cubicBezTo>
                    <a:pt x="4371" y="7711"/>
                    <a:pt x="4053" y="6944"/>
                    <a:pt x="3709" y="6246"/>
                  </a:cubicBezTo>
                  <a:cubicBezTo>
                    <a:pt x="3271" y="5358"/>
                    <a:pt x="2785" y="4587"/>
                    <a:pt x="2412" y="4090"/>
                  </a:cubicBezTo>
                  <a:cubicBezTo>
                    <a:pt x="2299" y="3936"/>
                    <a:pt x="2149" y="3753"/>
                    <a:pt x="1981" y="3552"/>
                  </a:cubicBezTo>
                  <a:cubicBezTo>
                    <a:pt x="1221" y="2628"/>
                    <a:pt x="113" y="1287"/>
                    <a:pt x="259" y="62"/>
                  </a:cubicBezTo>
                  <a:cubicBezTo>
                    <a:pt x="259" y="33"/>
                    <a:pt x="241" y="7"/>
                    <a:pt x="208" y="4"/>
                  </a:cubicBezTo>
                  <a:cubicBezTo>
                    <a:pt x="179" y="0"/>
                    <a:pt x="154" y="22"/>
                    <a:pt x="150" y="51"/>
                  </a:cubicBezTo>
                  <a:cubicBezTo>
                    <a:pt x="0" y="1319"/>
                    <a:pt x="1126" y="2683"/>
                    <a:pt x="1897" y="3622"/>
                  </a:cubicBezTo>
                  <a:cubicBezTo>
                    <a:pt x="2061" y="3819"/>
                    <a:pt x="2211" y="3998"/>
                    <a:pt x="2328" y="4155"/>
                  </a:cubicBezTo>
                  <a:cubicBezTo>
                    <a:pt x="2693" y="4649"/>
                    <a:pt x="3176" y="5413"/>
                    <a:pt x="3611" y="6293"/>
                  </a:cubicBezTo>
                  <a:cubicBezTo>
                    <a:pt x="3954" y="6984"/>
                    <a:pt x="4269" y="7748"/>
                    <a:pt x="4481" y="8504"/>
                  </a:cubicBezTo>
                  <a:cubicBezTo>
                    <a:pt x="4722" y="9381"/>
                    <a:pt x="5193" y="10142"/>
                    <a:pt x="5712" y="10781"/>
                  </a:cubicBezTo>
                  <a:cubicBezTo>
                    <a:pt x="6227" y="11417"/>
                    <a:pt x="6794" y="11940"/>
                    <a:pt x="7221" y="1233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11"/>
            <p:cNvSpPr/>
            <p:nvPr/>
          </p:nvSpPr>
          <p:spPr>
            <a:xfrm>
              <a:off x="6706755" y="2006297"/>
              <a:ext cx="87934" cy="46095"/>
            </a:xfrm>
            <a:custGeom>
              <a:avLst/>
              <a:gdLst/>
              <a:ahLst/>
              <a:cxnLst/>
              <a:rect l="l" t="t" r="r" b="b"/>
              <a:pathLst>
                <a:path w="2066" h="1083" extrusionOk="0">
                  <a:moveTo>
                    <a:pt x="1495" y="1075"/>
                  </a:moveTo>
                  <a:cubicBezTo>
                    <a:pt x="1521" y="1082"/>
                    <a:pt x="1546" y="1064"/>
                    <a:pt x="1554" y="1038"/>
                  </a:cubicBezTo>
                  <a:cubicBezTo>
                    <a:pt x="1557" y="1013"/>
                    <a:pt x="1543" y="987"/>
                    <a:pt x="1514" y="980"/>
                  </a:cubicBezTo>
                  <a:cubicBezTo>
                    <a:pt x="472" y="757"/>
                    <a:pt x="194" y="293"/>
                    <a:pt x="125" y="114"/>
                  </a:cubicBezTo>
                  <a:lnTo>
                    <a:pt x="2003" y="527"/>
                  </a:lnTo>
                  <a:cubicBezTo>
                    <a:pt x="2029" y="530"/>
                    <a:pt x="2054" y="516"/>
                    <a:pt x="2058" y="490"/>
                  </a:cubicBezTo>
                  <a:cubicBezTo>
                    <a:pt x="2065" y="461"/>
                    <a:pt x="2047" y="435"/>
                    <a:pt x="2022" y="432"/>
                  </a:cubicBezTo>
                  <a:lnTo>
                    <a:pt x="66" y="4"/>
                  </a:lnTo>
                  <a:cubicBezTo>
                    <a:pt x="59" y="0"/>
                    <a:pt x="52" y="0"/>
                    <a:pt x="44" y="0"/>
                  </a:cubicBezTo>
                  <a:cubicBezTo>
                    <a:pt x="19" y="8"/>
                    <a:pt x="1" y="33"/>
                    <a:pt x="8" y="59"/>
                  </a:cubicBezTo>
                  <a:cubicBezTo>
                    <a:pt x="8" y="59"/>
                    <a:pt x="125" y="782"/>
                    <a:pt x="1495" y="1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11"/>
            <p:cNvSpPr/>
            <p:nvPr/>
          </p:nvSpPr>
          <p:spPr>
            <a:xfrm>
              <a:off x="6692283" y="1991356"/>
              <a:ext cx="85465" cy="12173"/>
            </a:xfrm>
            <a:custGeom>
              <a:avLst/>
              <a:gdLst/>
              <a:ahLst/>
              <a:cxnLst/>
              <a:rect l="l" t="t" r="r" b="b"/>
              <a:pathLst>
                <a:path w="2008" h="286" extrusionOk="0">
                  <a:moveTo>
                    <a:pt x="30" y="187"/>
                  </a:moveTo>
                  <a:cubicBezTo>
                    <a:pt x="8" y="202"/>
                    <a:pt x="1" y="231"/>
                    <a:pt x="12" y="253"/>
                  </a:cubicBezTo>
                  <a:cubicBezTo>
                    <a:pt x="23" y="278"/>
                    <a:pt x="52" y="286"/>
                    <a:pt x="77" y="275"/>
                  </a:cubicBezTo>
                  <a:cubicBezTo>
                    <a:pt x="242" y="187"/>
                    <a:pt x="516" y="143"/>
                    <a:pt x="808" y="125"/>
                  </a:cubicBezTo>
                  <a:cubicBezTo>
                    <a:pt x="1229" y="99"/>
                    <a:pt x="1689" y="125"/>
                    <a:pt x="1949" y="161"/>
                  </a:cubicBezTo>
                  <a:cubicBezTo>
                    <a:pt x="1974" y="165"/>
                    <a:pt x="2000" y="147"/>
                    <a:pt x="2003" y="121"/>
                  </a:cubicBezTo>
                  <a:cubicBezTo>
                    <a:pt x="2007" y="96"/>
                    <a:pt x="1989" y="70"/>
                    <a:pt x="1963" y="66"/>
                  </a:cubicBezTo>
                  <a:cubicBezTo>
                    <a:pt x="1696" y="30"/>
                    <a:pt x="1229" y="1"/>
                    <a:pt x="805" y="30"/>
                  </a:cubicBezTo>
                  <a:cubicBezTo>
                    <a:pt x="498" y="48"/>
                    <a:pt x="209" y="96"/>
                    <a:pt x="30" y="1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11"/>
            <p:cNvSpPr/>
            <p:nvPr/>
          </p:nvSpPr>
          <p:spPr>
            <a:xfrm>
              <a:off x="6747830" y="2026685"/>
              <a:ext cx="43754" cy="41413"/>
            </a:xfrm>
            <a:custGeom>
              <a:avLst/>
              <a:gdLst/>
              <a:ahLst/>
              <a:cxnLst/>
              <a:rect l="l" t="t" r="r" b="b"/>
              <a:pathLst>
                <a:path w="1028" h="973" extrusionOk="0">
                  <a:moveTo>
                    <a:pt x="994" y="636"/>
                  </a:moveTo>
                  <a:cubicBezTo>
                    <a:pt x="1027" y="0"/>
                    <a:pt x="0" y="464"/>
                    <a:pt x="592" y="837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11"/>
            <p:cNvSpPr/>
            <p:nvPr/>
          </p:nvSpPr>
          <p:spPr>
            <a:xfrm>
              <a:off x="6771794" y="2001614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1" y="637"/>
                  </a:moveTo>
                  <a:cubicBezTo>
                    <a:pt x="1023" y="1"/>
                    <a:pt x="0" y="465"/>
                    <a:pt x="589" y="841"/>
                  </a:cubicBezTo>
                  <a:cubicBezTo>
                    <a:pt x="797" y="973"/>
                    <a:pt x="925" y="834"/>
                    <a:pt x="991" y="6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11"/>
            <p:cNvSpPr/>
            <p:nvPr/>
          </p:nvSpPr>
          <p:spPr>
            <a:xfrm>
              <a:off x="6747830" y="1971777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4" y="636"/>
                  </a:moveTo>
                  <a:cubicBezTo>
                    <a:pt x="1024" y="0"/>
                    <a:pt x="0" y="464"/>
                    <a:pt x="592" y="841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11"/>
            <p:cNvSpPr/>
            <p:nvPr/>
          </p:nvSpPr>
          <p:spPr>
            <a:xfrm>
              <a:off x="6294090" y="1758017"/>
              <a:ext cx="471465" cy="264313"/>
            </a:xfrm>
            <a:custGeom>
              <a:avLst/>
              <a:gdLst/>
              <a:ahLst/>
              <a:cxnLst/>
              <a:rect l="l" t="t" r="r" b="b"/>
              <a:pathLst>
                <a:path w="11077" h="6210" extrusionOk="0">
                  <a:moveTo>
                    <a:pt x="11011" y="6203"/>
                  </a:moveTo>
                  <a:cubicBezTo>
                    <a:pt x="11040" y="6210"/>
                    <a:pt x="11066" y="6192"/>
                    <a:pt x="11070" y="6166"/>
                  </a:cubicBezTo>
                  <a:cubicBezTo>
                    <a:pt x="11077" y="6140"/>
                    <a:pt x="11059" y="6115"/>
                    <a:pt x="11033" y="6111"/>
                  </a:cubicBezTo>
                  <a:cubicBezTo>
                    <a:pt x="10525" y="6005"/>
                    <a:pt x="9864" y="5866"/>
                    <a:pt x="9184" y="5618"/>
                  </a:cubicBezTo>
                  <a:cubicBezTo>
                    <a:pt x="8508" y="5369"/>
                    <a:pt x="7813" y="5015"/>
                    <a:pt x="7240" y="4470"/>
                  </a:cubicBezTo>
                  <a:cubicBezTo>
                    <a:pt x="6728" y="3984"/>
                    <a:pt x="6132" y="3542"/>
                    <a:pt x="5551" y="3169"/>
                  </a:cubicBezTo>
                  <a:cubicBezTo>
                    <a:pt x="4813" y="2694"/>
                    <a:pt x="4093" y="2329"/>
                    <a:pt x="3582" y="2120"/>
                  </a:cubicBezTo>
                  <a:cubicBezTo>
                    <a:pt x="3424" y="2055"/>
                    <a:pt x="3227" y="1985"/>
                    <a:pt x="3008" y="1908"/>
                  </a:cubicBezTo>
                  <a:cubicBezTo>
                    <a:pt x="2006" y="1550"/>
                    <a:pt x="552" y="1031"/>
                    <a:pt x="99" y="37"/>
                  </a:cubicBezTo>
                  <a:cubicBezTo>
                    <a:pt x="88" y="12"/>
                    <a:pt x="59" y="1"/>
                    <a:pt x="37" y="12"/>
                  </a:cubicBezTo>
                  <a:cubicBezTo>
                    <a:pt x="11" y="23"/>
                    <a:pt x="0" y="52"/>
                    <a:pt x="11" y="74"/>
                  </a:cubicBezTo>
                  <a:cubicBezTo>
                    <a:pt x="479" y="1112"/>
                    <a:pt x="1959" y="1634"/>
                    <a:pt x="2975" y="1996"/>
                  </a:cubicBezTo>
                  <a:cubicBezTo>
                    <a:pt x="3190" y="2073"/>
                    <a:pt x="3384" y="2142"/>
                    <a:pt x="3545" y="2208"/>
                  </a:cubicBezTo>
                  <a:cubicBezTo>
                    <a:pt x="4049" y="2416"/>
                    <a:pt x="4766" y="2778"/>
                    <a:pt x="5500" y="3250"/>
                  </a:cubicBezTo>
                  <a:cubicBezTo>
                    <a:pt x="6078" y="3622"/>
                    <a:pt x="6666" y="4057"/>
                    <a:pt x="7174" y="4540"/>
                  </a:cubicBezTo>
                  <a:cubicBezTo>
                    <a:pt x="7759" y="5095"/>
                    <a:pt x="8464" y="5457"/>
                    <a:pt x="9151" y="5709"/>
                  </a:cubicBezTo>
                  <a:cubicBezTo>
                    <a:pt x="9838" y="5958"/>
                    <a:pt x="10503" y="6097"/>
                    <a:pt x="11011" y="62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11"/>
            <p:cNvSpPr/>
            <p:nvPr/>
          </p:nvSpPr>
          <p:spPr>
            <a:xfrm>
              <a:off x="5935525" y="1576479"/>
              <a:ext cx="888662" cy="687427"/>
            </a:xfrm>
            <a:custGeom>
              <a:avLst/>
              <a:gdLst/>
              <a:ahLst/>
              <a:cxnLst/>
              <a:rect l="l" t="t" r="r" b="b"/>
              <a:pathLst>
                <a:path w="20879" h="16151" extrusionOk="0">
                  <a:moveTo>
                    <a:pt x="12565" y="4829"/>
                  </a:moveTo>
                  <a:cubicBezTo>
                    <a:pt x="11249" y="4814"/>
                    <a:pt x="10664" y="5472"/>
                    <a:pt x="10661" y="3765"/>
                  </a:cubicBezTo>
                  <a:cubicBezTo>
                    <a:pt x="10657" y="2263"/>
                    <a:pt x="10069" y="915"/>
                    <a:pt x="8307" y="1218"/>
                  </a:cubicBezTo>
                  <a:cubicBezTo>
                    <a:pt x="7346" y="1382"/>
                    <a:pt x="7054" y="2237"/>
                    <a:pt x="6407" y="1470"/>
                  </a:cubicBezTo>
                  <a:cubicBezTo>
                    <a:pt x="5687" y="619"/>
                    <a:pt x="5234" y="1"/>
                    <a:pt x="3933" y="392"/>
                  </a:cubicBezTo>
                  <a:cubicBezTo>
                    <a:pt x="2639" y="783"/>
                    <a:pt x="888" y="2267"/>
                    <a:pt x="0" y="3286"/>
                  </a:cubicBezTo>
                  <a:cubicBezTo>
                    <a:pt x="1045" y="2650"/>
                    <a:pt x="2105" y="3118"/>
                    <a:pt x="3081" y="3531"/>
                  </a:cubicBezTo>
                  <a:cubicBezTo>
                    <a:pt x="3856" y="3856"/>
                    <a:pt x="4601" y="4105"/>
                    <a:pt x="5431" y="3838"/>
                  </a:cubicBezTo>
                  <a:cubicBezTo>
                    <a:pt x="5661" y="5377"/>
                    <a:pt x="5935" y="6268"/>
                    <a:pt x="7660" y="6309"/>
                  </a:cubicBezTo>
                  <a:cubicBezTo>
                    <a:pt x="9670" y="6352"/>
                    <a:pt x="8504" y="6762"/>
                    <a:pt x="8694" y="8684"/>
                  </a:cubicBezTo>
                  <a:cubicBezTo>
                    <a:pt x="8863" y="10369"/>
                    <a:pt x="9754" y="10208"/>
                    <a:pt x="11121" y="10263"/>
                  </a:cubicBezTo>
                  <a:cubicBezTo>
                    <a:pt x="12524" y="10318"/>
                    <a:pt x="11856" y="11257"/>
                    <a:pt x="11812" y="12368"/>
                  </a:cubicBezTo>
                  <a:cubicBezTo>
                    <a:pt x="11779" y="13176"/>
                    <a:pt x="12196" y="14440"/>
                    <a:pt x="12941" y="14937"/>
                  </a:cubicBezTo>
                  <a:cubicBezTo>
                    <a:pt x="13639" y="15405"/>
                    <a:pt x="13983" y="15025"/>
                    <a:pt x="14597" y="13855"/>
                  </a:cubicBezTo>
                  <a:cubicBezTo>
                    <a:pt x="14710" y="13632"/>
                    <a:pt x="15320" y="14290"/>
                    <a:pt x="15671" y="14488"/>
                  </a:cubicBezTo>
                  <a:cubicBezTo>
                    <a:pt x="16486" y="14944"/>
                    <a:pt x="17001" y="15562"/>
                    <a:pt x="17718" y="15829"/>
                  </a:cubicBezTo>
                  <a:cubicBezTo>
                    <a:pt x="18580" y="16150"/>
                    <a:pt x="20513" y="16132"/>
                    <a:pt x="20663" y="14988"/>
                  </a:cubicBezTo>
                  <a:cubicBezTo>
                    <a:pt x="20879" y="13325"/>
                    <a:pt x="14995" y="13830"/>
                    <a:pt x="16402" y="12185"/>
                  </a:cubicBezTo>
                  <a:cubicBezTo>
                    <a:pt x="16961" y="11527"/>
                    <a:pt x="18123" y="10632"/>
                    <a:pt x="17250" y="9674"/>
                  </a:cubicBezTo>
                  <a:cubicBezTo>
                    <a:pt x="15971" y="8278"/>
                    <a:pt x="11600" y="9525"/>
                    <a:pt x="13997" y="7939"/>
                  </a:cubicBezTo>
                  <a:cubicBezTo>
                    <a:pt x="15496" y="6948"/>
                    <a:pt x="15042" y="4858"/>
                    <a:pt x="12565" y="4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11"/>
            <p:cNvSpPr/>
            <p:nvPr/>
          </p:nvSpPr>
          <p:spPr>
            <a:xfrm>
              <a:off x="5958212" y="1635772"/>
              <a:ext cx="799579" cy="577275"/>
            </a:xfrm>
            <a:custGeom>
              <a:avLst/>
              <a:gdLst/>
              <a:ahLst/>
              <a:cxnLst/>
              <a:rect l="l" t="t" r="r" b="b"/>
              <a:pathLst>
                <a:path w="18786" h="13563" extrusionOk="0">
                  <a:moveTo>
                    <a:pt x="9287" y="4959"/>
                  </a:moveTo>
                  <a:cubicBezTo>
                    <a:pt x="7244" y="2058"/>
                    <a:pt x="4057" y="241"/>
                    <a:pt x="494" y="1429"/>
                  </a:cubicBezTo>
                  <a:cubicBezTo>
                    <a:pt x="1" y="1594"/>
                    <a:pt x="154" y="1393"/>
                    <a:pt x="564" y="1250"/>
                  </a:cubicBezTo>
                  <a:cubicBezTo>
                    <a:pt x="4120" y="0"/>
                    <a:pt x="7398" y="2116"/>
                    <a:pt x="9430" y="4938"/>
                  </a:cubicBezTo>
                  <a:cubicBezTo>
                    <a:pt x="11308" y="7587"/>
                    <a:pt x="14330" y="12945"/>
                    <a:pt x="17839" y="13285"/>
                  </a:cubicBezTo>
                  <a:cubicBezTo>
                    <a:pt x="18785" y="13376"/>
                    <a:pt x="17543" y="13562"/>
                    <a:pt x="16552" y="13135"/>
                  </a:cubicBezTo>
                  <a:cubicBezTo>
                    <a:pt x="13643" y="11878"/>
                    <a:pt x="11074" y="7525"/>
                    <a:pt x="9287" y="4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11"/>
            <p:cNvSpPr/>
            <p:nvPr/>
          </p:nvSpPr>
          <p:spPr>
            <a:xfrm>
              <a:off x="6475756" y="2014554"/>
              <a:ext cx="182210" cy="151522"/>
            </a:xfrm>
            <a:custGeom>
              <a:avLst/>
              <a:gdLst/>
              <a:ahLst/>
              <a:cxnLst/>
              <a:rect l="l" t="t" r="r" b="b"/>
              <a:pathLst>
                <a:path w="4281" h="3560" extrusionOk="0">
                  <a:moveTo>
                    <a:pt x="300" y="1411"/>
                  </a:moveTo>
                  <a:cubicBezTo>
                    <a:pt x="194" y="954"/>
                    <a:pt x="81" y="512"/>
                    <a:pt x="1" y="48"/>
                  </a:cubicBezTo>
                  <a:cubicBezTo>
                    <a:pt x="465" y="0"/>
                    <a:pt x="1660" y="910"/>
                    <a:pt x="3268" y="673"/>
                  </a:cubicBezTo>
                  <a:cubicBezTo>
                    <a:pt x="4280" y="523"/>
                    <a:pt x="3297" y="1009"/>
                    <a:pt x="2142" y="808"/>
                  </a:cubicBezTo>
                  <a:cubicBezTo>
                    <a:pt x="1488" y="698"/>
                    <a:pt x="823" y="439"/>
                    <a:pt x="198" y="223"/>
                  </a:cubicBezTo>
                  <a:cubicBezTo>
                    <a:pt x="169" y="519"/>
                    <a:pt x="1027" y="3560"/>
                    <a:pt x="585" y="3501"/>
                  </a:cubicBezTo>
                  <a:cubicBezTo>
                    <a:pt x="494" y="3048"/>
                    <a:pt x="509" y="2357"/>
                    <a:pt x="381" y="17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11"/>
            <p:cNvSpPr/>
            <p:nvPr/>
          </p:nvSpPr>
          <p:spPr>
            <a:xfrm>
              <a:off x="6334995" y="1823822"/>
              <a:ext cx="156204" cy="145947"/>
            </a:xfrm>
            <a:custGeom>
              <a:avLst/>
              <a:gdLst/>
              <a:ahLst/>
              <a:cxnLst/>
              <a:rect l="l" t="t" r="r" b="b"/>
              <a:pathLst>
                <a:path w="3670" h="3429" extrusionOk="0">
                  <a:moveTo>
                    <a:pt x="3556" y="611"/>
                  </a:moveTo>
                  <a:cubicBezTo>
                    <a:pt x="3669" y="841"/>
                    <a:pt x="3388" y="779"/>
                    <a:pt x="3121" y="768"/>
                  </a:cubicBezTo>
                  <a:cubicBezTo>
                    <a:pt x="2219" y="713"/>
                    <a:pt x="1422" y="567"/>
                    <a:pt x="563" y="278"/>
                  </a:cubicBezTo>
                  <a:cubicBezTo>
                    <a:pt x="0" y="88"/>
                    <a:pt x="271" y="487"/>
                    <a:pt x="355" y="1079"/>
                  </a:cubicBezTo>
                  <a:cubicBezTo>
                    <a:pt x="431" y="1612"/>
                    <a:pt x="691" y="2975"/>
                    <a:pt x="541" y="3429"/>
                  </a:cubicBezTo>
                  <a:cubicBezTo>
                    <a:pt x="358" y="2884"/>
                    <a:pt x="95" y="611"/>
                    <a:pt x="106" y="1"/>
                  </a:cubicBezTo>
                  <a:cubicBezTo>
                    <a:pt x="1181" y="216"/>
                    <a:pt x="1575" y="516"/>
                    <a:pt x="2814" y="585"/>
                  </a:cubicBezTo>
                  <a:cubicBezTo>
                    <a:pt x="3063" y="600"/>
                    <a:pt x="3308" y="607"/>
                    <a:pt x="3556" y="6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11"/>
            <p:cNvSpPr/>
            <p:nvPr/>
          </p:nvSpPr>
          <p:spPr>
            <a:xfrm>
              <a:off x="6198234" y="1688637"/>
              <a:ext cx="148288" cy="139094"/>
            </a:xfrm>
            <a:custGeom>
              <a:avLst/>
              <a:gdLst/>
              <a:ahLst/>
              <a:cxnLst/>
              <a:rect l="l" t="t" r="r" b="b"/>
              <a:pathLst>
                <a:path w="3484" h="3268" extrusionOk="0">
                  <a:moveTo>
                    <a:pt x="973" y="290"/>
                  </a:moveTo>
                  <a:cubicBezTo>
                    <a:pt x="1517" y="220"/>
                    <a:pt x="3027" y="1"/>
                    <a:pt x="3484" y="227"/>
                  </a:cubicBezTo>
                  <a:cubicBezTo>
                    <a:pt x="3220" y="355"/>
                    <a:pt x="1284" y="385"/>
                    <a:pt x="772" y="447"/>
                  </a:cubicBezTo>
                  <a:cubicBezTo>
                    <a:pt x="4" y="542"/>
                    <a:pt x="129" y="381"/>
                    <a:pt x="465" y="1134"/>
                  </a:cubicBezTo>
                  <a:cubicBezTo>
                    <a:pt x="480" y="1167"/>
                    <a:pt x="1426" y="3268"/>
                    <a:pt x="936" y="2625"/>
                  </a:cubicBezTo>
                  <a:cubicBezTo>
                    <a:pt x="805" y="2449"/>
                    <a:pt x="1" y="527"/>
                    <a:pt x="37" y="458"/>
                  </a:cubicBezTo>
                  <a:cubicBezTo>
                    <a:pt x="107" y="330"/>
                    <a:pt x="794" y="311"/>
                    <a:pt x="973" y="2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11"/>
            <p:cNvSpPr/>
            <p:nvPr/>
          </p:nvSpPr>
          <p:spPr>
            <a:xfrm>
              <a:off x="6019846" y="1632494"/>
              <a:ext cx="149522" cy="91807"/>
            </a:xfrm>
            <a:custGeom>
              <a:avLst/>
              <a:gdLst/>
              <a:ahLst/>
              <a:cxnLst/>
              <a:rect l="l" t="t" r="r" b="b"/>
              <a:pathLst>
                <a:path w="3513" h="2157" extrusionOk="0">
                  <a:moveTo>
                    <a:pt x="2492" y="483"/>
                  </a:moveTo>
                  <a:cubicBezTo>
                    <a:pt x="1743" y="614"/>
                    <a:pt x="1254" y="790"/>
                    <a:pt x="585" y="1148"/>
                  </a:cubicBezTo>
                  <a:cubicBezTo>
                    <a:pt x="786" y="1221"/>
                    <a:pt x="2785" y="1926"/>
                    <a:pt x="2690" y="2065"/>
                  </a:cubicBezTo>
                  <a:cubicBezTo>
                    <a:pt x="2628" y="2157"/>
                    <a:pt x="1429" y="1645"/>
                    <a:pt x="1301" y="1598"/>
                  </a:cubicBezTo>
                  <a:cubicBezTo>
                    <a:pt x="110" y="1155"/>
                    <a:pt x="0" y="1112"/>
                    <a:pt x="1378" y="647"/>
                  </a:cubicBezTo>
                  <a:cubicBezTo>
                    <a:pt x="1502" y="604"/>
                    <a:pt x="3512" y="1"/>
                    <a:pt x="3483" y="355"/>
                  </a:cubicBezTo>
                  <a:cubicBezTo>
                    <a:pt x="3472" y="454"/>
                    <a:pt x="2646" y="461"/>
                    <a:pt x="2492" y="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0" name="Google Shape;800;p11"/>
          <p:cNvGrpSpPr/>
          <p:nvPr/>
        </p:nvGrpSpPr>
        <p:grpSpPr>
          <a:xfrm>
            <a:off x="-638523" y="-322663"/>
            <a:ext cx="2139236" cy="1944468"/>
            <a:chOff x="5935525" y="1576479"/>
            <a:chExt cx="1022922" cy="929789"/>
          </a:xfrm>
        </p:grpSpPr>
        <p:sp>
          <p:nvSpPr>
            <p:cNvPr id="801" name="Google Shape;801;p11"/>
            <p:cNvSpPr/>
            <p:nvPr/>
          </p:nvSpPr>
          <p:spPr>
            <a:xfrm>
              <a:off x="6274766" y="1725498"/>
              <a:ext cx="678872" cy="275677"/>
            </a:xfrm>
            <a:custGeom>
              <a:avLst/>
              <a:gdLst/>
              <a:ahLst/>
              <a:cxnLst/>
              <a:rect l="l" t="t" r="r" b="b"/>
              <a:pathLst>
                <a:path w="15950" h="6477" extrusionOk="0">
                  <a:moveTo>
                    <a:pt x="8881" y="2373"/>
                  </a:moveTo>
                  <a:cubicBezTo>
                    <a:pt x="10880" y="3893"/>
                    <a:pt x="12013" y="1887"/>
                    <a:pt x="13731" y="3648"/>
                  </a:cubicBezTo>
                  <a:cubicBezTo>
                    <a:pt x="14630" y="4573"/>
                    <a:pt x="14594" y="4865"/>
                    <a:pt x="15949" y="5238"/>
                  </a:cubicBezTo>
                  <a:cubicBezTo>
                    <a:pt x="13939" y="6477"/>
                    <a:pt x="13764" y="4664"/>
                    <a:pt x="11111" y="5263"/>
                  </a:cubicBezTo>
                  <a:cubicBezTo>
                    <a:pt x="10182" y="5475"/>
                    <a:pt x="9470" y="5812"/>
                    <a:pt x="8648" y="5256"/>
                  </a:cubicBezTo>
                  <a:cubicBezTo>
                    <a:pt x="7712" y="4617"/>
                    <a:pt x="7036" y="3813"/>
                    <a:pt x="5830" y="4003"/>
                  </a:cubicBezTo>
                  <a:cubicBezTo>
                    <a:pt x="3674" y="4343"/>
                    <a:pt x="3089" y="3886"/>
                    <a:pt x="1857" y="2175"/>
                  </a:cubicBezTo>
                  <a:cubicBezTo>
                    <a:pt x="1382" y="1518"/>
                    <a:pt x="1002" y="1006"/>
                    <a:pt x="268" y="626"/>
                  </a:cubicBezTo>
                  <a:cubicBezTo>
                    <a:pt x="1" y="491"/>
                    <a:pt x="184" y="520"/>
                    <a:pt x="527" y="454"/>
                  </a:cubicBezTo>
                  <a:cubicBezTo>
                    <a:pt x="1817" y="217"/>
                    <a:pt x="2881" y="1"/>
                    <a:pt x="4028" y="768"/>
                  </a:cubicBezTo>
                  <a:cubicBezTo>
                    <a:pt x="5227" y="1565"/>
                    <a:pt x="5165" y="1616"/>
                    <a:pt x="6663" y="1444"/>
                  </a:cubicBezTo>
                  <a:cubicBezTo>
                    <a:pt x="7811" y="1317"/>
                    <a:pt x="7741" y="1452"/>
                    <a:pt x="8669" y="22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11"/>
            <p:cNvSpPr/>
            <p:nvPr/>
          </p:nvSpPr>
          <p:spPr>
            <a:xfrm>
              <a:off x="6269956" y="1744950"/>
              <a:ext cx="688491" cy="224347"/>
            </a:xfrm>
            <a:custGeom>
              <a:avLst/>
              <a:gdLst/>
              <a:ahLst/>
              <a:cxnLst/>
              <a:rect l="l" t="t" r="r" b="b"/>
              <a:pathLst>
                <a:path w="16176" h="5271" extrusionOk="0">
                  <a:moveTo>
                    <a:pt x="63" y="151"/>
                  </a:moveTo>
                  <a:cubicBezTo>
                    <a:pt x="1503" y="428"/>
                    <a:pt x="2248" y="469"/>
                    <a:pt x="3436" y="1430"/>
                  </a:cubicBezTo>
                  <a:cubicBezTo>
                    <a:pt x="5004" y="2694"/>
                    <a:pt x="5278" y="1854"/>
                    <a:pt x="6871" y="1810"/>
                  </a:cubicBezTo>
                  <a:cubicBezTo>
                    <a:pt x="8713" y="1766"/>
                    <a:pt x="8231" y="3794"/>
                    <a:pt x="10789" y="3392"/>
                  </a:cubicBezTo>
                  <a:cubicBezTo>
                    <a:pt x="12989" y="3049"/>
                    <a:pt x="12382" y="3180"/>
                    <a:pt x="14100" y="4412"/>
                  </a:cubicBezTo>
                  <a:cubicBezTo>
                    <a:pt x="15295" y="5271"/>
                    <a:pt x="16176" y="4796"/>
                    <a:pt x="15540" y="4766"/>
                  </a:cubicBezTo>
                  <a:cubicBezTo>
                    <a:pt x="13822" y="4686"/>
                    <a:pt x="14052" y="3787"/>
                    <a:pt x="12861" y="3315"/>
                  </a:cubicBezTo>
                  <a:cubicBezTo>
                    <a:pt x="11363" y="2716"/>
                    <a:pt x="10003" y="3900"/>
                    <a:pt x="8958" y="2906"/>
                  </a:cubicBezTo>
                  <a:cubicBezTo>
                    <a:pt x="7957" y="1952"/>
                    <a:pt x="7540" y="1404"/>
                    <a:pt x="6060" y="1821"/>
                  </a:cubicBezTo>
                  <a:cubicBezTo>
                    <a:pt x="3999" y="2402"/>
                    <a:pt x="3871" y="1199"/>
                    <a:pt x="2215" y="531"/>
                  </a:cubicBezTo>
                  <a:cubicBezTo>
                    <a:pt x="1744" y="341"/>
                    <a:pt x="1210" y="227"/>
                    <a:pt x="713" y="118"/>
                  </a:cubicBezTo>
                  <a:cubicBezTo>
                    <a:pt x="487" y="70"/>
                    <a:pt x="227" y="1"/>
                    <a:pt x="1" y="81"/>
                  </a:cubicBezTo>
                  <a:lnTo>
                    <a:pt x="23" y="1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11"/>
            <p:cNvSpPr/>
            <p:nvPr/>
          </p:nvSpPr>
          <p:spPr>
            <a:xfrm>
              <a:off x="6300773" y="1746355"/>
              <a:ext cx="645248" cy="218899"/>
            </a:xfrm>
            <a:custGeom>
              <a:avLst/>
              <a:gdLst/>
              <a:ahLst/>
              <a:cxnLst/>
              <a:rect l="l" t="t" r="r" b="b"/>
              <a:pathLst>
                <a:path w="15160" h="5143" extrusionOk="0">
                  <a:moveTo>
                    <a:pt x="7982" y="4028"/>
                  </a:moveTo>
                  <a:cubicBezTo>
                    <a:pt x="9926" y="5143"/>
                    <a:pt x="10496" y="3155"/>
                    <a:pt x="12747" y="4412"/>
                  </a:cubicBezTo>
                  <a:cubicBezTo>
                    <a:pt x="13478" y="4821"/>
                    <a:pt x="14012" y="5099"/>
                    <a:pt x="14871" y="4869"/>
                  </a:cubicBezTo>
                  <a:cubicBezTo>
                    <a:pt x="14980" y="4839"/>
                    <a:pt x="15159" y="4733"/>
                    <a:pt x="14812" y="4766"/>
                  </a:cubicBezTo>
                  <a:cubicBezTo>
                    <a:pt x="13032" y="4942"/>
                    <a:pt x="13420" y="4320"/>
                    <a:pt x="12035" y="3929"/>
                  </a:cubicBezTo>
                  <a:cubicBezTo>
                    <a:pt x="10445" y="3483"/>
                    <a:pt x="9469" y="4938"/>
                    <a:pt x="7861" y="3787"/>
                  </a:cubicBezTo>
                  <a:cubicBezTo>
                    <a:pt x="6633" y="2906"/>
                    <a:pt x="6633" y="2508"/>
                    <a:pt x="4974" y="2734"/>
                  </a:cubicBezTo>
                  <a:cubicBezTo>
                    <a:pt x="2094" y="3125"/>
                    <a:pt x="2558" y="954"/>
                    <a:pt x="556" y="140"/>
                  </a:cubicBezTo>
                  <a:cubicBezTo>
                    <a:pt x="212" y="1"/>
                    <a:pt x="0" y="59"/>
                    <a:pt x="603" y="311"/>
                  </a:cubicBezTo>
                  <a:cubicBezTo>
                    <a:pt x="2387" y="1053"/>
                    <a:pt x="2080" y="3176"/>
                    <a:pt x="4846" y="2884"/>
                  </a:cubicBezTo>
                  <a:cubicBezTo>
                    <a:pt x="5427" y="2822"/>
                    <a:pt x="6257" y="2643"/>
                    <a:pt x="6732" y="3052"/>
                  </a:cubicBezTo>
                  <a:cubicBezTo>
                    <a:pt x="7214" y="3465"/>
                    <a:pt x="7412" y="3688"/>
                    <a:pt x="7982" y="402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11"/>
            <p:cNvSpPr/>
            <p:nvPr/>
          </p:nvSpPr>
          <p:spPr>
            <a:xfrm>
              <a:off x="6223773" y="1814969"/>
              <a:ext cx="269293" cy="688193"/>
            </a:xfrm>
            <a:custGeom>
              <a:avLst/>
              <a:gdLst/>
              <a:ahLst/>
              <a:cxnLst/>
              <a:rect l="l" t="t" r="r" b="b"/>
              <a:pathLst>
                <a:path w="6327" h="16169" extrusionOk="0">
                  <a:moveTo>
                    <a:pt x="1999" y="7551"/>
                  </a:moveTo>
                  <a:cubicBezTo>
                    <a:pt x="2306" y="5055"/>
                    <a:pt x="0" y="5091"/>
                    <a:pt x="658" y="2719"/>
                  </a:cubicBezTo>
                  <a:cubicBezTo>
                    <a:pt x="1002" y="1477"/>
                    <a:pt x="1272" y="1363"/>
                    <a:pt x="910" y="0"/>
                  </a:cubicBezTo>
                  <a:cubicBezTo>
                    <a:pt x="2997" y="1111"/>
                    <a:pt x="1520" y="2178"/>
                    <a:pt x="3373" y="4166"/>
                  </a:cubicBezTo>
                  <a:cubicBezTo>
                    <a:pt x="4024" y="4865"/>
                    <a:pt x="4674" y="5307"/>
                    <a:pt x="4609" y="6301"/>
                  </a:cubicBezTo>
                  <a:cubicBezTo>
                    <a:pt x="4532" y="7430"/>
                    <a:pt x="4174" y="8420"/>
                    <a:pt x="4945" y="9363"/>
                  </a:cubicBezTo>
                  <a:cubicBezTo>
                    <a:pt x="6326" y="11055"/>
                    <a:pt x="6228" y="11790"/>
                    <a:pt x="5372" y="13716"/>
                  </a:cubicBezTo>
                  <a:cubicBezTo>
                    <a:pt x="5040" y="14458"/>
                    <a:pt x="4791" y="15042"/>
                    <a:pt x="4835" y="15872"/>
                  </a:cubicBezTo>
                  <a:cubicBezTo>
                    <a:pt x="4850" y="16168"/>
                    <a:pt x="4784" y="16000"/>
                    <a:pt x="4554" y="15733"/>
                  </a:cubicBezTo>
                  <a:cubicBezTo>
                    <a:pt x="3699" y="14739"/>
                    <a:pt x="2979" y="13931"/>
                    <a:pt x="3059" y="12550"/>
                  </a:cubicBezTo>
                  <a:cubicBezTo>
                    <a:pt x="3147" y="11117"/>
                    <a:pt x="3220" y="11143"/>
                    <a:pt x="2317" y="9933"/>
                  </a:cubicBezTo>
                  <a:cubicBezTo>
                    <a:pt x="1626" y="9009"/>
                    <a:pt x="1780" y="8998"/>
                    <a:pt x="1959" y="78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11"/>
            <p:cNvSpPr/>
            <p:nvPr/>
          </p:nvSpPr>
          <p:spPr>
            <a:xfrm>
              <a:off x="6260762" y="1810585"/>
              <a:ext cx="175357" cy="695684"/>
            </a:xfrm>
            <a:custGeom>
              <a:avLst/>
              <a:gdLst/>
              <a:ahLst/>
              <a:cxnLst/>
              <a:rect l="l" t="t" r="r" b="b"/>
              <a:pathLst>
                <a:path w="4120" h="16345" extrusionOk="0">
                  <a:moveTo>
                    <a:pt x="4109" y="16260"/>
                  </a:moveTo>
                  <a:cubicBezTo>
                    <a:pt x="3623" y="14875"/>
                    <a:pt x="3283" y="14210"/>
                    <a:pt x="3513" y="12701"/>
                  </a:cubicBezTo>
                  <a:cubicBezTo>
                    <a:pt x="3816" y="10705"/>
                    <a:pt x="2950" y="10895"/>
                    <a:pt x="2113" y="9539"/>
                  </a:cubicBezTo>
                  <a:cubicBezTo>
                    <a:pt x="1141" y="7972"/>
                    <a:pt x="3137" y="7365"/>
                    <a:pt x="1503" y="5362"/>
                  </a:cubicBezTo>
                  <a:cubicBezTo>
                    <a:pt x="96" y="3634"/>
                    <a:pt x="516" y="4090"/>
                    <a:pt x="714" y="1985"/>
                  </a:cubicBezTo>
                  <a:cubicBezTo>
                    <a:pt x="852" y="524"/>
                    <a:pt x="1" y="1"/>
                    <a:pt x="293" y="564"/>
                  </a:cubicBezTo>
                  <a:cubicBezTo>
                    <a:pt x="1090" y="2088"/>
                    <a:pt x="198" y="2340"/>
                    <a:pt x="388" y="3608"/>
                  </a:cubicBezTo>
                  <a:cubicBezTo>
                    <a:pt x="630" y="5205"/>
                    <a:pt x="2340" y="5782"/>
                    <a:pt x="2007" y="7186"/>
                  </a:cubicBezTo>
                  <a:cubicBezTo>
                    <a:pt x="1686" y="8531"/>
                    <a:pt x="1423" y="9167"/>
                    <a:pt x="2530" y="10237"/>
                  </a:cubicBezTo>
                  <a:cubicBezTo>
                    <a:pt x="4068" y="11725"/>
                    <a:pt x="3096" y="12437"/>
                    <a:pt x="3352" y="14206"/>
                  </a:cubicBezTo>
                  <a:cubicBezTo>
                    <a:pt x="3425" y="14711"/>
                    <a:pt x="3597" y="15226"/>
                    <a:pt x="3754" y="15712"/>
                  </a:cubicBezTo>
                  <a:cubicBezTo>
                    <a:pt x="3824" y="15931"/>
                    <a:pt x="3897" y="16191"/>
                    <a:pt x="4083" y="16344"/>
                  </a:cubicBezTo>
                  <a:lnTo>
                    <a:pt x="4120" y="1629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11"/>
            <p:cNvSpPr/>
            <p:nvPr/>
          </p:nvSpPr>
          <p:spPr>
            <a:xfrm>
              <a:off x="6265912" y="1821949"/>
              <a:ext cx="223411" cy="657548"/>
            </a:xfrm>
            <a:custGeom>
              <a:avLst/>
              <a:gdLst/>
              <a:ahLst/>
              <a:cxnLst/>
              <a:rect l="l" t="t" r="r" b="b"/>
              <a:pathLst>
                <a:path w="5249" h="15449" extrusionOk="0">
                  <a:moveTo>
                    <a:pt x="3012" y="6553"/>
                  </a:moveTo>
                  <a:cubicBezTo>
                    <a:pt x="2990" y="4313"/>
                    <a:pt x="987" y="4825"/>
                    <a:pt x="936" y="2245"/>
                  </a:cubicBezTo>
                  <a:cubicBezTo>
                    <a:pt x="922" y="1408"/>
                    <a:pt x="892" y="805"/>
                    <a:pt x="260" y="180"/>
                  </a:cubicBezTo>
                  <a:cubicBezTo>
                    <a:pt x="180" y="99"/>
                    <a:pt x="1" y="1"/>
                    <a:pt x="205" y="282"/>
                  </a:cubicBezTo>
                  <a:cubicBezTo>
                    <a:pt x="1250" y="1729"/>
                    <a:pt x="520" y="1711"/>
                    <a:pt x="881" y="3103"/>
                  </a:cubicBezTo>
                  <a:cubicBezTo>
                    <a:pt x="1298" y="4701"/>
                    <a:pt x="3045" y="4810"/>
                    <a:pt x="2858" y="6780"/>
                  </a:cubicBezTo>
                  <a:cubicBezTo>
                    <a:pt x="2720" y="8282"/>
                    <a:pt x="2376" y="8483"/>
                    <a:pt x="3407" y="9802"/>
                  </a:cubicBezTo>
                  <a:cubicBezTo>
                    <a:pt x="5194" y="12094"/>
                    <a:pt x="3089" y="12784"/>
                    <a:pt x="3396" y="14926"/>
                  </a:cubicBezTo>
                  <a:cubicBezTo>
                    <a:pt x="3447" y="15295"/>
                    <a:pt x="3604" y="15449"/>
                    <a:pt x="3516" y="14798"/>
                  </a:cubicBezTo>
                  <a:cubicBezTo>
                    <a:pt x="3260" y="12887"/>
                    <a:pt x="5249" y="12079"/>
                    <a:pt x="3600" y="9839"/>
                  </a:cubicBezTo>
                  <a:cubicBezTo>
                    <a:pt x="3257" y="9371"/>
                    <a:pt x="2683" y="8742"/>
                    <a:pt x="2796" y="8125"/>
                  </a:cubicBezTo>
                  <a:cubicBezTo>
                    <a:pt x="2910" y="7500"/>
                    <a:pt x="3005" y="7218"/>
                    <a:pt x="3012" y="65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11"/>
            <p:cNvSpPr/>
            <p:nvPr/>
          </p:nvSpPr>
          <p:spPr>
            <a:xfrm>
              <a:off x="6512617" y="2248191"/>
              <a:ext cx="87636" cy="81082"/>
            </a:xfrm>
            <a:custGeom>
              <a:avLst/>
              <a:gdLst/>
              <a:ahLst/>
              <a:cxnLst/>
              <a:rect l="l" t="t" r="r" b="b"/>
              <a:pathLst>
                <a:path w="2059" h="1905" extrusionOk="0">
                  <a:moveTo>
                    <a:pt x="1156" y="1886"/>
                  </a:moveTo>
                  <a:cubicBezTo>
                    <a:pt x="1177" y="1904"/>
                    <a:pt x="1210" y="1904"/>
                    <a:pt x="1232" y="1882"/>
                  </a:cubicBezTo>
                  <a:cubicBezTo>
                    <a:pt x="1251" y="1860"/>
                    <a:pt x="1251" y="1824"/>
                    <a:pt x="1229" y="1806"/>
                  </a:cubicBezTo>
                  <a:cubicBezTo>
                    <a:pt x="352" y="987"/>
                    <a:pt x="352" y="377"/>
                    <a:pt x="388" y="165"/>
                  </a:cubicBezTo>
                  <a:lnTo>
                    <a:pt x="1963" y="1648"/>
                  </a:lnTo>
                  <a:cubicBezTo>
                    <a:pt x="1985" y="1667"/>
                    <a:pt x="2018" y="1667"/>
                    <a:pt x="2040" y="1645"/>
                  </a:cubicBezTo>
                  <a:cubicBezTo>
                    <a:pt x="2058" y="1623"/>
                    <a:pt x="2058" y="1586"/>
                    <a:pt x="2036" y="1568"/>
                  </a:cubicBezTo>
                  <a:lnTo>
                    <a:pt x="395" y="22"/>
                  </a:lnTo>
                  <a:cubicBezTo>
                    <a:pt x="388" y="15"/>
                    <a:pt x="384" y="11"/>
                    <a:pt x="377" y="8"/>
                  </a:cubicBezTo>
                  <a:cubicBezTo>
                    <a:pt x="348" y="0"/>
                    <a:pt x="319" y="11"/>
                    <a:pt x="308" y="40"/>
                  </a:cubicBezTo>
                  <a:cubicBezTo>
                    <a:pt x="304" y="44"/>
                    <a:pt x="1" y="808"/>
                    <a:pt x="1156" y="1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11"/>
            <p:cNvSpPr/>
            <p:nvPr/>
          </p:nvSpPr>
          <p:spPr>
            <a:xfrm>
              <a:off x="6515597" y="2232953"/>
              <a:ext cx="86061" cy="47159"/>
            </a:xfrm>
            <a:custGeom>
              <a:avLst/>
              <a:gdLst/>
              <a:ahLst/>
              <a:cxnLst/>
              <a:rect l="l" t="t" r="r" b="b"/>
              <a:pathLst>
                <a:path w="2022" h="1108" extrusionOk="0">
                  <a:moveTo>
                    <a:pt x="59" y="4"/>
                  </a:moveTo>
                  <a:cubicBezTo>
                    <a:pt x="29" y="0"/>
                    <a:pt x="4" y="26"/>
                    <a:pt x="4" y="55"/>
                  </a:cubicBezTo>
                  <a:cubicBezTo>
                    <a:pt x="0" y="84"/>
                    <a:pt x="22" y="110"/>
                    <a:pt x="55" y="113"/>
                  </a:cubicBezTo>
                  <a:cubicBezTo>
                    <a:pt x="263" y="124"/>
                    <a:pt x="552" y="238"/>
                    <a:pt x="848" y="391"/>
                  </a:cubicBezTo>
                  <a:cubicBezTo>
                    <a:pt x="1268" y="610"/>
                    <a:pt x="1696" y="903"/>
                    <a:pt x="1926" y="1085"/>
                  </a:cubicBezTo>
                  <a:cubicBezTo>
                    <a:pt x="1948" y="1107"/>
                    <a:pt x="1985" y="1104"/>
                    <a:pt x="2003" y="1078"/>
                  </a:cubicBezTo>
                  <a:cubicBezTo>
                    <a:pt x="2021" y="1056"/>
                    <a:pt x="2017" y="1020"/>
                    <a:pt x="1992" y="1001"/>
                  </a:cubicBezTo>
                  <a:cubicBezTo>
                    <a:pt x="1758" y="815"/>
                    <a:pt x="1323" y="515"/>
                    <a:pt x="899" y="296"/>
                  </a:cubicBezTo>
                  <a:cubicBezTo>
                    <a:pt x="589" y="135"/>
                    <a:pt x="285" y="15"/>
                    <a:pt x="59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11"/>
            <p:cNvSpPr/>
            <p:nvPr/>
          </p:nvSpPr>
          <p:spPr>
            <a:xfrm>
              <a:off x="6543264" y="2309952"/>
              <a:ext cx="53544" cy="40477"/>
            </a:xfrm>
            <a:custGeom>
              <a:avLst/>
              <a:gdLst/>
              <a:ahLst/>
              <a:cxnLst/>
              <a:rect l="l" t="t" r="r" b="b"/>
              <a:pathLst>
                <a:path w="1258" h="951" extrusionOk="0">
                  <a:moveTo>
                    <a:pt x="859" y="738"/>
                  </a:moveTo>
                  <a:cubicBezTo>
                    <a:pt x="1258" y="146"/>
                    <a:pt x="1" y="0"/>
                    <a:pt x="351" y="702"/>
                  </a:cubicBezTo>
                  <a:cubicBezTo>
                    <a:pt x="479" y="950"/>
                    <a:pt x="680" y="892"/>
                    <a:pt x="859" y="7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11"/>
            <p:cNvSpPr/>
            <p:nvPr/>
          </p:nvSpPr>
          <p:spPr>
            <a:xfrm>
              <a:off x="6580763" y="2299652"/>
              <a:ext cx="53544" cy="40519"/>
            </a:xfrm>
            <a:custGeom>
              <a:avLst/>
              <a:gdLst/>
              <a:ahLst/>
              <a:cxnLst/>
              <a:rect l="l" t="t" r="r" b="b"/>
              <a:pathLst>
                <a:path w="1258" h="952" extrusionOk="0">
                  <a:moveTo>
                    <a:pt x="859" y="739"/>
                  </a:moveTo>
                  <a:cubicBezTo>
                    <a:pt x="1258" y="143"/>
                    <a:pt x="0" y="1"/>
                    <a:pt x="355" y="703"/>
                  </a:cubicBezTo>
                  <a:cubicBezTo>
                    <a:pt x="479" y="951"/>
                    <a:pt x="684" y="893"/>
                    <a:pt x="859" y="7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11"/>
            <p:cNvSpPr/>
            <p:nvPr/>
          </p:nvSpPr>
          <p:spPr>
            <a:xfrm>
              <a:off x="6575017" y="2256874"/>
              <a:ext cx="53544" cy="40647"/>
            </a:xfrm>
            <a:custGeom>
              <a:avLst/>
              <a:gdLst/>
              <a:ahLst/>
              <a:cxnLst/>
              <a:rect l="l" t="t" r="r" b="b"/>
              <a:pathLst>
                <a:path w="1258" h="955" extrusionOk="0">
                  <a:moveTo>
                    <a:pt x="859" y="743"/>
                  </a:moveTo>
                  <a:cubicBezTo>
                    <a:pt x="1257" y="147"/>
                    <a:pt x="0" y="1"/>
                    <a:pt x="355" y="706"/>
                  </a:cubicBezTo>
                  <a:cubicBezTo>
                    <a:pt x="479" y="955"/>
                    <a:pt x="680" y="896"/>
                    <a:pt x="859" y="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11"/>
            <p:cNvSpPr/>
            <p:nvPr/>
          </p:nvSpPr>
          <p:spPr>
            <a:xfrm>
              <a:off x="6264380" y="1770021"/>
              <a:ext cx="311600" cy="525945"/>
            </a:xfrm>
            <a:custGeom>
              <a:avLst/>
              <a:gdLst/>
              <a:ahLst/>
              <a:cxnLst/>
              <a:rect l="l" t="t" r="r" b="b"/>
              <a:pathLst>
                <a:path w="7321" h="12357" extrusionOk="0">
                  <a:moveTo>
                    <a:pt x="7221" y="12334"/>
                  </a:moveTo>
                  <a:cubicBezTo>
                    <a:pt x="7243" y="12356"/>
                    <a:pt x="7280" y="12356"/>
                    <a:pt x="7298" y="12334"/>
                  </a:cubicBezTo>
                  <a:cubicBezTo>
                    <a:pt x="7320" y="12309"/>
                    <a:pt x="7320" y="12276"/>
                    <a:pt x="7298" y="12257"/>
                  </a:cubicBezTo>
                  <a:cubicBezTo>
                    <a:pt x="6871" y="11863"/>
                    <a:pt x="6308" y="11344"/>
                    <a:pt x="5796" y="10712"/>
                  </a:cubicBezTo>
                  <a:cubicBezTo>
                    <a:pt x="5285" y="10079"/>
                    <a:pt x="4820" y="9334"/>
                    <a:pt x="4583" y="8479"/>
                  </a:cubicBezTo>
                  <a:cubicBezTo>
                    <a:pt x="4371" y="7711"/>
                    <a:pt x="4053" y="6944"/>
                    <a:pt x="3709" y="6246"/>
                  </a:cubicBezTo>
                  <a:cubicBezTo>
                    <a:pt x="3271" y="5358"/>
                    <a:pt x="2785" y="4587"/>
                    <a:pt x="2412" y="4090"/>
                  </a:cubicBezTo>
                  <a:cubicBezTo>
                    <a:pt x="2299" y="3936"/>
                    <a:pt x="2149" y="3753"/>
                    <a:pt x="1981" y="3552"/>
                  </a:cubicBezTo>
                  <a:cubicBezTo>
                    <a:pt x="1221" y="2628"/>
                    <a:pt x="113" y="1287"/>
                    <a:pt x="259" y="62"/>
                  </a:cubicBezTo>
                  <a:cubicBezTo>
                    <a:pt x="259" y="33"/>
                    <a:pt x="241" y="7"/>
                    <a:pt x="208" y="4"/>
                  </a:cubicBezTo>
                  <a:cubicBezTo>
                    <a:pt x="179" y="0"/>
                    <a:pt x="154" y="22"/>
                    <a:pt x="150" y="51"/>
                  </a:cubicBezTo>
                  <a:cubicBezTo>
                    <a:pt x="0" y="1319"/>
                    <a:pt x="1126" y="2683"/>
                    <a:pt x="1897" y="3622"/>
                  </a:cubicBezTo>
                  <a:cubicBezTo>
                    <a:pt x="2061" y="3819"/>
                    <a:pt x="2211" y="3998"/>
                    <a:pt x="2328" y="4155"/>
                  </a:cubicBezTo>
                  <a:cubicBezTo>
                    <a:pt x="2693" y="4649"/>
                    <a:pt x="3176" y="5413"/>
                    <a:pt x="3611" y="6293"/>
                  </a:cubicBezTo>
                  <a:cubicBezTo>
                    <a:pt x="3954" y="6984"/>
                    <a:pt x="4269" y="7748"/>
                    <a:pt x="4481" y="8504"/>
                  </a:cubicBezTo>
                  <a:cubicBezTo>
                    <a:pt x="4722" y="9381"/>
                    <a:pt x="5193" y="10142"/>
                    <a:pt x="5712" y="10781"/>
                  </a:cubicBezTo>
                  <a:cubicBezTo>
                    <a:pt x="6227" y="11417"/>
                    <a:pt x="6794" y="11940"/>
                    <a:pt x="7221" y="1233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11"/>
            <p:cNvSpPr/>
            <p:nvPr/>
          </p:nvSpPr>
          <p:spPr>
            <a:xfrm>
              <a:off x="6706755" y="2006297"/>
              <a:ext cx="87934" cy="46095"/>
            </a:xfrm>
            <a:custGeom>
              <a:avLst/>
              <a:gdLst/>
              <a:ahLst/>
              <a:cxnLst/>
              <a:rect l="l" t="t" r="r" b="b"/>
              <a:pathLst>
                <a:path w="2066" h="1083" extrusionOk="0">
                  <a:moveTo>
                    <a:pt x="1495" y="1075"/>
                  </a:moveTo>
                  <a:cubicBezTo>
                    <a:pt x="1521" y="1082"/>
                    <a:pt x="1546" y="1064"/>
                    <a:pt x="1554" y="1038"/>
                  </a:cubicBezTo>
                  <a:cubicBezTo>
                    <a:pt x="1557" y="1013"/>
                    <a:pt x="1543" y="987"/>
                    <a:pt x="1514" y="980"/>
                  </a:cubicBezTo>
                  <a:cubicBezTo>
                    <a:pt x="472" y="757"/>
                    <a:pt x="194" y="293"/>
                    <a:pt x="125" y="114"/>
                  </a:cubicBezTo>
                  <a:lnTo>
                    <a:pt x="2003" y="527"/>
                  </a:lnTo>
                  <a:cubicBezTo>
                    <a:pt x="2029" y="530"/>
                    <a:pt x="2054" y="516"/>
                    <a:pt x="2058" y="490"/>
                  </a:cubicBezTo>
                  <a:cubicBezTo>
                    <a:pt x="2065" y="461"/>
                    <a:pt x="2047" y="435"/>
                    <a:pt x="2022" y="432"/>
                  </a:cubicBezTo>
                  <a:lnTo>
                    <a:pt x="66" y="4"/>
                  </a:lnTo>
                  <a:cubicBezTo>
                    <a:pt x="59" y="0"/>
                    <a:pt x="52" y="0"/>
                    <a:pt x="44" y="0"/>
                  </a:cubicBezTo>
                  <a:cubicBezTo>
                    <a:pt x="19" y="8"/>
                    <a:pt x="1" y="33"/>
                    <a:pt x="8" y="59"/>
                  </a:cubicBezTo>
                  <a:cubicBezTo>
                    <a:pt x="8" y="59"/>
                    <a:pt x="125" y="782"/>
                    <a:pt x="1495" y="1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11"/>
            <p:cNvSpPr/>
            <p:nvPr/>
          </p:nvSpPr>
          <p:spPr>
            <a:xfrm>
              <a:off x="6692283" y="1991356"/>
              <a:ext cx="85465" cy="12173"/>
            </a:xfrm>
            <a:custGeom>
              <a:avLst/>
              <a:gdLst/>
              <a:ahLst/>
              <a:cxnLst/>
              <a:rect l="l" t="t" r="r" b="b"/>
              <a:pathLst>
                <a:path w="2008" h="286" extrusionOk="0">
                  <a:moveTo>
                    <a:pt x="30" y="187"/>
                  </a:moveTo>
                  <a:cubicBezTo>
                    <a:pt x="8" y="202"/>
                    <a:pt x="1" y="231"/>
                    <a:pt x="12" y="253"/>
                  </a:cubicBezTo>
                  <a:cubicBezTo>
                    <a:pt x="23" y="278"/>
                    <a:pt x="52" y="286"/>
                    <a:pt x="77" y="275"/>
                  </a:cubicBezTo>
                  <a:cubicBezTo>
                    <a:pt x="242" y="187"/>
                    <a:pt x="516" y="143"/>
                    <a:pt x="808" y="125"/>
                  </a:cubicBezTo>
                  <a:cubicBezTo>
                    <a:pt x="1229" y="99"/>
                    <a:pt x="1689" y="125"/>
                    <a:pt x="1949" y="161"/>
                  </a:cubicBezTo>
                  <a:cubicBezTo>
                    <a:pt x="1974" y="165"/>
                    <a:pt x="2000" y="147"/>
                    <a:pt x="2003" y="121"/>
                  </a:cubicBezTo>
                  <a:cubicBezTo>
                    <a:pt x="2007" y="96"/>
                    <a:pt x="1989" y="70"/>
                    <a:pt x="1963" y="66"/>
                  </a:cubicBezTo>
                  <a:cubicBezTo>
                    <a:pt x="1696" y="30"/>
                    <a:pt x="1229" y="1"/>
                    <a:pt x="805" y="30"/>
                  </a:cubicBezTo>
                  <a:cubicBezTo>
                    <a:pt x="498" y="48"/>
                    <a:pt x="209" y="96"/>
                    <a:pt x="30" y="1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11"/>
            <p:cNvSpPr/>
            <p:nvPr/>
          </p:nvSpPr>
          <p:spPr>
            <a:xfrm>
              <a:off x="6747830" y="2026685"/>
              <a:ext cx="43754" cy="41413"/>
            </a:xfrm>
            <a:custGeom>
              <a:avLst/>
              <a:gdLst/>
              <a:ahLst/>
              <a:cxnLst/>
              <a:rect l="l" t="t" r="r" b="b"/>
              <a:pathLst>
                <a:path w="1028" h="973" extrusionOk="0">
                  <a:moveTo>
                    <a:pt x="994" y="636"/>
                  </a:moveTo>
                  <a:cubicBezTo>
                    <a:pt x="1027" y="0"/>
                    <a:pt x="0" y="464"/>
                    <a:pt x="592" y="837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11"/>
            <p:cNvSpPr/>
            <p:nvPr/>
          </p:nvSpPr>
          <p:spPr>
            <a:xfrm>
              <a:off x="6771794" y="2001614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1" y="637"/>
                  </a:moveTo>
                  <a:cubicBezTo>
                    <a:pt x="1023" y="1"/>
                    <a:pt x="0" y="465"/>
                    <a:pt x="589" y="841"/>
                  </a:cubicBezTo>
                  <a:cubicBezTo>
                    <a:pt x="797" y="973"/>
                    <a:pt x="925" y="834"/>
                    <a:pt x="991" y="6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11"/>
            <p:cNvSpPr/>
            <p:nvPr/>
          </p:nvSpPr>
          <p:spPr>
            <a:xfrm>
              <a:off x="6747830" y="1971777"/>
              <a:ext cx="43584" cy="41413"/>
            </a:xfrm>
            <a:custGeom>
              <a:avLst/>
              <a:gdLst/>
              <a:ahLst/>
              <a:cxnLst/>
              <a:rect l="l" t="t" r="r" b="b"/>
              <a:pathLst>
                <a:path w="1024" h="973" extrusionOk="0">
                  <a:moveTo>
                    <a:pt x="994" y="636"/>
                  </a:moveTo>
                  <a:cubicBezTo>
                    <a:pt x="1024" y="0"/>
                    <a:pt x="0" y="464"/>
                    <a:pt x="592" y="841"/>
                  </a:cubicBezTo>
                  <a:cubicBezTo>
                    <a:pt x="801" y="972"/>
                    <a:pt x="929" y="833"/>
                    <a:pt x="994" y="6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11"/>
            <p:cNvSpPr/>
            <p:nvPr/>
          </p:nvSpPr>
          <p:spPr>
            <a:xfrm>
              <a:off x="6294090" y="1758017"/>
              <a:ext cx="471465" cy="264313"/>
            </a:xfrm>
            <a:custGeom>
              <a:avLst/>
              <a:gdLst/>
              <a:ahLst/>
              <a:cxnLst/>
              <a:rect l="l" t="t" r="r" b="b"/>
              <a:pathLst>
                <a:path w="11077" h="6210" extrusionOk="0">
                  <a:moveTo>
                    <a:pt x="11011" y="6203"/>
                  </a:moveTo>
                  <a:cubicBezTo>
                    <a:pt x="11040" y="6210"/>
                    <a:pt x="11066" y="6192"/>
                    <a:pt x="11070" y="6166"/>
                  </a:cubicBezTo>
                  <a:cubicBezTo>
                    <a:pt x="11077" y="6140"/>
                    <a:pt x="11059" y="6115"/>
                    <a:pt x="11033" y="6111"/>
                  </a:cubicBezTo>
                  <a:cubicBezTo>
                    <a:pt x="10525" y="6005"/>
                    <a:pt x="9864" y="5866"/>
                    <a:pt x="9184" y="5618"/>
                  </a:cubicBezTo>
                  <a:cubicBezTo>
                    <a:pt x="8508" y="5369"/>
                    <a:pt x="7813" y="5015"/>
                    <a:pt x="7240" y="4470"/>
                  </a:cubicBezTo>
                  <a:cubicBezTo>
                    <a:pt x="6728" y="3984"/>
                    <a:pt x="6132" y="3542"/>
                    <a:pt x="5551" y="3169"/>
                  </a:cubicBezTo>
                  <a:cubicBezTo>
                    <a:pt x="4813" y="2694"/>
                    <a:pt x="4093" y="2329"/>
                    <a:pt x="3582" y="2120"/>
                  </a:cubicBezTo>
                  <a:cubicBezTo>
                    <a:pt x="3424" y="2055"/>
                    <a:pt x="3227" y="1985"/>
                    <a:pt x="3008" y="1908"/>
                  </a:cubicBezTo>
                  <a:cubicBezTo>
                    <a:pt x="2006" y="1550"/>
                    <a:pt x="552" y="1031"/>
                    <a:pt x="99" y="37"/>
                  </a:cubicBezTo>
                  <a:cubicBezTo>
                    <a:pt x="88" y="12"/>
                    <a:pt x="59" y="1"/>
                    <a:pt x="37" y="12"/>
                  </a:cubicBezTo>
                  <a:cubicBezTo>
                    <a:pt x="11" y="23"/>
                    <a:pt x="0" y="52"/>
                    <a:pt x="11" y="74"/>
                  </a:cubicBezTo>
                  <a:cubicBezTo>
                    <a:pt x="479" y="1112"/>
                    <a:pt x="1959" y="1634"/>
                    <a:pt x="2975" y="1996"/>
                  </a:cubicBezTo>
                  <a:cubicBezTo>
                    <a:pt x="3190" y="2073"/>
                    <a:pt x="3384" y="2142"/>
                    <a:pt x="3545" y="2208"/>
                  </a:cubicBezTo>
                  <a:cubicBezTo>
                    <a:pt x="4049" y="2416"/>
                    <a:pt x="4766" y="2778"/>
                    <a:pt x="5500" y="3250"/>
                  </a:cubicBezTo>
                  <a:cubicBezTo>
                    <a:pt x="6078" y="3622"/>
                    <a:pt x="6666" y="4057"/>
                    <a:pt x="7174" y="4540"/>
                  </a:cubicBezTo>
                  <a:cubicBezTo>
                    <a:pt x="7759" y="5095"/>
                    <a:pt x="8464" y="5457"/>
                    <a:pt x="9151" y="5709"/>
                  </a:cubicBezTo>
                  <a:cubicBezTo>
                    <a:pt x="9838" y="5958"/>
                    <a:pt x="10503" y="6097"/>
                    <a:pt x="11011" y="62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11"/>
            <p:cNvSpPr/>
            <p:nvPr/>
          </p:nvSpPr>
          <p:spPr>
            <a:xfrm>
              <a:off x="5935525" y="1576479"/>
              <a:ext cx="888662" cy="687427"/>
            </a:xfrm>
            <a:custGeom>
              <a:avLst/>
              <a:gdLst/>
              <a:ahLst/>
              <a:cxnLst/>
              <a:rect l="l" t="t" r="r" b="b"/>
              <a:pathLst>
                <a:path w="20879" h="16151" extrusionOk="0">
                  <a:moveTo>
                    <a:pt x="12565" y="4829"/>
                  </a:moveTo>
                  <a:cubicBezTo>
                    <a:pt x="11249" y="4814"/>
                    <a:pt x="10664" y="5472"/>
                    <a:pt x="10661" y="3765"/>
                  </a:cubicBezTo>
                  <a:cubicBezTo>
                    <a:pt x="10657" y="2263"/>
                    <a:pt x="10069" y="915"/>
                    <a:pt x="8307" y="1218"/>
                  </a:cubicBezTo>
                  <a:cubicBezTo>
                    <a:pt x="7346" y="1382"/>
                    <a:pt x="7054" y="2237"/>
                    <a:pt x="6407" y="1470"/>
                  </a:cubicBezTo>
                  <a:cubicBezTo>
                    <a:pt x="5687" y="619"/>
                    <a:pt x="5234" y="1"/>
                    <a:pt x="3933" y="392"/>
                  </a:cubicBezTo>
                  <a:cubicBezTo>
                    <a:pt x="2639" y="783"/>
                    <a:pt x="888" y="2267"/>
                    <a:pt x="0" y="3286"/>
                  </a:cubicBezTo>
                  <a:cubicBezTo>
                    <a:pt x="1045" y="2650"/>
                    <a:pt x="2105" y="3118"/>
                    <a:pt x="3081" y="3531"/>
                  </a:cubicBezTo>
                  <a:cubicBezTo>
                    <a:pt x="3856" y="3856"/>
                    <a:pt x="4601" y="4105"/>
                    <a:pt x="5431" y="3838"/>
                  </a:cubicBezTo>
                  <a:cubicBezTo>
                    <a:pt x="5661" y="5377"/>
                    <a:pt x="5935" y="6268"/>
                    <a:pt x="7660" y="6309"/>
                  </a:cubicBezTo>
                  <a:cubicBezTo>
                    <a:pt x="9670" y="6352"/>
                    <a:pt x="8504" y="6762"/>
                    <a:pt x="8694" y="8684"/>
                  </a:cubicBezTo>
                  <a:cubicBezTo>
                    <a:pt x="8863" y="10369"/>
                    <a:pt x="9754" y="10208"/>
                    <a:pt x="11121" y="10263"/>
                  </a:cubicBezTo>
                  <a:cubicBezTo>
                    <a:pt x="12524" y="10318"/>
                    <a:pt x="11856" y="11257"/>
                    <a:pt x="11812" y="12368"/>
                  </a:cubicBezTo>
                  <a:cubicBezTo>
                    <a:pt x="11779" y="13176"/>
                    <a:pt x="12196" y="14440"/>
                    <a:pt x="12941" y="14937"/>
                  </a:cubicBezTo>
                  <a:cubicBezTo>
                    <a:pt x="13639" y="15405"/>
                    <a:pt x="13983" y="15025"/>
                    <a:pt x="14597" y="13855"/>
                  </a:cubicBezTo>
                  <a:cubicBezTo>
                    <a:pt x="14710" y="13632"/>
                    <a:pt x="15320" y="14290"/>
                    <a:pt x="15671" y="14488"/>
                  </a:cubicBezTo>
                  <a:cubicBezTo>
                    <a:pt x="16486" y="14944"/>
                    <a:pt x="17001" y="15562"/>
                    <a:pt x="17718" y="15829"/>
                  </a:cubicBezTo>
                  <a:cubicBezTo>
                    <a:pt x="18580" y="16150"/>
                    <a:pt x="20513" y="16132"/>
                    <a:pt x="20663" y="14988"/>
                  </a:cubicBezTo>
                  <a:cubicBezTo>
                    <a:pt x="20879" y="13325"/>
                    <a:pt x="14995" y="13830"/>
                    <a:pt x="16402" y="12185"/>
                  </a:cubicBezTo>
                  <a:cubicBezTo>
                    <a:pt x="16961" y="11527"/>
                    <a:pt x="18123" y="10632"/>
                    <a:pt x="17250" y="9674"/>
                  </a:cubicBezTo>
                  <a:cubicBezTo>
                    <a:pt x="15971" y="8278"/>
                    <a:pt x="11600" y="9525"/>
                    <a:pt x="13997" y="7939"/>
                  </a:cubicBezTo>
                  <a:cubicBezTo>
                    <a:pt x="15496" y="6948"/>
                    <a:pt x="15042" y="4858"/>
                    <a:pt x="12565" y="4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11"/>
            <p:cNvSpPr/>
            <p:nvPr/>
          </p:nvSpPr>
          <p:spPr>
            <a:xfrm>
              <a:off x="5958212" y="1635772"/>
              <a:ext cx="799579" cy="577275"/>
            </a:xfrm>
            <a:custGeom>
              <a:avLst/>
              <a:gdLst/>
              <a:ahLst/>
              <a:cxnLst/>
              <a:rect l="l" t="t" r="r" b="b"/>
              <a:pathLst>
                <a:path w="18786" h="13563" extrusionOk="0">
                  <a:moveTo>
                    <a:pt x="9287" y="4959"/>
                  </a:moveTo>
                  <a:cubicBezTo>
                    <a:pt x="7244" y="2058"/>
                    <a:pt x="4057" y="241"/>
                    <a:pt x="494" y="1429"/>
                  </a:cubicBezTo>
                  <a:cubicBezTo>
                    <a:pt x="1" y="1594"/>
                    <a:pt x="154" y="1393"/>
                    <a:pt x="564" y="1250"/>
                  </a:cubicBezTo>
                  <a:cubicBezTo>
                    <a:pt x="4120" y="0"/>
                    <a:pt x="7398" y="2116"/>
                    <a:pt x="9430" y="4938"/>
                  </a:cubicBezTo>
                  <a:cubicBezTo>
                    <a:pt x="11308" y="7587"/>
                    <a:pt x="14330" y="12945"/>
                    <a:pt x="17839" y="13285"/>
                  </a:cubicBezTo>
                  <a:cubicBezTo>
                    <a:pt x="18785" y="13376"/>
                    <a:pt x="17543" y="13562"/>
                    <a:pt x="16552" y="13135"/>
                  </a:cubicBezTo>
                  <a:cubicBezTo>
                    <a:pt x="13643" y="11878"/>
                    <a:pt x="11074" y="7525"/>
                    <a:pt x="9287" y="49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11"/>
            <p:cNvSpPr/>
            <p:nvPr/>
          </p:nvSpPr>
          <p:spPr>
            <a:xfrm>
              <a:off x="6475756" y="2014554"/>
              <a:ext cx="182210" cy="151522"/>
            </a:xfrm>
            <a:custGeom>
              <a:avLst/>
              <a:gdLst/>
              <a:ahLst/>
              <a:cxnLst/>
              <a:rect l="l" t="t" r="r" b="b"/>
              <a:pathLst>
                <a:path w="4281" h="3560" extrusionOk="0">
                  <a:moveTo>
                    <a:pt x="300" y="1411"/>
                  </a:moveTo>
                  <a:cubicBezTo>
                    <a:pt x="194" y="954"/>
                    <a:pt x="81" y="512"/>
                    <a:pt x="1" y="48"/>
                  </a:cubicBezTo>
                  <a:cubicBezTo>
                    <a:pt x="465" y="0"/>
                    <a:pt x="1660" y="910"/>
                    <a:pt x="3268" y="673"/>
                  </a:cubicBezTo>
                  <a:cubicBezTo>
                    <a:pt x="4280" y="523"/>
                    <a:pt x="3297" y="1009"/>
                    <a:pt x="2142" y="808"/>
                  </a:cubicBezTo>
                  <a:cubicBezTo>
                    <a:pt x="1488" y="698"/>
                    <a:pt x="823" y="439"/>
                    <a:pt x="198" y="223"/>
                  </a:cubicBezTo>
                  <a:cubicBezTo>
                    <a:pt x="169" y="519"/>
                    <a:pt x="1027" y="3560"/>
                    <a:pt x="585" y="3501"/>
                  </a:cubicBezTo>
                  <a:cubicBezTo>
                    <a:pt x="494" y="3048"/>
                    <a:pt x="509" y="2357"/>
                    <a:pt x="381" y="17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11"/>
            <p:cNvSpPr/>
            <p:nvPr/>
          </p:nvSpPr>
          <p:spPr>
            <a:xfrm>
              <a:off x="6334995" y="1823822"/>
              <a:ext cx="156204" cy="145947"/>
            </a:xfrm>
            <a:custGeom>
              <a:avLst/>
              <a:gdLst/>
              <a:ahLst/>
              <a:cxnLst/>
              <a:rect l="l" t="t" r="r" b="b"/>
              <a:pathLst>
                <a:path w="3670" h="3429" extrusionOk="0">
                  <a:moveTo>
                    <a:pt x="3556" y="611"/>
                  </a:moveTo>
                  <a:cubicBezTo>
                    <a:pt x="3669" y="841"/>
                    <a:pt x="3388" y="779"/>
                    <a:pt x="3121" y="768"/>
                  </a:cubicBezTo>
                  <a:cubicBezTo>
                    <a:pt x="2219" y="713"/>
                    <a:pt x="1422" y="567"/>
                    <a:pt x="563" y="278"/>
                  </a:cubicBezTo>
                  <a:cubicBezTo>
                    <a:pt x="0" y="88"/>
                    <a:pt x="271" y="487"/>
                    <a:pt x="355" y="1079"/>
                  </a:cubicBezTo>
                  <a:cubicBezTo>
                    <a:pt x="431" y="1612"/>
                    <a:pt x="691" y="2975"/>
                    <a:pt x="541" y="3429"/>
                  </a:cubicBezTo>
                  <a:cubicBezTo>
                    <a:pt x="358" y="2884"/>
                    <a:pt x="95" y="611"/>
                    <a:pt x="106" y="1"/>
                  </a:cubicBezTo>
                  <a:cubicBezTo>
                    <a:pt x="1181" y="216"/>
                    <a:pt x="1575" y="516"/>
                    <a:pt x="2814" y="585"/>
                  </a:cubicBezTo>
                  <a:cubicBezTo>
                    <a:pt x="3063" y="600"/>
                    <a:pt x="3308" y="607"/>
                    <a:pt x="3556" y="6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11"/>
            <p:cNvSpPr/>
            <p:nvPr/>
          </p:nvSpPr>
          <p:spPr>
            <a:xfrm>
              <a:off x="6198234" y="1688637"/>
              <a:ext cx="148288" cy="139094"/>
            </a:xfrm>
            <a:custGeom>
              <a:avLst/>
              <a:gdLst/>
              <a:ahLst/>
              <a:cxnLst/>
              <a:rect l="l" t="t" r="r" b="b"/>
              <a:pathLst>
                <a:path w="3484" h="3268" extrusionOk="0">
                  <a:moveTo>
                    <a:pt x="973" y="290"/>
                  </a:moveTo>
                  <a:cubicBezTo>
                    <a:pt x="1517" y="220"/>
                    <a:pt x="3027" y="1"/>
                    <a:pt x="3484" y="227"/>
                  </a:cubicBezTo>
                  <a:cubicBezTo>
                    <a:pt x="3220" y="355"/>
                    <a:pt x="1284" y="385"/>
                    <a:pt x="772" y="447"/>
                  </a:cubicBezTo>
                  <a:cubicBezTo>
                    <a:pt x="4" y="542"/>
                    <a:pt x="129" y="381"/>
                    <a:pt x="465" y="1134"/>
                  </a:cubicBezTo>
                  <a:cubicBezTo>
                    <a:pt x="480" y="1167"/>
                    <a:pt x="1426" y="3268"/>
                    <a:pt x="936" y="2625"/>
                  </a:cubicBezTo>
                  <a:cubicBezTo>
                    <a:pt x="805" y="2449"/>
                    <a:pt x="1" y="527"/>
                    <a:pt x="37" y="458"/>
                  </a:cubicBezTo>
                  <a:cubicBezTo>
                    <a:pt x="107" y="330"/>
                    <a:pt x="794" y="311"/>
                    <a:pt x="973" y="2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11"/>
            <p:cNvSpPr/>
            <p:nvPr/>
          </p:nvSpPr>
          <p:spPr>
            <a:xfrm>
              <a:off x="6019846" y="1632494"/>
              <a:ext cx="149522" cy="91807"/>
            </a:xfrm>
            <a:custGeom>
              <a:avLst/>
              <a:gdLst/>
              <a:ahLst/>
              <a:cxnLst/>
              <a:rect l="l" t="t" r="r" b="b"/>
              <a:pathLst>
                <a:path w="3513" h="2157" extrusionOk="0">
                  <a:moveTo>
                    <a:pt x="2492" y="483"/>
                  </a:moveTo>
                  <a:cubicBezTo>
                    <a:pt x="1743" y="614"/>
                    <a:pt x="1254" y="790"/>
                    <a:pt x="585" y="1148"/>
                  </a:cubicBezTo>
                  <a:cubicBezTo>
                    <a:pt x="786" y="1221"/>
                    <a:pt x="2785" y="1926"/>
                    <a:pt x="2690" y="2065"/>
                  </a:cubicBezTo>
                  <a:cubicBezTo>
                    <a:pt x="2628" y="2157"/>
                    <a:pt x="1429" y="1645"/>
                    <a:pt x="1301" y="1598"/>
                  </a:cubicBezTo>
                  <a:cubicBezTo>
                    <a:pt x="110" y="1155"/>
                    <a:pt x="0" y="1112"/>
                    <a:pt x="1378" y="647"/>
                  </a:cubicBezTo>
                  <a:cubicBezTo>
                    <a:pt x="1502" y="604"/>
                    <a:pt x="3512" y="1"/>
                    <a:pt x="3483" y="355"/>
                  </a:cubicBezTo>
                  <a:cubicBezTo>
                    <a:pt x="3472" y="454"/>
                    <a:pt x="2646" y="461"/>
                    <a:pt x="2492" y="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5" name="Google Shape;825;p11"/>
          <p:cNvSpPr/>
          <p:nvPr/>
        </p:nvSpPr>
        <p:spPr>
          <a:xfrm>
            <a:off x="3309107" y="3294609"/>
            <a:ext cx="2539550" cy="2539550"/>
          </a:xfrm>
          <a:custGeom>
            <a:avLst/>
            <a:gdLst/>
            <a:ahLst/>
            <a:cxnLst/>
            <a:rect l="l" t="t" r="r" b="b"/>
            <a:pathLst>
              <a:path w="28689" h="28689" extrusionOk="0">
                <a:moveTo>
                  <a:pt x="24683" y="5344"/>
                </a:moveTo>
                <a:cubicBezTo>
                  <a:pt x="27245" y="7905"/>
                  <a:pt x="28689" y="11385"/>
                  <a:pt x="28689" y="15013"/>
                </a:cubicBezTo>
                <a:cubicBezTo>
                  <a:pt x="28689" y="18639"/>
                  <a:pt x="27245" y="22118"/>
                  <a:pt x="24683" y="24683"/>
                </a:cubicBezTo>
                <a:cubicBezTo>
                  <a:pt x="22118" y="27245"/>
                  <a:pt x="18639" y="28689"/>
                  <a:pt x="15013" y="28689"/>
                </a:cubicBezTo>
                <a:cubicBezTo>
                  <a:pt x="11384" y="28689"/>
                  <a:pt x="7905" y="27245"/>
                  <a:pt x="5343" y="24683"/>
                </a:cubicBezTo>
                <a:cubicBezTo>
                  <a:pt x="0" y="19340"/>
                  <a:pt x="0" y="10683"/>
                  <a:pt x="5343" y="5344"/>
                </a:cubicBezTo>
                <a:cubicBezTo>
                  <a:pt x="10683" y="1"/>
                  <a:pt x="19340" y="1"/>
                  <a:pt x="24683" y="534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6" name="Google Shape;826;p11"/>
          <p:cNvGrpSpPr/>
          <p:nvPr/>
        </p:nvGrpSpPr>
        <p:grpSpPr>
          <a:xfrm flipH="1">
            <a:off x="7111526" y="2168210"/>
            <a:ext cx="3335796" cy="3132543"/>
            <a:chOff x="285020" y="1998039"/>
            <a:chExt cx="2064741" cy="1938935"/>
          </a:xfrm>
        </p:grpSpPr>
        <p:sp>
          <p:nvSpPr>
            <p:cNvPr id="827" name="Google Shape;827;p11"/>
            <p:cNvSpPr/>
            <p:nvPr/>
          </p:nvSpPr>
          <p:spPr>
            <a:xfrm>
              <a:off x="813382" y="1998039"/>
              <a:ext cx="1536379" cy="1938935"/>
            </a:xfrm>
            <a:custGeom>
              <a:avLst/>
              <a:gdLst/>
              <a:ahLst/>
              <a:cxnLst/>
              <a:rect l="l" t="t" r="r" b="b"/>
              <a:pathLst>
                <a:path w="36097" h="45555" extrusionOk="0">
                  <a:moveTo>
                    <a:pt x="0" y="33900"/>
                  </a:moveTo>
                  <a:lnTo>
                    <a:pt x="22863" y="45555"/>
                  </a:lnTo>
                  <a:lnTo>
                    <a:pt x="26711" y="45555"/>
                  </a:lnTo>
                  <a:lnTo>
                    <a:pt x="35800" y="27724"/>
                  </a:lnTo>
                  <a:cubicBezTo>
                    <a:pt x="35526" y="27666"/>
                    <a:pt x="35248" y="27644"/>
                    <a:pt x="34978" y="27655"/>
                  </a:cubicBezTo>
                  <a:cubicBezTo>
                    <a:pt x="35055" y="27538"/>
                    <a:pt x="35124" y="27417"/>
                    <a:pt x="35190" y="27289"/>
                  </a:cubicBezTo>
                  <a:cubicBezTo>
                    <a:pt x="36096" y="25509"/>
                    <a:pt x="35391" y="23331"/>
                    <a:pt x="33607" y="22425"/>
                  </a:cubicBezTo>
                  <a:cubicBezTo>
                    <a:pt x="32888" y="22056"/>
                    <a:pt x="32098" y="21954"/>
                    <a:pt x="31356" y="22081"/>
                  </a:cubicBezTo>
                  <a:cubicBezTo>
                    <a:pt x="31422" y="21975"/>
                    <a:pt x="31484" y="21862"/>
                    <a:pt x="31539" y="21749"/>
                  </a:cubicBezTo>
                  <a:cubicBezTo>
                    <a:pt x="32818" y="19246"/>
                    <a:pt x="31820" y="16183"/>
                    <a:pt x="29317" y="14908"/>
                  </a:cubicBezTo>
                  <a:cubicBezTo>
                    <a:pt x="27278" y="13866"/>
                    <a:pt x="24862" y="14337"/>
                    <a:pt x="23349" y="15902"/>
                  </a:cubicBezTo>
                  <a:cubicBezTo>
                    <a:pt x="23462" y="13830"/>
                    <a:pt x="22041" y="11578"/>
                    <a:pt x="19643" y="10358"/>
                  </a:cubicBezTo>
                  <a:cubicBezTo>
                    <a:pt x="18262" y="9652"/>
                    <a:pt x="16797" y="9411"/>
                    <a:pt x="15492" y="9583"/>
                  </a:cubicBezTo>
                  <a:cubicBezTo>
                    <a:pt x="16570" y="6670"/>
                    <a:pt x="14914" y="3125"/>
                    <a:pt x="11571" y="1419"/>
                  </a:cubicBezTo>
                  <a:cubicBezTo>
                    <a:pt x="8888" y="52"/>
                    <a:pt x="5888" y="264"/>
                    <a:pt x="3914" y="1733"/>
                  </a:cubicBezTo>
                  <a:cubicBezTo>
                    <a:pt x="3688" y="1203"/>
                    <a:pt x="3282" y="750"/>
                    <a:pt x="2730" y="465"/>
                  </a:cubicBezTo>
                  <a:cubicBezTo>
                    <a:pt x="1816" y="1"/>
                    <a:pt x="757" y="140"/>
                    <a:pt x="0" y="735"/>
                  </a:cubicBezTo>
                  <a:lnTo>
                    <a:pt x="0" y="339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11"/>
            <p:cNvSpPr/>
            <p:nvPr/>
          </p:nvSpPr>
          <p:spPr>
            <a:xfrm>
              <a:off x="285020" y="2515738"/>
              <a:ext cx="1845765" cy="1313479"/>
            </a:xfrm>
            <a:custGeom>
              <a:avLst/>
              <a:gdLst/>
              <a:ahLst/>
              <a:cxnLst/>
              <a:rect l="l" t="t" r="r" b="b"/>
              <a:pathLst>
                <a:path w="43366" h="30860" extrusionOk="0">
                  <a:moveTo>
                    <a:pt x="4964" y="2925"/>
                  </a:moveTo>
                  <a:lnTo>
                    <a:pt x="1" y="18599"/>
                  </a:lnTo>
                  <a:lnTo>
                    <a:pt x="38721" y="30860"/>
                  </a:lnTo>
                  <a:lnTo>
                    <a:pt x="43366" y="16187"/>
                  </a:lnTo>
                  <a:cubicBezTo>
                    <a:pt x="43169" y="16176"/>
                    <a:pt x="42975" y="16194"/>
                    <a:pt x="42785" y="16234"/>
                  </a:cubicBezTo>
                  <a:cubicBezTo>
                    <a:pt x="42825" y="16143"/>
                    <a:pt x="42862" y="16052"/>
                    <a:pt x="42891" y="15953"/>
                  </a:cubicBezTo>
                  <a:cubicBezTo>
                    <a:pt x="43318" y="14608"/>
                    <a:pt x="42569" y="13168"/>
                    <a:pt x="41224" y="12741"/>
                  </a:cubicBezTo>
                  <a:cubicBezTo>
                    <a:pt x="40676" y="12569"/>
                    <a:pt x="40117" y="12587"/>
                    <a:pt x="39613" y="12763"/>
                  </a:cubicBezTo>
                  <a:cubicBezTo>
                    <a:pt x="39646" y="12682"/>
                    <a:pt x="39675" y="12598"/>
                    <a:pt x="39704" y="12511"/>
                  </a:cubicBezTo>
                  <a:cubicBezTo>
                    <a:pt x="40303" y="10617"/>
                    <a:pt x="39255" y="8596"/>
                    <a:pt x="37358" y="7993"/>
                  </a:cubicBezTo>
                  <a:cubicBezTo>
                    <a:pt x="35812" y="7504"/>
                    <a:pt x="34182" y="8114"/>
                    <a:pt x="33309" y="9382"/>
                  </a:cubicBezTo>
                  <a:cubicBezTo>
                    <a:pt x="33148" y="7924"/>
                    <a:pt x="31894" y="6517"/>
                    <a:pt x="30082" y="5943"/>
                  </a:cubicBezTo>
                  <a:cubicBezTo>
                    <a:pt x="29036" y="5611"/>
                    <a:pt x="27984" y="5614"/>
                    <a:pt x="27096" y="5885"/>
                  </a:cubicBezTo>
                  <a:cubicBezTo>
                    <a:pt x="27509" y="3729"/>
                    <a:pt x="25941" y="1445"/>
                    <a:pt x="23412" y="644"/>
                  </a:cubicBezTo>
                  <a:cubicBezTo>
                    <a:pt x="21384" y="1"/>
                    <a:pt x="19312" y="494"/>
                    <a:pt x="18106" y="1748"/>
                  </a:cubicBezTo>
                  <a:cubicBezTo>
                    <a:pt x="17886" y="1408"/>
                    <a:pt x="17550" y="1134"/>
                    <a:pt x="17134" y="1002"/>
                  </a:cubicBezTo>
                  <a:cubicBezTo>
                    <a:pt x="16187" y="703"/>
                    <a:pt x="15175" y="1229"/>
                    <a:pt x="14875" y="2175"/>
                  </a:cubicBezTo>
                  <a:cubicBezTo>
                    <a:pt x="14831" y="2311"/>
                    <a:pt x="14806" y="2450"/>
                    <a:pt x="14795" y="2585"/>
                  </a:cubicBezTo>
                  <a:cubicBezTo>
                    <a:pt x="14374" y="2095"/>
                    <a:pt x="13815" y="1715"/>
                    <a:pt x="13157" y="1507"/>
                  </a:cubicBezTo>
                  <a:cubicBezTo>
                    <a:pt x="11261" y="907"/>
                    <a:pt x="9240" y="1956"/>
                    <a:pt x="8640" y="3849"/>
                  </a:cubicBezTo>
                  <a:cubicBezTo>
                    <a:pt x="8618" y="3919"/>
                    <a:pt x="8600" y="3984"/>
                    <a:pt x="8582" y="4054"/>
                  </a:cubicBezTo>
                  <a:cubicBezTo>
                    <a:pt x="8227" y="3487"/>
                    <a:pt x="7679" y="3042"/>
                    <a:pt x="6992" y="2826"/>
                  </a:cubicBezTo>
                  <a:cubicBezTo>
                    <a:pt x="6301" y="2607"/>
                    <a:pt x="5585" y="2658"/>
                    <a:pt x="4964" y="2925"/>
                  </a:cubicBezTo>
                  <a:close/>
                </a:path>
              </a:pathLst>
            </a:custGeom>
            <a:solidFill>
              <a:srgbClr val="191919">
                <a:alpha val="12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9" name="Google Shape;829;p11"/>
          <p:cNvGrpSpPr/>
          <p:nvPr/>
        </p:nvGrpSpPr>
        <p:grpSpPr>
          <a:xfrm>
            <a:off x="-1289574" y="2168210"/>
            <a:ext cx="3335796" cy="3132543"/>
            <a:chOff x="285020" y="1998039"/>
            <a:chExt cx="2064741" cy="1938935"/>
          </a:xfrm>
        </p:grpSpPr>
        <p:sp>
          <p:nvSpPr>
            <p:cNvPr id="830" name="Google Shape;830;p11"/>
            <p:cNvSpPr/>
            <p:nvPr/>
          </p:nvSpPr>
          <p:spPr>
            <a:xfrm>
              <a:off x="813382" y="1998039"/>
              <a:ext cx="1536379" cy="1938935"/>
            </a:xfrm>
            <a:custGeom>
              <a:avLst/>
              <a:gdLst/>
              <a:ahLst/>
              <a:cxnLst/>
              <a:rect l="l" t="t" r="r" b="b"/>
              <a:pathLst>
                <a:path w="36097" h="45555" extrusionOk="0">
                  <a:moveTo>
                    <a:pt x="0" y="33900"/>
                  </a:moveTo>
                  <a:lnTo>
                    <a:pt x="22863" y="45555"/>
                  </a:lnTo>
                  <a:lnTo>
                    <a:pt x="26711" y="45555"/>
                  </a:lnTo>
                  <a:lnTo>
                    <a:pt x="35800" y="27724"/>
                  </a:lnTo>
                  <a:cubicBezTo>
                    <a:pt x="35526" y="27666"/>
                    <a:pt x="35248" y="27644"/>
                    <a:pt x="34978" y="27655"/>
                  </a:cubicBezTo>
                  <a:cubicBezTo>
                    <a:pt x="35055" y="27538"/>
                    <a:pt x="35124" y="27417"/>
                    <a:pt x="35190" y="27289"/>
                  </a:cubicBezTo>
                  <a:cubicBezTo>
                    <a:pt x="36096" y="25509"/>
                    <a:pt x="35391" y="23331"/>
                    <a:pt x="33607" y="22425"/>
                  </a:cubicBezTo>
                  <a:cubicBezTo>
                    <a:pt x="32888" y="22056"/>
                    <a:pt x="32098" y="21954"/>
                    <a:pt x="31356" y="22081"/>
                  </a:cubicBezTo>
                  <a:cubicBezTo>
                    <a:pt x="31422" y="21975"/>
                    <a:pt x="31484" y="21862"/>
                    <a:pt x="31539" y="21749"/>
                  </a:cubicBezTo>
                  <a:cubicBezTo>
                    <a:pt x="32818" y="19246"/>
                    <a:pt x="31820" y="16183"/>
                    <a:pt x="29317" y="14908"/>
                  </a:cubicBezTo>
                  <a:cubicBezTo>
                    <a:pt x="27278" y="13866"/>
                    <a:pt x="24862" y="14337"/>
                    <a:pt x="23349" y="15902"/>
                  </a:cubicBezTo>
                  <a:cubicBezTo>
                    <a:pt x="23462" y="13830"/>
                    <a:pt x="22041" y="11578"/>
                    <a:pt x="19643" y="10358"/>
                  </a:cubicBezTo>
                  <a:cubicBezTo>
                    <a:pt x="18262" y="9652"/>
                    <a:pt x="16797" y="9411"/>
                    <a:pt x="15492" y="9583"/>
                  </a:cubicBezTo>
                  <a:cubicBezTo>
                    <a:pt x="16570" y="6670"/>
                    <a:pt x="14914" y="3125"/>
                    <a:pt x="11571" y="1419"/>
                  </a:cubicBezTo>
                  <a:cubicBezTo>
                    <a:pt x="8888" y="52"/>
                    <a:pt x="5888" y="264"/>
                    <a:pt x="3914" y="1733"/>
                  </a:cubicBezTo>
                  <a:cubicBezTo>
                    <a:pt x="3688" y="1203"/>
                    <a:pt x="3282" y="750"/>
                    <a:pt x="2730" y="465"/>
                  </a:cubicBezTo>
                  <a:cubicBezTo>
                    <a:pt x="1816" y="1"/>
                    <a:pt x="757" y="140"/>
                    <a:pt x="0" y="735"/>
                  </a:cubicBezTo>
                  <a:lnTo>
                    <a:pt x="0" y="339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11"/>
            <p:cNvSpPr/>
            <p:nvPr/>
          </p:nvSpPr>
          <p:spPr>
            <a:xfrm>
              <a:off x="285020" y="2515738"/>
              <a:ext cx="1845765" cy="1313479"/>
            </a:xfrm>
            <a:custGeom>
              <a:avLst/>
              <a:gdLst/>
              <a:ahLst/>
              <a:cxnLst/>
              <a:rect l="l" t="t" r="r" b="b"/>
              <a:pathLst>
                <a:path w="43366" h="30860" extrusionOk="0">
                  <a:moveTo>
                    <a:pt x="4964" y="2925"/>
                  </a:moveTo>
                  <a:lnTo>
                    <a:pt x="1" y="18599"/>
                  </a:lnTo>
                  <a:lnTo>
                    <a:pt x="38721" y="30860"/>
                  </a:lnTo>
                  <a:lnTo>
                    <a:pt x="43366" y="16187"/>
                  </a:lnTo>
                  <a:cubicBezTo>
                    <a:pt x="43169" y="16176"/>
                    <a:pt x="42975" y="16194"/>
                    <a:pt x="42785" y="16234"/>
                  </a:cubicBezTo>
                  <a:cubicBezTo>
                    <a:pt x="42825" y="16143"/>
                    <a:pt x="42862" y="16052"/>
                    <a:pt x="42891" y="15953"/>
                  </a:cubicBezTo>
                  <a:cubicBezTo>
                    <a:pt x="43318" y="14608"/>
                    <a:pt x="42569" y="13168"/>
                    <a:pt x="41224" y="12741"/>
                  </a:cubicBezTo>
                  <a:cubicBezTo>
                    <a:pt x="40676" y="12569"/>
                    <a:pt x="40117" y="12587"/>
                    <a:pt x="39613" y="12763"/>
                  </a:cubicBezTo>
                  <a:cubicBezTo>
                    <a:pt x="39646" y="12682"/>
                    <a:pt x="39675" y="12598"/>
                    <a:pt x="39704" y="12511"/>
                  </a:cubicBezTo>
                  <a:cubicBezTo>
                    <a:pt x="40303" y="10617"/>
                    <a:pt x="39255" y="8596"/>
                    <a:pt x="37358" y="7993"/>
                  </a:cubicBezTo>
                  <a:cubicBezTo>
                    <a:pt x="35812" y="7504"/>
                    <a:pt x="34182" y="8114"/>
                    <a:pt x="33309" y="9382"/>
                  </a:cubicBezTo>
                  <a:cubicBezTo>
                    <a:pt x="33148" y="7924"/>
                    <a:pt x="31894" y="6517"/>
                    <a:pt x="30082" y="5943"/>
                  </a:cubicBezTo>
                  <a:cubicBezTo>
                    <a:pt x="29036" y="5611"/>
                    <a:pt x="27984" y="5614"/>
                    <a:pt x="27096" y="5885"/>
                  </a:cubicBezTo>
                  <a:cubicBezTo>
                    <a:pt x="27509" y="3729"/>
                    <a:pt x="25941" y="1445"/>
                    <a:pt x="23412" y="644"/>
                  </a:cubicBezTo>
                  <a:cubicBezTo>
                    <a:pt x="21384" y="1"/>
                    <a:pt x="19312" y="494"/>
                    <a:pt x="18106" y="1748"/>
                  </a:cubicBezTo>
                  <a:cubicBezTo>
                    <a:pt x="17886" y="1408"/>
                    <a:pt x="17550" y="1134"/>
                    <a:pt x="17134" y="1002"/>
                  </a:cubicBezTo>
                  <a:cubicBezTo>
                    <a:pt x="16187" y="703"/>
                    <a:pt x="15175" y="1229"/>
                    <a:pt x="14875" y="2175"/>
                  </a:cubicBezTo>
                  <a:cubicBezTo>
                    <a:pt x="14831" y="2311"/>
                    <a:pt x="14806" y="2450"/>
                    <a:pt x="14795" y="2585"/>
                  </a:cubicBezTo>
                  <a:cubicBezTo>
                    <a:pt x="14374" y="2095"/>
                    <a:pt x="13815" y="1715"/>
                    <a:pt x="13157" y="1507"/>
                  </a:cubicBezTo>
                  <a:cubicBezTo>
                    <a:pt x="11261" y="907"/>
                    <a:pt x="9240" y="1956"/>
                    <a:pt x="8640" y="3849"/>
                  </a:cubicBezTo>
                  <a:cubicBezTo>
                    <a:pt x="8618" y="3919"/>
                    <a:pt x="8600" y="3984"/>
                    <a:pt x="8582" y="4054"/>
                  </a:cubicBezTo>
                  <a:cubicBezTo>
                    <a:pt x="8227" y="3487"/>
                    <a:pt x="7679" y="3042"/>
                    <a:pt x="6992" y="2826"/>
                  </a:cubicBezTo>
                  <a:cubicBezTo>
                    <a:pt x="6301" y="2607"/>
                    <a:pt x="5585" y="2658"/>
                    <a:pt x="4964" y="2925"/>
                  </a:cubicBezTo>
                  <a:close/>
                </a:path>
              </a:pathLst>
            </a:custGeom>
            <a:solidFill>
              <a:srgbClr val="191919">
                <a:alpha val="12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32" name="Google Shape;832;p11"/>
          <p:cNvSpPr/>
          <p:nvPr/>
        </p:nvSpPr>
        <p:spPr>
          <a:xfrm>
            <a:off x="0" y="4059427"/>
            <a:ext cx="9144026" cy="1088135"/>
          </a:xfrm>
          <a:custGeom>
            <a:avLst/>
            <a:gdLst/>
            <a:ahLst/>
            <a:cxnLst/>
            <a:rect l="l" t="t" r="r" b="b"/>
            <a:pathLst>
              <a:path w="63433" h="12218" extrusionOk="0">
                <a:moveTo>
                  <a:pt x="1" y="0"/>
                </a:moveTo>
                <a:lnTo>
                  <a:pt x="63433" y="0"/>
                </a:lnTo>
                <a:lnTo>
                  <a:pt x="63433" y="12218"/>
                </a:lnTo>
                <a:lnTo>
                  <a:pt x="1" y="1221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33" name="Google Shape;833;p11"/>
          <p:cNvGrpSpPr/>
          <p:nvPr/>
        </p:nvGrpSpPr>
        <p:grpSpPr>
          <a:xfrm>
            <a:off x="-54237" y="4247192"/>
            <a:ext cx="1587562" cy="900389"/>
            <a:chOff x="1250479" y="4425923"/>
            <a:chExt cx="762848" cy="432651"/>
          </a:xfrm>
        </p:grpSpPr>
        <p:sp>
          <p:nvSpPr>
            <p:cNvPr id="834" name="Google Shape;834;p11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11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11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11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11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11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11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11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11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11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11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11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11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11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11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9" name="Google Shape;849;p11"/>
          <p:cNvGrpSpPr/>
          <p:nvPr/>
        </p:nvGrpSpPr>
        <p:grpSpPr>
          <a:xfrm flipH="1">
            <a:off x="7610663" y="4247192"/>
            <a:ext cx="1587562" cy="900389"/>
            <a:chOff x="1250479" y="4425923"/>
            <a:chExt cx="762848" cy="432651"/>
          </a:xfrm>
        </p:grpSpPr>
        <p:sp>
          <p:nvSpPr>
            <p:cNvPr id="850" name="Google Shape;850;p11"/>
            <p:cNvSpPr/>
            <p:nvPr/>
          </p:nvSpPr>
          <p:spPr>
            <a:xfrm>
              <a:off x="1250479" y="4469510"/>
              <a:ext cx="762848" cy="383275"/>
            </a:xfrm>
            <a:custGeom>
              <a:avLst/>
              <a:gdLst/>
              <a:ahLst/>
              <a:cxnLst/>
              <a:rect l="l" t="t" r="r" b="b"/>
              <a:pathLst>
                <a:path w="17923" h="9005" extrusionOk="0">
                  <a:moveTo>
                    <a:pt x="16786" y="9005"/>
                  </a:moveTo>
                  <a:lnTo>
                    <a:pt x="538" y="9005"/>
                  </a:lnTo>
                  <a:lnTo>
                    <a:pt x="538" y="3954"/>
                  </a:lnTo>
                  <a:cubicBezTo>
                    <a:pt x="1115" y="5244"/>
                    <a:pt x="1400" y="6469"/>
                    <a:pt x="1400" y="6469"/>
                  </a:cubicBezTo>
                  <a:cubicBezTo>
                    <a:pt x="1400" y="6469"/>
                    <a:pt x="0" y="0"/>
                    <a:pt x="3410" y="44"/>
                  </a:cubicBezTo>
                  <a:cubicBezTo>
                    <a:pt x="6820" y="88"/>
                    <a:pt x="7079" y="5244"/>
                    <a:pt x="7079" y="5244"/>
                  </a:cubicBezTo>
                  <a:cubicBezTo>
                    <a:pt x="7079" y="5244"/>
                    <a:pt x="8523" y="1268"/>
                    <a:pt x="10358" y="1703"/>
                  </a:cubicBezTo>
                  <a:cubicBezTo>
                    <a:pt x="12196" y="2142"/>
                    <a:pt x="11366" y="6030"/>
                    <a:pt x="11366" y="6030"/>
                  </a:cubicBezTo>
                  <a:cubicBezTo>
                    <a:pt x="11366" y="6030"/>
                    <a:pt x="17922" y="4546"/>
                    <a:pt x="16786" y="9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11"/>
            <p:cNvSpPr/>
            <p:nvPr/>
          </p:nvSpPr>
          <p:spPr>
            <a:xfrm>
              <a:off x="1319391" y="4509009"/>
              <a:ext cx="48096" cy="230561"/>
            </a:xfrm>
            <a:custGeom>
              <a:avLst/>
              <a:gdLst/>
              <a:ahLst/>
              <a:cxnLst/>
              <a:rect l="l" t="t" r="r" b="b"/>
              <a:pathLst>
                <a:path w="1130" h="5417" extrusionOk="0">
                  <a:moveTo>
                    <a:pt x="753" y="4009"/>
                  </a:moveTo>
                  <a:cubicBezTo>
                    <a:pt x="662" y="3520"/>
                    <a:pt x="578" y="3056"/>
                    <a:pt x="527" y="2559"/>
                  </a:cubicBezTo>
                  <a:cubicBezTo>
                    <a:pt x="494" y="2124"/>
                    <a:pt x="793" y="41"/>
                    <a:pt x="779" y="0"/>
                  </a:cubicBezTo>
                  <a:cubicBezTo>
                    <a:pt x="238" y="139"/>
                    <a:pt x="4" y="2091"/>
                    <a:pt x="0" y="2584"/>
                  </a:cubicBezTo>
                  <a:cubicBezTo>
                    <a:pt x="15" y="3121"/>
                    <a:pt x="77" y="3596"/>
                    <a:pt x="172" y="4119"/>
                  </a:cubicBezTo>
                  <a:cubicBezTo>
                    <a:pt x="227" y="4382"/>
                    <a:pt x="267" y="5416"/>
                    <a:pt x="691" y="5270"/>
                  </a:cubicBezTo>
                  <a:cubicBezTo>
                    <a:pt x="1130" y="5234"/>
                    <a:pt x="837" y="4452"/>
                    <a:pt x="753" y="4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11"/>
            <p:cNvSpPr/>
            <p:nvPr/>
          </p:nvSpPr>
          <p:spPr>
            <a:xfrm>
              <a:off x="1576227" y="4554128"/>
              <a:ext cx="108747" cy="160078"/>
            </a:xfrm>
            <a:custGeom>
              <a:avLst/>
              <a:gdLst/>
              <a:ahLst/>
              <a:cxnLst/>
              <a:rect l="l" t="t" r="r" b="b"/>
              <a:pathLst>
                <a:path w="2555" h="3761" extrusionOk="0">
                  <a:moveTo>
                    <a:pt x="870" y="2957"/>
                  </a:moveTo>
                  <a:cubicBezTo>
                    <a:pt x="980" y="2646"/>
                    <a:pt x="1089" y="2346"/>
                    <a:pt x="1217" y="2043"/>
                  </a:cubicBezTo>
                  <a:cubicBezTo>
                    <a:pt x="1374" y="1674"/>
                    <a:pt x="1524" y="1367"/>
                    <a:pt x="1754" y="1034"/>
                  </a:cubicBezTo>
                  <a:cubicBezTo>
                    <a:pt x="1831" y="928"/>
                    <a:pt x="2551" y="212"/>
                    <a:pt x="2555" y="190"/>
                  </a:cubicBezTo>
                  <a:cubicBezTo>
                    <a:pt x="2357" y="0"/>
                    <a:pt x="1579" y="621"/>
                    <a:pt x="1433" y="760"/>
                  </a:cubicBezTo>
                  <a:cubicBezTo>
                    <a:pt x="1122" y="1089"/>
                    <a:pt x="917" y="1407"/>
                    <a:pt x="713" y="1806"/>
                  </a:cubicBezTo>
                  <a:cubicBezTo>
                    <a:pt x="556" y="2123"/>
                    <a:pt x="435" y="2427"/>
                    <a:pt x="314" y="2759"/>
                  </a:cubicBezTo>
                  <a:cubicBezTo>
                    <a:pt x="143" y="3253"/>
                    <a:pt x="0" y="3344"/>
                    <a:pt x="314" y="3523"/>
                  </a:cubicBezTo>
                  <a:cubicBezTo>
                    <a:pt x="673" y="3761"/>
                    <a:pt x="709" y="3399"/>
                    <a:pt x="870" y="2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11"/>
            <p:cNvSpPr/>
            <p:nvPr/>
          </p:nvSpPr>
          <p:spPr>
            <a:xfrm>
              <a:off x="1533747" y="4449589"/>
              <a:ext cx="56183" cy="109215"/>
            </a:xfrm>
            <a:custGeom>
              <a:avLst/>
              <a:gdLst/>
              <a:ahLst/>
              <a:cxnLst/>
              <a:rect l="l" t="t" r="r" b="b"/>
              <a:pathLst>
                <a:path w="1320" h="2566" extrusionOk="0">
                  <a:moveTo>
                    <a:pt x="994" y="366"/>
                  </a:moveTo>
                  <a:cubicBezTo>
                    <a:pt x="987" y="333"/>
                    <a:pt x="958" y="311"/>
                    <a:pt x="925" y="318"/>
                  </a:cubicBezTo>
                  <a:cubicBezTo>
                    <a:pt x="892" y="326"/>
                    <a:pt x="870" y="355"/>
                    <a:pt x="878" y="388"/>
                  </a:cubicBezTo>
                  <a:cubicBezTo>
                    <a:pt x="1126" y="1681"/>
                    <a:pt x="731" y="2222"/>
                    <a:pt x="560" y="2387"/>
                  </a:cubicBezTo>
                  <a:lnTo>
                    <a:pt x="125" y="55"/>
                  </a:lnTo>
                  <a:cubicBezTo>
                    <a:pt x="117" y="22"/>
                    <a:pt x="88" y="0"/>
                    <a:pt x="55" y="8"/>
                  </a:cubicBezTo>
                  <a:cubicBezTo>
                    <a:pt x="22" y="11"/>
                    <a:pt x="0" y="44"/>
                    <a:pt x="8" y="77"/>
                  </a:cubicBezTo>
                  <a:lnTo>
                    <a:pt x="461" y="2507"/>
                  </a:lnTo>
                  <a:cubicBezTo>
                    <a:pt x="465" y="2518"/>
                    <a:pt x="465" y="2526"/>
                    <a:pt x="472" y="2529"/>
                  </a:cubicBezTo>
                  <a:cubicBezTo>
                    <a:pt x="490" y="2559"/>
                    <a:pt x="527" y="2566"/>
                    <a:pt x="552" y="2548"/>
                  </a:cubicBezTo>
                  <a:cubicBezTo>
                    <a:pt x="556" y="2548"/>
                    <a:pt x="1320" y="2065"/>
                    <a:pt x="994" y="3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11"/>
            <p:cNvSpPr/>
            <p:nvPr/>
          </p:nvSpPr>
          <p:spPr>
            <a:xfrm>
              <a:off x="1507315" y="4483343"/>
              <a:ext cx="50266" cy="95383"/>
            </a:xfrm>
            <a:custGeom>
              <a:avLst/>
              <a:gdLst/>
              <a:ahLst/>
              <a:cxnLst/>
              <a:rect l="l" t="t" r="r" b="b"/>
              <a:pathLst>
                <a:path w="1181" h="2241" extrusionOk="0">
                  <a:moveTo>
                    <a:pt x="1075" y="2219"/>
                  </a:moveTo>
                  <a:cubicBezTo>
                    <a:pt x="1100" y="2241"/>
                    <a:pt x="1137" y="2237"/>
                    <a:pt x="1159" y="2211"/>
                  </a:cubicBezTo>
                  <a:cubicBezTo>
                    <a:pt x="1181" y="2186"/>
                    <a:pt x="1177" y="2149"/>
                    <a:pt x="1151" y="2127"/>
                  </a:cubicBezTo>
                  <a:cubicBezTo>
                    <a:pt x="972" y="1981"/>
                    <a:pt x="790" y="1692"/>
                    <a:pt x="629" y="1367"/>
                  </a:cubicBezTo>
                  <a:cubicBezTo>
                    <a:pt x="395" y="899"/>
                    <a:pt x="205" y="366"/>
                    <a:pt x="121" y="52"/>
                  </a:cubicBezTo>
                  <a:cubicBezTo>
                    <a:pt x="113" y="22"/>
                    <a:pt x="81" y="0"/>
                    <a:pt x="48" y="11"/>
                  </a:cubicBezTo>
                  <a:cubicBezTo>
                    <a:pt x="18" y="19"/>
                    <a:pt x="0" y="52"/>
                    <a:pt x="7" y="84"/>
                  </a:cubicBezTo>
                  <a:cubicBezTo>
                    <a:pt x="92" y="402"/>
                    <a:pt x="285" y="947"/>
                    <a:pt x="519" y="1418"/>
                  </a:cubicBezTo>
                  <a:cubicBezTo>
                    <a:pt x="691" y="1758"/>
                    <a:pt x="885" y="2065"/>
                    <a:pt x="1075" y="22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11"/>
            <p:cNvSpPr/>
            <p:nvPr/>
          </p:nvSpPr>
          <p:spPr>
            <a:xfrm>
              <a:off x="1537025" y="4441034"/>
              <a:ext cx="51671" cy="52437"/>
            </a:xfrm>
            <a:custGeom>
              <a:avLst/>
              <a:gdLst/>
              <a:ahLst/>
              <a:cxnLst/>
              <a:rect l="l" t="t" r="r" b="b"/>
              <a:pathLst>
                <a:path w="1214" h="1232" extrusionOk="0">
                  <a:moveTo>
                    <a:pt x="738" y="22"/>
                  </a:moveTo>
                  <a:cubicBezTo>
                    <a:pt x="0" y="289"/>
                    <a:pt x="1020" y="1232"/>
                    <a:pt x="1162" y="380"/>
                  </a:cubicBezTo>
                  <a:cubicBezTo>
                    <a:pt x="1213" y="77"/>
                    <a:pt x="994" y="0"/>
                    <a:pt x="738" y="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11"/>
            <p:cNvSpPr/>
            <p:nvPr/>
          </p:nvSpPr>
          <p:spPr>
            <a:xfrm>
              <a:off x="1497014" y="4425923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43" y="23"/>
                  </a:moveTo>
                  <a:cubicBezTo>
                    <a:pt x="1" y="290"/>
                    <a:pt x="1024" y="1232"/>
                    <a:pt x="1167" y="381"/>
                  </a:cubicBezTo>
                  <a:cubicBezTo>
                    <a:pt x="1214" y="78"/>
                    <a:pt x="995" y="1"/>
                    <a:pt x="743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11"/>
            <p:cNvSpPr/>
            <p:nvPr/>
          </p:nvSpPr>
          <p:spPr>
            <a:xfrm>
              <a:off x="1474625" y="4467466"/>
              <a:ext cx="51713" cy="52480"/>
            </a:xfrm>
            <a:custGeom>
              <a:avLst/>
              <a:gdLst/>
              <a:ahLst/>
              <a:cxnLst/>
              <a:rect l="l" t="t" r="r" b="b"/>
              <a:pathLst>
                <a:path w="1215" h="1233" extrusionOk="0">
                  <a:moveTo>
                    <a:pt x="739" y="23"/>
                  </a:moveTo>
                  <a:cubicBezTo>
                    <a:pt x="1" y="289"/>
                    <a:pt x="1020" y="1232"/>
                    <a:pt x="1163" y="381"/>
                  </a:cubicBezTo>
                  <a:cubicBezTo>
                    <a:pt x="1214" y="77"/>
                    <a:pt x="995" y="1"/>
                    <a:pt x="739" y="2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11"/>
            <p:cNvSpPr/>
            <p:nvPr/>
          </p:nvSpPr>
          <p:spPr>
            <a:xfrm>
              <a:off x="1503101" y="4485812"/>
              <a:ext cx="58523" cy="372762"/>
            </a:xfrm>
            <a:custGeom>
              <a:avLst/>
              <a:gdLst/>
              <a:ahLst/>
              <a:cxnLst/>
              <a:rect l="l" t="t" r="r" b="b"/>
              <a:pathLst>
                <a:path w="1375" h="8758" extrusionOk="0">
                  <a:moveTo>
                    <a:pt x="998" y="56"/>
                  </a:moveTo>
                  <a:cubicBezTo>
                    <a:pt x="991" y="23"/>
                    <a:pt x="962" y="1"/>
                    <a:pt x="929" y="8"/>
                  </a:cubicBezTo>
                  <a:cubicBezTo>
                    <a:pt x="896" y="15"/>
                    <a:pt x="874" y="45"/>
                    <a:pt x="881" y="78"/>
                  </a:cubicBezTo>
                  <a:cubicBezTo>
                    <a:pt x="1005" y="703"/>
                    <a:pt x="1166" y="1525"/>
                    <a:pt x="1210" y="2416"/>
                  </a:cubicBezTo>
                  <a:cubicBezTo>
                    <a:pt x="1258" y="3305"/>
                    <a:pt x="1185" y="4269"/>
                    <a:pt x="841" y="5183"/>
                  </a:cubicBezTo>
                  <a:cubicBezTo>
                    <a:pt x="538" y="5998"/>
                    <a:pt x="318" y="6886"/>
                    <a:pt x="176" y="7727"/>
                  </a:cubicBezTo>
                  <a:cubicBezTo>
                    <a:pt x="0" y="8724"/>
                    <a:pt x="505" y="6776"/>
                    <a:pt x="505" y="7449"/>
                  </a:cubicBezTo>
                  <a:lnTo>
                    <a:pt x="622" y="7489"/>
                  </a:lnTo>
                  <a:cubicBezTo>
                    <a:pt x="622" y="6820"/>
                    <a:pt x="117" y="8757"/>
                    <a:pt x="293" y="7745"/>
                  </a:cubicBezTo>
                  <a:cubicBezTo>
                    <a:pt x="435" y="6912"/>
                    <a:pt x="651" y="6031"/>
                    <a:pt x="954" y="5223"/>
                  </a:cubicBezTo>
                  <a:cubicBezTo>
                    <a:pt x="1302" y="4291"/>
                    <a:pt x="1375" y="3316"/>
                    <a:pt x="1331" y="2409"/>
                  </a:cubicBezTo>
                  <a:cubicBezTo>
                    <a:pt x="1287" y="1510"/>
                    <a:pt x="1122" y="684"/>
                    <a:pt x="998" y="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11"/>
            <p:cNvSpPr/>
            <p:nvPr/>
          </p:nvSpPr>
          <p:spPr>
            <a:xfrm>
              <a:off x="1785432" y="4614016"/>
              <a:ext cx="80315" cy="101426"/>
            </a:xfrm>
            <a:custGeom>
              <a:avLst/>
              <a:gdLst/>
              <a:ahLst/>
              <a:cxnLst/>
              <a:rect l="l" t="t" r="r" b="b"/>
              <a:pathLst>
                <a:path w="1887" h="2383" extrusionOk="0">
                  <a:moveTo>
                    <a:pt x="1868" y="921"/>
                  </a:moveTo>
                  <a:cubicBezTo>
                    <a:pt x="1886" y="892"/>
                    <a:pt x="1879" y="855"/>
                    <a:pt x="1850" y="841"/>
                  </a:cubicBezTo>
                  <a:cubicBezTo>
                    <a:pt x="1820" y="822"/>
                    <a:pt x="1784" y="830"/>
                    <a:pt x="1769" y="859"/>
                  </a:cubicBezTo>
                  <a:cubicBezTo>
                    <a:pt x="1064" y="1970"/>
                    <a:pt x="406" y="2094"/>
                    <a:pt x="169" y="2098"/>
                  </a:cubicBezTo>
                  <a:lnTo>
                    <a:pt x="1448" y="99"/>
                  </a:lnTo>
                  <a:cubicBezTo>
                    <a:pt x="1466" y="70"/>
                    <a:pt x="1455" y="33"/>
                    <a:pt x="1429" y="18"/>
                  </a:cubicBezTo>
                  <a:cubicBezTo>
                    <a:pt x="1400" y="0"/>
                    <a:pt x="1364" y="7"/>
                    <a:pt x="1345" y="33"/>
                  </a:cubicBezTo>
                  <a:lnTo>
                    <a:pt x="15" y="2120"/>
                  </a:lnTo>
                  <a:cubicBezTo>
                    <a:pt x="11" y="2127"/>
                    <a:pt x="8" y="2134"/>
                    <a:pt x="4" y="2142"/>
                  </a:cubicBezTo>
                  <a:cubicBezTo>
                    <a:pt x="1" y="2175"/>
                    <a:pt x="22" y="2204"/>
                    <a:pt x="55" y="2211"/>
                  </a:cubicBezTo>
                  <a:cubicBezTo>
                    <a:pt x="55" y="2211"/>
                    <a:pt x="943" y="2383"/>
                    <a:pt x="1868" y="92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11"/>
            <p:cNvSpPr/>
            <p:nvPr/>
          </p:nvSpPr>
          <p:spPr>
            <a:xfrm>
              <a:off x="1769726" y="4620529"/>
              <a:ext cx="35667" cy="101469"/>
            </a:xfrm>
            <a:custGeom>
              <a:avLst/>
              <a:gdLst/>
              <a:ahLst/>
              <a:cxnLst/>
              <a:rect l="l" t="t" r="r" b="b"/>
              <a:pathLst>
                <a:path w="838" h="2384" extrusionOk="0">
                  <a:moveTo>
                    <a:pt x="33" y="2329"/>
                  </a:moveTo>
                  <a:cubicBezTo>
                    <a:pt x="37" y="2362"/>
                    <a:pt x="66" y="2383"/>
                    <a:pt x="99" y="2380"/>
                  </a:cubicBezTo>
                  <a:cubicBezTo>
                    <a:pt x="132" y="2376"/>
                    <a:pt x="154" y="2347"/>
                    <a:pt x="150" y="2314"/>
                  </a:cubicBezTo>
                  <a:cubicBezTo>
                    <a:pt x="121" y="2087"/>
                    <a:pt x="187" y="1751"/>
                    <a:pt x="289" y="1400"/>
                  </a:cubicBezTo>
                  <a:cubicBezTo>
                    <a:pt x="439" y="903"/>
                    <a:pt x="669" y="381"/>
                    <a:pt x="819" y="96"/>
                  </a:cubicBezTo>
                  <a:cubicBezTo>
                    <a:pt x="837" y="66"/>
                    <a:pt x="826" y="34"/>
                    <a:pt x="797" y="15"/>
                  </a:cubicBezTo>
                  <a:cubicBezTo>
                    <a:pt x="768" y="1"/>
                    <a:pt x="731" y="12"/>
                    <a:pt x="717" y="41"/>
                  </a:cubicBezTo>
                  <a:cubicBezTo>
                    <a:pt x="560" y="330"/>
                    <a:pt x="329" y="863"/>
                    <a:pt x="176" y="1364"/>
                  </a:cubicBezTo>
                  <a:cubicBezTo>
                    <a:pt x="66" y="1729"/>
                    <a:pt x="0" y="2084"/>
                    <a:pt x="33" y="23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11"/>
            <p:cNvSpPr/>
            <p:nvPr/>
          </p:nvSpPr>
          <p:spPr>
            <a:xfrm>
              <a:off x="1844555" y="4617890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11"/>
                  </a:moveTo>
                  <a:cubicBezTo>
                    <a:pt x="0" y="1"/>
                    <a:pt x="99" y="1386"/>
                    <a:pt x="786" y="863"/>
                  </a:cubicBezTo>
                  <a:cubicBezTo>
                    <a:pt x="1031" y="677"/>
                    <a:pt x="925" y="468"/>
                    <a:pt x="724" y="3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11"/>
            <p:cNvSpPr/>
            <p:nvPr/>
          </p:nvSpPr>
          <p:spPr>
            <a:xfrm>
              <a:off x="1825741" y="4579624"/>
              <a:ext cx="43882" cy="58992"/>
            </a:xfrm>
            <a:custGeom>
              <a:avLst/>
              <a:gdLst/>
              <a:ahLst/>
              <a:cxnLst/>
              <a:rect l="l" t="t" r="r" b="b"/>
              <a:pathLst>
                <a:path w="1031" h="1386" extrusionOk="0">
                  <a:moveTo>
                    <a:pt x="724" y="308"/>
                  </a:moveTo>
                  <a:cubicBezTo>
                    <a:pt x="0" y="1"/>
                    <a:pt x="102" y="1386"/>
                    <a:pt x="786" y="859"/>
                  </a:cubicBezTo>
                  <a:cubicBezTo>
                    <a:pt x="1031" y="677"/>
                    <a:pt x="925" y="468"/>
                    <a:pt x="724" y="3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11"/>
            <p:cNvSpPr/>
            <p:nvPr/>
          </p:nvSpPr>
          <p:spPr>
            <a:xfrm>
              <a:off x="1780920" y="4594564"/>
              <a:ext cx="43924" cy="58821"/>
            </a:xfrm>
            <a:custGeom>
              <a:avLst/>
              <a:gdLst/>
              <a:ahLst/>
              <a:cxnLst/>
              <a:rect l="l" t="t" r="r" b="b"/>
              <a:pathLst>
                <a:path w="1032" h="1382" extrusionOk="0">
                  <a:moveTo>
                    <a:pt x="724" y="307"/>
                  </a:moveTo>
                  <a:cubicBezTo>
                    <a:pt x="1" y="0"/>
                    <a:pt x="99" y="1382"/>
                    <a:pt x="786" y="859"/>
                  </a:cubicBezTo>
                  <a:cubicBezTo>
                    <a:pt x="1031" y="676"/>
                    <a:pt x="925" y="468"/>
                    <a:pt x="72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11"/>
            <p:cNvSpPr/>
            <p:nvPr/>
          </p:nvSpPr>
          <p:spPr>
            <a:xfrm>
              <a:off x="1752445" y="4644961"/>
              <a:ext cx="75336" cy="97724"/>
            </a:xfrm>
            <a:custGeom>
              <a:avLst/>
              <a:gdLst/>
              <a:ahLst/>
              <a:cxnLst/>
              <a:rect l="l" t="t" r="r" b="b"/>
              <a:pathLst>
                <a:path w="1770" h="2296" extrusionOk="0">
                  <a:moveTo>
                    <a:pt x="1751" y="99"/>
                  </a:moveTo>
                  <a:cubicBezTo>
                    <a:pt x="1770" y="70"/>
                    <a:pt x="1759" y="33"/>
                    <a:pt x="1733" y="15"/>
                  </a:cubicBezTo>
                  <a:cubicBezTo>
                    <a:pt x="1704" y="0"/>
                    <a:pt x="1667" y="8"/>
                    <a:pt x="1649" y="37"/>
                  </a:cubicBezTo>
                  <a:cubicBezTo>
                    <a:pt x="1313" y="578"/>
                    <a:pt x="871" y="1287"/>
                    <a:pt x="293" y="1967"/>
                  </a:cubicBezTo>
                  <a:cubicBezTo>
                    <a:pt x="198" y="2076"/>
                    <a:pt x="99" y="2190"/>
                    <a:pt x="1" y="2295"/>
                  </a:cubicBezTo>
                  <a:lnTo>
                    <a:pt x="162" y="2295"/>
                  </a:lnTo>
                  <a:cubicBezTo>
                    <a:pt x="238" y="2211"/>
                    <a:pt x="311" y="2127"/>
                    <a:pt x="384" y="2043"/>
                  </a:cubicBezTo>
                  <a:cubicBezTo>
                    <a:pt x="966" y="1356"/>
                    <a:pt x="1411" y="644"/>
                    <a:pt x="1751" y="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5" name="Google Shape;865;p11"/>
          <p:cNvGrpSpPr/>
          <p:nvPr/>
        </p:nvGrpSpPr>
        <p:grpSpPr>
          <a:xfrm>
            <a:off x="-82196" y="3875424"/>
            <a:ext cx="9308392" cy="199214"/>
            <a:chOff x="0" y="3858250"/>
            <a:chExt cx="10043582" cy="201185"/>
          </a:xfrm>
        </p:grpSpPr>
        <p:sp>
          <p:nvSpPr>
            <p:cNvPr id="866" name="Google Shape;866;p11"/>
            <p:cNvSpPr/>
            <p:nvPr/>
          </p:nvSpPr>
          <p:spPr>
            <a:xfrm>
              <a:off x="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11"/>
            <p:cNvSpPr/>
            <p:nvPr/>
          </p:nvSpPr>
          <p:spPr>
            <a:xfrm>
              <a:off x="246400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11"/>
            <p:cNvSpPr/>
            <p:nvPr/>
          </p:nvSpPr>
          <p:spPr>
            <a:xfrm>
              <a:off x="4965125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11"/>
            <p:cNvSpPr/>
            <p:nvPr/>
          </p:nvSpPr>
          <p:spPr>
            <a:xfrm>
              <a:off x="7466250" y="3858250"/>
              <a:ext cx="2577332" cy="201185"/>
            </a:xfrm>
            <a:custGeom>
              <a:avLst/>
              <a:gdLst/>
              <a:ahLst/>
              <a:cxnLst/>
              <a:rect l="l" t="t" r="r" b="b"/>
              <a:pathLst>
                <a:path w="196818" h="15308" extrusionOk="0">
                  <a:moveTo>
                    <a:pt x="2058" y="1"/>
                  </a:moveTo>
                  <a:cubicBezTo>
                    <a:pt x="1" y="4655"/>
                    <a:pt x="426" y="15308"/>
                    <a:pt x="426" y="15308"/>
                  </a:cubicBezTo>
                  <a:lnTo>
                    <a:pt x="196818" y="15308"/>
                  </a:lnTo>
                  <a:lnTo>
                    <a:pt x="196818" y="9206"/>
                  </a:lnTo>
                  <a:lnTo>
                    <a:pt x="195220" y="12343"/>
                  </a:lnTo>
                  <a:cubicBezTo>
                    <a:pt x="195542" y="8539"/>
                    <a:pt x="192945" y="3036"/>
                    <a:pt x="192945" y="3035"/>
                  </a:cubicBezTo>
                  <a:lnTo>
                    <a:pt x="192945" y="3035"/>
                  </a:lnTo>
                  <a:cubicBezTo>
                    <a:pt x="194025" y="7401"/>
                    <a:pt x="192945" y="12435"/>
                    <a:pt x="192945" y="12435"/>
                  </a:cubicBezTo>
                  <a:cubicBezTo>
                    <a:pt x="192072" y="10539"/>
                    <a:pt x="191532" y="6930"/>
                    <a:pt x="191532" y="6930"/>
                  </a:cubicBezTo>
                  <a:cubicBezTo>
                    <a:pt x="190336" y="9298"/>
                    <a:pt x="190084" y="13193"/>
                    <a:pt x="190084" y="13193"/>
                  </a:cubicBezTo>
                  <a:lnTo>
                    <a:pt x="188728" y="9677"/>
                  </a:lnTo>
                  <a:lnTo>
                    <a:pt x="188176" y="12998"/>
                  </a:lnTo>
                  <a:cubicBezTo>
                    <a:pt x="186763" y="10700"/>
                    <a:pt x="187360" y="2461"/>
                    <a:pt x="187360" y="2460"/>
                  </a:cubicBezTo>
                  <a:lnTo>
                    <a:pt x="187360" y="2460"/>
                  </a:lnTo>
                  <a:cubicBezTo>
                    <a:pt x="185475" y="5597"/>
                    <a:pt x="184705" y="11964"/>
                    <a:pt x="184705" y="11964"/>
                  </a:cubicBezTo>
                  <a:cubicBezTo>
                    <a:pt x="184269" y="8608"/>
                    <a:pt x="181718" y="5506"/>
                    <a:pt x="181718" y="5505"/>
                  </a:cubicBezTo>
                  <a:lnTo>
                    <a:pt x="181718" y="5505"/>
                  </a:lnTo>
                  <a:cubicBezTo>
                    <a:pt x="182947" y="9872"/>
                    <a:pt x="182430" y="12906"/>
                    <a:pt x="182430" y="12906"/>
                  </a:cubicBezTo>
                  <a:lnTo>
                    <a:pt x="181017" y="9677"/>
                  </a:lnTo>
                  <a:lnTo>
                    <a:pt x="179822" y="12998"/>
                  </a:lnTo>
                  <a:lnTo>
                    <a:pt x="178638" y="9677"/>
                  </a:lnTo>
                  <a:lnTo>
                    <a:pt x="177006" y="13664"/>
                  </a:lnTo>
                  <a:cubicBezTo>
                    <a:pt x="177224" y="5977"/>
                    <a:pt x="174226" y="2185"/>
                    <a:pt x="174225" y="2184"/>
                  </a:cubicBezTo>
                  <a:lnTo>
                    <a:pt x="174225" y="2184"/>
                  </a:lnTo>
                  <a:cubicBezTo>
                    <a:pt x="175995" y="6930"/>
                    <a:pt x="173754" y="12435"/>
                    <a:pt x="173754" y="12435"/>
                  </a:cubicBezTo>
                  <a:cubicBezTo>
                    <a:pt x="173972" y="10159"/>
                    <a:pt x="172513" y="7654"/>
                    <a:pt x="172513" y="7654"/>
                  </a:cubicBezTo>
                  <a:cubicBezTo>
                    <a:pt x="172455" y="10091"/>
                    <a:pt x="170835" y="12056"/>
                    <a:pt x="170835" y="12056"/>
                  </a:cubicBezTo>
                  <a:cubicBezTo>
                    <a:pt x="169640" y="8160"/>
                    <a:pt x="170835" y="3989"/>
                    <a:pt x="170835" y="3988"/>
                  </a:cubicBezTo>
                  <a:lnTo>
                    <a:pt x="170835" y="3988"/>
                  </a:lnTo>
                  <a:cubicBezTo>
                    <a:pt x="167905" y="6448"/>
                    <a:pt x="167365" y="12056"/>
                    <a:pt x="167365" y="12056"/>
                  </a:cubicBezTo>
                  <a:cubicBezTo>
                    <a:pt x="166825" y="8068"/>
                    <a:pt x="168341" y="1989"/>
                    <a:pt x="168341" y="1989"/>
                  </a:cubicBezTo>
                  <a:lnTo>
                    <a:pt x="168341" y="1989"/>
                  </a:lnTo>
                  <a:cubicBezTo>
                    <a:pt x="165744" y="4264"/>
                    <a:pt x="164101" y="13389"/>
                    <a:pt x="164101" y="13389"/>
                  </a:cubicBezTo>
                  <a:lnTo>
                    <a:pt x="163032" y="9401"/>
                  </a:lnTo>
                  <a:lnTo>
                    <a:pt x="161607" y="12239"/>
                  </a:lnTo>
                  <a:cubicBezTo>
                    <a:pt x="161814" y="6609"/>
                    <a:pt x="159114" y="3702"/>
                    <a:pt x="159114" y="3701"/>
                  </a:cubicBezTo>
                  <a:lnTo>
                    <a:pt x="159114" y="3701"/>
                  </a:lnTo>
                  <a:cubicBezTo>
                    <a:pt x="160837" y="8735"/>
                    <a:pt x="158056" y="12814"/>
                    <a:pt x="158056" y="12814"/>
                  </a:cubicBezTo>
                  <a:cubicBezTo>
                    <a:pt x="156321" y="11102"/>
                    <a:pt x="156413" y="6931"/>
                    <a:pt x="156413" y="6930"/>
                  </a:cubicBezTo>
                  <a:lnTo>
                    <a:pt x="156413" y="6930"/>
                  </a:lnTo>
                  <a:cubicBezTo>
                    <a:pt x="154138" y="8918"/>
                    <a:pt x="154574" y="12998"/>
                    <a:pt x="154574" y="12998"/>
                  </a:cubicBezTo>
                  <a:lnTo>
                    <a:pt x="152954" y="9114"/>
                  </a:lnTo>
                  <a:lnTo>
                    <a:pt x="151322" y="12906"/>
                  </a:lnTo>
                  <a:cubicBezTo>
                    <a:pt x="151104" y="9114"/>
                    <a:pt x="152954" y="3127"/>
                    <a:pt x="152954" y="3127"/>
                  </a:cubicBezTo>
                  <a:lnTo>
                    <a:pt x="152954" y="3127"/>
                  </a:lnTo>
                  <a:cubicBezTo>
                    <a:pt x="150346" y="5126"/>
                    <a:pt x="148403" y="13193"/>
                    <a:pt x="148403" y="13193"/>
                  </a:cubicBezTo>
                  <a:cubicBezTo>
                    <a:pt x="148403" y="8068"/>
                    <a:pt x="145830" y="4173"/>
                    <a:pt x="145829" y="4172"/>
                  </a:cubicBezTo>
                  <a:lnTo>
                    <a:pt x="145829" y="4172"/>
                  </a:lnTo>
                  <a:cubicBezTo>
                    <a:pt x="146990" y="9585"/>
                    <a:pt x="145829" y="12435"/>
                    <a:pt x="145829" y="12435"/>
                  </a:cubicBezTo>
                  <a:lnTo>
                    <a:pt x="145370" y="9964"/>
                  </a:lnTo>
                  <a:lnTo>
                    <a:pt x="143956" y="11964"/>
                  </a:lnTo>
                  <a:lnTo>
                    <a:pt x="143462" y="8631"/>
                  </a:lnTo>
                  <a:cubicBezTo>
                    <a:pt x="142531" y="9872"/>
                    <a:pt x="141290" y="12148"/>
                    <a:pt x="141290" y="12148"/>
                  </a:cubicBezTo>
                  <a:cubicBezTo>
                    <a:pt x="140244" y="8539"/>
                    <a:pt x="142543" y="2369"/>
                    <a:pt x="142543" y="2368"/>
                  </a:cubicBezTo>
                  <a:lnTo>
                    <a:pt x="142543" y="2368"/>
                  </a:lnTo>
                  <a:cubicBezTo>
                    <a:pt x="138751" y="5023"/>
                    <a:pt x="138647" y="13101"/>
                    <a:pt x="138647" y="13101"/>
                  </a:cubicBezTo>
                  <a:cubicBezTo>
                    <a:pt x="138647" y="11297"/>
                    <a:pt x="137670" y="7654"/>
                    <a:pt x="137670" y="7654"/>
                  </a:cubicBezTo>
                  <a:cubicBezTo>
                    <a:pt x="137670" y="9711"/>
                    <a:pt x="136475" y="11676"/>
                    <a:pt x="136475" y="11676"/>
                  </a:cubicBezTo>
                  <a:cubicBezTo>
                    <a:pt x="135498" y="9401"/>
                    <a:pt x="135498" y="5413"/>
                    <a:pt x="135498" y="5413"/>
                  </a:cubicBezTo>
                  <a:cubicBezTo>
                    <a:pt x="133982" y="7873"/>
                    <a:pt x="134200" y="12435"/>
                    <a:pt x="134200" y="12435"/>
                  </a:cubicBezTo>
                  <a:cubicBezTo>
                    <a:pt x="133005" y="8252"/>
                    <a:pt x="133005" y="1"/>
                    <a:pt x="133005" y="1"/>
                  </a:cubicBezTo>
                  <a:cubicBezTo>
                    <a:pt x="132028" y="2219"/>
                    <a:pt x="131614" y="5804"/>
                    <a:pt x="131442" y="8953"/>
                  </a:cubicBezTo>
                  <a:lnTo>
                    <a:pt x="129741" y="12343"/>
                  </a:lnTo>
                  <a:cubicBezTo>
                    <a:pt x="130063" y="8539"/>
                    <a:pt x="127466" y="3035"/>
                    <a:pt x="127466" y="3035"/>
                  </a:cubicBezTo>
                  <a:lnTo>
                    <a:pt x="127466" y="3035"/>
                  </a:lnTo>
                  <a:cubicBezTo>
                    <a:pt x="128546" y="7401"/>
                    <a:pt x="127466" y="12435"/>
                    <a:pt x="127466" y="12435"/>
                  </a:cubicBezTo>
                  <a:cubicBezTo>
                    <a:pt x="126592" y="10539"/>
                    <a:pt x="126052" y="6930"/>
                    <a:pt x="126052" y="6930"/>
                  </a:cubicBezTo>
                  <a:cubicBezTo>
                    <a:pt x="124869" y="9298"/>
                    <a:pt x="124616" y="13193"/>
                    <a:pt x="124616" y="13193"/>
                  </a:cubicBezTo>
                  <a:lnTo>
                    <a:pt x="123248" y="9677"/>
                  </a:lnTo>
                  <a:lnTo>
                    <a:pt x="122697" y="12998"/>
                  </a:lnTo>
                  <a:cubicBezTo>
                    <a:pt x="121283" y="10700"/>
                    <a:pt x="121892" y="2461"/>
                    <a:pt x="121892" y="2460"/>
                  </a:cubicBezTo>
                  <a:lnTo>
                    <a:pt x="121892" y="2460"/>
                  </a:lnTo>
                  <a:cubicBezTo>
                    <a:pt x="119996" y="5597"/>
                    <a:pt x="119226" y="11964"/>
                    <a:pt x="119226" y="11964"/>
                  </a:cubicBezTo>
                  <a:cubicBezTo>
                    <a:pt x="118790" y="8608"/>
                    <a:pt x="116239" y="5506"/>
                    <a:pt x="116238" y="5505"/>
                  </a:cubicBezTo>
                  <a:lnTo>
                    <a:pt x="116238" y="5505"/>
                  </a:lnTo>
                  <a:cubicBezTo>
                    <a:pt x="117468" y="9872"/>
                    <a:pt x="116951" y="12906"/>
                    <a:pt x="116951" y="12906"/>
                  </a:cubicBezTo>
                  <a:lnTo>
                    <a:pt x="115537" y="9677"/>
                  </a:lnTo>
                  <a:lnTo>
                    <a:pt x="114354" y="12998"/>
                  </a:lnTo>
                  <a:lnTo>
                    <a:pt x="113159" y="9677"/>
                  </a:lnTo>
                  <a:lnTo>
                    <a:pt x="111538" y="13664"/>
                  </a:lnTo>
                  <a:cubicBezTo>
                    <a:pt x="111745" y="5977"/>
                    <a:pt x="108746" y="2185"/>
                    <a:pt x="108746" y="2184"/>
                  </a:cubicBezTo>
                  <a:lnTo>
                    <a:pt x="108746" y="2184"/>
                  </a:lnTo>
                  <a:cubicBezTo>
                    <a:pt x="110516" y="6930"/>
                    <a:pt x="108286" y="12435"/>
                    <a:pt x="108286" y="12435"/>
                  </a:cubicBezTo>
                  <a:cubicBezTo>
                    <a:pt x="108493" y="10159"/>
                    <a:pt x="107034" y="7654"/>
                    <a:pt x="107034" y="7654"/>
                  </a:cubicBezTo>
                  <a:cubicBezTo>
                    <a:pt x="106976" y="10091"/>
                    <a:pt x="105356" y="12056"/>
                    <a:pt x="105356" y="12056"/>
                  </a:cubicBezTo>
                  <a:cubicBezTo>
                    <a:pt x="104161" y="8160"/>
                    <a:pt x="105356" y="3989"/>
                    <a:pt x="105356" y="3988"/>
                  </a:cubicBezTo>
                  <a:lnTo>
                    <a:pt x="105356" y="3988"/>
                  </a:lnTo>
                  <a:cubicBezTo>
                    <a:pt x="102426" y="6448"/>
                    <a:pt x="101885" y="12056"/>
                    <a:pt x="101885" y="12056"/>
                  </a:cubicBezTo>
                  <a:cubicBezTo>
                    <a:pt x="101345" y="8068"/>
                    <a:pt x="102862" y="1989"/>
                    <a:pt x="102862" y="1989"/>
                  </a:cubicBezTo>
                  <a:lnTo>
                    <a:pt x="102862" y="1989"/>
                  </a:lnTo>
                  <a:cubicBezTo>
                    <a:pt x="100265" y="4264"/>
                    <a:pt x="98622" y="13389"/>
                    <a:pt x="98622" y="13389"/>
                  </a:cubicBezTo>
                  <a:lnTo>
                    <a:pt x="97553" y="9401"/>
                  </a:lnTo>
                  <a:lnTo>
                    <a:pt x="96128" y="12239"/>
                  </a:lnTo>
                  <a:cubicBezTo>
                    <a:pt x="96335" y="6609"/>
                    <a:pt x="93635" y="3701"/>
                    <a:pt x="93634" y="3701"/>
                  </a:cubicBezTo>
                  <a:lnTo>
                    <a:pt x="93634" y="3701"/>
                  </a:lnTo>
                  <a:cubicBezTo>
                    <a:pt x="95358" y="8735"/>
                    <a:pt x="92577" y="12814"/>
                    <a:pt x="92577" y="12814"/>
                  </a:cubicBezTo>
                  <a:cubicBezTo>
                    <a:pt x="90854" y="11102"/>
                    <a:pt x="90945" y="6931"/>
                    <a:pt x="90945" y="6930"/>
                  </a:cubicBezTo>
                  <a:lnTo>
                    <a:pt x="90945" y="6930"/>
                  </a:lnTo>
                  <a:cubicBezTo>
                    <a:pt x="88670" y="8918"/>
                    <a:pt x="89095" y="13009"/>
                    <a:pt x="89095" y="13009"/>
                  </a:cubicBezTo>
                  <a:lnTo>
                    <a:pt x="87475" y="9114"/>
                  </a:lnTo>
                  <a:lnTo>
                    <a:pt x="85855" y="12906"/>
                  </a:lnTo>
                  <a:cubicBezTo>
                    <a:pt x="85636" y="9114"/>
                    <a:pt x="87475" y="3127"/>
                    <a:pt x="87475" y="3127"/>
                  </a:cubicBezTo>
                  <a:lnTo>
                    <a:pt x="87475" y="3127"/>
                  </a:lnTo>
                  <a:cubicBezTo>
                    <a:pt x="84878" y="5126"/>
                    <a:pt x="82924" y="13193"/>
                    <a:pt x="82924" y="13193"/>
                  </a:cubicBezTo>
                  <a:cubicBezTo>
                    <a:pt x="82924" y="8068"/>
                    <a:pt x="80350" y="4173"/>
                    <a:pt x="80350" y="4172"/>
                  </a:cubicBezTo>
                  <a:lnTo>
                    <a:pt x="80350" y="4172"/>
                  </a:lnTo>
                  <a:cubicBezTo>
                    <a:pt x="81522" y="9585"/>
                    <a:pt x="80350" y="12435"/>
                    <a:pt x="80350" y="12435"/>
                  </a:cubicBezTo>
                  <a:lnTo>
                    <a:pt x="79891" y="9964"/>
                  </a:lnTo>
                  <a:lnTo>
                    <a:pt x="78477" y="11964"/>
                  </a:lnTo>
                  <a:lnTo>
                    <a:pt x="77983" y="8631"/>
                  </a:lnTo>
                  <a:cubicBezTo>
                    <a:pt x="77064" y="9872"/>
                    <a:pt x="75811" y="12148"/>
                    <a:pt x="75811" y="12148"/>
                  </a:cubicBezTo>
                  <a:cubicBezTo>
                    <a:pt x="74765" y="8539"/>
                    <a:pt x="77075" y="2368"/>
                    <a:pt x="77075" y="2368"/>
                  </a:cubicBezTo>
                  <a:lnTo>
                    <a:pt x="77075" y="2368"/>
                  </a:lnTo>
                  <a:cubicBezTo>
                    <a:pt x="73283" y="5034"/>
                    <a:pt x="73168" y="13101"/>
                    <a:pt x="73168" y="13101"/>
                  </a:cubicBezTo>
                  <a:cubicBezTo>
                    <a:pt x="73168" y="11297"/>
                    <a:pt x="72191" y="7654"/>
                    <a:pt x="72191" y="7654"/>
                  </a:cubicBezTo>
                  <a:cubicBezTo>
                    <a:pt x="72191" y="9711"/>
                    <a:pt x="71007" y="11676"/>
                    <a:pt x="71007" y="11676"/>
                  </a:cubicBezTo>
                  <a:cubicBezTo>
                    <a:pt x="70031" y="9401"/>
                    <a:pt x="70031" y="5413"/>
                    <a:pt x="70031" y="5413"/>
                  </a:cubicBezTo>
                  <a:cubicBezTo>
                    <a:pt x="68514" y="7873"/>
                    <a:pt x="68721" y="12435"/>
                    <a:pt x="68721" y="12435"/>
                  </a:cubicBezTo>
                  <a:cubicBezTo>
                    <a:pt x="67537" y="8252"/>
                    <a:pt x="67537" y="1"/>
                    <a:pt x="67537" y="1"/>
                  </a:cubicBezTo>
                  <a:cubicBezTo>
                    <a:pt x="66514" y="2311"/>
                    <a:pt x="66101" y="6103"/>
                    <a:pt x="65951" y="9332"/>
                  </a:cubicBezTo>
                  <a:lnTo>
                    <a:pt x="64262" y="12343"/>
                  </a:lnTo>
                  <a:cubicBezTo>
                    <a:pt x="64595" y="8539"/>
                    <a:pt x="61987" y="3035"/>
                    <a:pt x="61987" y="3035"/>
                  </a:cubicBezTo>
                  <a:lnTo>
                    <a:pt x="61987" y="3035"/>
                  </a:lnTo>
                  <a:cubicBezTo>
                    <a:pt x="63067" y="7401"/>
                    <a:pt x="61987" y="12435"/>
                    <a:pt x="61987" y="12435"/>
                  </a:cubicBezTo>
                  <a:cubicBezTo>
                    <a:pt x="61125" y="10539"/>
                    <a:pt x="60585" y="6930"/>
                    <a:pt x="60585" y="6930"/>
                  </a:cubicBezTo>
                  <a:cubicBezTo>
                    <a:pt x="59389" y="9298"/>
                    <a:pt x="59137" y="13193"/>
                    <a:pt x="59137" y="13193"/>
                  </a:cubicBezTo>
                  <a:lnTo>
                    <a:pt x="57769" y="9677"/>
                  </a:lnTo>
                  <a:lnTo>
                    <a:pt x="57218" y="13009"/>
                  </a:lnTo>
                  <a:cubicBezTo>
                    <a:pt x="55816" y="10700"/>
                    <a:pt x="56413" y="2461"/>
                    <a:pt x="56413" y="2460"/>
                  </a:cubicBezTo>
                  <a:lnTo>
                    <a:pt x="56413" y="2460"/>
                  </a:lnTo>
                  <a:cubicBezTo>
                    <a:pt x="54517" y="5597"/>
                    <a:pt x="53747" y="11964"/>
                    <a:pt x="53747" y="11964"/>
                  </a:cubicBezTo>
                  <a:cubicBezTo>
                    <a:pt x="53322" y="8608"/>
                    <a:pt x="50760" y="5506"/>
                    <a:pt x="50759" y="5505"/>
                  </a:cubicBezTo>
                  <a:lnTo>
                    <a:pt x="50759" y="5505"/>
                  </a:lnTo>
                  <a:cubicBezTo>
                    <a:pt x="52000" y="9872"/>
                    <a:pt x="51472" y="12906"/>
                    <a:pt x="51472" y="12906"/>
                  </a:cubicBezTo>
                  <a:lnTo>
                    <a:pt x="50070" y="9677"/>
                  </a:lnTo>
                  <a:lnTo>
                    <a:pt x="48875" y="13009"/>
                  </a:lnTo>
                  <a:lnTo>
                    <a:pt x="47680" y="9677"/>
                  </a:lnTo>
                  <a:lnTo>
                    <a:pt x="46059" y="13664"/>
                  </a:lnTo>
                  <a:cubicBezTo>
                    <a:pt x="46278" y="5977"/>
                    <a:pt x="43279" y="2185"/>
                    <a:pt x="43278" y="2184"/>
                  </a:cubicBezTo>
                  <a:lnTo>
                    <a:pt x="43278" y="2184"/>
                  </a:lnTo>
                  <a:cubicBezTo>
                    <a:pt x="45036" y="6930"/>
                    <a:pt x="42807" y="12435"/>
                    <a:pt x="42807" y="12435"/>
                  </a:cubicBezTo>
                  <a:cubicBezTo>
                    <a:pt x="43025" y="10159"/>
                    <a:pt x="41554" y="7654"/>
                    <a:pt x="41554" y="7654"/>
                  </a:cubicBezTo>
                  <a:cubicBezTo>
                    <a:pt x="41497" y="10091"/>
                    <a:pt x="39877" y="12056"/>
                    <a:pt x="39877" y="12056"/>
                  </a:cubicBezTo>
                  <a:cubicBezTo>
                    <a:pt x="38693" y="8160"/>
                    <a:pt x="39877" y="3989"/>
                    <a:pt x="39877" y="3988"/>
                  </a:cubicBezTo>
                  <a:lnTo>
                    <a:pt x="39877" y="3988"/>
                  </a:lnTo>
                  <a:cubicBezTo>
                    <a:pt x="36958" y="6448"/>
                    <a:pt x="36418" y="12056"/>
                    <a:pt x="36418" y="12056"/>
                  </a:cubicBezTo>
                  <a:cubicBezTo>
                    <a:pt x="35866" y="8068"/>
                    <a:pt x="37383" y="1989"/>
                    <a:pt x="37383" y="1989"/>
                  </a:cubicBezTo>
                  <a:lnTo>
                    <a:pt x="37383" y="1989"/>
                  </a:lnTo>
                  <a:cubicBezTo>
                    <a:pt x="34786" y="4264"/>
                    <a:pt x="33143" y="13389"/>
                    <a:pt x="33143" y="13389"/>
                  </a:cubicBezTo>
                  <a:lnTo>
                    <a:pt x="32074" y="9401"/>
                  </a:lnTo>
                  <a:lnTo>
                    <a:pt x="30660" y="12239"/>
                  </a:lnTo>
                  <a:cubicBezTo>
                    <a:pt x="30856" y="6620"/>
                    <a:pt x="28167" y="3701"/>
                    <a:pt x="28167" y="3701"/>
                  </a:cubicBezTo>
                  <a:lnTo>
                    <a:pt x="28167" y="3701"/>
                  </a:lnTo>
                  <a:cubicBezTo>
                    <a:pt x="29879" y="8735"/>
                    <a:pt x="27098" y="12814"/>
                    <a:pt x="27098" y="12814"/>
                  </a:cubicBezTo>
                  <a:cubicBezTo>
                    <a:pt x="25374" y="11102"/>
                    <a:pt x="25466" y="6931"/>
                    <a:pt x="25466" y="6930"/>
                  </a:cubicBezTo>
                  <a:lnTo>
                    <a:pt x="25466" y="6930"/>
                  </a:lnTo>
                  <a:cubicBezTo>
                    <a:pt x="23191" y="8918"/>
                    <a:pt x="23628" y="13009"/>
                    <a:pt x="23628" y="13009"/>
                  </a:cubicBezTo>
                  <a:lnTo>
                    <a:pt x="21996" y="9114"/>
                  </a:lnTo>
                  <a:lnTo>
                    <a:pt x="20375" y="12906"/>
                  </a:lnTo>
                  <a:cubicBezTo>
                    <a:pt x="20157" y="9114"/>
                    <a:pt x="21996" y="3127"/>
                    <a:pt x="21996" y="3127"/>
                  </a:cubicBezTo>
                  <a:lnTo>
                    <a:pt x="21996" y="3127"/>
                  </a:lnTo>
                  <a:cubicBezTo>
                    <a:pt x="19399" y="5126"/>
                    <a:pt x="17445" y="13193"/>
                    <a:pt x="17445" y="13193"/>
                  </a:cubicBezTo>
                  <a:cubicBezTo>
                    <a:pt x="17445" y="8068"/>
                    <a:pt x="14871" y="4173"/>
                    <a:pt x="14871" y="4172"/>
                  </a:cubicBezTo>
                  <a:lnTo>
                    <a:pt x="14871" y="4172"/>
                  </a:lnTo>
                  <a:cubicBezTo>
                    <a:pt x="16043" y="9585"/>
                    <a:pt x="14871" y="12435"/>
                    <a:pt x="14871" y="12435"/>
                  </a:cubicBezTo>
                  <a:lnTo>
                    <a:pt x="14411" y="9964"/>
                  </a:lnTo>
                  <a:lnTo>
                    <a:pt x="12998" y="11964"/>
                  </a:lnTo>
                  <a:lnTo>
                    <a:pt x="12515" y="8643"/>
                  </a:lnTo>
                  <a:cubicBezTo>
                    <a:pt x="11584" y="9872"/>
                    <a:pt x="10332" y="12148"/>
                    <a:pt x="10332" y="12148"/>
                  </a:cubicBezTo>
                  <a:cubicBezTo>
                    <a:pt x="9298" y="8539"/>
                    <a:pt x="11596" y="2368"/>
                    <a:pt x="11596" y="2368"/>
                  </a:cubicBezTo>
                  <a:lnTo>
                    <a:pt x="11596" y="2368"/>
                  </a:lnTo>
                  <a:cubicBezTo>
                    <a:pt x="7804" y="5034"/>
                    <a:pt x="7689" y="13101"/>
                    <a:pt x="7689" y="13101"/>
                  </a:cubicBezTo>
                  <a:cubicBezTo>
                    <a:pt x="7689" y="11297"/>
                    <a:pt x="6712" y="7654"/>
                    <a:pt x="6712" y="7654"/>
                  </a:cubicBezTo>
                  <a:cubicBezTo>
                    <a:pt x="6712" y="9711"/>
                    <a:pt x="5528" y="11676"/>
                    <a:pt x="5528" y="11676"/>
                  </a:cubicBezTo>
                  <a:cubicBezTo>
                    <a:pt x="4552" y="9401"/>
                    <a:pt x="4552" y="5413"/>
                    <a:pt x="4552" y="5413"/>
                  </a:cubicBezTo>
                  <a:cubicBezTo>
                    <a:pt x="3035" y="7873"/>
                    <a:pt x="3253" y="12435"/>
                    <a:pt x="3253" y="12435"/>
                  </a:cubicBezTo>
                  <a:cubicBezTo>
                    <a:pt x="2058" y="8263"/>
                    <a:pt x="2058" y="1"/>
                    <a:pt x="20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0" name="Google Shape;870;p11"/>
          <p:cNvGrpSpPr/>
          <p:nvPr/>
        </p:nvGrpSpPr>
        <p:grpSpPr>
          <a:xfrm>
            <a:off x="1019670" y="3798266"/>
            <a:ext cx="1328754" cy="443551"/>
            <a:chOff x="5051655" y="3990453"/>
            <a:chExt cx="818349" cy="273173"/>
          </a:xfrm>
        </p:grpSpPr>
        <p:sp>
          <p:nvSpPr>
            <p:cNvPr id="871" name="Google Shape;871;p11"/>
            <p:cNvSpPr/>
            <p:nvPr/>
          </p:nvSpPr>
          <p:spPr>
            <a:xfrm>
              <a:off x="5051655" y="3990453"/>
              <a:ext cx="818349" cy="257929"/>
            </a:xfrm>
            <a:custGeom>
              <a:avLst/>
              <a:gdLst/>
              <a:ahLst/>
              <a:cxnLst/>
              <a:rect l="l" t="t" r="r" b="b"/>
              <a:pathLst>
                <a:path w="19227" h="6060" extrusionOk="0">
                  <a:moveTo>
                    <a:pt x="18463" y="6060"/>
                  </a:moveTo>
                  <a:lnTo>
                    <a:pt x="0" y="6060"/>
                  </a:lnTo>
                  <a:cubicBezTo>
                    <a:pt x="0" y="6060"/>
                    <a:pt x="1235" y="4032"/>
                    <a:pt x="2529" y="3911"/>
                  </a:cubicBezTo>
                  <a:cubicBezTo>
                    <a:pt x="3823" y="3794"/>
                    <a:pt x="4645" y="4529"/>
                    <a:pt x="4645" y="4529"/>
                  </a:cubicBezTo>
                  <a:cubicBezTo>
                    <a:pt x="4645" y="4529"/>
                    <a:pt x="3381" y="943"/>
                    <a:pt x="5292" y="680"/>
                  </a:cubicBezTo>
                  <a:cubicBezTo>
                    <a:pt x="7203" y="414"/>
                    <a:pt x="8113" y="4353"/>
                    <a:pt x="8113" y="4353"/>
                  </a:cubicBezTo>
                  <a:cubicBezTo>
                    <a:pt x="8113" y="4353"/>
                    <a:pt x="7174" y="1"/>
                    <a:pt x="9465" y="33"/>
                  </a:cubicBezTo>
                  <a:cubicBezTo>
                    <a:pt x="11760" y="63"/>
                    <a:pt x="11936" y="3531"/>
                    <a:pt x="11936" y="3531"/>
                  </a:cubicBezTo>
                  <a:cubicBezTo>
                    <a:pt x="11936" y="3531"/>
                    <a:pt x="12904" y="856"/>
                    <a:pt x="14140" y="1148"/>
                  </a:cubicBezTo>
                  <a:cubicBezTo>
                    <a:pt x="15375" y="1444"/>
                    <a:pt x="14816" y="4061"/>
                    <a:pt x="14816" y="4061"/>
                  </a:cubicBezTo>
                  <a:cubicBezTo>
                    <a:pt x="14816" y="4061"/>
                    <a:pt x="19227" y="3059"/>
                    <a:pt x="18463" y="60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11"/>
            <p:cNvSpPr/>
            <p:nvPr/>
          </p:nvSpPr>
          <p:spPr>
            <a:xfrm>
              <a:off x="5403367" y="4017056"/>
              <a:ext cx="32390" cy="155140"/>
            </a:xfrm>
            <a:custGeom>
              <a:avLst/>
              <a:gdLst/>
              <a:ahLst/>
              <a:cxnLst/>
              <a:rect l="l" t="t" r="r" b="b"/>
              <a:pathLst>
                <a:path w="761" h="3645" extrusionOk="0">
                  <a:moveTo>
                    <a:pt x="504" y="2698"/>
                  </a:moveTo>
                  <a:cubicBezTo>
                    <a:pt x="442" y="2369"/>
                    <a:pt x="387" y="2058"/>
                    <a:pt x="355" y="1722"/>
                  </a:cubicBezTo>
                  <a:cubicBezTo>
                    <a:pt x="329" y="1429"/>
                    <a:pt x="530" y="30"/>
                    <a:pt x="523" y="1"/>
                  </a:cubicBezTo>
                  <a:cubicBezTo>
                    <a:pt x="161" y="96"/>
                    <a:pt x="0" y="1408"/>
                    <a:pt x="0" y="1740"/>
                  </a:cubicBezTo>
                  <a:cubicBezTo>
                    <a:pt x="7" y="2102"/>
                    <a:pt x="51" y="2420"/>
                    <a:pt x="117" y="2774"/>
                  </a:cubicBezTo>
                  <a:cubicBezTo>
                    <a:pt x="150" y="2950"/>
                    <a:pt x="179" y="3644"/>
                    <a:pt x="464" y="3549"/>
                  </a:cubicBezTo>
                  <a:cubicBezTo>
                    <a:pt x="760" y="3523"/>
                    <a:pt x="563" y="2997"/>
                    <a:pt x="504" y="26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11"/>
            <p:cNvSpPr/>
            <p:nvPr/>
          </p:nvSpPr>
          <p:spPr>
            <a:xfrm>
              <a:off x="5246687" y="4032294"/>
              <a:ext cx="34603" cy="148458"/>
            </a:xfrm>
            <a:custGeom>
              <a:avLst/>
              <a:gdLst/>
              <a:ahLst/>
              <a:cxnLst/>
              <a:rect l="l" t="t" r="r" b="b"/>
              <a:pathLst>
                <a:path w="813" h="3488" extrusionOk="0">
                  <a:moveTo>
                    <a:pt x="549" y="2562"/>
                  </a:moveTo>
                  <a:cubicBezTo>
                    <a:pt x="487" y="2270"/>
                    <a:pt x="418" y="1989"/>
                    <a:pt x="370" y="1693"/>
                  </a:cubicBezTo>
                  <a:cubicBezTo>
                    <a:pt x="326" y="1375"/>
                    <a:pt x="465" y="8"/>
                    <a:pt x="458" y="1"/>
                  </a:cubicBezTo>
                  <a:cubicBezTo>
                    <a:pt x="118" y="132"/>
                    <a:pt x="1" y="1378"/>
                    <a:pt x="16" y="1729"/>
                  </a:cubicBezTo>
                  <a:cubicBezTo>
                    <a:pt x="41" y="2051"/>
                    <a:pt x="96" y="2336"/>
                    <a:pt x="162" y="2647"/>
                  </a:cubicBezTo>
                  <a:cubicBezTo>
                    <a:pt x="228" y="2932"/>
                    <a:pt x="253" y="3487"/>
                    <a:pt x="509" y="3407"/>
                  </a:cubicBezTo>
                  <a:cubicBezTo>
                    <a:pt x="812" y="3392"/>
                    <a:pt x="608" y="2837"/>
                    <a:pt x="549" y="256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11"/>
            <p:cNvSpPr/>
            <p:nvPr/>
          </p:nvSpPr>
          <p:spPr>
            <a:xfrm>
              <a:off x="5088048" y="4169054"/>
              <a:ext cx="138158" cy="59290"/>
            </a:xfrm>
            <a:custGeom>
              <a:avLst/>
              <a:gdLst/>
              <a:ahLst/>
              <a:cxnLst/>
              <a:rect l="l" t="t" r="r" b="b"/>
              <a:pathLst>
                <a:path w="3246" h="1393" extrusionOk="0">
                  <a:moveTo>
                    <a:pt x="925" y="819"/>
                  </a:moveTo>
                  <a:cubicBezTo>
                    <a:pt x="958" y="793"/>
                    <a:pt x="991" y="767"/>
                    <a:pt x="1027" y="738"/>
                  </a:cubicBezTo>
                  <a:cubicBezTo>
                    <a:pt x="1228" y="588"/>
                    <a:pt x="1396" y="493"/>
                    <a:pt x="1634" y="413"/>
                  </a:cubicBezTo>
                  <a:cubicBezTo>
                    <a:pt x="2204" y="245"/>
                    <a:pt x="3205" y="380"/>
                    <a:pt x="3246" y="358"/>
                  </a:cubicBezTo>
                  <a:cubicBezTo>
                    <a:pt x="3096" y="55"/>
                    <a:pt x="1908" y="0"/>
                    <a:pt x="1539" y="69"/>
                  </a:cubicBezTo>
                  <a:cubicBezTo>
                    <a:pt x="1246" y="143"/>
                    <a:pt x="1038" y="245"/>
                    <a:pt x="790" y="420"/>
                  </a:cubicBezTo>
                  <a:cubicBezTo>
                    <a:pt x="749" y="450"/>
                    <a:pt x="709" y="482"/>
                    <a:pt x="673" y="512"/>
                  </a:cubicBezTo>
                  <a:cubicBezTo>
                    <a:pt x="541" y="629"/>
                    <a:pt x="0" y="1034"/>
                    <a:pt x="263" y="1199"/>
                  </a:cubicBezTo>
                  <a:cubicBezTo>
                    <a:pt x="450" y="1392"/>
                    <a:pt x="658" y="1049"/>
                    <a:pt x="925" y="8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11"/>
            <p:cNvSpPr/>
            <p:nvPr/>
          </p:nvSpPr>
          <p:spPr>
            <a:xfrm>
              <a:off x="5576010" y="4047405"/>
              <a:ext cx="73165" cy="107811"/>
            </a:xfrm>
            <a:custGeom>
              <a:avLst/>
              <a:gdLst/>
              <a:ahLst/>
              <a:cxnLst/>
              <a:rect l="l" t="t" r="r" b="b"/>
              <a:pathLst>
                <a:path w="1719" h="2533" extrusionOk="0">
                  <a:moveTo>
                    <a:pt x="589" y="1992"/>
                  </a:moveTo>
                  <a:cubicBezTo>
                    <a:pt x="662" y="1780"/>
                    <a:pt x="732" y="1583"/>
                    <a:pt x="819" y="1378"/>
                  </a:cubicBezTo>
                  <a:cubicBezTo>
                    <a:pt x="925" y="1129"/>
                    <a:pt x="1028" y="921"/>
                    <a:pt x="1181" y="698"/>
                  </a:cubicBezTo>
                  <a:cubicBezTo>
                    <a:pt x="1232" y="625"/>
                    <a:pt x="1718" y="146"/>
                    <a:pt x="1718" y="128"/>
                  </a:cubicBezTo>
                  <a:cubicBezTo>
                    <a:pt x="1587" y="0"/>
                    <a:pt x="1064" y="420"/>
                    <a:pt x="965" y="515"/>
                  </a:cubicBezTo>
                  <a:cubicBezTo>
                    <a:pt x="757" y="735"/>
                    <a:pt x="618" y="947"/>
                    <a:pt x="479" y="1217"/>
                  </a:cubicBezTo>
                  <a:cubicBezTo>
                    <a:pt x="377" y="1429"/>
                    <a:pt x="293" y="1634"/>
                    <a:pt x="213" y="1857"/>
                  </a:cubicBezTo>
                  <a:cubicBezTo>
                    <a:pt x="99" y="2189"/>
                    <a:pt x="1" y="2251"/>
                    <a:pt x="213" y="2372"/>
                  </a:cubicBezTo>
                  <a:cubicBezTo>
                    <a:pt x="454" y="2533"/>
                    <a:pt x="479" y="2288"/>
                    <a:pt x="589" y="199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11"/>
            <p:cNvSpPr/>
            <p:nvPr/>
          </p:nvSpPr>
          <p:spPr>
            <a:xfrm>
              <a:off x="5352162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3" y="2080"/>
                    <a:pt x="1382" y="2018"/>
                  </a:cubicBezTo>
                  <a:cubicBezTo>
                    <a:pt x="2087" y="1959"/>
                    <a:pt x="2537" y="2336"/>
                    <a:pt x="2537" y="2336"/>
                  </a:cubicBezTo>
                  <a:cubicBezTo>
                    <a:pt x="2537" y="2336"/>
                    <a:pt x="1846" y="486"/>
                    <a:pt x="2891" y="348"/>
                  </a:cubicBezTo>
                  <a:cubicBezTo>
                    <a:pt x="3933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399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11"/>
            <p:cNvSpPr/>
            <p:nvPr/>
          </p:nvSpPr>
          <p:spPr>
            <a:xfrm>
              <a:off x="5544299" y="4144282"/>
              <a:ext cx="17621" cy="80188"/>
            </a:xfrm>
            <a:custGeom>
              <a:avLst/>
              <a:gdLst/>
              <a:ahLst/>
              <a:cxnLst/>
              <a:rect l="l" t="t" r="r" b="b"/>
              <a:pathLst>
                <a:path w="414" h="1884" extrusionOk="0">
                  <a:moveTo>
                    <a:pt x="278" y="1393"/>
                  </a:moveTo>
                  <a:cubicBezTo>
                    <a:pt x="241" y="1225"/>
                    <a:pt x="212" y="1061"/>
                    <a:pt x="194" y="889"/>
                  </a:cubicBezTo>
                  <a:cubicBezTo>
                    <a:pt x="179" y="739"/>
                    <a:pt x="289" y="16"/>
                    <a:pt x="285" y="1"/>
                  </a:cubicBezTo>
                  <a:cubicBezTo>
                    <a:pt x="88" y="48"/>
                    <a:pt x="0" y="728"/>
                    <a:pt x="0" y="900"/>
                  </a:cubicBezTo>
                  <a:cubicBezTo>
                    <a:pt x="4" y="1083"/>
                    <a:pt x="26" y="1251"/>
                    <a:pt x="62" y="1430"/>
                  </a:cubicBezTo>
                  <a:cubicBezTo>
                    <a:pt x="84" y="1521"/>
                    <a:pt x="99" y="1883"/>
                    <a:pt x="252" y="1832"/>
                  </a:cubicBezTo>
                  <a:cubicBezTo>
                    <a:pt x="413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11"/>
            <p:cNvSpPr/>
            <p:nvPr/>
          </p:nvSpPr>
          <p:spPr>
            <a:xfrm>
              <a:off x="5458744" y="4152071"/>
              <a:ext cx="18855" cy="76740"/>
            </a:xfrm>
            <a:custGeom>
              <a:avLst/>
              <a:gdLst/>
              <a:ahLst/>
              <a:cxnLst/>
              <a:rect l="l" t="t" r="r" b="b"/>
              <a:pathLst>
                <a:path w="443" h="1803" extrusionOk="0">
                  <a:moveTo>
                    <a:pt x="300" y="1324"/>
                  </a:moveTo>
                  <a:cubicBezTo>
                    <a:pt x="263" y="1174"/>
                    <a:pt x="227" y="1028"/>
                    <a:pt x="201" y="874"/>
                  </a:cubicBezTo>
                  <a:cubicBezTo>
                    <a:pt x="179" y="710"/>
                    <a:pt x="252" y="8"/>
                    <a:pt x="249" y="1"/>
                  </a:cubicBezTo>
                  <a:cubicBezTo>
                    <a:pt x="62" y="70"/>
                    <a:pt x="0" y="713"/>
                    <a:pt x="7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78" y="1762"/>
                  </a:cubicBezTo>
                  <a:cubicBezTo>
                    <a:pt x="442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11"/>
            <p:cNvSpPr/>
            <p:nvPr/>
          </p:nvSpPr>
          <p:spPr>
            <a:xfrm>
              <a:off x="5372082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69" y="304"/>
                    <a:pt x="761" y="257"/>
                    <a:pt x="892" y="213"/>
                  </a:cubicBezTo>
                  <a:cubicBezTo>
                    <a:pt x="1203" y="129"/>
                    <a:pt x="1751" y="198"/>
                    <a:pt x="1773" y="187"/>
                  </a:cubicBezTo>
                  <a:cubicBezTo>
                    <a:pt x="1689" y="30"/>
                    <a:pt x="1042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66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59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11"/>
            <p:cNvSpPr/>
            <p:nvPr/>
          </p:nvSpPr>
          <p:spPr>
            <a:xfrm>
              <a:off x="5638537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3" y="917"/>
                    <a:pt x="403" y="815"/>
                    <a:pt x="450" y="709"/>
                  </a:cubicBezTo>
                  <a:cubicBezTo>
                    <a:pt x="505" y="581"/>
                    <a:pt x="564" y="475"/>
                    <a:pt x="648" y="358"/>
                  </a:cubicBezTo>
                  <a:cubicBezTo>
                    <a:pt x="677" y="322"/>
                    <a:pt x="940" y="73"/>
                    <a:pt x="940" y="66"/>
                  </a:cubicBezTo>
                  <a:cubicBezTo>
                    <a:pt x="871" y="0"/>
                    <a:pt x="582" y="216"/>
                    <a:pt x="531" y="263"/>
                  </a:cubicBezTo>
                  <a:cubicBezTo>
                    <a:pt x="414" y="376"/>
                    <a:pt x="341" y="486"/>
                    <a:pt x="264" y="625"/>
                  </a:cubicBezTo>
                  <a:cubicBezTo>
                    <a:pt x="205" y="738"/>
                    <a:pt x="162" y="841"/>
                    <a:pt x="118" y="958"/>
                  </a:cubicBezTo>
                  <a:cubicBezTo>
                    <a:pt x="56" y="1129"/>
                    <a:pt x="1" y="1162"/>
                    <a:pt x="118" y="1221"/>
                  </a:cubicBezTo>
                  <a:cubicBezTo>
                    <a:pt x="249" y="1305"/>
                    <a:pt x="264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1" name="Google Shape;881;p11"/>
          <p:cNvGrpSpPr/>
          <p:nvPr/>
        </p:nvGrpSpPr>
        <p:grpSpPr>
          <a:xfrm>
            <a:off x="6593067" y="3854592"/>
            <a:ext cx="1616012" cy="387225"/>
            <a:chOff x="6548528" y="4025143"/>
            <a:chExt cx="995265" cy="238483"/>
          </a:xfrm>
        </p:grpSpPr>
        <p:sp>
          <p:nvSpPr>
            <p:cNvPr id="882" name="Google Shape;882;p11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11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11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11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11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11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11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11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11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11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11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11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11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11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11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7" name="Google Shape;897;p11"/>
          <p:cNvGrpSpPr/>
          <p:nvPr/>
        </p:nvGrpSpPr>
        <p:grpSpPr>
          <a:xfrm flipH="1">
            <a:off x="2570917" y="4503780"/>
            <a:ext cx="1616012" cy="387225"/>
            <a:chOff x="6548528" y="4025143"/>
            <a:chExt cx="995265" cy="238483"/>
          </a:xfrm>
        </p:grpSpPr>
        <p:sp>
          <p:nvSpPr>
            <p:cNvPr id="898" name="Google Shape;898;p11"/>
            <p:cNvSpPr/>
            <p:nvPr/>
          </p:nvSpPr>
          <p:spPr>
            <a:xfrm>
              <a:off x="6548528" y="4025143"/>
              <a:ext cx="708410" cy="223240"/>
            </a:xfrm>
            <a:custGeom>
              <a:avLst/>
              <a:gdLst/>
              <a:ahLst/>
              <a:cxnLst/>
              <a:rect l="l" t="t" r="r" b="b"/>
              <a:pathLst>
                <a:path w="16644" h="5245" extrusionOk="0">
                  <a:moveTo>
                    <a:pt x="662" y="5245"/>
                  </a:moveTo>
                  <a:lnTo>
                    <a:pt x="16644" y="5245"/>
                  </a:lnTo>
                  <a:cubicBezTo>
                    <a:pt x="16644" y="5245"/>
                    <a:pt x="15577" y="3487"/>
                    <a:pt x="14455" y="3385"/>
                  </a:cubicBezTo>
                  <a:cubicBezTo>
                    <a:pt x="13336" y="3286"/>
                    <a:pt x="12624" y="3922"/>
                    <a:pt x="12624" y="3922"/>
                  </a:cubicBezTo>
                  <a:cubicBezTo>
                    <a:pt x="12624" y="3922"/>
                    <a:pt x="13717" y="816"/>
                    <a:pt x="12065" y="585"/>
                  </a:cubicBezTo>
                  <a:cubicBezTo>
                    <a:pt x="10409" y="359"/>
                    <a:pt x="9620" y="3768"/>
                    <a:pt x="9620" y="3768"/>
                  </a:cubicBezTo>
                  <a:cubicBezTo>
                    <a:pt x="9620" y="3768"/>
                    <a:pt x="10435" y="1"/>
                    <a:pt x="8450" y="26"/>
                  </a:cubicBezTo>
                  <a:cubicBezTo>
                    <a:pt x="6466" y="52"/>
                    <a:pt x="6312" y="3056"/>
                    <a:pt x="6312" y="3056"/>
                  </a:cubicBezTo>
                  <a:cubicBezTo>
                    <a:pt x="6312" y="3056"/>
                    <a:pt x="5472" y="739"/>
                    <a:pt x="4405" y="995"/>
                  </a:cubicBezTo>
                  <a:cubicBezTo>
                    <a:pt x="3334" y="1247"/>
                    <a:pt x="3816" y="3513"/>
                    <a:pt x="3816" y="3513"/>
                  </a:cubicBezTo>
                  <a:cubicBezTo>
                    <a:pt x="3816" y="3513"/>
                    <a:pt x="1" y="2646"/>
                    <a:pt x="662" y="5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11"/>
            <p:cNvSpPr/>
            <p:nvPr/>
          </p:nvSpPr>
          <p:spPr>
            <a:xfrm>
              <a:off x="6924545" y="4048171"/>
              <a:ext cx="28006" cy="134285"/>
            </a:xfrm>
            <a:custGeom>
              <a:avLst/>
              <a:gdLst/>
              <a:ahLst/>
              <a:cxnLst/>
              <a:rect l="l" t="t" r="r" b="b"/>
              <a:pathLst>
                <a:path w="658" h="3155" extrusionOk="0">
                  <a:moveTo>
                    <a:pt x="219" y="2336"/>
                  </a:moveTo>
                  <a:cubicBezTo>
                    <a:pt x="274" y="2051"/>
                    <a:pt x="322" y="1780"/>
                    <a:pt x="351" y="1491"/>
                  </a:cubicBezTo>
                  <a:cubicBezTo>
                    <a:pt x="369" y="1236"/>
                    <a:pt x="197" y="22"/>
                    <a:pt x="205" y="0"/>
                  </a:cubicBezTo>
                  <a:cubicBezTo>
                    <a:pt x="519" y="81"/>
                    <a:pt x="654" y="1217"/>
                    <a:pt x="658" y="1506"/>
                  </a:cubicBezTo>
                  <a:cubicBezTo>
                    <a:pt x="651" y="1817"/>
                    <a:pt x="614" y="2094"/>
                    <a:pt x="556" y="2398"/>
                  </a:cubicBezTo>
                  <a:cubicBezTo>
                    <a:pt x="526" y="2551"/>
                    <a:pt x="501" y="3154"/>
                    <a:pt x="256" y="3070"/>
                  </a:cubicBezTo>
                  <a:cubicBezTo>
                    <a:pt x="0" y="3048"/>
                    <a:pt x="172" y="2591"/>
                    <a:pt x="219" y="233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11"/>
            <p:cNvSpPr/>
            <p:nvPr/>
          </p:nvSpPr>
          <p:spPr>
            <a:xfrm>
              <a:off x="7058155" y="4061238"/>
              <a:ext cx="30049" cy="128666"/>
            </a:xfrm>
            <a:custGeom>
              <a:avLst/>
              <a:gdLst/>
              <a:ahLst/>
              <a:cxnLst/>
              <a:rect l="l" t="t" r="r" b="b"/>
              <a:pathLst>
                <a:path w="706" h="3023" extrusionOk="0">
                  <a:moveTo>
                    <a:pt x="227" y="2219"/>
                  </a:moveTo>
                  <a:cubicBezTo>
                    <a:pt x="285" y="1967"/>
                    <a:pt x="344" y="1722"/>
                    <a:pt x="384" y="1466"/>
                  </a:cubicBezTo>
                  <a:cubicBezTo>
                    <a:pt x="421" y="1192"/>
                    <a:pt x="304" y="11"/>
                    <a:pt x="307" y="0"/>
                  </a:cubicBezTo>
                  <a:cubicBezTo>
                    <a:pt x="603" y="117"/>
                    <a:pt x="706" y="1195"/>
                    <a:pt x="691" y="1499"/>
                  </a:cubicBezTo>
                  <a:cubicBezTo>
                    <a:pt x="669" y="1777"/>
                    <a:pt x="622" y="2025"/>
                    <a:pt x="563" y="2295"/>
                  </a:cubicBezTo>
                  <a:cubicBezTo>
                    <a:pt x="508" y="2540"/>
                    <a:pt x="483" y="3023"/>
                    <a:pt x="263" y="2953"/>
                  </a:cubicBezTo>
                  <a:cubicBezTo>
                    <a:pt x="0" y="2935"/>
                    <a:pt x="176" y="2460"/>
                    <a:pt x="227" y="2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11"/>
            <p:cNvSpPr/>
            <p:nvPr/>
          </p:nvSpPr>
          <p:spPr>
            <a:xfrm>
              <a:off x="7105913" y="4179610"/>
              <a:ext cx="119643" cy="51373"/>
            </a:xfrm>
            <a:custGeom>
              <a:avLst/>
              <a:gdLst/>
              <a:ahLst/>
              <a:cxnLst/>
              <a:rect l="l" t="t" r="r" b="b"/>
              <a:pathLst>
                <a:path w="2811" h="1207" extrusionOk="0">
                  <a:moveTo>
                    <a:pt x="2007" y="713"/>
                  </a:moveTo>
                  <a:cubicBezTo>
                    <a:pt x="1981" y="688"/>
                    <a:pt x="1952" y="666"/>
                    <a:pt x="1919" y="644"/>
                  </a:cubicBezTo>
                  <a:cubicBezTo>
                    <a:pt x="1747" y="512"/>
                    <a:pt x="1601" y="432"/>
                    <a:pt x="1393" y="359"/>
                  </a:cubicBezTo>
                  <a:cubicBezTo>
                    <a:pt x="899" y="216"/>
                    <a:pt x="33" y="333"/>
                    <a:pt x="0" y="311"/>
                  </a:cubicBezTo>
                  <a:cubicBezTo>
                    <a:pt x="132" y="52"/>
                    <a:pt x="1155" y="1"/>
                    <a:pt x="1477" y="63"/>
                  </a:cubicBezTo>
                  <a:cubicBezTo>
                    <a:pt x="1732" y="128"/>
                    <a:pt x="1912" y="216"/>
                    <a:pt x="2124" y="366"/>
                  </a:cubicBezTo>
                  <a:cubicBezTo>
                    <a:pt x="2160" y="392"/>
                    <a:pt x="2193" y="417"/>
                    <a:pt x="2226" y="446"/>
                  </a:cubicBezTo>
                  <a:cubicBezTo>
                    <a:pt x="2339" y="545"/>
                    <a:pt x="2811" y="896"/>
                    <a:pt x="2580" y="1038"/>
                  </a:cubicBezTo>
                  <a:cubicBezTo>
                    <a:pt x="2420" y="1207"/>
                    <a:pt x="2237" y="910"/>
                    <a:pt x="2007" y="7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11"/>
            <p:cNvSpPr/>
            <p:nvPr/>
          </p:nvSpPr>
          <p:spPr>
            <a:xfrm>
              <a:off x="6739729" y="4074476"/>
              <a:ext cx="63333" cy="93212"/>
            </a:xfrm>
            <a:custGeom>
              <a:avLst/>
              <a:gdLst/>
              <a:ahLst/>
              <a:cxnLst/>
              <a:rect l="l" t="t" r="r" b="b"/>
              <a:pathLst>
                <a:path w="1488" h="2190" extrusionOk="0">
                  <a:moveTo>
                    <a:pt x="980" y="1721"/>
                  </a:moveTo>
                  <a:cubicBezTo>
                    <a:pt x="914" y="1539"/>
                    <a:pt x="852" y="1367"/>
                    <a:pt x="779" y="1191"/>
                  </a:cubicBezTo>
                  <a:cubicBezTo>
                    <a:pt x="687" y="976"/>
                    <a:pt x="600" y="797"/>
                    <a:pt x="465" y="603"/>
                  </a:cubicBezTo>
                  <a:cubicBezTo>
                    <a:pt x="421" y="541"/>
                    <a:pt x="0" y="124"/>
                    <a:pt x="0" y="110"/>
                  </a:cubicBezTo>
                  <a:cubicBezTo>
                    <a:pt x="114" y="0"/>
                    <a:pt x="567" y="362"/>
                    <a:pt x="651" y="442"/>
                  </a:cubicBezTo>
                  <a:cubicBezTo>
                    <a:pt x="834" y="636"/>
                    <a:pt x="951" y="819"/>
                    <a:pt x="1071" y="1053"/>
                  </a:cubicBezTo>
                  <a:cubicBezTo>
                    <a:pt x="1163" y="1235"/>
                    <a:pt x="1236" y="1414"/>
                    <a:pt x="1301" y="1604"/>
                  </a:cubicBezTo>
                  <a:cubicBezTo>
                    <a:pt x="1404" y="1893"/>
                    <a:pt x="1488" y="1948"/>
                    <a:pt x="1305" y="2050"/>
                  </a:cubicBezTo>
                  <a:cubicBezTo>
                    <a:pt x="1097" y="2189"/>
                    <a:pt x="1075" y="1981"/>
                    <a:pt x="980" y="17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11"/>
            <p:cNvSpPr/>
            <p:nvPr/>
          </p:nvSpPr>
          <p:spPr>
            <a:xfrm>
              <a:off x="7055048" y="4094353"/>
              <a:ext cx="488745" cy="154034"/>
            </a:xfrm>
            <a:custGeom>
              <a:avLst/>
              <a:gdLst/>
              <a:ahLst/>
              <a:cxnLst/>
              <a:rect l="l" t="t" r="r" b="b"/>
              <a:pathLst>
                <a:path w="11483" h="3619" extrusionOk="0">
                  <a:moveTo>
                    <a:pt x="457" y="3619"/>
                  </a:moveTo>
                  <a:lnTo>
                    <a:pt x="11483" y="3619"/>
                  </a:lnTo>
                  <a:cubicBezTo>
                    <a:pt x="11483" y="3619"/>
                    <a:pt x="10745" y="2406"/>
                    <a:pt x="9973" y="2336"/>
                  </a:cubicBezTo>
                  <a:cubicBezTo>
                    <a:pt x="9202" y="2267"/>
                    <a:pt x="8709" y="2705"/>
                    <a:pt x="8709" y="2705"/>
                  </a:cubicBezTo>
                  <a:cubicBezTo>
                    <a:pt x="8709" y="2705"/>
                    <a:pt x="9466" y="564"/>
                    <a:pt x="8322" y="403"/>
                  </a:cubicBezTo>
                  <a:cubicBezTo>
                    <a:pt x="7181" y="246"/>
                    <a:pt x="6637" y="2599"/>
                    <a:pt x="6637" y="2599"/>
                  </a:cubicBezTo>
                  <a:cubicBezTo>
                    <a:pt x="6637" y="2599"/>
                    <a:pt x="7200" y="1"/>
                    <a:pt x="5829" y="19"/>
                  </a:cubicBezTo>
                  <a:cubicBezTo>
                    <a:pt x="4459" y="34"/>
                    <a:pt x="4353" y="2109"/>
                    <a:pt x="4353" y="2109"/>
                  </a:cubicBezTo>
                  <a:cubicBezTo>
                    <a:pt x="4353" y="2109"/>
                    <a:pt x="3775" y="509"/>
                    <a:pt x="3037" y="684"/>
                  </a:cubicBezTo>
                  <a:cubicBezTo>
                    <a:pt x="2299" y="860"/>
                    <a:pt x="2635" y="2424"/>
                    <a:pt x="2635" y="2424"/>
                  </a:cubicBezTo>
                  <a:cubicBezTo>
                    <a:pt x="2635" y="2424"/>
                    <a:pt x="0" y="1828"/>
                    <a:pt x="457" y="361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11"/>
            <p:cNvSpPr/>
            <p:nvPr/>
          </p:nvSpPr>
          <p:spPr>
            <a:xfrm>
              <a:off x="7314480" y="4110230"/>
              <a:ext cx="19366" cy="92616"/>
            </a:xfrm>
            <a:custGeom>
              <a:avLst/>
              <a:gdLst/>
              <a:ahLst/>
              <a:cxnLst/>
              <a:rect l="l" t="t" r="r" b="b"/>
              <a:pathLst>
                <a:path w="455" h="2176" extrusionOk="0">
                  <a:moveTo>
                    <a:pt x="151" y="1612"/>
                  </a:moveTo>
                  <a:cubicBezTo>
                    <a:pt x="187" y="1415"/>
                    <a:pt x="220" y="1229"/>
                    <a:pt x="242" y="1028"/>
                  </a:cubicBezTo>
                  <a:cubicBezTo>
                    <a:pt x="257" y="852"/>
                    <a:pt x="136" y="15"/>
                    <a:pt x="140" y="1"/>
                  </a:cubicBezTo>
                  <a:cubicBezTo>
                    <a:pt x="359" y="55"/>
                    <a:pt x="451" y="841"/>
                    <a:pt x="454" y="1038"/>
                  </a:cubicBezTo>
                  <a:cubicBezTo>
                    <a:pt x="447" y="1254"/>
                    <a:pt x="425" y="1444"/>
                    <a:pt x="385" y="1656"/>
                  </a:cubicBezTo>
                  <a:cubicBezTo>
                    <a:pt x="363" y="1762"/>
                    <a:pt x="345" y="2175"/>
                    <a:pt x="176" y="2117"/>
                  </a:cubicBezTo>
                  <a:cubicBezTo>
                    <a:pt x="1" y="2102"/>
                    <a:pt x="118" y="1788"/>
                    <a:pt x="151" y="16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11"/>
            <p:cNvSpPr/>
            <p:nvPr/>
          </p:nvSpPr>
          <p:spPr>
            <a:xfrm>
              <a:off x="7406590" y="4119254"/>
              <a:ext cx="20728" cy="88700"/>
            </a:xfrm>
            <a:custGeom>
              <a:avLst/>
              <a:gdLst/>
              <a:ahLst/>
              <a:cxnLst/>
              <a:rect l="l" t="t" r="r" b="b"/>
              <a:pathLst>
                <a:path w="487" h="2084" extrusionOk="0">
                  <a:moveTo>
                    <a:pt x="158" y="1532"/>
                  </a:moveTo>
                  <a:cubicBezTo>
                    <a:pt x="198" y="1356"/>
                    <a:pt x="238" y="1188"/>
                    <a:pt x="267" y="1013"/>
                  </a:cubicBezTo>
                  <a:cubicBezTo>
                    <a:pt x="293" y="823"/>
                    <a:pt x="212" y="8"/>
                    <a:pt x="212" y="1"/>
                  </a:cubicBezTo>
                  <a:cubicBezTo>
                    <a:pt x="417" y="81"/>
                    <a:pt x="487" y="826"/>
                    <a:pt x="479" y="1035"/>
                  </a:cubicBezTo>
                  <a:cubicBezTo>
                    <a:pt x="465" y="1225"/>
                    <a:pt x="432" y="1397"/>
                    <a:pt x="392" y="1583"/>
                  </a:cubicBezTo>
                  <a:cubicBezTo>
                    <a:pt x="351" y="1751"/>
                    <a:pt x="337" y="2084"/>
                    <a:pt x="183" y="2036"/>
                  </a:cubicBezTo>
                  <a:cubicBezTo>
                    <a:pt x="0" y="2025"/>
                    <a:pt x="125" y="1696"/>
                    <a:pt x="158" y="15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11"/>
            <p:cNvSpPr/>
            <p:nvPr/>
          </p:nvSpPr>
          <p:spPr>
            <a:xfrm>
              <a:off x="7439578" y="4200935"/>
              <a:ext cx="82486" cy="35497"/>
            </a:xfrm>
            <a:custGeom>
              <a:avLst/>
              <a:gdLst/>
              <a:ahLst/>
              <a:cxnLst/>
              <a:rect l="l" t="t" r="r" b="b"/>
              <a:pathLst>
                <a:path w="1938" h="834" extrusionOk="0">
                  <a:moveTo>
                    <a:pt x="1385" y="490"/>
                  </a:moveTo>
                  <a:cubicBezTo>
                    <a:pt x="1367" y="475"/>
                    <a:pt x="1345" y="457"/>
                    <a:pt x="1327" y="442"/>
                  </a:cubicBezTo>
                  <a:cubicBezTo>
                    <a:pt x="1206" y="355"/>
                    <a:pt x="1104" y="296"/>
                    <a:pt x="961" y="249"/>
                  </a:cubicBezTo>
                  <a:cubicBezTo>
                    <a:pt x="622" y="146"/>
                    <a:pt x="26" y="230"/>
                    <a:pt x="0" y="216"/>
                  </a:cubicBezTo>
                  <a:cubicBezTo>
                    <a:pt x="92" y="33"/>
                    <a:pt x="797" y="0"/>
                    <a:pt x="1020" y="40"/>
                  </a:cubicBezTo>
                  <a:cubicBezTo>
                    <a:pt x="1195" y="88"/>
                    <a:pt x="1320" y="146"/>
                    <a:pt x="1466" y="252"/>
                  </a:cubicBezTo>
                  <a:cubicBezTo>
                    <a:pt x="1491" y="271"/>
                    <a:pt x="1513" y="289"/>
                    <a:pt x="1539" y="307"/>
                  </a:cubicBezTo>
                  <a:cubicBezTo>
                    <a:pt x="1616" y="377"/>
                    <a:pt x="1937" y="618"/>
                    <a:pt x="1780" y="716"/>
                  </a:cubicBezTo>
                  <a:cubicBezTo>
                    <a:pt x="1670" y="833"/>
                    <a:pt x="1546" y="629"/>
                    <a:pt x="1385" y="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11"/>
            <p:cNvSpPr/>
            <p:nvPr/>
          </p:nvSpPr>
          <p:spPr>
            <a:xfrm>
              <a:off x="7186956" y="4128277"/>
              <a:ext cx="43754" cy="64440"/>
            </a:xfrm>
            <a:custGeom>
              <a:avLst/>
              <a:gdLst/>
              <a:ahLst/>
              <a:cxnLst/>
              <a:rect l="l" t="t" r="r" b="b"/>
              <a:pathLst>
                <a:path w="1028" h="1514" extrusionOk="0">
                  <a:moveTo>
                    <a:pt x="676" y="1188"/>
                  </a:moveTo>
                  <a:cubicBezTo>
                    <a:pt x="632" y="1064"/>
                    <a:pt x="589" y="947"/>
                    <a:pt x="537" y="823"/>
                  </a:cubicBezTo>
                  <a:cubicBezTo>
                    <a:pt x="475" y="677"/>
                    <a:pt x="413" y="552"/>
                    <a:pt x="322" y="417"/>
                  </a:cubicBezTo>
                  <a:cubicBezTo>
                    <a:pt x="289" y="373"/>
                    <a:pt x="0" y="88"/>
                    <a:pt x="0" y="77"/>
                  </a:cubicBezTo>
                  <a:cubicBezTo>
                    <a:pt x="77" y="1"/>
                    <a:pt x="391" y="253"/>
                    <a:pt x="450" y="307"/>
                  </a:cubicBezTo>
                  <a:cubicBezTo>
                    <a:pt x="574" y="439"/>
                    <a:pt x="658" y="567"/>
                    <a:pt x="738" y="728"/>
                  </a:cubicBezTo>
                  <a:cubicBezTo>
                    <a:pt x="801" y="856"/>
                    <a:pt x="852" y="976"/>
                    <a:pt x="899" y="1111"/>
                  </a:cubicBezTo>
                  <a:cubicBezTo>
                    <a:pt x="969" y="1309"/>
                    <a:pt x="1027" y="1345"/>
                    <a:pt x="899" y="1418"/>
                  </a:cubicBezTo>
                  <a:cubicBezTo>
                    <a:pt x="757" y="1513"/>
                    <a:pt x="742" y="1367"/>
                    <a:pt x="676" y="11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11"/>
            <p:cNvSpPr/>
            <p:nvPr/>
          </p:nvSpPr>
          <p:spPr>
            <a:xfrm>
              <a:off x="6756670" y="4130618"/>
              <a:ext cx="447076" cy="133008"/>
            </a:xfrm>
            <a:custGeom>
              <a:avLst/>
              <a:gdLst/>
              <a:ahLst/>
              <a:cxnLst/>
              <a:rect l="l" t="t" r="r" b="b"/>
              <a:pathLst>
                <a:path w="10504" h="3125" extrusionOk="0">
                  <a:moveTo>
                    <a:pt x="10087" y="3125"/>
                  </a:moveTo>
                  <a:lnTo>
                    <a:pt x="1" y="3125"/>
                  </a:lnTo>
                  <a:cubicBezTo>
                    <a:pt x="1" y="3125"/>
                    <a:pt x="677" y="2080"/>
                    <a:pt x="1382" y="2018"/>
                  </a:cubicBezTo>
                  <a:cubicBezTo>
                    <a:pt x="2088" y="1959"/>
                    <a:pt x="2541" y="2336"/>
                    <a:pt x="2541" y="2336"/>
                  </a:cubicBezTo>
                  <a:cubicBezTo>
                    <a:pt x="2541" y="2336"/>
                    <a:pt x="1850" y="486"/>
                    <a:pt x="2892" y="348"/>
                  </a:cubicBezTo>
                  <a:cubicBezTo>
                    <a:pt x="3937" y="212"/>
                    <a:pt x="4434" y="2244"/>
                    <a:pt x="4434" y="2244"/>
                  </a:cubicBezTo>
                  <a:cubicBezTo>
                    <a:pt x="4434" y="2244"/>
                    <a:pt x="3918" y="0"/>
                    <a:pt x="5172" y="15"/>
                  </a:cubicBezTo>
                  <a:cubicBezTo>
                    <a:pt x="6425" y="30"/>
                    <a:pt x="6520" y="1820"/>
                    <a:pt x="6520" y="1820"/>
                  </a:cubicBezTo>
                  <a:cubicBezTo>
                    <a:pt x="6520" y="1820"/>
                    <a:pt x="7050" y="439"/>
                    <a:pt x="7726" y="592"/>
                  </a:cubicBezTo>
                  <a:cubicBezTo>
                    <a:pt x="8403" y="742"/>
                    <a:pt x="8096" y="2094"/>
                    <a:pt x="8096" y="2094"/>
                  </a:cubicBezTo>
                  <a:cubicBezTo>
                    <a:pt x="8096" y="2094"/>
                    <a:pt x="10504" y="1579"/>
                    <a:pt x="10087" y="31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11"/>
            <p:cNvSpPr/>
            <p:nvPr/>
          </p:nvSpPr>
          <p:spPr>
            <a:xfrm>
              <a:off x="6948807" y="4144282"/>
              <a:ext cx="17749" cy="80188"/>
            </a:xfrm>
            <a:custGeom>
              <a:avLst/>
              <a:gdLst/>
              <a:ahLst/>
              <a:cxnLst/>
              <a:rect l="l" t="t" r="r" b="b"/>
              <a:pathLst>
                <a:path w="417" h="1884" extrusionOk="0">
                  <a:moveTo>
                    <a:pt x="278" y="1393"/>
                  </a:moveTo>
                  <a:cubicBezTo>
                    <a:pt x="245" y="1225"/>
                    <a:pt x="212" y="1061"/>
                    <a:pt x="194" y="889"/>
                  </a:cubicBezTo>
                  <a:cubicBezTo>
                    <a:pt x="183" y="739"/>
                    <a:pt x="292" y="16"/>
                    <a:pt x="285" y="1"/>
                  </a:cubicBezTo>
                  <a:cubicBezTo>
                    <a:pt x="88" y="48"/>
                    <a:pt x="4" y="728"/>
                    <a:pt x="0" y="900"/>
                  </a:cubicBezTo>
                  <a:cubicBezTo>
                    <a:pt x="7" y="1083"/>
                    <a:pt x="29" y="1251"/>
                    <a:pt x="66" y="1430"/>
                  </a:cubicBezTo>
                  <a:cubicBezTo>
                    <a:pt x="84" y="1521"/>
                    <a:pt x="99" y="1883"/>
                    <a:pt x="256" y="1832"/>
                  </a:cubicBezTo>
                  <a:cubicBezTo>
                    <a:pt x="417" y="1817"/>
                    <a:pt x="307" y="1547"/>
                    <a:pt x="278" y="13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11"/>
            <p:cNvSpPr/>
            <p:nvPr/>
          </p:nvSpPr>
          <p:spPr>
            <a:xfrm>
              <a:off x="6863252" y="4152071"/>
              <a:ext cx="18983" cy="76740"/>
            </a:xfrm>
            <a:custGeom>
              <a:avLst/>
              <a:gdLst/>
              <a:ahLst/>
              <a:cxnLst/>
              <a:rect l="l" t="t" r="r" b="b"/>
              <a:pathLst>
                <a:path w="446" h="1803" extrusionOk="0">
                  <a:moveTo>
                    <a:pt x="300" y="1324"/>
                  </a:moveTo>
                  <a:cubicBezTo>
                    <a:pt x="267" y="1174"/>
                    <a:pt x="230" y="1028"/>
                    <a:pt x="205" y="874"/>
                  </a:cubicBezTo>
                  <a:cubicBezTo>
                    <a:pt x="179" y="710"/>
                    <a:pt x="252" y="8"/>
                    <a:pt x="252" y="1"/>
                  </a:cubicBezTo>
                  <a:cubicBezTo>
                    <a:pt x="66" y="70"/>
                    <a:pt x="0" y="713"/>
                    <a:pt x="11" y="896"/>
                  </a:cubicBezTo>
                  <a:cubicBezTo>
                    <a:pt x="22" y="1060"/>
                    <a:pt x="51" y="1207"/>
                    <a:pt x="88" y="1367"/>
                  </a:cubicBezTo>
                  <a:cubicBezTo>
                    <a:pt x="124" y="1514"/>
                    <a:pt x="139" y="1802"/>
                    <a:pt x="282" y="1762"/>
                  </a:cubicBezTo>
                  <a:cubicBezTo>
                    <a:pt x="446" y="1751"/>
                    <a:pt x="333" y="1466"/>
                    <a:pt x="300" y="13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11"/>
            <p:cNvSpPr/>
            <p:nvPr/>
          </p:nvSpPr>
          <p:spPr>
            <a:xfrm>
              <a:off x="6776590" y="4222686"/>
              <a:ext cx="75463" cy="30688"/>
            </a:xfrm>
            <a:custGeom>
              <a:avLst/>
              <a:gdLst/>
              <a:ahLst/>
              <a:cxnLst/>
              <a:rect l="l" t="t" r="r" b="b"/>
              <a:pathLst>
                <a:path w="1773" h="721" extrusionOk="0">
                  <a:moveTo>
                    <a:pt x="505" y="425"/>
                  </a:moveTo>
                  <a:cubicBezTo>
                    <a:pt x="523" y="410"/>
                    <a:pt x="541" y="396"/>
                    <a:pt x="560" y="385"/>
                  </a:cubicBezTo>
                  <a:cubicBezTo>
                    <a:pt x="673" y="304"/>
                    <a:pt x="764" y="257"/>
                    <a:pt x="892" y="213"/>
                  </a:cubicBezTo>
                  <a:cubicBezTo>
                    <a:pt x="1207" y="129"/>
                    <a:pt x="1751" y="198"/>
                    <a:pt x="1773" y="187"/>
                  </a:cubicBezTo>
                  <a:cubicBezTo>
                    <a:pt x="1693" y="30"/>
                    <a:pt x="1046" y="1"/>
                    <a:pt x="841" y="37"/>
                  </a:cubicBezTo>
                  <a:cubicBezTo>
                    <a:pt x="680" y="78"/>
                    <a:pt x="567" y="129"/>
                    <a:pt x="432" y="220"/>
                  </a:cubicBezTo>
                  <a:cubicBezTo>
                    <a:pt x="410" y="235"/>
                    <a:pt x="388" y="249"/>
                    <a:pt x="370" y="268"/>
                  </a:cubicBezTo>
                  <a:cubicBezTo>
                    <a:pt x="297" y="326"/>
                    <a:pt x="1" y="534"/>
                    <a:pt x="143" y="618"/>
                  </a:cubicBezTo>
                  <a:cubicBezTo>
                    <a:pt x="245" y="721"/>
                    <a:pt x="362" y="542"/>
                    <a:pt x="505" y="4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11"/>
            <p:cNvSpPr/>
            <p:nvPr/>
          </p:nvSpPr>
          <p:spPr>
            <a:xfrm>
              <a:off x="7043215" y="4160031"/>
              <a:ext cx="40009" cy="55544"/>
            </a:xfrm>
            <a:custGeom>
              <a:avLst/>
              <a:gdLst/>
              <a:ahLst/>
              <a:cxnLst/>
              <a:rect l="l" t="t" r="r" b="b"/>
              <a:pathLst>
                <a:path w="940" h="1305" extrusionOk="0">
                  <a:moveTo>
                    <a:pt x="322" y="1027"/>
                  </a:moveTo>
                  <a:cubicBezTo>
                    <a:pt x="362" y="917"/>
                    <a:pt x="399" y="815"/>
                    <a:pt x="446" y="709"/>
                  </a:cubicBezTo>
                  <a:cubicBezTo>
                    <a:pt x="505" y="581"/>
                    <a:pt x="560" y="475"/>
                    <a:pt x="644" y="358"/>
                  </a:cubicBezTo>
                  <a:cubicBezTo>
                    <a:pt x="673" y="322"/>
                    <a:pt x="936" y="73"/>
                    <a:pt x="940" y="66"/>
                  </a:cubicBezTo>
                  <a:cubicBezTo>
                    <a:pt x="867" y="0"/>
                    <a:pt x="582" y="216"/>
                    <a:pt x="527" y="263"/>
                  </a:cubicBezTo>
                  <a:cubicBezTo>
                    <a:pt x="413" y="376"/>
                    <a:pt x="337" y="486"/>
                    <a:pt x="260" y="625"/>
                  </a:cubicBezTo>
                  <a:cubicBezTo>
                    <a:pt x="205" y="738"/>
                    <a:pt x="158" y="841"/>
                    <a:pt x="117" y="958"/>
                  </a:cubicBezTo>
                  <a:cubicBezTo>
                    <a:pt x="52" y="1129"/>
                    <a:pt x="0" y="1162"/>
                    <a:pt x="114" y="1221"/>
                  </a:cubicBezTo>
                  <a:cubicBezTo>
                    <a:pt x="245" y="1305"/>
                    <a:pt x="260" y="1180"/>
                    <a:pt x="322" y="10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13" name="Google Shape;913;p11"/>
          <p:cNvSpPr txBox="1">
            <a:spLocks noGrp="1"/>
          </p:cNvSpPr>
          <p:nvPr>
            <p:ph type="title" hasCustomPrompt="1"/>
          </p:nvPr>
        </p:nvSpPr>
        <p:spPr>
          <a:xfrm>
            <a:off x="1828800" y="1316867"/>
            <a:ext cx="54864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914" name="Google Shape;914;p11"/>
          <p:cNvSpPr txBox="1">
            <a:spLocks noGrp="1"/>
          </p:cNvSpPr>
          <p:nvPr>
            <p:ph type="subTitle" idx="1"/>
          </p:nvPr>
        </p:nvSpPr>
        <p:spPr>
          <a:xfrm>
            <a:off x="1828800" y="2383667"/>
            <a:ext cx="5486400" cy="45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331645"/>
            <a:ext cx="7704000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hela One"/>
              <a:buNone/>
              <a:defRPr sz="3500">
                <a:solidFill>
                  <a:schemeClr val="dk1"/>
                </a:solidFill>
                <a:latin typeface="Chela One"/>
                <a:ea typeface="Chela One"/>
                <a:cs typeface="Chela One"/>
                <a:sym typeface="Chela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hela One"/>
              <a:buNone/>
              <a:defRPr sz="3500">
                <a:solidFill>
                  <a:schemeClr val="dk1"/>
                </a:solidFill>
                <a:latin typeface="Chela One"/>
                <a:ea typeface="Chela One"/>
                <a:cs typeface="Chela One"/>
                <a:sym typeface="Chela On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hela One"/>
              <a:buNone/>
              <a:defRPr sz="3500">
                <a:solidFill>
                  <a:schemeClr val="dk1"/>
                </a:solidFill>
                <a:latin typeface="Chela One"/>
                <a:ea typeface="Chela One"/>
                <a:cs typeface="Chela One"/>
                <a:sym typeface="Chela On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hela One"/>
              <a:buNone/>
              <a:defRPr sz="3500">
                <a:solidFill>
                  <a:schemeClr val="dk1"/>
                </a:solidFill>
                <a:latin typeface="Chela One"/>
                <a:ea typeface="Chela One"/>
                <a:cs typeface="Chela One"/>
                <a:sym typeface="Chela On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hela One"/>
              <a:buNone/>
              <a:defRPr sz="3500">
                <a:solidFill>
                  <a:schemeClr val="dk1"/>
                </a:solidFill>
                <a:latin typeface="Chela One"/>
                <a:ea typeface="Chela One"/>
                <a:cs typeface="Chela One"/>
                <a:sym typeface="Chela On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hela One"/>
              <a:buNone/>
              <a:defRPr sz="3500">
                <a:solidFill>
                  <a:schemeClr val="dk1"/>
                </a:solidFill>
                <a:latin typeface="Chela One"/>
                <a:ea typeface="Chela One"/>
                <a:cs typeface="Chela One"/>
                <a:sym typeface="Chela On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hela One"/>
              <a:buNone/>
              <a:defRPr sz="3500">
                <a:solidFill>
                  <a:schemeClr val="dk1"/>
                </a:solidFill>
                <a:latin typeface="Chela One"/>
                <a:ea typeface="Chela One"/>
                <a:cs typeface="Chela One"/>
                <a:sym typeface="Chela On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hela One"/>
              <a:buNone/>
              <a:defRPr sz="3500">
                <a:solidFill>
                  <a:schemeClr val="dk1"/>
                </a:solidFill>
                <a:latin typeface="Chela One"/>
                <a:ea typeface="Chela One"/>
                <a:cs typeface="Chela One"/>
                <a:sym typeface="Chela On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hela One"/>
              <a:buNone/>
              <a:defRPr sz="3500">
                <a:solidFill>
                  <a:schemeClr val="dk1"/>
                </a:solidFill>
                <a:latin typeface="Chela One"/>
                <a:ea typeface="Chela One"/>
                <a:cs typeface="Chela One"/>
                <a:sym typeface="Chela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 Medium"/>
              <a:buChar char="●"/>
              <a:defRPr>
                <a:solidFill>
                  <a:schemeClr val="dk1"/>
                </a:solidFill>
                <a:latin typeface="Albert Sans Medium"/>
                <a:ea typeface="Albert Sans Medium"/>
                <a:cs typeface="Albert Sans Medium"/>
                <a:sym typeface="Albert Sans Medium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 Medium"/>
              <a:buChar char="○"/>
              <a:defRPr>
                <a:solidFill>
                  <a:schemeClr val="dk1"/>
                </a:solidFill>
                <a:latin typeface="Albert Sans Medium"/>
                <a:ea typeface="Albert Sans Medium"/>
                <a:cs typeface="Albert Sans Medium"/>
                <a:sym typeface="Albert Sans Medium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 Medium"/>
              <a:buChar char="■"/>
              <a:defRPr>
                <a:solidFill>
                  <a:schemeClr val="dk1"/>
                </a:solidFill>
                <a:latin typeface="Albert Sans Medium"/>
                <a:ea typeface="Albert Sans Medium"/>
                <a:cs typeface="Albert Sans Medium"/>
                <a:sym typeface="Albert Sans Medium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 Medium"/>
              <a:buChar char="●"/>
              <a:defRPr>
                <a:solidFill>
                  <a:schemeClr val="dk1"/>
                </a:solidFill>
                <a:latin typeface="Albert Sans Medium"/>
                <a:ea typeface="Albert Sans Medium"/>
                <a:cs typeface="Albert Sans Medium"/>
                <a:sym typeface="Albert Sans Medium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 Medium"/>
              <a:buChar char="○"/>
              <a:defRPr>
                <a:solidFill>
                  <a:schemeClr val="dk1"/>
                </a:solidFill>
                <a:latin typeface="Albert Sans Medium"/>
                <a:ea typeface="Albert Sans Medium"/>
                <a:cs typeface="Albert Sans Medium"/>
                <a:sym typeface="Albert Sans Medium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 Medium"/>
              <a:buChar char="■"/>
              <a:defRPr>
                <a:solidFill>
                  <a:schemeClr val="dk1"/>
                </a:solidFill>
                <a:latin typeface="Albert Sans Medium"/>
                <a:ea typeface="Albert Sans Medium"/>
                <a:cs typeface="Albert Sans Medium"/>
                <a:sym typeface="Albert Sans Medium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 Medium"/>
              <a:buChar char="●"/>
              <a:defRPr>
                <a:solidFill>
                  <a:schemeClr val="dk1"/>
                </a:solidFill>
                <a:latin typeface="Albert Sans Medium"/>
                <a:ea typeface="Albert Sans Medium"/>
                <a:cs typeface="Albert Sans Medium"/>
                <a:sym typeface="Albert Sans Medium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bert Sans Medium"/>
              <a:buChar char="○"/>
              <a:defRPr>
                <a:solidFill>
                  <a:schemeClr val="dk1"/>
                </a:solidFill>
                <a:latin typeface="Albert Sans Medium"/>
                <a:ea typeface="Albert Sans Medium"/>
                <a:cs typeface="Albert Sans Medium"/>
                <a:sym typeface="Albert Sans Medium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lbert Sans Medium"/>
              <a:buChar char="■"/>
              <a:defRPr>
                <a:solidFill>
                  <a:schemeClr val="dk1"/>
                </a:solidFill>
                <a:latin typeface="Albert Sans Medium"/>
                <a:ea typeface="Albert Sans Medium"/>
                <a:cs typeface="Albert Sans Medium"/>
                <a:sym typeface="Albert Sans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  <p:sldLayoutId id="2147483658" r:id="rId9"/>
    <p:sldLayoutId id="2147483660" r:id="rId10"/>
    <p:sldLayoutId id="2147483665" r:id="rId11"/>
    <p:sldLayoutId id="2147483667" r:id="rId12"/>
    <p:sldLayoutId id="2147483668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9" name="Google Shape;1619;p26"/>
          <p:cNvGrpSpPr/>
          <p:nvPr/>
        </p:nvGrpSpPr>
        <p:grpSpPr>
          <a:xfrm>
            <a:off x="6975702" y="1480136"/>
            <a:ext cx="967996" cy="728201"/>
            <a:chOff x="7406627" y="1057149"/>
            <a:chExt cx="967996" cy="728201"/>
          </a:xfrm>
        </p:grpSpPr>
        <p:grpSp>
          <p:nvGrpSpPr>
            <p:cNvPr id="1620" name="Google Shape;1620;p26"/>
            <p:cNvGrpSpPr/>
            <p:nvPr/>
          </p:nvGrpSpPr>
          <p:grpSpPr>
            <a:xfrm>
              <a:off x="7406627" y="1057149"/>
              <a:ext cx="578221" cy="339551"/>
              <a:chOff x="4193127" y="1488149"/>
              <a:chExt cx="578221" cy="339551"/>
            </a:xfrm>
          </p:grpSpPr>
          <p:sp>
            <p:nvSpPr>
              <p:cNvPr id="1621" name="Google Shape;1621;p26"/>
              <p:cNvSpPr/>
              <p:nvPr/>
            </p:nvSpPr>
            <p:spPr>
              <a:xfrm>
                <a:off x="4193127" y="1600933"/>
                <a:ext cx="219079" cy="191726"/>
              </a:xfrm>
              <a:custGeom>
                <a:avLst/>
                <a:gdLst/>
                <a:ahLst/>
                <a:cxnLst/>
                <a:rect l="l" t="t" r="r" b="b"/>
                <a:pathLst>
                  <a:path w="4365" h="3820" extrusionOk="0">
                    <a:moveTo>
                      <a:pt x="1028" y="2435"/>
                    </a:moveTo>
                    <a:cubicBezTo>
                      <a:pt x="914" y="2398"/>
                      <a:pt x="911" y="2307"/>
                      <a:pt x="713" y="2340"/>
                    </a:cubicBezTo>
                    <a:cubicBezTo>
                      <a:pt x="680" y="2347"/>
                      <a:pt x="611" y="2398"/>
                      <a:pt x="571" y="2427"/>
                    </a:cubicBezTo>
                    <a:cubicBezTo>
                      <a:pt x="512" y="2475"/>
                      <a:pt x="439" y="2537"/>
                      <a:pt x="172" y="2548"/>
                    </a:cubicBezTo>
                    <a:cubicBezTo>
                      <a:pt x="1" y="2555"/>
                      <a:pt x="74" y="2625"/>
                      <a:pt x="421" y="2639"/>
                    </a:cubicBezTo>
                    <a:cubicBezTo>
                      <a:pt x="1656" y="2690"/>
                      <a:pt x="885" y="3023"/>
                      <a:pt x="1872" y="3377"/>
                    </a:cubicBezTo>
                    <a:cubicBezTo>
                      <a:pt x="2332" y="3542"/>
                      <a:pt x="2449" y="3228"/>
                      <a:pt x="3301" y="3538"/>
                    </a:cubicBezTo>
                    <a:cubicBezTo>
                      <a:pt x="3491" y="3604"/>
                      <a:pt x="4050" y="3820"/>
                      <a:pt x="4214" y="3666"/>
                    </a:cubicBezTo>
                    <a:cubicBezTo>
                      <a:pt x="3896" y="3648"/>
                      <a:pt x="2109" y="3114"/>
                      <a:pt x="3535" y="3231"/>
                    </a:cubicBezTo>
                    <a:cubicBezTo>
                      <a:pt x="3929" y="3264"/>
                      <a:pt x="4364" y="3582"/>
                      <a:pt x="3768" y="3034"/>
                    </a:cubicBezTo>
                    <a:cubicBezTo>
                      <a:pt x="3597" y="2877"/>
                      <a:pt x="3176" y="2957"/>
                      <a:pt x="2932" y="2964"/>
                    </a:cubicBezTo>
                    <a:cubicBezTo>
                      <a:pt x="3092" y="947"/>
                      <a:pt x="1821" y="1890"/>
                      <a:pt x="2402" y="1386"/>
                    </a:cubicBezTo>
                    <a:cubicBezTo>
                      <a:pt x="2676" y="1148"/>
                      <a:pt x="2789" y="732"/>
                      <a:pt x="2219" y="1349"/>
                    </a:cubicBezTo>
                    <a:cubicBezTo>
                      <a:pt x="2639" y="487"/>
                      <a:pt x="2628" y="746"/>
                      <a:pt x="2175" y="1024"/>
                    </a:cubicBezTo>
                    <a:cubicBezTo>
                      <a:pt x="2464" y="1"/>
                      <a:pt x="2394" y="143"/>
                      <a:pt x="1901" y="1046"/>
                    </a:cubicBezTo>
                    <a:cubicBezTo>
                      <a:pt x="1254" y="2234"/>
                      <a:pt x="1747" y="1525"/>
                      <a:pt x="1864" y="2533"/>
                    </a:cubicBezTo>
                    <a:cubicBezTo>
                      <a:pt x="1916" y="2990"/>
                      <a:pt x="1177" y="2511"/>
                      <a:pt x="1028" y="24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2" name="Google Shape;1622;p26"/>
              <p:cNvSpPr/>
              <p:nvPr/>
            </p:nvSpPr>
            <p:spPr>
              <a:xfrm>
                <a:off x="4385018" y="1488149"/>
                <a:ext cx="219029" cy="281014"/>
              </a:xfrm>
              <a:custGeom>
                <a:avLst/>
                <a:gdLst/>
                <a:ahLst/>
                <a:cxnLst/>
                <a:rect l="l" t="t" r="r" b="b"/>
                <a:pathLst>
                  <a:path w="4364" h="5599" extrusionOk="0">
                    <a:moveTo>
                      <a:pt x="1027" y="2434"/>
                    </a:moveTo>
                    <a:cubicBezTo>
                      <a:pt x="914" y="2401"/>
                      <a:pt x="910" y="2306"/>
                      <a:pt x="713" y="2343"/>
                    </a:cubicBezTo>
                    <a:cubicBezTo>
                      <a:pt x="680" y="2346"/>
                      <a:pt x="611" y="2397"/>
                      <a:pt x="570" y="2430"/>
                    </a:cubicBezTo>
                    <a:cubicBezTo>
                      <a:pt x="512" y="2478"/>
                      <a:pt x="439" y="2536"/>
                      <a:pt x="172" y="2547"/>
                    </a:cubicBezTo>
                    <a:cubicBezTo>
                      <a:pt x="0" y="2555"/>
                      <a:pt x="73" y="2624"/>
                      <a:pt x="421" y="2639"/>
                    </a:cubicBezTo>
                    <a:cubicBezTo>
                      <a:pt x="1488" y="2683"/>
                      <a:pt x="1056" y="2938"/>
                      <a:pt x="1561" y="3238"/>
                    </a:cubicBezTo>
                    <a:cubicBezTo>
                      <a:pt x="1265" y="3600"/>
                      <a:pt x="998" y="3114"/>
                      <a:pt x="1199" y="4217"/>
                    </a:cubicBezTo>
                    <a:cubicBezTo>
                      <a:pt x="1246" y="4481"/>
                      <a:pt x="1521" y="5599"/>
                      <a:pt x="1568" y="4813"/>
                    </a:cubicBezTo>
                    <a:cubicBezTo>
                      <a:pt x="1572" y="4711"/>
                      <a:pt x="1579" y="4583"/>
                      <a:pt x="1586" y="4429"/>
                    </a:cubicBezTo>
                    <a:cubicBezTo>
                      <a:pt x="1930" y="4835"/>
                      <a:pt x="1860" y="5087"/>
                      <a:pt x="1729" y="4133"/>
                    </a:cubicBezTo>
                    <a:cubicBezTo>
                      <a:pt x="2080" y="4901"/>
                      <a:pt x="2098" y="4470"/>
                      <a:pt x="1912" y="4155"/>
                    </a:cubicBezTo>
                    <a:cubicBezTo>
                      <a:pt x="1568" y="3578"/>
                      <a:pt x="2233" y="4506"/>
                      <a:pt x="2723" y="3399"/>
                    </a:cubicBezTo>
                    <a:cubicBezTo>
                      <a:pt x="2873" y="3410"/>
                      <a:pt x="3055" y="3450"/>
                      <a:pt x="3300" y="3538"/>
                    </a:cubicBezTo>
                    <a:cubicBezTo>
                      <a:pt x="3490" y="3607"/>
                      <a:pt x="4050" y="3819"/>
                      <a:pt x="4214" y="3666"/>
                    </a:cubicBezTo>
                    <a:cubicBezTo>
                      <a:pt x="3896" y="3651"/>
                      <a:pt x="2109" y="3117"/>
                      <a:pt x="3534" y="3234"/>
                    </a:cubicBezTo>
                    <a:cubicBezTo>
                      <a:pt x="3929" y="3264"/>
                      <a:pt x="4364" y="3582"/>
                      <a:pt x="3768" y="3037"/>
                    </a:cubicBezTo>
                    <a:cubicBezTo>
                      <a:pt x="3596" y="2876"/>
                      <a:pt x="3176" y="2960"/>
                      <a:pt x="2931" y="2968"/>
                    </a:cubicBezTo>
                    <a:cubicBezTo>
                      <a:pt x="3092" y="950"/>
                      <a:pt x="1820" y="1890"/>
                      <a:pt x="2401" y="1385"/>
                    </a:cubicBezTo>
                    <a:cubicBezTo>
                      <a:pt x="2675" y="1148"/>
                      <a:pt x="2789" y="731"/>
                      <a:pt x="2219" y="1352"/>
                    </a:cubicBezTo>
                    <a:cubicBezTo>
                      <a:pt x="2639" y="486"/>
                      <a:pt x="2628" y="746"/>
                      <a:pt x="2175" y="1023"/>
                    </a:cubicBezTo>
                    <a:cubicBezTo>
                      <a:pt x="2463" y="0"/>
                      <a:pt x="2390" y="143"/>
                      <a:pt x="1901" y="1045"/>
                    </a:cubicBezTo>
                    <a:cubicBezTo>
                      <a:pt x="1254" y="2233"/>
                      <a:pt x="1747" y="1528"/>
                      <a:pt x="1860" y="2533"/>
                    </a:cubicBezTo>
                    <a:cubicBezTo>
                      <a:pt x="1915" y="2990"/>
                      <a:pt x="1177" y="2514"/>
                      <a:pt x="1027" y="24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3" name="Google Shape;1623;p26"/>
              <p:cNvSpPr/>
              <p:nvPr/>
            </p:nvSpPr>
            <p:spPr>
              <a:xfrm>
                <a:off x="4624944" y="1713367"/>
                <a:ext cx="146404" cy="114333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2278" extrusionOk="0">
                    <a:moveTo>
                      <a:pt x="640" y="1737"/>
                    </a:moveTo>
                    <a:cubicBezTo>
                      <a:pt x="563" y="1729"/>
                      <a:pt x="549" y="1667"/>
                      <a:pt x="428" y="1715"/>
                    </a:cubicBezTo>
                    <a:cubicBezTo>
                      <a:pt x="410" y="1726"/>
                      <a:pt x="370" y="1766"/>
                      <a:pt x="348" y="1792"/>
                    </a:cubicBezTo>
                    <a:cubicBezTo>
                      <a:pt x="315" y="1828"/>
                      <a:pt x="278" y="1876"/>
                      <a:pt x="110" y="1916"/>
                    </a:cubicBezTo>
                    <a:cubicBezTo>
                      <a:pt x="0" y="1941"/>
                      <a:pt x="55" y="1978"/>
                      <a:pt x="278" y="1941"/>
                    </a:cubicBezTo>
                    <a:cubicBezTo>
                      <a:pt x="1075" y="1821"/>
                      <a:pt x="625" y="2128"/>
                      <a:pt x="1298" y="2230"/>
                    </a:cubicBezTo>
                    <a:cubicBezTo>
                      <a:pt x="1612" y="2278"/>
                      <a:pt x="1649" y="2062"/>
                      <a:pt x="2233" y="2153"/>
                    </a:cubicBezTo>
                    <a:cubicBezTo>
                      <a:pt x="2361" y="2172"/>
                      <a:pt x="2745" y="2237"/>
                      <a:pt x="2833" y="2121"/>
                    </a:cubicBezTo>
                    <a:cubicBezTo>
                      <a:pt x="2624" y="2150"/>
                      <a:pt x="1418" y="2033"/>
                      <a:pt x="2343" y="1927"/>
                    </a:cubicBezTo>
                    <a:cubicBezTo>
                      <a:pt x="2599" y="1898"/>
                      <a:pt x="2917" y="2047"/>
                      <a:pt x="2467" y="1773"/>
                    </a:cubicBezTo>
                    <a:cubicBezTo>
                      <a:pt x="2336" y="1693"/>
                      <a:pt x="2080" y="1799"/>
                      <a:pt x="1923" y="1835"/>
                    </a:cubicBezTo>
                    <a:cubicBezTo>
                      <a:pt x="1773" y="527"/>
                      <a:pt x="1079" y="1287"/>
                      <a:pt x="1386" y="893"/>
                    </a:cubicBezTo>
                    <a:cubicBezTo>
                      <a:pt x="1532" y="706"/>
                      <a:pt x="1550" y="425"/>
                      <a:pt x="1265" y="893"/>
                    </a:cubicBezTo>
                    <a:cubicBezTo>
                      <a:pt x="1422" y="290"/>
                      <a:pt x="1448" y="454"/>
                      <a:pt x="1195" y="692"/>
                    </a:cubicBezTo>
                    <a:cubicBezTo>
                      <a:pt x="1250" y="1"/>
                      <a:pt x="1221" y="100"/>
                      <a:pt x="1024" y="739"/>
                    </a:cubicBezTo>
                    <a:cubicBezTo>
                      <a:pt x="761" y="1580"/>
                      <a:pt x="987" y="1064"/>
                      <a:pt x="1185" y="1693"/>
                    </a:cubicBezTo>
                    <a:cubicBezTo>
                      <a:pt x="1276" y="1978"/>
                      <a:pt x="746" y="1766"/>
                      <a:pt x="640" y="173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24" name="Google Shape;1624;p26"/>
            <p:cNvGrpSpPr/>
            <p:nvPr/>
          </p:nvGrpSpPr>
          <p:grpSpPr>
            <a:xfrm>
              <a:off x="7796402" y="1445799"/>
              <a:ext cx="578221" cy="339551"/>
              <a:chOff x="4193127" y="1488149"/>
              <a:chExt cx="578221" cy="339551"/>
            </a:xfrm>
          </p:grpSpPr>
          <p:sp>
            <p:nvSpPr>
              <p:cNvPr id="1625" name="Google Shape;1625;p26"/>
              <p:cNvSpPr/>
              <p:nvPr/>
            </p:nvSpPr>
            <p:spPr>
              <a:xfrm>
                <a:off x="4193127" y="1600933"/>
                <a:ext cx="219079" cy="191726"/>
              </a:xfrm>
              <a:custGeom>
                <a:avLst/>
                <a:gdLst/>
                <a:ahLst/>
                <a:cxnLst/>
                <a:rect l="l" t="t" r="r" b="b"/>
                <a:pathLst>
                  <a:path w="4365" h="3820" extrusionOk="0">
                    <a:moveTo>
                      <a:pt x="1028" y="2435"/>
                    </a:moveTo>
                    <a:cubicBezTo>
                      <a:pt x="914" y="2398"/>
                      <a:pt x="911" y="2307"/>
                      <a:pt x="713" y="2340"/>
                    </a:cubicBezTo>
                    <a:cubicBezTo>
                      <a:pt x="680" y="2347"/>
                      <a:pt x="611" y="2398"/>
                      <a:pt x="571" y="2427"/>
                    </a:cubicBezTo>
                    <a:cubicBezTo>
                      <a:pt x="512" y="2475"/>
                      <a:pt x="439" y="2537"/>
                      <a:pt x="172" y="2548"/>
                    </a:cubicBezTo>
                    <a:cubicBezTo>
                      <a:pt x="1" y="2555"/>
                      <a:pt x="74" y="2625"/>
                      <a:pt x="421" y="2639"/>
                    </a:cubicBezTo>
                    <a:cubicBezTo>
                      <a:pt x="1656" y="2690"/>
                      <a:pt x="885" y="3023"/>
                      <a:pt x="1872" y="3377"/>
                    </a:cubicBezTo>
                    <a:cubicBezTo>
                      <a:pt x="2332" y="3542"/>
                      <a:pt x="2449" y="3228"/>
                      <a:pt x="3301" y="3538"/>
                    </a:cubicBezTo>
                    <a:cubicBezTo>
                      <a:pt x="3491" y="3604"/>
                      <a:pt x="4050" y="3820"/>
                      <a:pt x="4214" y="3666"/>
                    </a:cubicBezTo>
                    <a:cubicBezTo>
                      <a:pt x="3896" y="3648"/>
                      <a:pt x="2109" y="3114"/>
                      <a:pt x="3535" y="3231"/>
                    </a:cubicBezTo>
                    <a:cubicBezTo>
                      <a:pt x="3929" y="3264"/>
                      <a:pt x="4364" y="3582"/>
                      <a:pt x="3768" y="3034"/>
                    </a:cubicBezTo>
                    <a:cubicBezTo>
                      <a:pt x="3597" y="2877"/>
                      <a:pt x="3176" y="2957"/>
                      <a:pt x="2932" y="2964"/>
                    </a:cubicBezTo>
                    <a:cubicBezTo>
                      <a:pt x="3092" y="947"/>
                      <a:pt x="1821" y="1890"/>
                      <a:pt x="2402" y="1386"/>
                    </a:cubicBezTo>
                    <a:cubicBezTo>
                      <a:pt x="2676" y="1148"/>
                      <a:pt x="2789" y="732"/>
                      <a:pt x="2219" y="1349"/>
                    </a:cubicBezTo>
                    <a:cubicBezTo>
                      <a:pt x="2639" y="487"/>
                      <a:pt x="2628" y="746"/>
                      <a:pt x="2175" y="1024"/>
                    </a:cubicBezTo>
                    <a:cubicBezTo>
                      <a:pt x="2464" y="1"/>
                      <a:pt x="2394" y="143"/>
                      <a:pt x="1901" y="1046"/>
                    </a:cubicBezTo>
                    <a:cubicBezTo>
                      <a:pt x="1254" y="2234"/>
                      <a:pt x="1747" y="1525"/>
                      <a:pt x="1864" y="2533"/>
                    </a:cubicBezTo>
                    <a:cubicBezTo>
                      <a:pt x="1916" y="2990"/>
                      <a:pt x="1177" y="2511"/>
                      <a:pt x="1028" y="24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6" name="Google Shape;1626;p26"/>
              <p:cNvSpPr/>
              <p:nvPr/>
            </p:nvSpPr>
            <p:spPr>
              <a:xfrm>
                <a:off x="4385018" y="1488149"/>
                <a:ext cx="219029" cy="281014"/>
              </a:xfrm>
              <a:custGeom>
                <a:avLst/>
                <a:gdLst/>
                <a:ahLst/>
                <a:cxnLst/>
                <a:rect l="l" t="t" r="r" b="b"/>
                <a:pathLst>
                  <a:path w="4364" h="5599" extrusionOk="0">
                    <a:moveTo>
                      <a:pt x="1027" y="2434"/>
                    </a:moveTo>
                    <a:cubicBezTo>
                      <a:pt x="914" y="2401"/>
                      <a:pt x="910" y="2306"/>
                      <a:pt x="713" y="2343"/>
                    </a:cubicBezTo>
                    <a:cubicBezTo>
                      <a:pt x="680" y="2346"/>
                      <a:pt x="611" y="2397"/>
                      <a:pt x="570" y="2430"/>
                    </a:cubicBezTo>
                    <a:cubicBezTo>
                      <a:pt x="512" y="2478"/>
                      <a:pt x="439" y="2536"/>
                      <a:pt x="172" y="2547"/>
                    </a:cubicBezTo>
                    <a:cubicBezTo>
                      <a:pt x="0" y="2555"/>
                      <a:pt x="73" y="2624"/>
                      <a:pt x="421" y="2639"/>
                    </a:cubicBezTo>
                    <a:cubicBezTo>
                      <a:pt x="1488" y="2683"/>
                      <a:pt x="1056" y="2938"/>
                      <a:pt x="1561" y="3238"/>
                    </a:cubicBezTo>
                    <a:cubicBezTo>
                      <a:pt x="1265" y="3600"/>
                      <a:pt x="998" y="3114"/>
                      <a:pt x="1199" y="4217"/>
                    </a:cubicBezTo>
                    <a:cubicBezTo>
                      <a:pt x="1246" y="4481"/>
                      <a:pt x="1521" y="5599"/>
                      <a:pt x="1568" y="4813"/>
                    </a:cubicBezTo>
                    <a:cubicBezTo>
                      <a:pt x="1572" y="4711"/>
                      <a:pt x="1579" y="4583"/>
                      <a:pt x="1586" y="4429"/>
                    </a:cubicBezTo>
                    <a:cubicBezTo>
                      <a:pt x="1930" y="4835"/>
                      <a:pt x="1860" y="5087"/>
                      <a:pt x="1729" y="4133"/>
                    </a:cubicBezTo>
                    <a:cubicBezTo>
                      <a:pt x="2080" y="4901"/>
                      <a:pt x="2098" y="4470"/>
                      <a:pt x="1912" y="4155"/>
                    </a:cubicBezTo>
                    <a:cubicBezTo>
                      <a:pt x="1568" y="3578"/>
                      <a:pt x="2233" y="4506"/>
                      <a:pt x="2723" y="3399"/>
                    </a:cubicBezTo>
                    <a:cubicBezTo>
                      <a:pt x="2873" y="3410"/>
                      <a:pt x="3055" y="3450"/>
                      <a:pt x="3300" y="3538"/>
                    </a:cubicBezTo>
                    <a:cubicBezTo>
                      <a:pt x="3490" y="3607"/>
                      <a:pt x="4050" y="3819"/>
                      <a:pt x="4214" y="3666"/>
                    </a:cubicBezTo>
                    <a:cubicBezTo>
                      <a:pt x="3896" y="3651"/>
                      <a:pt x="2109" y="3117"/>
                      <a:pt x="3534" y="3234"/>
                    </a:cubicBezTo>
                    <a:cubicBezTo>
                      <a:pt x="3929" y="3264"/>
                      <a:pt x="4364" y="3582"/>
                      <a:pt x="3768" y="3037"/>
                    </a:cubicBezTo>
                    <a:cubicBezTo>
                      <a:pt x="3596" y="2876"/>
                      <a:pt x="3176" y="2960"/>
                      <a:pt x="2931" y="2968"/>
                    </a:cubicBezTo>
                    <a:cubicBezTo>
                      <a:pt x="3092" y="950"/>
                      <a:pt x="1820" y="1890"/>
                      <a:pt x="2401" y="1385"/>
                    </a:cubicBezTo>
                    <a:cubicBezTo>
                      <a:pt x="2675" y="1148"/>
                      <a:pt x="2789" y="731"/>
                      <a:pt x="2219" y="1352"/>
                    </a:cubicBezTo>
                    <a:cubicBezTo>
                      <a:pt x="2639" y="486"/>
                      <a:pt x="2628" y="746"/>
                      <a:pt x="2175" y="1023"/>
                    </a:cubicBezTo>
                    <a:cubicBezTo>
                      <a:pt x="2463" y="0"/>
                      <a:pt x="2390" y="143"/>
                      <a:pt x="1901" y="1045"/>
                    </a:cubicBezTo>
                    <a:cubicBezTo>
                      <a:pt x="1254" y="2233"/>
                      <a:pt x="1747" y="1528"/>
                      <a:pt x="1860" y="2533"/>
                    </a:cubicBezTo>
                    <a:cubicBezTo>
                      <a:pt x="1915" y="2990"/>
                      <a:pt x="1177" y="2514"/>
                      <a:pt x="1027" y="24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7" name="Google Shape;1627;p26"/>
              <p:cNvSpPr/>
              <p:nvPr/>
            </p:nvSpPr>
            <p:spPr>
              <a:xfrm>
                <a:off x="4624944" y="1713367"/>
                <a:ext cx="146404" cy="114333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2278" extrusionOk="0">
                    <a:moveTo>
                      <a:pt x="640" y="1737"/>
                    </a:moveTo>
                    <a:cubicBezTo>
                      <a:pt x="563" y="1729"/>
                      <a:pt x="549" y="1667"/>
                      <a:pt x="428" y="1715"/>
                    </a:cubicBezTo>
                    <a:cubicBezTo>
                      <a:pt x="410" y="1726"/>
                      <a:pt x="370" y="1766"/>
                      <a:pt x="348" y="1792"/>
                    </a:cubicBezTo>
                    <a:cubicBezTo>
                      <a:pt x="315" y="1828"/>
                      <a:pt x="278" y="1876"/>
                      <a:pt x="110" y="1916"/>
                    </a:cubicBezTo>
                    <a:cubicBezTo>
                      <a:pt x="0" y="1941"/>
                      <a:pt x="55" y="1978"/>
                      <a:pt x="278" y="1941"/>
                    </a:cubicBezTo>
                    <a:cubicBezTo>
                      <a:pt x="1075" y="1821"/>
                      <a:pt x="625" y="2128"/>
                      <a:pt x="1298" y="2230"/>
                    </a:cubicBezTo>
                    <a:cubicBezTo>
                      <a:pt x="1612" y="2278"/>
                      <a:pt x="1649" y="2062"/>
                      <a:pt x="2233" y="2153"/>
                    </a:cubicBezTo>
                    <a:cubicBezTo>
                      <a:pt x="2361" y="2172"/>
                      <a:pt x="2745" y="2237"/>
                      <a:pt x="2833" y="2121"/>
                    </a:cubicBezTo>
                    <a:cubicBezTo>
                      <a:pt x="2624" y="2150"/>
                      <a:pt x="1418" y="2033"/>
                      <a:pt x="2343" y="1927"/>
                    </a:cubicBezTo>
                    <a:cubicBezTo>
                      <a:pt x="2599" y="1898"/>
                      <a:pt x="2917" y="2047"/>
                      <a:pt x="2467" y="1773"/>
                    </a:cubicBezTo>
                    <a:cubicBezTo>
                      <a:pt x="2336" y="1693"/>
                      <a:pt x="2080" y="1799"/>
                      <a:pt x="1923" y="1835"/>
                    </a:cubicBezTo>
                    <a:cubicBezTo>
                      <a:pt x="1773" y="527"/>
                      <a:pt x="1079" y="1287"/>
                      <a:pt x="1386" y="893"/>
                    </a:cubicBezTo>
                    <a:cubicBezTo>
                      <a:pt x="1532" y="706"/>
                      <a:pt x="1550" y="425"/>
                      <a:pt x="1265" y="893"/>
                    </a:cubicBezTo>
                    <a:cubicBezTo>
                      <a:pt x="1422" y="290"/>
                      <a:pt x="1448" y="454"/>
                      <a:pt x="1195" y="692"/>
                    </a:cubicBezTo>
                    <a:cubicBezTo>
                      <a:pt x="1250" y="1"/>
                      <a:pt x="1221" y="100"/>
                      <a:pt x="1024" y="739"/>
                    </a:cubicBezTo>
                    <a:cubicBezTo>
                      <a:pt x="761" y="1580"/>
                      <a:pt x="987" y="1064"/>
                      <a:pt x="1185" y="1693"/>
                    </a:cubicBezTo>
                    <a:cubicBezTo>
                      <a:pt x="1276" y="1978"/>
                      <a:pt x="746" y="1766"/>
                      <a:pt x="640" y="173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628" name="Google Shape;1628;p26"/>
          <p:cNvGrpSpPr/>
          <p:nvPr/>
        </p:nvGrpSpPr>
        <p:grpSpPr>
          <a:xfrm>
            <a:off x="436775" y="1737761"/>
            <a:ext cx="1228812" cy="387219"/>
            <a:chOff x="2121608" y="1800326"/>
            <a:chExt cx="569316" cy="179401"/>
          </a:xfrm>
        </p:grpSpPr>
        <p:sp>
          <p:nvSpPr>
            <p:cNvPr id="1629" name="Google Shape;1629;p26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26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26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26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26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34" name="Google Shape;1634;p26"/>
          <p:cNvGrpSpPr/>
          <p:nvPr/>
        </p:nvGrpSpPr>
        <p:grpSpPr>
          <a:xfrm>
            <a:off x="1806136" y="680957"/>
            <a:ext cx="734076" cy="231355"/>
            <a:chOff x="2121608" y="1800326"/>
            <a:chExt cx="569316" cy="179401"/>
          </a:xfrm>
        </p:grpSpPr>
        <p:sp>
          <p:nvSpPr>
            <p:cNvPr id="1635" name="Google Shape;1635;p26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26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26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26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26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40" name="Google Shape;1640;p26"/>
          <p:cNvGrpSpPr/>
          <p:nvPr/>
        </p:nvGrpSpPr>
        <p:grpSpPr>
          <a:xfrm>
            <a:off x="6471161" y="424332"/>
            <a:ext cx="734076" cy="231355"/>
            <a:chOff x="2121608" y="1800326"/>
            <a:chExt cx="569316" cy="179401"/>
          </a:xfrm>
        </p:grpSpPr>
        <p:sp>
          <p:nvSpPr>
            <p:cNvPr id="1641" name="Google Shape;1641;p26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26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26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1644;p26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26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Rectangle 3"/>
          <p:cNvSpPr/>
          <p:nvPr/>
        </p:nvSpPr>
        <p:spPr>
          <a:xfrm>
            <a:off x="180474" y="650590"/>
            <a:ext cx="8686800" cy="3395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NHIỆT LIỆT CHÀO MỪNG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 EM HỌC SINH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THAM DỰ BUỔI HỌC HÔM NAY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2" name="Google Shape;1792;p32"/>
          <p:cNvGrpSpPr/>
          <p:nvPr/>
        </p:nvGrpSpPr>
        <p:grpSpPr>
          <a:xfrm>
            <a:off x="7971301" y="573838"/>
            <a:ext cx="908401" cy="286252"/>
            <a:chOff x="2121608" y="1800326"/>
            <a:chExt cx="569316" cy="179401"/>
          </a:xfrm>
        </p:grpSpPr>
        <p:sp>
          <p:nvSpPr>
            <p:cNvPr id="1793" name="Google Shape;1793;p32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32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32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32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32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98" name="Google Shape;1798;p32"/>
          <p:cNvGrpSpPr/>
          <p:nvPr/>
        </p:nvGrpSpPr>
        <p:grpSpPr>
          <a:xfrm>
            <a:off x="7624364" y="219901"/>
            <a:ext cx="542672" cy="171023"/>
            <a:chOff x="2121608" y="1800326"/>
            <a:chExt cx="569316" cy="179401"/>
          </a:xfrm>
        </p:grpSpPr>
        <p:sp>
          <p:nvSpPr>
            <p:cNvPr id="1799" name="Google Shape;1799;p32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32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32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32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32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72538" y="225953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3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BÀI TẬP 1 </a:t>
            </a:r>
          </a:p>
        </p:txBody>
      </p:sp>
      <p:sp>
        <p:nvSpPr>
          <p:cNvPr id="16" name="Oval 15"/>
          <p:cNvSpPr/>
          <p:nvPr/>
        </p:nvSpPr>
        <p:spPr>
          <a:xfrm>
            <a:off x="8262255" y="240670"/>
            <a:ext cx="697832" cy="697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/>
              <a:t>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98619" y="1002376"/>
            <a:ext cx="7189335" cy="765371"/>
          </a:xfrm>
          <a:prstGeom prst="roundRect">
            <a:avLst/>
          </a:prstGeom>
          <a:solidFill>
            <a:srgbClr val="FFFF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12428" y="1055198"/>
            <a:ext cx="8659298" cy="577850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vi-VN" sz="240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 viết đã trình bày những gì trong đơn?</a:t>
            </a:r>
          </a:p>
        </p:txBody>
      </p:sp>
      <p:sp>
        <p:nvSpPr>
          <p:cNvPr id="2" name="Rectangle 1"/>
          <p:cNvSpPr/>
          <p:nvPr/>
        </p:nvSpPr>
        <p:spPr>
          <a:xfrm>
            <a:off x="998620" y="2605781"/>
            <a:ext cx="7208587" cy="1131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 viết đã giới thiệu bản thân, nêu lí do viết đơn, lời hứa, lời cảm ơn.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659791" y="1897839"/>
            <a:ext cx="5964573" cy="5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u="sng">
                <a:solidFill>
                  <a:schemeClr val="tx1"/>
                </a:solidFill>
                <a:latin typeface="+mn-lt"/>
                <a:ea typeface="SimSun" panose="02010600030101010101" pitchFamily="2" charset="-122"/>
              </a:rPr>
              <a:t>Đáp án:</a:t>
            </a:r>
            <a:r>
              <a:rPr lang="vi-VN" sz="2400" b="1" u="sng">
                <a:solidFill>
                  <a:schemeClr val="tx1"/>
                </a:solidFill>
                <a:latin typeface="+mn-lt"/>
                <a:ea typeface="SimSun" panose="02010600030101010101" pitchFamily="2" charset="-122"/>
              </a:rPr>
              <a:t> </a:t>
            </a:r>
            <a:endParaRPr lang="en-US" sz="2400" b="1" u="sng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90571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2" name="Google Shape;1792;p32"/>
          <p:cNvGrpSpPr/>
          <p:nvPr/>
        </p:nvGrpSpPr>
        <p:grpSpPr>
          <a:xfrm>
            <a:off x="7971301" y="573838"/>
            <a:ext cx="908401" cy="286252"/>
            <a:chOff x="2121608" y="1800326"/>
            <a:chExt cx="569316" cy="179401"/>
          </a:xfrm>
        </p:grpSpPr>
        <p:sp>
          <p:nvSpPr>
            <p:cNvPr id="1793" name="Google Shape;1793;p32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32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32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32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32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98" name="Google Shape;1798;p32"/>
          <p:cNvGrpSpPr/>
          <p:nvPr/>
        </p:nvGrpSpPr>
        <p:grpSpPr>
          <a:xfrm>
            <a:off x="7624364" y="219901"/>
            <a:ext cx="542672" cy="171023"/>
            <a:chOff x="2121608" y="1800326"/>
            <a:chExt cx="569316" cy="179401"/>
          </a:xfrm>
        </p:grpSpPr>
        <p:sp>
          <p:nvSpPr>
            <p:cNvPr id="1799" name="Google Shape;1799;p32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32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32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32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32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72538" y="225953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3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BÀI TẬP 1 </a:t>
            </a:r>
          </a:p>
        </p:txBody>
      </p:sp>
      <p:sp>
        <p:nvSpPr>
          <p:cNvPr id="16" name="Oval 15"/>
          <p:cNvSpPr/>
          <p:nvPr/>
        </p:nvSpPr>
        <p:spPr>
          <a:xfrm>
            <a:off x="8262255" y="240670"/>
            <a:ext cx="697832" cy="697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/>
              <a:t>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07610" y="988008"/>
            <a:ext cx="7772103" cy="683046"/>
          </a:xfrm>
          <a:prstGeom prst="roundRect">
            <a:avLst/>
          </a:prstGeom>
          <a:solidFill>
            <a:srgbClr val="FFFF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16624" y="1041260"/>
            <a:ext cx="7772103" cy="577081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vi-VN" sz="210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Đơn gồm có những mục nào? Nêu cách sắp xếp các mục đó. </a:t>
            </a:r>
          </a:p>
        </p:txBody>
      </p:sp>
      <p:sp>
        <p:nvSpPr>
          <p:cNvPr id="2" name="Rectangle 1"/>
          <p:cNvSpPr/>
          <p:nvPr/>
        </p:nvSpPr>
        <p:spPr>
          <a:xfrm>
            <a:off x="607610" y="2327255"/>
            <a:ext cx="77901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10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Đơn gồm: quốc hiệu, tiêu ngữ, tên đơn, nơi nhận đơn, nội dung đơn, địa điểm và thời gian viết đơn, chữ kí và họ tên người viết đơn.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10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mục trên được sắp xếp theo một trật tự cố định.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520388" y="1647564"/>
            <a:ext cx="5964573" cy="5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u="sng">
                <a:solidFill>
                  <a:schemeClr val="tx1"/>
                </a:solidFill>
                <a:latin typeface="+mn-lt"/>
                <a:ea typeface="SimSun" panose="02010600030101010101" pitchFamily="2" charset="-122"/>
              </a:rPr>
              <a:t>Đáp án:</a:t>
            </a:r>
            <a:r>
              <a:rPr lang="vi-VN" sz="2400" b="1" u="sng">
                <a:solidFill>
                  <a:schemeClr val="tx1"/>
                </a:solidFill>
                <a:latin typeface="+mn-lt"/>
                <a:ea typeface="SimSun" panose="02010600030101010101" pitchFamily="2" charset="-122"/>
              </a:rPr>
              <a:t> </a:t>
            </a:r>
            <a:endParaRPr lang="en-US" sz="2400" b="1" u="sng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2530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6" name="Google Shape;2226;p43"/>
          <p:cNvGrpSpPr/>
          <p:nvPr/>
        </p:nvGrpSpPr>
        <p:grpSpPr>
          <a:xfrm flipH="1">
            <a:off x="7478404" y="1737761"/>
            <a:ext cx="1228812" cy="387219"/>
            <a:chOff x="2121608" y="1800326"/>
            <a:chExt cx="569316" cy="179401"/>
          </a:xfrm>
        </p:grpSpPr>
        <p:sp>
          <p:nvSpPr>
            <p:cNvPr id="2227" name="Google Shape;2227;p43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43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43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43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43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2" name="Google Shape;2232;p43"/>
          <p:cNvGrpSpPr/>
          <p:nvPr/>
        </p:nvGrpSpPr>
        <p:grpSpPr>
          <a:xfrm flipH="1">
            <a:off x="6603778" y="680957"/>
            <a:ext cx="734076" cy="231355"/>
            <a:chOff x="2121608" y="1800326"/>
            <a:chExt cx="569316" cy="179401"/>
          </a:xfrm>
        </p:grpSpPr>
        <p:sp>
          <p:nvSpPr>
            <p:cNvPr id="2233" name="Google Shape;2233;p43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43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43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43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43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8" name="Google Shape;2238;p43"/>
          <p:cNvGrpSpPr/>
          <p:nvPr/>
        </p:nvGrpSpPr>
        <p:grpSpPr>
          <a:xfrm flipH="1">
            <a:off x="1938753" y="424332"/>
            <a:ext cx="734076" cy="231355"/>
            <a:chOff x="2121608" y="1800326"/>
            <a:chExt cx="569316" cy="179401"/>
          </a:xfrm>
        </p:grpSpPr>
        <p:sp>
          <p:nvSpPr>
            <p:cNvPr id="2239" name="Google Shape;2239;p43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43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43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43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43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44" name="Google Shape;2244;p43"/>
          <p:cNvGrpSpPr/>
          <p:nvPr/>
        </p:nvGrpSpPr>
        <p:grpSpPr>
          <a:xfrm flipH="1">
            <a:off x="438292" y="1708736"/>
            <a:ext cx="967996" cy="728201"/>
            <a:chOff x="7406627" y="1057149"/>
            <a:chExt cx="967996" cy="728201"/>
          </a:xfrm>
        </p:grpSpPr>
        <p:grpSp>
          <p:nvGrpSpPr>
            <p:cNvPr id="2245" name="Google Shape;2245;p43"/>
            <p:cNvGrpSpPr/>
            <p:nvPr/>
          </p:nvGrpSpPr>
          <p:grpSpPr>
            <a:xfrm>
              <a:off x="7406627" y="1057149"/>
              <a:ext cx="578221" cy="339551"/>
              <a:chOff x="4193127" y="1488149"/>
              <a:chExt cx="578221" cy="339551"/>
            </a:xfrm>
          </p:grpSpPr>
          <p:sp>
            <p:nvSpPr>
              <p:cNvPr id="2246" name="Google Shape;2246;p43"/>
              <p:cNvSpPr/>
              <p:nvPr/>
            </p:nvSpPr>
            <p:spPr>
              <a:xfrm>
                <a:off x="4193127" y="1600933"/>
                <a:ext cx="219079" cy="191726"/>
              </a:xfrm>
              <a:custGeom>
                <a:avLst/>
                <a:gdLst/>
                <a:ahLst/>
                <a:cxnLst/>
                <a:rect l="l" t="t" r="r" b="b"/>
                <a:pathLst>
                  <a:path w="4365" h="3820" extrusionOk="0">
                    <a:moveTo>
                      <a:pt x="1028" y="2435"/>
                    </a:moveTo>
                    <a:cubicBezTo>
                      <a:pt x="914" y="2398"/>
                      <a:pt x="911" y="2307"/>
                      <a:pt x="713" y="2340"/>
                    </a:cubicBezTo>
                    <a:cubicBezTo>
                      <a:pt x="680" y="2347"/>
                      <a:pt x="611" y="2398"/>
                      <a:pt x="571" y="2427"/>
                    </a:cubicBezTo>
                    <a:cubicBezTo>
                      <a:pt x="512" y="2475"/>
                      <a:pt x="439" y="2537"/>
                      <a:pt x="172" y="2548"/>
                    </a:cubicBezTo>
                    <a:cubicBezTo>
                      <a:pt x="1" y="2555"/>
                      <a:pt x="74" y="2625"/>
                      <a:pt x="421" y="2639"/>
                    </a:cubicBezTo>
                    <a:cubicBezTo>
                      <a:pt x="1656" y="2690"/>
                      <a:pt x="885" y="3023"/>
                      <a:pt x="1872" y="3377"/>
                    </a:cubicBezTo>
                    <a:cubicBezTo>
                      <a:pt x="2332" y="3542"/>
                      <a:pt x="2449" y="3228"/>
                      <a:pt x="3301" y="3538"/>
                    </a:cubicBezTo>
                    <a:cubicBezTo>
                      <a:pt x="3491" y="3604"/>
                      <a:pt x="4050" y="3820"/>
                      <a:pt x="4214" y="3666"/>
                    </a:cubicBezTo>
                    <a:cubicBezTo>
                      <a:pt x="3896" y="3648"/>
                      <a:pt x="2109" y="3114"/>
                      <a:pt x="3535" y="3231"/>
                    </a:cubicBezTo>
                    <a:cubicBezTo>
                      <a:pt x="3929" y="3264"/>
                      <a:pt x="4364" y="3582"/>
                      <a:pt x="3768" y="3034"/>
                    </a:cubicBezTo>
                    <a:cubicBezTo>
                      <a:pt x="3597" y="2877"/>
                      <a:pt x="3176" y="2957"/>
                      <a:pt x="2932" y="2964"/>
                    </a:cubicBezTo>
                    <a:cubicBezTo>
                      <a:pt x="3092" y="947"/>
                      <a:pt x="1821" y="1890"/>
                      <a:pt x="2402" y="1386"/>
                    </a:cubicBezTo>
                    <a:cubicBezTo>
                      <a:pt x="2676" y="1148"/>
                      <a:pt x="2789" y="732"/>
                      <a:pt x="2219" y="1349"/>
                    </a:cubicBezTo>
                    <a:cubicBezTo>
                      <a:pt x="2639" y="487"/>
                      <a:pt x="2628" y="746"/>
                      <a:pt x="2175" y="1024"/>
                    </a:cubicBezTo>
                    <a:cubicBezTo>
                      <a:pt x="2464" y="1"/>
                      <a:pt x="2394" y="143"/>
                      <a:pt x="1901" y="1046"/>
                    </a:cubicBezTo>
                    <a:cubicBezTo>
                      <a:pt x="1254" y="2234"/>
                      <a:pt x="1747" y="1525"/>
                      <a:pt x="1864" y="2533"/>
                    </a:cubicBezTo>
                    <a:cubicBezTo>
                      <a:pt x="1916" y="2990"/>
                      <a:pt x="1177" y="2511"/>
                      <a:pt x="1028" y="24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7" name="Google Shape;2247;p43"/>
              <p:cNvSpPr/>
              <p:nvPr/>
            </p:nvSpPr>
            <p:spPr>
              <a:xfrm>
                <a:off x="4385018" y="1488149"/>
                <a:ext cx="219029" cy="281014"/>
              </a:xfrm>
              <a:custGeom>
                <a:avLst/>
                <a:gdLst/>
                <a:ahLst/>
                <a:cxnLst/>
                <a:rect l="l" t="t" r="r" b="b"/>
                <a:pathLst>
                  <a:path w="4364" h="5599" extrusionOk="0">
                    <a:moveTo>
                      <a:pt x="1027" y="2434"/>
                    </a:moveTo>
                    <a:cubicBezTo>
                      <a:pt x="914" y="2401"/>
                      <a:pt x="910" y="2306"/>
                      <a:pt x="713" y="2343"/>
                    </a:cubicBezTo>
                    <a:cubicBezTo>
                      <a:pt x="680" y="2346"/>
                      <a:pt x="611" y="2397"/>
                      <a:pt x="570" y="2430"/>
                    </a:cubicBezTo>
                    <a:cubicBezTo>
                      <a:pt x="512" y="2478"/>
                      <a:pt x="439" y="2536"/>
                      <a:pt x="172" y="2547"/>
                    </a:cubicBezTo>
                    <a:cubicBezTo>
                      <a:pt x="0" y="2555"/>
                      <a:pt x="73" y="2624"/>
                      <a:pt x="421" y="2639"/>
                    </a:cubicBezTo>
                    <a:cubicBezTo>
                      <a:pt x="1488" y="2683"/>
                      <a:pt x="1056" y="2938"/>
                      <a:pt x="1561" y="3238"/>
                    </a:cubicBezTo>
                    <a:cubicBezTo>
                      <a:pt x="1265" y="3600"/>
                      <a:pt x="998" y="3114"/>
                      <a:pt x="1199" y="4217"/>
                    </a:cubicBezTo>
                    <a:cubicBezTo>
                      <a:pt x="1246" y="4481"/>
                      <a:pt x="1521" y="5599"/>
                      <a:pt x="1568" y="4813"/>
                    </a:cubicBezTo>
                    <a:cubicBezTo>
                      <a:pt x="1572" y="4711"/>
                      <a:pt x="1579" y="4583"/>
                      <a:pt x="1586" y="4429"/>
                    </a:cubicBezTo>
                    <a:cubicBezTo>
                      <a:pt x="1930" y="4835"/>
                      <a:pt x="1860" y="5087"/>
                      <a:pt x="1729" y="4133"/>
                    </a:cubicBezTo>
                    <a:cubicBezTo>
                      <a:pt x="2080" y="4901"/>
                      <a:pt x="2098" y="4470"/>
                      <a:pt x="1912" y="4155"/>
                    </a:cubicBezTo>
                    <a:cubicBezTo>
                      <a:pt x="1568" y="3578"/>
                      <a:pt x="2233" y="4506"/>
                      <a:pt x="2723" y="3399"/>
                    </a:cubicBezTo>
                    <a:cubicBezTo>
                      <a:pt x="2873" y="3410"/>
                      <a:pt x="3055" y="3450"/>
                      <a:pt x="3300" y="3538"/>
                    </a:cubicBezTo>
                    <a:cubicBezTo>
                      <a:pt x="3490" y="3607"/>
                      <a:pt x="4050" y="3819"/>
                      <a:pt x="4214" y="3666"/>
                    </a:cubicBezTo>
                    <a:cubicBezTo>
                      <a:pt x="3896" y="3651"/>
                      <a:pt x="2109" y="3117"/>
                      <a:pt x="3534" y="3234"/>
                    </a:cubicBezTo>
                    <a:cubicBezTo>
                      <a:pt x="3929" y="3264"/>
                      <a:pt x="4364" y="3582"/>
                      <a:pt x="3768" y="3037"/>
                    </a:cubicBezTo>
                    <a:cubicBezTo>
                      <a:pt x="3596" y="2876"/>
                      <a:pt x="3176" y="2960"/>
                      <a:pt x="2931" y="2968"/>
                    </a:cubicBezTo>
                    <a:cubicBezTo>
                      <a:pt x="3092" y="950"/>
                      <a:pt x="1820" y="1890"/>
                      <a:pt x="2401" y="1385"/>
                    </a:cubicBezTo>
                    <a:cubicBezTo>
                      <a:pt x="2675" y="1148"/>
                      <a:pt x="2789" y="731"/>
                      <a:pt x="2219" y="1352"/>
                    </a:cubicBezTo>
                    <a:cubicBezTo>
                      <a:pt x="2639" y="486"/>
                      <a:pt x="2628" y="746"/>
                      <a:pt x="2175" y="1023"/>
                    </a:cubicBezTo>
                    <a:cubicBezTo>
                      <a:pt x="2463" y="0"/>
                      <a:pt x="2390" y="143"/>
                      <a:pt x="1901" y="1045"/>
                    </a:cubicBezTo>
                    <a:cubicBezTo>
                      <a:pt x="1254" y="2233"/>
                      <a:pt x="1747" y="1528"/>
                      <a:pt x="1860" y="2533"/>
                    </a:cubicBezTo>
                    <a:cubicBezTo>
                      <a:pt x="1915" y="2990"/>
                      <a:pt x="1177" y="2514"/>
                      <a:pt x="1027" y="24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8" name="Google Shape;2248;p43"/>
              <p:cNvSpPr/>
              <p:nvPr/>
            </p:nvSpPr>
            <p:spPr>
              <a:xfrm>
                <a:off x="4624944" y="1713367"/>
                <a:ext cx="146404" cy="114333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2278" extrusionOk="0">
                    <a:moveTo>
                      <a:pt x="640" y="1737"/>
                    </a:moveTo>
                    <a:cubicBezTo>
                      <a:pt x="563" y="1729"/>
                      <a:pt x="549" y="1667"/>
                      <a:pt x="428" y="1715"/>
                    </a:cubicBezTo>
                    <a:cubicBezTo>
                      <a:pt x="410" y="1726"/>
                      <a:pt x="370" y="1766"/>
                      <a:pt x="348" y="1792"/>
                    </a:cubicBezTo>
                    <a:cubicBezTo>
                      <a:pt x="315" y="1828"/>
                      <a:pt x="278" y="1876"/>
                      <a:pt x="110" y="1916"/>
                    </a:cubicBezTo>
                    <a:cubicBezTo>
                      <a:pt x="0" y="1941"/>
                      <a:pt x="55" y="1978"/>
                      <a:pt x="278" y="1941"/>
                    </a:cubicBezTo>
                    <a:cubicBezTo>
                      <a:pt x="1075" y="1821"/>
                      <a:pt x="625" y="2128"/>
                      <a:pt x="1298" y="2230"/>
                    </a:cubicBezTo>
                    <a:cubicBezTo>
                      <a:pt x="1612" y="2278"/>
                      <a:pt x="1649" y="2062"/>
                      <a:pt x="2233" y="2153"/>
                    </a:cubicBezTo>
                    <a:cubicBezTo>
                      <a:pt x="2361" y="2172"/>
                      <a:pt x="2745" y="2237"/>
                      <a:pt x="2833" y="2121"/>
                    </a:cubicBezTo>
                    <a:cubicBezTo>
                      <a:pt x="2624" y="2150"/>
                      <a:pt x="1418" y="2033"/>
                      <a:pt x="2343" y="1927"/>
                    </a:cubicBezTo>
                    <a:cubicBezTo>
                      <a:pt x="2599" y="1898"/>
                      <a:pt x="2917" y="2047"/>
                      <a:pt x="2467" y="1773"/>
                    </a:cubicBezTo>
                    <a:cubicBezTo>
                      <a:pt x="2336" y="1693"/>
                      <a:pt x="2080" y="1799"/>
                      <a:pt x="1923" y="1835"/>
                    </a:cubicBezTo>
                    <a:cubicBezTo>
                      <a:pt x="1773" y="527"/>
                      <a:pt x="1079" y="1287"/>
                      <a:pt x="1386" y="893"/>
                    </a:cubicBezTo>
                    <a:cubicBezTo>
                      <a:pt x="1532" y="706"/>
                      <a:pt x="1550" y="425"/>
                      <a:pt x="1265" y="893"/>
                    </a:cubicBezTo>
                    <a:cubicBezTo>
                      <a:pt x="1422" y="290"/>
                      <a:pt x="1448" y="454"/>
                      <a:pt x="1195" y="692"/>
                    </a:cubicBezTo>
                    <a:cubicBezTo>
                      <a:pt x="1250" y="1"/>
                      <a:pt x="1221" y="100"/>
                      <a:pt x="1024" y="739"/>
                    </a:cubicBezTo>
                    <a:cubicBezTo>
                      <a:pt x="761" y="1580"/>
                      <a:pt x="987" y="1064"/>
                      <a:pt x="1185" y="1693"/>
                    </a:cubicBezTo>
                    <a:cubicBezTo>
                      <a:pt x="1276" y="1978"/>
                      <a:pt x="746" y="1766"/>
                      <a:pt x="640" y="173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49" name="Google Shape;2249;p43"/>
            <p:cNvGrpSpPr/>
            <p:nvPr/>
          </p:nvGrpSpPr>
          <p:grpSpPr>
            <a:xfrm>
              <a:off x="7796402" y="1445799"/>
              <a:ext cx="578221" cy="339551"/>
              <a:chOff x="4193127" y="1488149"/>
              <a:chExt cx="578221" cy="339551"/>
            </a:xfrm>
          </p:grpSpPr>
          <p:sp>
            <p:nvSpPr>
              <p:cNvPr id="2250" name="Google Shape;2250;p43"/>
              <p:cNvSpPr/>
              <p:nvPr/>
            </p:nvSpPr>
            <p:spPr>
              <a:xfrm>
                <a:off x="4193127" y="1600933"/>
                <a:ext cx="219079" cy="191726"/>
              </a:xfrm>
              <a:custGeom>
                <a:avLst/>
                <a:gdLst/>
                <a:ahLst/>
                <a:cxnLst/>
                <a:rect l="l" t="t" r="r" b="b"/>
                <a:pathLst>
                  <a:path w="4365" h="3820" extrusionOk="0">
                    <a:moveTo>
                      <a:pt x="1028" y="2435"/>
                    </a:moveTo>
                    <a:cubicBezTo>
                      <a:pt x="914" y="2398"/>
                      <a:pt x="911" y="2307"/>
                      <a:pt x="713" y="2340"/>
                    </a:cubicBezTo>
                    <a:cubicBezTo>
                      <a:pt x="680" y="2347"/>
                      <a:pt x="611" y="2398"/>
                      <a:pt x="571" y="2427"/>
                    </a:cubicBezTo>
                    <a:cubicBezTo>
                      <a:pt x="512" y="2475"/>
                      <a:pt x="439" y="2537"/>
                      <a:pt x="172" y="2548"/>
                    </a:cubicBezTo>
                    <a:cubicBezTo>
                      <a:pt x="1" y="2555"/>
                      <a:pt x="74" y="2625"/>
                      <a:pt x="421" y="2639"/>
                    </a:cubicBezTo>
                    <a:cubicBezTo>
                      <a:pt x="1656" y="2690"/>
                      <a:pt x="885" y="3023"/>
                      <a:pt x="1872" y="3377"/>
                    </a:cubicBezTo>
                    <a:cubicBezTo>
                      <a:pt x="2332" y="3542"/>
                      <a:pt x="2449" y="3228"/>
                      <a:pt x="3301" y="3538"/>
                    </a:cubicBezTo>
                    <a:cubicBezTo>
                      <a:pt x="3491" y="3604"/>
                      <a:pt x="4050" y="3820"/>
                      <a:pt x="4214" y="3666"/>
                    </a:cubicBezTo>
                    <a:cubicBezTo>
                      <a:pt x="3896" y="3648"/>
                      <a:pt x="2109" y="3114"/>
                      <a:pt x="3535" y="3231"/>
                    </a:cubicBezTo>
                    <a:cubicBezTo>
                      <a:pt x="3929" y="3264"/>
                      <a:pt x="4364" y="3582"/>
                      <a:pt x="3768" y="3034"/>
                    </a:cubicBezTo>
                    <a:cubicBezTo>
                      <a:pt x="3597" y="2877"/>
                      <a:pt x="3176" y="2957"/>
                      <a:pt x="2932" y="2964"/>
                    </a:cubicBezTo>
                    <a:cubicBezTo>
                      <a:pt x="3092" y="947"/>
                      <a:pt x="1821" y="1890"/>
                      <a:pt x="2402" y="1386"/>
                    </a:cubicBezTo>
                    <a:cubicBezTo>
                      <a:pt x="2676" y="1148"/>
                      <a:pt x="2789" y="732"/>
                      <a:pt x="2219" y="1349"/>
                    </a:cubicBezTo>
                    <a:cubicBezTo>
                      <a:pt x="2639" y="487"/>
                      <a:pt x="2628" y="746"/>
                      <a:pt x="2175" y="1024"/>
                    </a:cubicBezTo>
                    <a:cubicBezTo>
                      <a:pt x="2464" y="1"/>
                      <a:pt x="2394" y="143"/>
                      <a:pt x="1901" y="1046"/>
                    </a:cubicBezTo>
                    <a:cubicBezTo>
                      <a:pt x="1254" y="2234"/>
                      <a:pt x="1747" y="1525"/>
                      <a:pt x="1864" y="2533"/>
                    </a:cubicBezTo>
                    <a:cubicBezTo>
                      <a:pt x="1916" y="2990"/>
                      <a:pt x="1177" y="2511"/>
                      <a:pt x="1028" y="24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1" name="Google Shape;2251;p43"/>
              <p:cNvSpPr/>
              <p:nvPr/>
            </p:nvSpPr>
            <p:spPr>
              <a:xfrm>
                <a:off x="4385018" y="1488149"/>
                <a:ext cx="219029" cy="281014"/>
              </a:xfrm>
              <a:custGeom>
                <a:avLst/>
                <a:gdLst/>
                <a:ahLst/>
                <a:cxnLst/>
                <a:rect l="l" t="t" r="r" b="b"/>
                <a:pathLst>
                  <a:path w="4364" h="5599" extrusionOk="0">
                    <a:moveTo>
                      <a:pt x="1027" y="2434"/>
                    </a:moveTo>
                    <a:cubicBezTo>
                      <a:pt x="914" y="2401"/>
                      <a:pt x="910" y="2306"/>
                      <a:pt x="713" y="2343"/>
                    </a:cubicBezTo>
                    <a:cubicBezTo>
                      <a:pt x="680" y="2346"/>
                      <a:pt x="611" y="2397"/>
                      <a:pt x="570" y="2430"/>
                    </a:cubicBezTo>
                    <a:cubicBezTo>
                      <a:pt x="512" y="2478"/>
                      <a:pt x="439" y="2536"/>
                      <a:pt x="172" y="2547"/>
                    </a:cubicBezTo>
                    <a:cubicBezTo>
                      <a:pt x="0" y="2555"/>
                      <a:pt x="73" y="2624"/>
                      <a:pt x="421" y="2639"/>
                    </a:cubicBezTo>
                    <a:cubicBezTo>
                      <a:pt x="1488" y="2683"/>
                      <a:pt x="1056" y="2938"/>
                      <a:pt x="1561" y="3238"/>
                    </a:cubicBezTo>
                    <a:cubicBezTo>
                      <a:pt x="1265" y="3600"/>
                      <a:pt x="998" y="3114"/>
                      <a:pt x="1199" y="4217"/>
                    </a:cubicBezTo>
                    <a:cubicBezTo>
                      <a:pt x="1246" y="4481"/>
                      <a:pt x="1521" y="5599"/>
                      <a:pt x="1568" y="4813"/>
                    </a:cubicBezTo>
                    <a:cubicBezTo>
                      <a:pt x="1572" y="4711"/>
                      <a:pt x="1579" y="4583"/>
                      <a:pt x="1586" y="4429"/>
                    </a:cubicBezTo>
                    <a:cubicBezTo>
                      <a:pt x="1930" y="4835"/>
                      <a:pt x="1860" y="5087"/>
                      <a:pt x="1729" y="4133"/>
                    </a:cubicBezTo>
                    <a:cubicBezTo>
                      <a:pt x="2080" y="4901"/>
                      <a:pt x="2098" y="4470"/>
                      <a:pt x="1912" y="4155"/>
                    </a:cubicBezTo>
                    <a:cubicBezTo>
                      <a:pt x="1568" y="3578"/>
                      <a:pt x="2233" y="4506"/>
                      <a:pt x="2723" y="3399"/>
                    </a:cubicBezTo>
                    <a:cubicBezTo>
                      <a:pt x="2873" y="3410"/>
                      <a:pt x="3055" y="3450"/>
                      <a:pt x="3300" y="3538"/>
                    </a:cubicBezTo>
                    <a:cubicBezTo>
                      <a:pt x="3490" y="3607"/>
                      <a:pt x="4050" y="3819"/>
                      <a:pt x="4214" y="3666"/>
                    </a:cubicBezTo>
                    <a:cubicBezTo>
                      <a:pt x="3896" y="3651"/>
                      <a:pt x="2109" y="3117"/>
                      <a:pt x="3534" y="3234"/>
                    </a:cubicBezTo>
                    <a:cubicBezTo>
                      <a:pt x="3929" y="3264"/>
                      <a:pt x="4364" y="3582"/>
                      <a:pt x="3768" y="3037"/>
                    </a:cubicBezTo>
                    <a:cubicBezTo>
                      <a:pt x="3596" y="2876"/>
                      <a:pt x="3176" y="2960"/>
                      <a:pt x="2931" y="2968"/>
                    </a:cubicBezTo>
                    <a:cubicBezTo>
                      <a:pt x="3092" y="950"/>
                      <a:pt x="1820" y="1890"/>
                      <a:pt x="2401" y="1385"/>
                    </a:cubicBezTo>
                    <a:cubicBezTo>
                      <a:pt x="2675" y="1148"/>
                      <a:pt x="2789" y="731"/>
                      <a:pt x="2219" y="1352"/>
                    </a:cubicBezTo>
                    <a:cubicBezTo>
                      <a:pt x="2639" y="486"/>
                      <a:pt x="2628" y="746"/>
                      <a:pt x="2175" y="1023"/>
                    </a:cubicBezTo>
                    <a:cubicBezTo>
                      <a:pt x="2463" y="0"/>
                      <a:pt x="2390" y="143"/>
                      <a:pt x="1901" y="1045"/>
                    </a:cubicBezTo>
                    <a:cubicBezTo>
                      <a:pt x="1254" y="2233"/>
                      <a:pt x="1747" y="1528"/>
                      <a:pt x="1860" y="2533"/>
                    </a:cubicBezTo>
                    <a:cubicBezTo>
                      <a:pt x="1915" y="2990"/>
                      <a:pt x="1177" y="2514"/>
                      <a:pt x="1027" y="24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2" name="Google Shape;2252;p43"/>
              <p:cNvSpPr/>
              <p:nvPr/>
            </p:nvSpPr>
            <p:spPr>
              <a:xfrm>
                <a:off x="4624944" y="1713367"/>
                <a:ext cx="146404" cy="114333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2278" extrusionOk="0">
                    <a:moveTo>
                      <a:pt x="640" y="1737"/>
                    </a:moveTo>
                    <a:cubicBezTo>
                      <a:pt x="563" y="1729"/>
                      <a:pt x="549" y="1667"/>
                      <a:pt x="428" y="1715"/>
                    </a:cubicBezTo>
                    <a:cubicBezTo>
                      <a:pt x="410" y="1726"/>
                      <a:pt x="370" y="1766"/>
                      <a:pt x="348" y="1792"/>
                    </a:cubicBezTo>
                    <a:cubicBezTo>
                      <a:pt x="315" y="1828"/>
                      <a:pt x="278" y="1876"/>
                      <a:pt x="110" y="1916"/>
                    </a:cubicBezTo>
                    <a:cubicBezTo>
                      <a:pt x="0" y="1941"/>
                      <a:pt x="55" y="1978"/>
                      <a:pt x="278" y="1941"/>
                    </a:cubicBezTo>
                    <a:cubicBezTo>
                      <a:pt x="1075" y="1821"/>
                      <a:pt x="625" y="2128"/>
                      <a:pt x="1298" y="2230"/>
                    </a:cubicBezTo>
                    <a:cubicBezTo>
                      <a:pt x="1612" y="2278"/>
                      <a:pt x="1649" y="2062"/>
                      <a:pt x="2233" y="2153"/>
                    </a:cubicBezTo>
                    <a:cubicBezTo>
                      <a:pt x="2361" y="2172"/>
                      <a:pt x="2745" y="2237"/>
                      <a:pt x="2833" y="2121"/>
                    </a:cubicBezTo>
                    <a:cubicBezTo>
                      <a:pt x="2624" y="2150"/>
                      <a:pt x="1418" y="2033"/>
                      <a:pt x="2343" y="1927"/>
                    </a:cubicBezTo>
                    <a:cubicBezTo>
                      <a:pt x="2599" y="1898"/>
                      <a:pt x="2917" y="2047"/>
                      <a:pt x="2467" y="1773"/>
                    </a:cubicBezTo>
                    <a:cubicBezTo>
                      <a:pt x="2336" y="1693"/>
                      <a:pt x="2080" y="1799"/>
                      <a:pt x="1923" y="1835"/>
                    </a:cubicBezTo>
                    <a:cubicBezTo>
                      <a:pt x="1773" y="527"/>
                      <a:pt x="1079" y="1287"/>
                      <a:pt x="1386" y="893"/>
                    </a:cubicBezTo>
                    <a:cubicBezTo>
                      <a:pt x="1532" y="706"/>
                      <a:pt x="1550" y="425"/>
                      <a:pt x="1265" y="893"/>
                    </a:cubicBezTo>
                    <a:cubicBezTo>
                      <a:pt x="1422" y="290"/>
                      <a:pt x="1448" y="454"/>
                      <a:pt x="1195" y="692"/>
                    </a:cubicBezTo>
                    <a:cubicBezTo>
                      <a:pt x="1250" y="1"/>
                      <a:pt x="1221" y="100"/>
                      <a:pt x="1024" y="739"/>
                    </a:cubicBezTo>
                    <a:cubicBezTo>
                      <a:pt x="761" y="1580"/>
                      <a:pt x="987" y="1064"/>
                      <a:pt x="1185" y="1693"/>
                    </a:cubicBezTo>
                    <a:cubicBezTo>
                      <a:pt x="1276" y="1978"/>
                      <a:pt x="746" y="1766"/>
                      <a:pt x="640" y="173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3" name="Google Shape;1748;p30"/>
          <p:cNvSpPr txBox="1">
            <a:spLocks noGrp="1"/>
          </p:cNvSpPr>
          <p:nvPr>
            <p:ph type="title" idx="4294967295"/>
          </p:nvPr>
        </p:nvSpPr>
        <p:spPr>
          <a:xfrm>
            <a:off x="3657600" y="572553"/>
            <a:ext cx="1828800" cy="12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1"/>
                </a:solidFill>
                <a:latin typeface="+mj-lt"/>
              </a:rPr>
              <a:t>02</a:t>
            </a:r>
            <a:endParaRPr sz="7200" b="1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153872" y="1629189"/>
            <a:ext cx="671078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3600" b="1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TRAO ĐỔI VỀ NHỮNG ĐIỂM CẦN LƯU Ý KHI VIẾT ĐƠN.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28" name="Google Shape;1928;p35"/>
          <p:cNvGrpSpPr/>
          <p:nvPr/>
        </p:nvGrpSpPr>
        <p:grpSpPr>
          <a:xfrm>
            <a:off x="512344" y="2078157"/>
            <a:ext cx="1228812" cy="387219"/>
            <a:chOff x="2121608" y="1800326"/>
            <a:chExt cx="569316" cy="179401"/>
          </a:xfrm>
        </p:grpSpPr>
        <p:sp>
          <p:nvSpPr>
            <p:cNvPr id="1929" name="Google Shape;1929;p35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0" name="Google Shape;1930;p35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1" name="Google Shape;1931;p35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2" name="Google Shape;1932;p35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35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34" name="Google Shape;1934;p35"/>
          <p:cNvGrpSpPr/>
          <p:nvPr/>
        </p:nvGrpSpPr>
        <p:grpSpPr>
          <a:xfrm>
            <a:off x="1819894" y="680957"/>
            <a:ext cx="734076" cy="231355"/>
            <a:chOff x="2121608" y="1800326"/>
            <a:chExt cx="569316" cy="179401"/>
          </a:xfrm>
        </p:grpSpPr>
        <p:sp>
          <p:nvSpPr>
            <p:cNvPr id="1935" name="Google Shape;1935;p35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35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35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35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35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40" name="Google Shape;1940;p35"/>
          <p:cNvGrpSpPr/>
          <p:nvPr/>
        </p:nvGrpSpPr>
        <p:grpSpPr>
          <a:xfrm>
            <a:off x="6484919" y="424332"/>
            <a:ext cx="734076" cy="231355"/>
            <a:chOff x="2121608" y="1800326"/>
            <a:chExt cx="569316" cy="179401"/>
          </a:xfrm>
        </p:grpSpPr>
        <p:sp>
          <p:nvSpPr>
            <p:cNvPr id="1941" name="Google Shape;1941;p35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35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35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35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35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46" name="Google Shape;1946;p35"/>
          <p:cNvGrpSpPr/>
          <p:nvPr/>
        </p:nvGrpSpPr>
        <p:grpSpPr>
          <a:xfrm>
            <a:off x="7751459" y="1708736"/>
            <a:ext cx="967996" cy="728201"/>
            <a:chOff x="7406627" y="1057149"/>
            <a:chExt cx="967996" cy="728201"/>
          </a:xfrm>
        </p:grpSpPr>
        <p:grpSp>
          <p:nvGrpSpPr>
            <p:cNvPr id="1947" name="Google Shape;1947;p35"/>
            <p:cNvGrpSpPr/>
            <p:nvPr/>
          </p:nvGrpSpPr>
          <p:grpSpPr>
            <a:xfrm>
              <a:off x="7406627" y="1057149"/>
              <a:ext cx="578221" cy="339551"/>
              <a:chOff x="4193127" y="1488149"/>
              <a:chExt cx="578221" cy="339551"/>
            </a:xfrm>
          </p:grpSpPr>
          <p:sp>
            <p:nvSpPr>
              <p:cNvPr id="1948" name="Google Shape;1948;p35"/>
              <p:cNvSpPr/>
              <p:nvPr/>
            </p:nvSpPr>
            <p:spPr>
              <a:xfrm>
                <a:off x="4193127" y="1600933"/>
                <a:ext cx="219079" cy="191726"/>
              </a:xfrm>
              <a:custGeom>
                <a:avLst/>
                <a:gdLst/>
                <a:ahLst/>
                <a:cxnLst/>
                <a:rect l="l" t="t" r="r" b="b"/>
                <a:pathLst>
                  <a:path w="4365" h="3820" extrusionOk="0">
                    <a:moveTo>
                      <a:pt x="1028" y="2435"/>
                    </a:moveTo>
                    <a:cubicBezTo>
                      <a:pt x="914" y="2398"/>
                      <a:pt x="911" y="2307"/>
                      <a:pt x="713" y="2340"/>
                    </a:cubicBezTo>
                    <a:cubicBezTo>
                      <a:pt x="680" y="2347"/>
                      <a:pt x="611" y="2398"/>
                      <a:pt x="571" y="2427"/>
                    </a:cubicBezTo>
                    <a:cubicBezTo>
                      <a:pt x="512" y="2475"/>
                      <a:pt x="439" y="2537"/>
                      <a:pt x="172" y="2548"/>
                    </a:cubicBezTo>
                    <a:cubicBezTo>
                      <a:pt x="1" y="2555"/>
                      <a:pt x="74" y="2625"/>
                      <a:pt x="421" y="2639"/>
                    </a:cubicBezTo>
                    <a:cubicBezTo>
                      <a:pt x="1656" y="2690"/>
                      <a:pt x="885" y="3023"/>
                      <a:pt x="1872" y="3377"/>
                    </a:cubicBezTo>
                    <a:cubicBezTo>
                      <a:pt x="2332" y="3542"/>
                      <a:pt x="2449" y="3228"/>
                      <a:pt x="3301" y="3538"/>
                    </a:cubicBezTo>
                    <a:cubicBezTo>
                      <a:pt x="3491" y="3604"/>
                      <a:pt x="4050" y="3820"/>
                      <a:pt x="4214" y="3666"/>
                    </a:cubicBezTo>
                    <a:cubicBezTo>
                      <a:pt x="3896" y="3648"/>
                      <a:pt x="2109" y="3114"/>
                      <a:pt x="3535" y="3231"/>
                    </a:cubicBezTo>
                    <a:cubicBezTo>
                      <a:pt x="3929" y="3264"/>
                      <a:pt x="4364" y="3582"/>
                      <a:pt x="3768" y="3034"/>
                    </a:cubicBezTo>
                    <a:cubicBezTo>
                      <a:pt x="3597" y="2877"/>
                      <a:pt x="3176" y="2957"/>
                      <a:pt x="2932" y="2964"/>
                    </a:cubicBezTo>
                    <a:cubicBezTo>
                      <a:pt x="3092" y="947"/>
                      <a:pt x="1821" y="1890"/>
                      <a:pt x="2402" y="1386"/>
                    </a:cubicBezTo>
                    <a:cubicBezTo>
                      <a:pt x="2676" y="1148"/>
                      <a:pt x="2789" y="732"/>
                      <a:pt x="2219" y="1349"/>
                    </a:cubicBezTo>
                    <a:cubicBezTo>
                      <a:pt x="2639" y="487"/>
                      <a:pt x="2628" y="746"/>
                      <a:pt x="2175" y="1024"/>
                    </a:cubicBezTo>
                    <a:cubicBezTo>
                      <a:pt x="2464" y="1"/>
                      <a:pt x="2394" y="143"/>
                      <a:pt x="1901" y="1046"/>
                    </a:cubicBezTo>
                    <a:cubicBezTo>
                      <a:pt x="1254" y="2234"/>
                      <a:pt x="1747" y="1525"/>
                      <a:pt x="1864" y="2533"/>
                    </a:cubicBezTo>
                    <a:cubicBezTo>
                      <a:pt x="1916" y="2990"/>
                      <a:pt x="1177" y="2511"/>
                      <a:pt x="1028" y="24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9" name="Google Shape;1949;p35"/>
              <p:cNvSpPr/>
              <p:nvPr/>
            </p:nvSpPr>
            <p:spPr>
              <a:xfrm>
                <a:off x="4385018" y="1488149"/>
                <a:ext cx="219029" cy="281014"/>
              </a:xfrm>
              <a:custGeom>
                <a:avLst/>
                <a:gdLst/>
                <a:ahLst/>
                <a:cxnLst/>
                <a:rect l="l" t="t" r="r" b="b"/>
                <a:pathLst>
                  <a:path w="4364" h="5599" extrusionOk="0">
                    <a:moveTo>
                      <a:pt x="1027" y="2434"/>
                    </a:moveTo>
                    <a:cubicBezTo>
                      <a:pt x="914" y="2401"/>
                      <a:pt x="910" y="2306"/>
                      <a:pt x="713" y="2343"/>
                    </a:cubicBezTo>
                    <a:cubicBezTo>
                      <a:pt x="680" y="2346"/>
                      <a:pt x="611" y="2397"/>
                      <a:pt x="570" y="2430"/>
                    </a:cubicBezTo>
                    <a:cubicBezTo>
                      <a:pt x="512" y="2478"/>
                      <a:pt x="439" y="2536"/>
                      <a:pt x="172" y="2547"/>
                    </a:cubicBezTo>
                    <a:cubicBezTo>
                      <a:pt x="0" y="2555"/>
                      <a:pt x="73" y="2624"/>
                      <a:pt x="421" y="2639"/>
                    </a:cubicBezTo>
                    <a:cubicBezTo>
                      <a:pt x="1488" y="2683"/>
                      <a:pt x="1056" y="2938"/>
                      <a:pt x="1561" y="3238"/>
                    </a:cubicBezTo>
                    <a:cubicBezTo>
                      <a:pt x="1265" y="3600"/>
                      <a:pt x="998" y="3114"/>
                      <a:pt x="1199" y="4217"/>
                    </a:cubicBezTo>
                    <a:cubicBezTo>
                      <a:pt x="1246" y="4481"/>
                      <a:pt x="1521" y="5599"/>
                      <a:pt x="1568" y="4813"/>
                    </a:cubicBezTo>
                    <a:cubicBezTo>
                      <a:pt x="1572" y="4711"/>
                      <a:pt x="1579" y="4583"/>
                      <a:pt x="1586" y="4429"/>
                    </a:cubicBezTo>
                    <a:cubicBezTo>
                      <a:pt x="1930" y="4835"/>
                      <a:pt x="1860" y="5087"/>
                      <a:pt x="1729" y="4133"/>
                    </a:cubicBezTo>
                    <a:cubicBezTo>
                      <a:pt x="2080" y="4901"/>
                      <a:pt x="2098" y="4470"/>
                      <a:pt x="1912" y="4155"/>
                    </a:cubicBezTo>
                    <a:cubicBezTo>
                      <a:pt x="1568" y="3578"/>
                      <a:pt x="2233" y="4506"/>
                      <a:pt x="2723" y="3399"/>
                    </a:cubicBezTo>
                    <a:cubicBezTo>
                      <a:pt x="2873" y="3410"/>
                      <a:pt x="3055" y="3450"/>
                      <a:pt x="3300" y="3538"/>
                    </a:cubicBezTo>
                    <a:cubicBezTo>
                      <a:pt x="3490" y="3607"/>
                      <a:pt x="4050" y="3819"/>
                      <a:pt x="4214" y="3666"/>
                    </a:cubicBezTo>
                    <a:cubicBezTo>
                      <a:pt x="3896" y="3651"/>
                      <a:pt x="2109" y="3117"/>
                      <a:pt x="3534" y="3234"/>
                    </a:cubicBezTo>
                    <a:cubicBezTo>
                      <a:pt x="3929" y="3264"/>
                      <a:pt x="4364" y="3582"/>
                      <a:pt x="3768" y="3037"/>
                    </a:cubicBezTo>
                    <a:cubicBezTo>
                      <a:pt x="3596" y="2876"/>
                      <a:pt x="3176" y="2960"/>
                      <a:pt x="2931" y="2968"/>
                    </a:cubicBezTo>
                    <a:cubicBezTo>
                      <a:pt x="3092" y="950"/>
                      <a:pt x="1820" y="1890"/>
                      <a:pt x="2401" y="1385"/>
                    </a:cubicBezTo>
                    <a:cubicBezTo>
                      <a:pt x="2675" y="1148"/>
                      <a:pt x="2789" y="731"/>
                      <a:pt x="2219" y="1352"/>
                    </a:cubicBezTo>
                    <a:cubicBezTo>
                      <a:pt x="2639" y="486"/>
                      <a:pt x="2628" y="746"/>
                      <a:pt x="2175" y="1023"/>
                    </a:cubicBezTo>
                    <a:cubicBezTo>
                      <a:pt x="2463" y="0"/>
                      <a:pt x="2390" y="143"/>
                      <a:pt x="1901" y="1045"/>
                    </a:cubicBezTo>
                    <a:cubicBezTo>
                      <a:pt x="1254" y="2233"/>
                      <a:pt x="1747" y="1528"/>
                      <a:pt x="1860" y="2533"/>
                    </a:cubicBezTo>
                    <a:cubicBezTo>
                      <a:pt x="1915" y="2990"/>
                      <a:pt x="1177" y="2514"/>
                      <a:pt x="1027" y="24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0" name="Google Shape;1950;p35"/>
              <p:cNvSpPr/>
              <p:nvPr/>
            </p:nvSpPr>
            <p:spPr>
              <a:xfrm>
                <a:off x="4624944" y="1713367"/>
                <a:ext cx="146404" cy="114333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2278" extrusionOk="0">
                    <a:moveTo>
                      <a:pt x="640" y="1737"/>
                    </a:moveTo>
                    <a:cubicBezTo>
                      <a:pt x="563" y="1729"/>
                      <a:pt x="549" y="1667"/>
                      <a:pt x="428" y="1715"/>
                    </a:cubicBezTo>
                    <a:cubicBezTo>
                      <a:pt x="410" y="1726"/>
                      <a:pt x="370" y="1766"/>
                      <a:pt x="348" y="1792"/>
                    </a:cubicBezTo>
                    <a:cubicBezTo>
                      <a:pt x="315" y="1828"/>
                      <a:pt x="278" y="1876"/>
                      <a:pt x="110" y="1916"/>
                    </a:cubicBezTo>
                    <a:cubicBezTo>
                      <a:pt x="0" y="1941"/>
                      <a:pt x="55" y="1978"/>
                      <a:pt x="278" y="1941"/>
                    </a:cubicBezTo>
                    <a:cubicBezTo>
                      <a:pt x="1075" y="1821"/>
                      <a:pt x="625" y="2128"/>
                      <a:pt x="1298" y="2230"/>
                    </a:cubicBezTo>
                    <a:cubicBezTo>
                      <a:pt x="1612" y="2278"/>
                      <a:pt x="1649" y="2062"/>
                      <a:pt x="2233" y="2153"/>
                    </a:cubicBezTo>
                    <a:cubicBezTo>
                      <a:pt x="2361" y="2172"/>
                      <a:pt x="2745" y="2237"/>
                      <a:pt x="2833" y="2121"/>
                    </a:cubicBezTo>
                    <a:cubicBezTo>
                      <a:pt x="2624" y="2150"/>
                      <a:pt x="1418" y="2033"/>
                      <a:pt x="2343" y="1927"/>
                    </a:cubicBezTo>
                    <a:cubicBezTo>
                      <a:pt x="2599" y="1898"/>
                      <a:pt x="2917" y="2047"/>
                      <a:pt x="2467" y="1773"/>
                    </a:cubicBezTo>
                    <a:cubicBezTo>
                      <a:pt x="2336" y="1693"/>
                      <a:pt x="2080" y="1799"/>
                      <a:pt x="1923" y="1835"/>
                    </a:cubicBezTo>
                    <a:cubicBezTo>
                      <a:pt x="1773" y="527"/>
                      <a:pt x="1079" y="1287"/>
                      <a:pt x="1386" y="893"/>
                    </a:cubicBezTo>
                    <a:cubicBezTo>
                      <a:pt x="1532" y="706"/>
                      <a:pt x="1550" y="425"/>
                      <a:pt x="1265" y="893"/>
                    </a:cubicBezTo>
                    <a:cubicBezTo>
                      <a:pt x="1422" y="290"/>
                      <a:pt x="1448" y="454"/>
                      <a:pt x="1195" y="692"/>
                    </a:cubicBezTo>
                    <a:cubicBezTo>
                      <a:pt x="1250" y="1"/>
                      <a:pt x="1221" y="100"/>
                      <a:pt x="1024" y="739"/>
                    </a:cubicBezTo>
                    <a:cubicBezTo>
                      <a:pt x="761" y="1580"/>
                      <a:pt x="987" y="1064"/>
                      <a:pt x="1185" y="1693"/>
                    </a:cubicBezTo>
                    <a:cubicBezTo>
                      <a:pt x="1276" y="1978"/>
                      <a:pt x="746" y="1766"/>
                      <a:pt x="640" y="173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51" name="Google Shape;1951;p35"/>
            <p:cNvGrpSpPr/>
            <p:nvPr/>
          </p:nvGrpSpPr>
          <p:grpSpPr>
            <a:xfrm>
              <a:off x="7796402" y="1445799"/>
              <a:ext cx="578221" cy="339551"/>
              <a:chOff x="4193127" y="1488149"/>
              <a:chExt cx="578221" cy="339551"/>
            </a:xfrm>
          </p:grpSpPr>
          <p:sp>
            <p:nvSpPr>
              <p:cNvPr id="1952" name="Google Shape;1952;p35"/>
              <p:cNvSpPr/>
              <p:nvPr/>
            </p:nvSpPr>
            <p:spPr>
              <a:xfrm>
                <a:off x="4193127" y="1600933"/>
                <a:ext cx="219079" cy="191726"/>
              </a:xfrm>
              <a:custGeom>
                <a:avLst/>
                <a:gdLst/>
                <a:ahLst/>
                <a:cxnLst/>
                <a:rect l="l" t="t" r="r" b="b"/>
                <a:pathLst>
                  <a:path w="4365" h="3820" extrusionOk="0">
                    <a:moveTo>
                      <a:pt x="1028" y="2435"/>
                    </a:moveTo>
                    <a:cubicBezTo>
                      <a:pt x="914" y="2398"/>
                      <a:pt x="911" y="2307"/>
                      <a:pt x="713" y="2340"/>
                    </a:cubicBezTo>
                    <a:cubicBezTo>
                      <a:pt x="680" y="2347"/>
                      <a:pt x="611" y="2398"/>
                      <a:pt x="571" y="2427"/>
                    </a:cubicBezTo>
                    <a:cubicBezTo>
                      <a:pt x="512" y="2475"/>
                      <a:pt x="439" y="2537"/>
                      <a:pt x="172" y="2548"/>
                    </a:cubicBezTo>
                    <a:cubicBezTo>
                      <a:pt x="1" y="2555"/>
                      <a:pt x="74" y="2625"/>
                      <a:pt x="421" y="2639"/>
                    </a:cubicBezTo>
                    <a:cubicBezTo>
                      <a:pt x="1656" y="2690"/>
                      <a:pt x="885" y="3023"/>
                      <a:pt x="1872" y="3377"/>
                    </a:cubicBezTo>
                    <a:cubicBezTo>
                      <a:pt x="2332" y="3542"/>
                      <a:pt x="2449" y="3228"/>
                      <a:pt x="3301" y="3538"/>
                    </a:cubicBezTo>
                    <a:cubicBezTo>
                      <a:pt x="3491" y="3604"/>
                      <a:pt x="4050" y="3820"/>
                      <a:pt x="4214" y="3666"/>
                    </a:cubicBezTo>
                    <a:cubicBezTo>
                      <a:pt x="3896" y="3648"/>
                      <a:pt x="2109" y="3114"/>
                      <a:pt x="3535" y="3231"/>
                    </a:cubicBezTo>
                    <a:cubicBezTo>
                      <a:pt x="3929" y="3264"/>
                      <a:pt x="4364" y="3582"/>
                      <a:pt x="3768" y="3034"/>
                    </a:cubicBezTo>
                    <a:cubicBezTo>
                      <a:pt x="3597" y="2877"/>
                      <a:pt x="3176" y="2957"/>
                      <a:pt x="2932" y="2964"/>
                    </a:cubicBezTo>
                    <a:cubicBezTo>
                      <a:pt x="3092" y="947"/>
                      <a:pt x="1821" y="1890"/>
                      <a:pt x="2402" y="1386"/>
                    </a:cubicBezTo>
                    <a:cubicBezTo>
                      <a:pt x="2676" y="1148"/>
                      <a:pt x="2789" y="732"/>
                      <a:pt x="2219" y="1349"/>
                    </a:cubicBezTo>
                    <a:cubicBezTo>
                      <a:pt x="2639" y="487"/>
                      <a:pt x="2628" y="746"/>
                      <a:pt x="2175" y="1024"/>
                    </a:cubicBezTo>
                    <a:cubicBezTo>
                      <a:pt x="2464" y="1"/>
                      <a:pt x="2394" y="143"/>
                      <a:pt x="1901" y="1046"/>
                    </a:cubicBezTo>
                    <a:cubicBezTo>
                      <a:pt x="1254" y="2234"/>
                      <a:pt x="1747" y="1525"/>
                      <a:pt x="1864" y="2533"/>
                    </a:cubicBezTo>
                    <a:cubicBezTo>
                      <a:pt x="1916" y="2990"/>
                      <a:pt x="1177" y="2511"/>
                      <a:pt x="1028" y="24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3" name="Google Shape;1953;p35"/>
              <p:cNvSpPr/>
              <p:nvPr/>
            </p:nvSpPr>
            <p:spPr>
              <a:xfrm>
                <a:off x="4385018" y="1488149"/>
                <a:ext cx="219029" cy="281014"/>
              </a:xfrm>
              <a:custGeom>
                <a:avLst/>
                <a:gdLst/>
                <a:ahLst/>
                <a:cxnLst/>
                <a:rect l="l" t="t" r="r" b="b"/>
                <a:pathLst>
                  <a:path w="4364" h="5599" extrusionOk="0">
                    <a:moveTo>
                      <a:pt x="1027" y="2434"/>
                    </a:moveTo>
                    <a:cubicBezTo>
                      <a:pt x="914" y="2401"/>
                      <a:pt x="910" y="2306"/>
                      <a:pt x="713" y="2343"/>
                    </a:cubicBezTo>
                    <a:cubicBezTo>
                      <a:pt x="680" y="2346"/>
                      <a:pt x="611" y="2397"/>
                      <a:pt x="570" y="2430"/>
                    </a:cubicBezTo>
                    <a:cubicBezTo>
                      <a:pt x="512" y="2478"/>
                      <a:pt x="439" y="2536"/>
                      <a:pt x="172" y="2547"/>
                    </a:cubicBezTo>
                    <a:cubicBezTo>
                      <a:pt x="0" y="2555"/>
                      <a:pt x="73" y="2624"/>
                      <a:pt x="421" y="2639"/>
                    </a:cubicBezTo>
                    <a:cubicBezTo>
                      <a:pt x="1488" y="2683"/>
                      <a:pt x="1056" y="2938"/>
                      <a:pt x="1561" y="3238"/>
                    </a:cubicBezTo>
                    <a:cubicBezTo>
                      <a:pt x="1265" y="3600"/>
                      <a:pt x="998" y="3114"/>
                      <a:pt x="1199" y="4217"/>
                    </a:cubicBezTo>
                    <a:cubicBezTo>
                      <a:pt x="1246" y="4481"/>
                      <a:pt x="1521" y="5599"/>
                      <a:pt x="1568" y="4813"/>
                    </a:cubicBezTo>
                    <a:cubicBezTo>
                      <a:pt x="1572" y="4711"/>
                      <a:pt x="1579" y="4583"/>
                      <a:pt x="1586" y="4429"/>
                    </a:cubicBezTo>
                    <a:cubicBezTo>
                      <a:pt x="1930" y="4835"/>
                      <a:pt x="1860" y="5087"/>
                      <a:pt x="1729" y="4133"/>
                    </a:cubicBezTo>
                    <a:cubicBezTo>
                      <a:pt x="2080" y="4901"/>
                      <a:pt x="2098" y="4470"/>
                      <a:pt x="1912" y="4155"/>
                    </a:cubicBezTo>
                    <a:cubicBezTo>
                      <a:pt x="1568" y="3578"/>
                      <a:pt x="2233" y="4506"/>
                      <a:pt x="2723" y="3399"/>
                    </a:cubicBezTo>
                    <a:cubicBezTo>
                      <a:pt x="2873" y="3410"/>
                      <a:pt x="3055" y="3450"/>
                      <a:pt x="3300" y="3538"/>
                    </a:cubicBezTo>
                    <a:cubicBezTo>
                      <a:pt x="3490" y="3607"/>
                      <a:pt x="4050" y="3819"/>
                      <a:pt x="4214" y="3666"/>
                    </a:cubicBezTo>
                    <a:cubicBezTo>
                      <a:pt x="3896" y="3651"/>
                      <a:pt x="2109" y="3117"/>
                      <a:pt x="3534" y="3234"/>
                    </a:cubicBezTo>
                    <a:cubicBezTo>
                      <a:pt x="3929" y="3264"/>
                      <a:pt x="4364" y="3582"/>
                      <a:pt x="3768" y="3037"/>
                    </a:cubicBezTo>
                    <a:cubicBezTo>
                      <a:pt x="3596" y="2876"/>
                      <a:pt x="3176" y="2960"/>
                      <a:pt x="2931" y="2968"/>
                    </a:cubicBezTo>
                    <a:cubicBezTo>
                      <a:pt x="3092" y="950"/>
                      <a:pt x="1820" y="1890"/>
                      <a:pt x="2401" y="1385"/>
                    </a:cubicBezTo>
                    <a:cubicBezTo>
                      <a:pt x="2675" y="1148"/>
                      <a:pt x="2789" y="731"/>
                      <a:pt x="2219" y="1352"/>
                    </a:cubicBezTo>
                    <a:cubicBezTo>
                      <a:pt x="2639" y="486"/>
                      <a:pt x="2628" y="746"/>
                      <a:pt x="2175" y="1023"/>
                    </a:cubicBezTo>
                    <a:cubicBezTo>
                      <a:pt x="2463" y="0"/>
                      <a:pt x="2390" y="143"/>
                      <a:pt x="1901" y="1045"/>
                    </a:cubicBezTo>
                    <a:cubicBezTo>
                      <a:pt x="1254" y="2233"/>
                      <a:pt x="1747" y="1528"/>
                      <a:pt x="1860" y="2533"/>
                    </a:cubicBezTo>
                    <a:cubicBezTo>
                      <a:pt x="1915" y="2990"/>
                      <a:pt x="1177" y="2514"/>
                      <a:pt x="1027" y="24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4" name="Google Shape;1954;p35"/>
              <p:cNvSpPr/>
              <p:nvPr/>
            </p:nvSpPr>
            <p:spPr>
              <a:xfrm>
                <a:off x="4624944" y="1713367"/>
                <a:ext cx="146404" cy="114333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2278" extrusionOk="0">
                    <a:moveTo>
                      <a:pt x="640" y="1737"/>
                    </a:moveTo>
                    <a:cubicBezTo>
                      <a:pt x="563" y="1729"/>
                      <a:pt x="549" y="1667"/>
                      <a:pt x="428" y="1715"/>
                    </a:cubicBezTo>
                    <a:cubicBezTo>
                      <a:pt x="410" y="1726"/>
                      <a:pt x="370" y="1766"/>
                      <a:pt x="348" y="1792"/>
                    </a:cubicBezTo>
                    <a:cubicBezTo>
                      <a:pt x="315" y="1828"/>
                      <a:pt x="278" y="1876"/>
                      <a:pt x="110" y="1916"/>
                    </a:cubicBezTo>
                    <a:cubicBezTo>
                      <a:pt x="0" y="1941"/>
                      <a:pt x="55" y="1978"/>
                      <a:pt x="278" y="1941"/>
                    </a:cubicBezTo>
                    <a:cubicBezTo>
                      <a:pt x="1075" y="1821"/>
                      <a:pt x="625" y="2128"/>
                      <a:pt x="1298" y="2230"/>
                    </a:cubicBezTo>
                    <a:cubicBezTo>
                      <a:pt x="1612" y="2278"/>
                      <a:pt x="1649" y="2062"/>
                      <a:pt x="2233" y="2153"/>
                    </a:cubicBezTo>
                    <a:cubicBezTo>
                      <a:pt x="2361" y="2172"/>
                      <a:pt x="2745" y="2237"/>
                      <a:pt x="2833" y="2121"/>
                    </a:cubicBezTo>
                    <a:cubicBezTo>
                      <a:pt x="2624" y="2150"/>
                      <a:pt x="1418" y="2033"/>
                      <a:pt x="2343" y="1927"/>
                    </a:cubicBezTo>
                    <a:cubicBezTo>
                      <a:pt x="2599" y="1898"/>
                      <a:pt x="2917" y="2047"/>
                      <a:pt x="2467" y="1773"/>
                    </a:cubicBezTo>
                    <a:cubicBezTo>
                      <a:pt x="2336" y="1693"/>
                      <a:pt x="2080" y="1799"/>
                      <a:pt x="1923" y="1835"/>
                    </a:cubicBezTo>
                    <a:cubicBezTo>
                      <a:pt x="1773" y="527"/>
                      <a:pt x="1079" y="1287"/>
                      <a:pt x="1386" y="893"/>
                    </a:cubicBezTo>
                    <a:cubicBezTo>
                      <a:pt x="1532" y="706"/>
                      <a:pt x="1550" y="425"/>
                      <a:pt x="1265" y="893"/>
                    </a:cubicBezTo>
                    <a:cubicBezTo>
                      <a:pt x="1422" y="290"/>
                      <a:pt x="1448" y="454"/>
                      <a:pt x="1195" y="692"/>
                    </a:cubicBezTo>
                    <a:cubicBezTo>
                      <a:pt x="1250" y="1"/>
                      <a:pt x="1221" y="100"/>
                      <a:pt x="1024" y="739"/>
                    </a:cubicBezTo>
                    <a:cubicBezTo>
                      <a:pt x="761" y="1580"/>
                      <a:pt x="987" y="1064"/>
                      <a:pt x="1185" y="1693"/>
                    </a:cubicBezTo>
                    <a:cubicBezTo>
                      <a:pt x="1276" y="1978"/>
                      <a:pt x="746" y="1766"/>
                      <a:pt x="640" y="173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7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610711" y="473468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3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BÀI TẬP 2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C7F2A0F-12FF-B796-5B8B-C1854B0B4A08}"/>
              </a:ext>
            </a:extLst>
          </p:cNvPr>
          <p:cNvSpPr/>
          <p:nvPr/>
        </p:nvSpPr>
        <p:spPr>
          <a:xfrm>
            <a:off x="1147375" y="1821520"/>
            <a:ext cx="7097712" cy="1863655"/>
          </a:xfrm>
          <a:prstGeom prst="rect">
            <a:avLst/>
          </a:prstGeom>
          <a:solidFill>
            <a:srgbClr val="FFFFFF"/>
          </a:solidFill>
          <a:ln w="28575">
            <a:solidFill>
              <a:schemeClr val="accent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5760" tIns="274320" rIns="365760" bIns="9144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20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Arrow: Pentagon 18">
            <a:extLst>
              <a:ext uri="{FF2B5EF4-FFF2-40B4-BE49-F238E27FC236}">
                <a16:creationId xmlns:a16="http://schemas.microsoft.com/office/drawing/2014/main" id="{ED9E9F7A-14C3-7A04-524B-A681E3CB78F7}"/>
              </a:ext>
            </a:extLst>
          </p:cNvPr>
          <p:cNvSpPr/>
          <p:nvPr/>
        </p:nvSpPr>
        <p:spPr>
          <a:xfrm>
            <a:off x="1448252" y="1458229"/>
            <a:ext cx="4463304" cy="551526"/>
          </a:xfrm>
          <a:prstGeom prst="homePlate">
            <a:avLst>
              <a:gd name="adj" fmla="val 85161"/>
            </a:avLst>
          </a:prstGeom>
          <a:solidFill>
            <a:schemeClr val="accent2"/>
          </a:solidFill>
          <a:ln w="28575">
            <a:solidFill>
              <a:schemeClr val="accent3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en-US" sz="2400" b="1">
                <a:solidFill>
                  <a:srgbClr val="FFFFFF"/>
                </a:solidFill>
                <a:cs typeface="Arial" panose="020B0604020202020204" pitchFamily="34" charset="0"/>
              </a:rPr>
              <a:t>THẢO LUẬN THEO NHÓM </a:t>
            </a:r>
            <a:endParaRPr lang="vi-VN" sz="2400" b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448252" y="2140400"/>
            <a:ext cx="6733896" cy="1131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>
                <a:latin typeface="+mn-lt"/>
                <a:ea typeface="SimSun" panose="02010600030101010101" pitchFamily="2" charset="-122"/>
              </a:rPr>
              <a:t>Trao đổi về những điểm cần lưu ý</a:t>
            </a:r>
            <a:r>
              <a:rPr lang="en-US" sz="2400">
                <a:latin typeface="+mn-lt"/>
                <a:ea typeface="SimSun" panose="02010600030101010101" pitchFamily="2" charset="-122"/>
              </a:rPr>
              <a:t> (hình thức, nội dung) </a:t>
            </a:r>
            <a:r>
              <a:rPr lang="vi-VN" sz="2400">
                <a:latin typeface="+mn-lt"/>
                <a:ea typeface="SimSun" panose="02010600030101010101" pitchFamily="2" charset="-122"/>
              </a:rPr>
              <a:t> khi viết đơn.</a:t>
            </a:r>
            <a:endParaRPr lang="en-US" sz="2400"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442269" y="208773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3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BÀI TẬP 2 </a:t>
            </a:r>
          </a:p>
        </p:txBody>
      </p:sp>
      <p:sp>
        <p:nvSpPr>
          <p:cNvPr id="5" name="Rectangle 4"/>
          <p:cNvSpPr/>
          <p:nvPr/>
        </p:nvSpPr>
        <p:spPr>
          <a:xfrm>
            <a:off x="637674" y="1365584"/>
            <a:ext cx="3585411" cy="3296653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389647" y="1034285"/>
            <a:ext cx="2081465" cy="6505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/>
              <a:t>Hình thức </a:t>
            </a:r>
            <a:endParaRPr lang="en-US" sz="2400" b="1"/>
          </a:p>
        </p:txBody>
      </p:sp>
      <p:sp>
        <p:nvSpPr>
          <p:cNvPr id="35" name="Rectangle 34"/>
          <p:cNvSpPr/>
          <p:nvPr/>
        </p:nvSpPr>
        <p:spPr>
          <a:xfrm>
            <a:off x="5059278" y="1365584"/>
            <a:ext cx="3585410" cy="3296653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811251" y="1034285"/>
            <a:ext cx="2081465" cy="6505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/>
              <a:t>Nội dung </a:t>
            </a:r>
            <a:endParaRPr lang="en-US" sz="2400" b="1"/>
          </a:p>
        </p:txBody>
      </p:sp>
      <p:sp>
        <p:nvSpPr>
          <p:cNvPr id="8" name="Rectangle 7"/>
          <p:cNvSpPr/>
          <p:nvPr/>
        </p:nvSpPr>
        <p:spPr>
          <a:xfrm>
            <a:off x="868232" y="1742383"/>
            <a:ext cx="312429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V</a:t>
            </a:r>
            <a:r>
              <a:rPr lang="vi-VN" sz="200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iết theo khuôn mẫu, có tiêu ngữ, lên đơn, thông tin về người viết, người nhận đơn người nhận đơn có thể là cá nhân hoặc tập thể.</a:t>
            </a:r>
            <a:endParaRPr lang="en-US" sz="2000">
              <a:solidFill>
                <a:schemeClr val="accent3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87878" y="1742383"/>
            <a:ext cx="312821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C</a:t>
            </a:r>
            <a:r>
              <a:rPr lang="vi-VN" sz="200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ần viết đầy đủ các thông tin: (1) Giới thiệu thông tin về bản thân (2) Lí do viết đơn (cần trình bày cụ thể), (3) Lời hứa, (4) Lời cảm ơn.</a:t>
            </a:r>
            <a:endParaRPr lang="en-US" sz="2000">
              <a:solidFill>
                <a:schemeClr val="accent3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35" grpId="0" animBg="1"/>
      <p:bldP spid="36" grpId="0" animBg="1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491915" y="860087"/>
            <a:ext cx="6400801" cy="3861275"/>
          </a:xfrm>
          <a:prstGeom prst="roundRect">
            <a:avLst/>
          </a:prstGeom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442269" y="208773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3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GHI NHỚ</a:t>
            </a:r>
          </a:p>
        </p:txBody>
      </p:sp>
      <p:sp>
        <p:nvSpPr>
          <p:cNvPr id="2" name="Rectangle 1"/>
          <p:cNvSpPr/>
          <p:nvPr/>
        </p:nvSpPr>
        <p:spPr>
          <a:xfrm>
            <a:off x="1840832" y="896183"/>
            <a:ext cx="605188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000" b="1">
                <a:solidFill>
                  <a:srgbClr val="242021"/>
                </a:solidFill>
                <a:latin typeface="+mn-lt"/>
              </a:rPr>
              <a:t>Cần trình bày đơn đúng quy định:</a:t>
            </a:r>
            <a:br>
              <a:rPr lang="vi-VN" sz="2000">
                <a:solidFill>
                  <a:srgbClr val="242021"/>
                </a:solidFill>
                <a:latin typeface="+mn-lt"/>
              </a:rPr>
            </a:br>
            <a:r>
              <a:rPr lang="vi-VN" sz="2000">
                <a:solidFill>
                  <a:srgbClr val="242021"/>
                </a:solidFill>
                <a:latin typeface="+mn-lt"/>
              </a:rPr>
              <a:t>– Quốc hiệu, tiêu ngữ</a:t>
            </a:r>
            <a:br>
              <a:rPr lang="vi-VN" sz="2000">
                <a:solidFill>
                  <a:srgbClr val="242021"/>
                </a:solidFill>
                <a:latin typeface="+mn-lt"/>
              </a:rPr>
            </a:br>
            <a:r>
              <a:rPr lang="vi-VN" sz="2000">
                <a:solidFill>
                  <a:srgbClr val="242021"/>
                </a:solidFill>
                <a:latin typeface="+mn-lt"/>
              </a:rPr>
              <a:t>– Tên đơn</a:t>
            </a:r>
            <a:br>
              <a:rPr lang="vi-VN" sz="2000">
                <a:solidFill>
                  <a:srgbClr val="242021"/>
                </a:solidFill>
                <a:latin typeface="+mn-lt"/>
              </a:rPr>
            </a:br>
            <a:r>
              <a:rPr lang="vi-VN" sz="2000">
                <a:solidFill>
                  <a:srgbClr val="242021"/>
                </a:solidFill>
                <a:latin typeface="+mn-lt"/>
              </a:rPr>
              <a:t>– Nơi nhận đơn</a:t>
            </a:r>
            <a:br>
              <a:rPr lang="vi-VN" sz="2000">
                <a:solidFill>
                  <a:srgbClr val="242021"/>
                </a:solidFill>
                <a:latin typeface="+mn-lt"/>
              </a:rPr>
            </a:br>
            <a:r>
              <a:rPr lang="vi-VN" sz="2000">
                <a:solidFill>
                  <a:srgbClr val="242021"/>
                </a:solidFill>
                <a:latin typeface="+mn-lt"/>
              </a:rPr>
              <a:t>– Nội dung đơn (giới thiệu bản thân,</a:t>
            </a:r>
            <a:r>
              <a:rPr lang="en-US" sz="2000">
                <a:solidFill>
                  <a:srgbClr val="242021"/>
                </a:solidFill>
                <a:latin typeface="+mn-lt"/>
              </a:rPr>
              <a:t> </a:t>
            </a:r>
            <a:r>
              <a:rPr lang="vi-VN" sz="2000">
                <a:solidFill>
                  <a:srgbClr val="242021"/>
                </a:solidFill>
                <a:latin typeface="+mn-lt"/>
              </a:rPr>
              <a:t>lí do viết đơn, lời hứa, lời cảm ơn)</a:t>
            </a:r>
            <a:br>
              <a:rPr lang="vi-VN" sz="2000">
                <a:solidFill>
                  <a:srgbClr val="242021"/>
                </a:solidFill>
                <a:latin typeface="+mn-lt"/>
              </a:rPr>
            </a:br>
            <a:r>
              <a:rPr lang="vi-VN" sz="2000">
                <a:solidFill>
                  <a:srgbClr val="242021"/>
                </a:solidFill>
                <a:latin typeface="+mn-lt"/>
              </a:rPr>
              <a:t>– Địa điểm, thời gian viết đơn</a:t>
            </a:r>
            <a:br>
              <a:rPr lang="vi-VN" sz="2000">
                <a:solidFill>
                  <a:srgbClr val="242021"/>
                </a:solidFill>
                <a:latin typeface="+mn-lt"/>
              </a:rPr>
            </a:br>
            <a:r>
              <a:rPr lang="vi-VN" sz="2000">
                <a:solidFill>
                  <a:srgbClr val="242021"/>
                </a:solidFill>
                <a:latin typeface="+mn-lt"/>
              </a:rPr>
              <a:t>– Chữ kí và họ tên người viết đơn</a:t>
            </a:r>
            <a:r>
              <a:rPr lang="vi-VN" sz="2000">
                <a:latin typeface="+mn-lt"/>
              </a:rPr>
              <a:t> </a:t>
            </a:r>
            <a:br>
              <a:rPr lang="vi-VN" sz="2000">
                <a:latin typeface="+mn-lt"/>
              </a:rPr>
            </a:br>
            <a:endParaRPr lang="en-US" sz="20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7517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6" name="Google Shape;2226;p43"/>
          <p:cNvGrpSpPr/>
          <p:nvPr/>
        </p:nvGrpSpPr>
        <p:grpSpPr>
          <a:xfrm flipH="1">
            <a:off x="7478404" y="1737761"/>
            <a:ext cx="1228812" cy="387219"/>
            <a:chOff x="2121608" y="1800326"/>
            <a:chExt cx="569316" cy="179401"/>
          </a:xfrm>
        </p:grpSpPr>
        <p:sp>
          <p:nvSpPr>
            <p:cNvPr id="2227" name="Google Shape;2227;p43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43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43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43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43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2" name="Google Shape;2232;p43"/>
          <p:cNvGrpSpPr/>
          <p:nvPr/>
        </p:nvGrpSpPr>
        <p:grpSpPr>
          <a:xfrm flipH="1">
            <a:off x="6603778" y="680957"/>
            <a:ext cx="734076" cy="231355"/>
            <a:chOff x="2121608" y="1800326"/>
            <a:chExt cx="569316" cy="179401"/>
          </a:xfrm>
        </p:grpSpPr>
        <p:sp>
          <p:nvSpPr>
            <p:cNvPr id="2233" name="Google Shape;2233;p43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43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43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43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43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8" name="Google Shape;2238;p43"/>
          <p:cNvGrpSpPr/>
          <p:nvPr/>
        </p:nvGrpSpPr>
        <p:grpSpPr>
          <a:xfrm flipH="1">
            <a:off x="1938753" y="424332"/>
            <a:ext cx="734076" cy="231355"/>
            <a:chOff x="2121608" y="1800326"/>
            <a:chExt cx="569316" cy="179401"/>
          </a:xfrm>
        </p:grpSpPr>
        <p:sp>
          <p:nvSpPr>
            <p:cNvPr id="2239" name="Google Shape;2239;p43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43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43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43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43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44" name="Google Shape;2244;p43"/>
          <p:cNvGrpSpPr/>
          <p:nvPr/>
        </p:nvGrpSpPr>
        <p:grpSpPr>
          <a:xfrm flipH="1">
            <a:off x="438292" y="1708736"/>
            <a:ext cx="967996" cy="728201"/>
            <a:chOff x="7406627" y="1057149"/>
            <a:chExt cx="967996" cy="728201"/>
          </a:xfrm>
        </p:grpSpPr>
        <p:grpSp>
          <p:nvGrpSpPr>
            <p:cNvPr id="2245" name="Google Shape;2245;p43"/>
            <p:cNvGrpSpPr/>
            <p:nvPr/>
          </p:nvGrpSpPr>
          <p:grpSpPr>
            <a:xfrm>
              <a:off x="7406627" y="1057149"/>
              <a:ext cx="578221" cy="339551"/>
              <a:chOff x="4193127" y="1488149"/>
              <a:chExt cx="578221" cy="339551"/>
            </a:xfrm>
          </p:grpSpPr>
          <p:sp>
            <p:nvSpPr>
              <p:cNvPr id="2246" name="Google Shape;2246;p43"/>
              <p:cNvSpPr/>
              <p:nvPr/>
            </p:nvSpPr>
            <p:spPr>
              <a:xfrm>
                <a:off x="4193127" y="1600933"/>
                <a:ext cx="219079" cy="191726"/>
              </a:xfrm>
              <a:custGeom>
                <a:avLst/>
                <a:gdLst/>
                <a:ahLst/>
                <a:cxnLst/>
                <a:rect l="l" t="t" r="r" b="b"/>
                <a:pathLst>
                  <a:path w="4365" h="3820" extrusionOk="0">
                    <a:moveTo>
                      <a:pt x="1028" y="2435"/>
                    </a:moveTo>
                    <a:cubicBezTo>
                      <a:pt x="914" y="2398"/>
                      <a:pt x="911" y="2307"/>
                      <a:pt x="713" y="2340"/>
                    </a:cubicBezTo>
                    <a:cubicBezTo>
                      <a:pt x="680" y="2347"/>
                      <a:pt x="611" y="2398"/>
                      <a:pt x="571" y="2427"/>
                    </a:cubicBezTo>
                    <a:cubicBezTo>
                      <a:pt x="512" y="2475"/>
                      <a:pt x="439" y="2537"/>
                      <a:pt x="172" y="2548"/>
                    </a:cubicBezTo>
                    <a:cubicBezTo>
                      <a:pt x="1" y="2555"/>
                      <a:pt x="74" y="2625"/>
                      <a:pt x="421" y="2639"/>
                    </a:cubicBezTo>
                    <a:cubicBezTo>
                      <a:pt x="1656" y="2690"/>
                      <a:pt x="885" y="3023"/>
                      <a:pt x="1872" y="3377"/>
                    </a:cubicBezTo>
                    <a:cubicBezTo>
                      <a:pt x="2332" y="3542"/>
                      <a:pt x="2449" y="3228"/>
                      <a:pt x="3301" y="3538"/>
                    </a:cubicBezTo>
                    <a:cubicBezTo>
                      <a:pt x="3491" y="3604"/>
                      <a:pt x="4050" y="3820"/>
                      <a:pt x="4214" y="3666"/>
                    </a:cubicBezTo>
                    <a:cubicBezTo>
                      <a:pt x="3896" y="3648"/>
                      <a:pt x="2109" y="3114"/>
                      <a:pt x="3535" y="3231"/>
                    </a:cubicBezTo>
                    <a:cubicBezTo>
                      <a:pt x="3929" y="3264"/>
                      <a:pt x="4364" y="3582"/>
                      <a:pt x="3768" y="3034"/>
                    </a:cubicBezTo>
                    <a:cubicBezTo>
                      <a:pt x="3597" y="2877"/>
                      <a:pt x="3176" y="2957"/>
                      <a:pt x="2932" y="2964"/>
                    </a:cubicBezTo>
                    <a:cubicBezTo>
                      <a:pt x="3092" y="947"/>
                      <a:pt x="1821" y="1890"/>
                      <a:pt x="2402" y="1386"/>
                    </a:cubicBezTo>
                    <a:cubicBezTo>
                      <a:pt x="2676" y="1148"/>
                      <a:pt x="2789" y="732"/>
                      <a:pt x="2219" y="1349"/>
                    </a:cubicBezTo>
                    <a:cubicBezTo>
                      <a:pt x="2639" y="487"/>
                      <a:pt x="2628" y="746"/>
                      <a:pt x="2175" y="1024"/>
                    </a:cubicBezTo>
                    <a:cubicBezTo>
                      <a:pt x="2464" y="1"/>
                      <a:pt x="2394" y="143"/>
                      <a:pt x="1901" y="1046"/>
                    </a:cubicBezTo>
                    <a:cubicBezTo>
                      <a:pt x="1254" y="2234"/>
                      <a:pt x="1747" y="1525"/>
                      <a:pt x="1864" y="2533"/>
                    </a:cubicBezTo>
                    <a:cubicBezTo>
                      <a:pt x="1916" y="2990"/>
                      <a:pt x="1177" y="2511"/>
                      <a:pt x="1028" y="24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7" name="Google Shape;2247;p43"/>
              <p:cNvSpPr/>
              <p:nvPr/>
            </p:nvSpPr>
            <p:spPr>
              <a:xfrm>
                <a:off x="4385018" y="1488149"/>
                <a:ext cx="219029" cy="281014"/>
              </a:xfrm>
              <a:custGeom>
                <a:avLst/>
                <a:gdLst/>
                <a:ahLst/>
                <a:cxnLst/>
                <a:rect l="l" t="t" r="r" b="b"/>
                <a:pathLst>
                  <a:path w="4364" h="5599" extrusionOk="0">
                    <a:moveTo>
                      <a:pt x="1027" y="2434"/>
                    </a:moveTo>
                    <a:cubicBezTo>
                      <a:pt x="914" y="2401"/>
                      <a:pt x="910" y="2306"/>
                      <a:pt x="713" y="2343"/>
                    </a:cubicBezTo>
                    <a:cubicBezTo>
                      <a:pt x="680" y="2346"/>
                      <a:pt x="611" y="2397"/>
                      <a:pt x="570" y="2430"/>
                    </a:cubicBezTo>
                    <a:cubicBezTo>
                      <a:pt x="512" y="2478"/>
                      <a:pt x="439" y="2536"/>
                      <a:pt x="172" y="2547"/>
                    </a:cubicBezTo>
                    <a:cubicBezTo>
                      <a:pt x="0" y="2555"/>
                      <a:pt x="73" y="2624"/>
                      <a:pt x="421" y="2639"/>
                    </a:cubicBezTo>
                    <a:cubicBezTo>
                      <a:pt x="1488" y="2683"/>
                      <a:pt x="1056" y="2938"/>
                      <a:pt x="1561" y="3238"/>
                    </a:cubicBezTo>
                    <a:cubicBezTo>
                      <a:pt x="1265" y="3600"/>
                      <a:pt x="998" y="3114"/>
                      <a:pt x="1199" y="4217"/>
                    </a:cubicBezTo>
                    <a:cubicBezTo>
                      <a:pt x="1246" y="4481"/>
                      <a:pt x="1521" y="5599"/>
                      <a:pt x="1568" y="4813"/>
                    </a:cubicBezTo>
                    <a:cubicBezTo>
                      <a:pt x="1572" y="4711"/>
                      <a:pt x="1579" y="4583"/>
                      <a:pt x="1586" y="4429"/>
                    </a:cubicBezTo>
                    <a:cubicBezTo>
                      <a:pt x="1930" y="4835"/>
                      <a:pt x="1860" y="5087"/>
                      <a:pt x="1729" y="4133"/>
                    </a:cubicBezTo>
                    <a:cubicBezTo>
                      <a:pt x="2080" y="4901"/>
                      <a:pt x="2098" y="4470"/>
                      <a:pt x="1912" y="4155"/>
                    </a:cubicBezTo>
                    <a:cubicBezTo>
                      <a:pt x="1568" y="3578"/>
                      <a:pt x="2233" y="4506"/>
                      <a:pt x="2723" y="3399"/>
                    </a:cubicBezTo>
                    <a:cubicBezTo>
                      <a:pt x="2873" y="3410"/>
                      <a:pt x="3055" y="3450"/>
                      <a:pt x="3300" y="3538"/>
                    </a:cubicBezTo>
                    <a:cubicBezTo>
                      <a:pt x="3490" y="3607"/>
                      <a:pt x="4050" y="3819"/>
                      <a:pt x="4214" y="3666"/>
                    </a:cubicBezTo>
                    <a:cubicBezTo>
                      <a:pt x="3896" y="3651"/>
                      <a:pt x="2109" y="3117"/>
                      <a:pt x="3534" y="3234"/>
                    </a:cubicBezTo>
                    <a:cubicBezTo>
                      <a:pt x="3929" y="3264"/>
                      <a:pt x="4364" y="3582"/>
                      <a:pt x="3768" y="3037"/>
                    </a:cubicBezTo>
                    <a:cubicBezTo>
                      <a:pt x="3596" y="2876"/>
                      <a:pt x="3176" y="2960"/>
                      <a:pt x="2931" y="2968"/>
                    </a:cubicBezTo>
                    <a:cubicBezTo>
                      <a:pt x="3092" y="950"/>
                      <a:pt x="1820" y="1890"/>
                      <a:pt x="2401" y="1385"/>
                    </a:cubicBezTo>
                    <a:cubicBezTo>
                      <a:pt x="2675" y="1148"/>
                      <a:pt x="2789" y="731"/>
                      <a:pt x="2219" y="1352"/>
                    </a:cubicBezTo>
                    <a:cubicBezTo>
                      <a:pt x="2639" y="486"/>
                      <a:pt x="2628" y="746"/>
                      <a:pt x="2175" y="1023"/>
                    </a:cubicBezTo>
                    <a:cubicBezTo>
                      <a:pt x="2463" y="0"/>
                      <a:pt x="2390" y="143"/>
                      <a:pt x="1901" y="1045"/>
                    </a:cubicBezTo>
                    <a:cubicBezTo>
                      <a:pt x="1254" y="2233"/>
                      <a:pt x="1747" y="1528"/>
                      <a:pt x="1860" y="2533"/>
                    </a:cubicBezTo>
                    <a:cubicBezTo>
                      <a:pt x="1915" y="2990"/>
                      <a:pt x="1177" y="2514"/>
                      <a:pt x="1027" y="24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8" name="Google Shape;2248;p43"/>
              <p:cNvSpPr/>
              <p:nvPr/>
            </p:nvSpPr>
            <p:spPr>
              <a:xfrm>
                <a:off x="4624944" y="1713367"/>
                <a:ext cx="146404" cy="114333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2278" extrusionOk="0">
                    <a:moveTo>
                      <a:pt x="640" y="1737"/>
                    </a:moveTo>
                    <a:cubicBezTo>
                      <a:pt x="563" y="1729"/>
                      <a:pt x="549" y="1667"/>
                      <a:pt x="428" y="1715"/>
                    </a:cubicBezTo>
                    <a:cubicBezTo>
                      <a:pt x="410" y="1726"/>
                      <a:pt x="370" y="1766"/>
                      <a:pt x="348" y="1792"/>
                    </a:cubicBezTo>
                    <a:cubicBezTo>
                      <a:pt x="315" y="1828"/>
                      <a:pt x="278" y="1876"/>
                      <a:pt x="110" y="1916"/>
                    </a:cubicBezTo>
                    <a:cubicBezTo>
                      <a:pt x="0" y="1941"/>
                      <a:pt x="55" y="1978"/>
                      <a:pt x="278" y="1941"/>
                    </a:cubicBezTo>
                    <a:cubicBezTo>
                      <a:pt x="1075" y="1821"/>
                      <a:pt x="625" y="2128"/>
                      <a:pt x="1298" y="2230"/>
                    </a:cubicBezTo>
                    <a:cubicBezTo>
                      <a:pt x="1612" y="2278"/>
                      <a:pt x="1649" y="2062"/>
                      <a:pt x="2233" y="2153"/>
                    </a:cubicBezTo>
                    <a:cubicBezTo>
                      <a:pt x="2361" y="2172"/>
                      <a:pt x="2745" y="2237"/>
                      <a:pt x="2833" y="2121"/>
                    </a:cubicBezTo>
                    <a:cubicBezTo>
                      <a:pt x="2624" y="2150"/>
                      <a:pt x="1418" y="2033"/>
                      <a:pt x="2343" y="1927"/>
                    </a:cubicBezTo>
                    <a:cubicBezTo>
                      <a:pt x="2599" y="1898"/>
                      <a:pt x="2917" y="2047"/>
                      <a:pt x="2467" y="1773"/>
                    </a:cubicBezTo>
                    <a:cubicBezTo>
                      <a:pt x="2336" y="1693"/>
                      <a:pt x="2080" y="1799"/>
                      <a:pt x="1923" y="1835"/>
                    </a:cubicBezTo>
                    <a:cubicBezTo>
                      <a:pt x="1773" y="527"/>
                      <a:pt x="1079" y="1287"/>
                      <a:pt x="1386" y="893"/>
                    </a:cubicBezTo>
                    <a:cubicBezTo>
                      <a:pt x="1532" y="706"/>
                      <a:pt x="1550" y="425"/>
                      <a:pt x="1265" y="893"/>
                    </a:cubicBezTo>
                    <a:cubicBezTo>
                      <a:pt x="1422" y="290"/>
                      <a:pt x="1448" y="454"/>
                      <a:pt x="1195" y="692"/>
                    </a:cubicBezTo>
                    <a:cubicBezTo>
                      <a:pt x="1250" y="1"/>
                      <a:pt x="1221" y="100"/>
                      <a:pt x="1024" y="739"/>
                    </a:cubicBezTo>
                    <a:cubicBezTo>
                      <a:pt x="761" y="1580"/>
                      <a:pt x="987" y="1064"/>
                      <a:pt x="1185" y="1693"/>
                    </a:cubicBezTo>
                    <a:cubicBezTo>
                      <a:pt x="1276" y="1978"/>
                      <a:pt x="746" y="1766"/>
                      <a:pt x="640" y="173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49" name="Google Shape;2249;p43"/>
            <p:cNvGrpSpPr/>
            <p:nvPr/>
          </p:nvGrpSpPr>
          <p:grpSpPr>
            <a:xfrm>
              <a:off x="7796402" y="1445799"/>
              <a:ext cx="578221" cy="339551"/>
              <a:chOff x="4193127" y="1488149"/>
              <a:chExt cx="578221" cy="339551"/>
            </a:xfrm>
          </p:grpSpPr>
          <p:sp>
            <p:nvSpPr>
              <p:cNvPr id="2250" name="Google Shape;2250;p43"/>
              <p:cNvSpPr/>
              <p:nvPr/>
            </p:nvSpPr>
            <p:spPr>
              <a:xfrm>
                <a:off x="4193127" y="1600933"/>
                <a:ext cx="219079" cy="191726"/>
              </a:xfrm>
              <a:custGeom>
                <a:avLst/>
                <a:gdLst/>
                <a:ahLst/>
                <a:cxnLst/>
                <a:rect l="l" t="t" r="r" b="b"/>
                <a:pathLst>
                  <a:path w="4365" h="3820" extrusionOk="0">
                    <a:moveTo>
                      <a:pt x="1028" y="2435"/>
                    </a:moveTo>
                    <a:cubicBezTo>
                      <a:pt x="914" y="2398"/>
                      <a:pt x="911" y="2307"/>
                      <a:pt x="713" y="2340"/>
                    </a:cubicBezTo>
                    <a:cubicBezTo>
                      <a:pt x="680" y="2347"/>
                      <a:pt x="611" y="2398"/>
                      <a:pt x="571" y="2427"/>
                    </a:cubicBezTo>
                    <a:cubicBezTo>
                      <a:pt x="512" y="2475"/>
                      <a:pt x="439" y="2537"/>
                      <a:pt x="172" y="2548"/>
                    </a:cubicBezTo>
                    <a:cubicBezTo>
                      <a:pt x="1" y="2555"/>
                      <a:pt x="74" y="2625"/>
                      <a:pt x="421" y="2639"/>
                    </a:cubicBezTo>
                    <a:cubicBezTo>
                      <a:pt x="1656" y="2690"/>
                      <a:pt x="885" y="3023"/>
                      <a:pt x="1872" y="3377"/>
                    </a:cubicBezTo>
                    <a:cubicBezTo>
                      <a:pt x="2332" y="3542"/>
                      <a:pt x="2449" y="3228"/>
                      <a:pt x="3301" y="3538"/>
                    </a:cubicBezTo>
                    <a:cubicBezTo>
                      <a:pt x="3491" y="3604"/>
                      <a:pt x="4050" y="3820"/>
                      <a:pt x="4214" y="3666"/>
                    </a:cubicBezTo>
                    <a:cubicBezTo>
                      <a:pt x="3896" y="3648"/>
                      <a:pt x="2109" y="3114"/>
                      <a:pt x="3535" y="3231"/>
                    </a:cubicBezTo>
                    <a:cubicBezTo>
                      <a:pt x="3929" y="3264"/>
                      <a:pt x="4364" y="3582"/>
                      <a:pt x="3768" y="3034"/>
                    </a:cubicBezTo>
                    <a:cubicBezTo>
                      <a:pt x="3597" y="2877"/>
                      <a:pt x="3176" y="2957"/>
                      <a:pt x="2932" y="2964"/>
                    </a:cubicBezTo>
                    <a:cubicBezTo>
                      <a:pt x="3092" y="947"/>
                      <a:pt x="1821" y="1890"/>
                      <a:pt x="2402" y="1386"/>
                    </a:cubicBezTo>
                    <a:cubicBezTo>
                      <a:pt x="2676" y="1148"/>
                      <a:pt x="2789" y="732"/>
                      <a:pt x="2219" y="1349"/>
                    </a:cubicBezTo>
                    <a:cubicBezTo>
                      <a:pt x="2639" y="487"/>
                      <a:pt x="2628" y="746"/>
                      <a:pt x="2175" y="1024"/>
                    </a:cubicBezTo>
                    <a:cubicBezTo>
                      <a:pt x="2464" y="1"/>
                      <a:pt x="2394" y="143"/>
                      <a:pt x="1901" y="1046"/>
                    </a:cubicBezTo>
                    <a:cubicBezTo>
                      <a:pt x="1254" y="2234"/>
                      <a:pt x="1747" y="1525"/>
                      <a:pt x="1864" y="2533"/>
                    </a:cubicBezTo>
                    <a:cubicBezTo>
                      <a:pt x="1916" y="2990"/>
                      <a:pt x="1177" y="2511"/>
                      <a:pt x="1028" y="24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1" name="Google Shape;2251;p43"/>
              <p:cNvSpPr/>
              <p:nvPr/>
            </p:nvSpPr>
            <p:spPr>
              <a:xfrm>
                <a:off x="4385018" y="1488149"/>
                <a:ext cx="219029" cy="281014"/>
              </a:xfrm>
              <a:custGeom>
                <a:avLst/>
                <a:gdLst/>
                <a:ahLst/>
                <a:cxnLst/>
                <a:rect l="l" t="t" r="r" b="b"/>
                <a:pathLst>
                  <a:path w="4364" h="5599" extrusionOk="0">
                    <a:moveTo>
                      <a:pt x="1027" y="2434"/>
                    </a:moveTo>
                    <a:cubicBezTo>
                      <a:pt x="914" y="2401"/>
                      <a:pt x="910" y="2306"/>
                      <a:pt x="713" y="2343"/>
                    </a:cubicBezTo>
                    <a:cubicBezTo>
                      <a:pt x="680" y="2346"/>
                      <a:pt x="611" y="2397"/>
                      <a:pt x="570" y="2430"/>
                    </a:cubicBezTo>
                    <a:cubicBezTo>
                      <a:pt x="512" y="2478"/>
                      <a:pt x="439" y="2536"/>
                      <a:pt x="172" y="2547"/>
                    </a:cubicBezTo>
                    <a:cubicBezTo>
                      <a:pt x="0" y="2555"/>
                      <a:pt x="73" y="2624"/>
                      <a:pt x="421" y="2639"/>
                    </a:cubicBezTo>
                    <a:cubicBezTo>
                      <a:pt x="1488" y="2683"/>
                      <a:pt x="1056" y="2938"/>
                      <a:pt x="1561" y="3238"/>
                    </a:cubicBezTo>
                    <a:cubicBezTo>
                      <a:pt x="1265" y="3600"/>
                      <a:pt x="998" y="3114"/>
                      <a:pt x="1199" y="4217"/>
                    </a:cubicBezTo>
                    <a:cubicBezTo>
                      <a:pt x="1246" y="4481"/>
                      <a:pt x="1521" y="5599"/>
                      <a:pt x="1568" y="4813"/>
                    </a:cubicBezTo>
                    <a:cubicBezTo>
                      <a:pt x="1572" y="4711"/>
                      <a:pt x="1579" y="4583"/>
                      <a:pt x="1586" y="4429"/>
                    </a:cubicBezTo>
                    <a:cubicBezTo>
                      <a:pt x="1930" y="4835"/>
                      <a:pt x="1860" y="5087"/>
                      <a:pt x="1729" y="4133"/>
                    </a:cubicBezTo>
                    <a:cubicBezTo>
                      <a:pt x="2080" y="4901"/>
                      <a:pt x="2098" y="4470"/>
                      <a:pt x="1912" y="4155"/>
                    </a:cubicBezTo>
                    <a:cubicBezTo>
                      <a:pt x="1568" y="3578"/>
                      <a:pt x="2233" y="4506"/>
                      <a:pt x="2723" y="3399"/>
                    </a:cubicBezTo>
                    <a:cubicBezTo>
                      <a:pt x="2873" y="3410"/>
                      <a:pt x="3055" y="3450"/>
                      <a:pt x="3300" y="3538"/>
                    </a:cubicBezTo>
                    <a:cubicBezTo>
                      <a:pt x="3490" y="3607"/>
                      <a:pt x="4050" y="3819"/>
                      <a:pt x="4214" y="3666"/>
                    </a:cubicBezTo>
                    <a:cubicBezTo>
                      <a:pt x="3896" y="3651"/>
                      <a:pt x="2109" y="3117"/>
                      <a:pt x="3534" y="3234"/>
                    </a:cubicBezTo>
                    <a:cubicBezTo>
                      <a:pt x="3929" y="3264"/>
                      <a:pt x="4364" y="3582"/>
                      <a:pt x="3768" y="3037"/>
                    </a:cubicBezTo>
                    <a:cubicBezTo>
                      <a:pt x="3596" y="2876"/>
                      <a:pt x="3176" y="2960"/>
                      <a:pt x="2931" y="2968"/>
                    </a:cubicBezTo>
                    <a:cubicBezTo>
                      <a:pt x="3092" y="950"/>
                      <a:pt x="1820" y="1890"/>
                      <a:pt x="2401" y="1385"/>
                    </a:cubicBezTo>
                    <a:cubicBezTo>
                      <a:pt x="2675" y="1148"/>
                      <a:pt x="2789" y="731"/>
                      <a:pt x="2219" y="1352"/>
                    </a:cubicBezTo>
                    <a:cubicBezTo>
                      <a:pt x="2639" y="486"/>
                      <a:pt x="2628" y="746"/>
                      <a:pt x="2175" y="1023"/>
                    </a:cubicBezTo>
                    <a:cubicBezTo>
                      <a:pt x="2463" y="0"/>
                      <a:pt x="2390" y="143"/>
                      <a:pt x="1901" y="1045"/>
                    </a:cubicBezTo>
                    <a:cubicBezTo>
                      <a:pt x="1254" y="2233"/>
                      <a:pt x="1747" y="1528"/>
                      <a:pt x="1860" y="2533"/>
                    </a:cubicBezTo>
                    <a:cubicBezTo>
                      <a:pt x="1915" y="2990"/>
                      <a:pt x="1177" y="2514"/>
                      <a:pt x="1027" y="24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2" name="Google Shape;2252;p43"/>
              <p:cNvSpPr/>
              <p:nvPr/>
            </p:nvSpPr>
            <p:spPr>
              <a:xfrm>
                <a:off x="4624944" y="1713367"/>
                <a:ext cx="146404" cy="114333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2278" extrusionOk="0">
                    <a:moveTo>
                      <a:pt x="640" y="1737"/>
                    </a:moveTo>
                    <a:cubicBezTo>
                      <a:pt x="563" y="1729"/>
                      <a:pt x="549" y="1667"/>
                      <a:pt x="428" y="1715"/>
                    </a:cubicBezTo>
                    <a:cubicBezTo>
                      <a:pt x="410" y="1726"/>
                      <a:pt x="370" y="1766"/>
                      <a:pt x="348" y="1792"/>
                    </a:cubicBezTo>
                    <a:cubicBezTo>
                      <a:pt x="315" y="1828"/>
                      <a:pt x="278" y="1876"/>
                      <a:pt x="110" y="1916"/>
                    </a:cubicBezTo>
                    <a:cubicBezTo>
                      <a:pt x="0" y="1941"/>
                      <a:pt x="55" y="1978"/>
                      <a:pt x="278" y="1941"/>
                    </a:cubicBezTo>
                    <a:cubicBezTo>
                      <a:pt x="1075" y="1821"/>
                      <a:pt x="625" y="2128"/>
                      <a:pt x="1298" y="2230"/>
                    </a:cubicBezTo>
                    <a:cubicBezTo>
                      <a:pt x="1612" y="2278"/>
                      <a:pt x="1649" y="2062"/>
                      <a:pt x="2233" y="2153"/>
                    </a:cubicBezTo>
                    <a:cubicBezTo>
                      <a:pt x="2361" y="2172"/>
                      <a:pt x="2745" y="2237"/>
                      <a:pt x="2833" y="2121"/>
                    </a:cubicBezTo>
                    <a:cubicBezTo>
                      <a:pt x="2624" y="2150"/>
                      <a:pt x="1418" y="2033"/>
                      <a:pt x="2343" y="1927"/>
                    </a:cubicBezTo>
                    <a:cubicBezTo>
                      <a:pt x="2599" y="1898"/>
                      <a:pt x="2917" y="2047"/>
                      <a:pt x="2467" y="1773"/>
                    </a:cubicBezTo>
                    <a:cubicBezTo>
                      <a:pt x="2336" y="1693"/>
                      <a:pt x="2080" y="1799"/>
                      <a:pt x="1923" y="1835"/>
                    </a:cubicBezTo>
                    <a:cubicBezTo>
                      <a:pt x="1773" y="527"/>
                      <a:pt x="1079" y="1287"/>
                      <a:pt x="1386" y="893"/>
                    </a:cubicBezTo>
                    <a:cubicBezTo>
                      <a:pt x="1532" y="706"/>
                      <a:pt x="1550" y="425"/>
                      <a:pt x="1265" y="893"/>
                    </a:cubicBezTo>
                    <a:cubicBezTo>
                      <a:pt x="1422" y="290"/>
                      <a:pt x="1448" y="454"/>
                      <a:pt x="1195" y="692"/>
                    </a:cubicBezTo>
                    <a:cubicBezTo>
                      <a:pt x="1250" y="1"/>
                      <a:pt x="1221" y="100"/>
                      <a:pt x="1024" y="739"/>
                    </a:cubicBezTo>
                    <a:cubicBezTo>
                      <a:pt x="761" y="1580"/>
                      <a:pt x="987" y="1064"/>
                      <a:pt x="1185" y="1693"/>
                    </a:cubicBezTo>
                    <a:cubicBezTo>
                      <a:pt x="1276" y="1978"/>
                      <a:pt x="746" y="1766"/>
                      <a:pt x="640" y="173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3" name="Google Shape;1748;p30"/>
          <p:cNvSpPr txBox="1">
            <a:spLocks noGrp="1"/>
          </p:cNvSpPr>
          <p:nvPr>
            <p:ph type="title" idx="4294967295"/>
          </p:nvPr>
        </p:nvSpPr>
        <p:spPr>
          <a:xfrm>
            <a:off x="3755182" y="978620"/>
            <a:ext cx="1828800" cy="12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1"/>
                </a:solidFill>
                <a:latin typeface="+mj-lt"/>
              </a:rPr>
              <a:t>03</a:t>
            </a:r>
            <a:endParaRPr sz="7200" b="1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314187" y="2124980"/>
            <a:ext cx="6710789" cy="820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3600" b="1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3372805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87574" y="188978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3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DẶN DÒ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73769" y="1068690"/>
            <a:ext cx="7976936" cy="85315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673769" y="2131161"/>
            <a:ext cx="7976936" cy="85315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673769" y="3155934"/>
            <a:ext cx="7976936" cy="1508725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818147" y="1134465"/>
            <a:ext cx="783255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200000"/>
              </a:lnSpc>
              <a:spcAft>
                <a:spcPts val="2400"/>
              </a:spcAft>
              <a:buFont typeface="+mj-lt"/>
              <a:buAutoNum type="arabicParenR"/>
            </a:pPr>
            <a:r>
              <a:rPr lang="vi-VN" sz="220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Trao đổi với người thân về một tình huống cần viết đơn.</a:t>
            </a:r>
            <a:endParaRPr lang="en-US" sz="220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lnSpc>
                <a:spcPct val="200000"/>
              </a:lnSpc>
              <a:spcAft>
                <a:spcPts val="2400"/>
              </a:spcAft>
              <a:buFont typeface="+mj-lt"/>
              <a:buAutoNum type="arabicParenR"/>
            </a:pPr>
            <a:r>
              <a:rPr lang="en-US" sz="220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 thuộc ghi nhớ và hoàn thành VBT Tiếng Việt.</a:t>
            </a:r>
          </a:p>
          <a:p>
            <a:pPr marL="571500" indent="-571500">
              <a:lnSpc>
                <a:spcPct val="200000"/>
              </a:lnSpc>
              <a:spcAft>
                <a:spcPts val="2400"/>
              </a:spcAft>
              <a:buFont typeface="+mj-lt"/>
              <a:buAutoNum type="arabicParenR"/>
            </a:pPr>
            <a:r>
              <a:rPr lang="vi-VN" sz="220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Đọc trước nội dung </a:t>
            </a:r>
            <a:r>
              <a:rPr lang="vi-VN" sz="2200" b="1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học sau</a:t>
            </a:r>
            <a:r>
              <a:rPr lang="en-US" sz="2200" b="1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200" b="1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Người tìm đường lên các vì sao SGK tr.105.</a:t>
            </a:r>
            <a:endParaRPr lang="en-US" sz="2200" b="1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animBg="1"/>
      <p:bldP spid="35" grpId="0" animBg="1"/>
      <p:bldP spid="36" grpId="0" animBg="1"/>
      <p:bldP spid="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9" name="Google Shape;1619;p26"/>
          <p:cNvGrpSpPr/>
          <p:nvPr/>
        </p:nvGrpSpPr>
        <p:grpSpPr>
          <a:xfrm>
            <a:off x="6975702" y="1480136"/>
            <a:ext cx="967996" cy="728201"/>
            <a:chOff x="7406627" y="1057149"/>
            <a:chExt cx="967996" cy="728201"/>
          </a:xfrm>
        </p:grpSpPr>
        <p:grpSp>
          <p:nvGrpSpPr>
            <p:cNvPr id="1620" name="Google Shape;1620;p26"/>
            <p:cNvGrpSpPr/>
            <p:nvPr/>
          </p:nvGrpSpPr>
          <p:grpSpPr>
            <a:xfrm>
              <a:off x="7406627" y="1057149"/>
              <a:ext cx="578221" cy="339551"/>
              <a:chOff x="4193127" y="1488149"/>
              <a:chExt cx="578221" cy="339551"/>
            </a:xfrm>
          </p:grpSpPr>
          <p:sp>
            <p:nvSpPr>
              <p:cNvPr id="1621" name="Google Shape;1621;p26"/>
              <p:cNvSpPr/>
              <p:nvPr/>
            </p:nvSpPr>
            <p:spPr>
              <a:xfrm>
                <a:off x="4193127" y="1600933"/>
                <a:ext cx="219079" cy="191726"/>
              </a:xfrm>
              <a:custGeom>
                <a:avLst/>
                <a:gdLst/>
                <a:ahLst/>
                <a:cxnLst/>
                <a:rect l="l" t="t" r="r" b="b"/>
                <a:pathLst>
                  <a:path w="4365" h="3820" extrusionOk="0">
                    <a:moveTo>
                      <a:pt x="1028" y="2435"/>
                    </a:moveTo>
                    <a:cubicBezTo>
                      <a:pt x="914" y="2398"/>
                      <a:pt x="911" y="2307"/>
                      <a:pt x="713" y="2340"/>
                    </a:cubicBezTo>
                    <a:cubicBezTo>
                      <a:pt x="680" y="2347"/>
                      <a:pt x="611" y="2398"/>
                      <a:pt x="571" y="2427"/>
                    </a:cubicBezTo>
                    <a:cubicBezTo>
                      <a:pt x="512" y="2475"/>
                      <a:pt x="439" y="2537"/>
                      <a:pt x="172" y="2548"/>
                    </a:cubicBezTo>
                    <a:cubicBezTo>
                      <a:pt x="1" y="2555"/>
                      <a:pt x="74" y="2625"/>
                      <a:pt x="421" y="2639"/>
                    </a:cubicBezTo>
                    <a:cubicBezTo>
                      <a:pt x="1656" y="2690"/>
                      <a:pt x="885" y="3023"/>
                      <a:pt x="1872" y="3377"/>
                    </a:cubicBezTo>
                    <a:cubicBezTo>
                      <a:pt x="2332" y="3542"/>
                      <a:pt x="2449" y="3228"/>
                      <a:pt x="3301" y="3538"/>
                    </a:cubicBezTo>
                    <a:cubicBezTo>
                      <a:pt x="3491" y="3604"/>
                      <a:pt x="4050" y="3820"/>
                      <a:pt x="4214" y="3666"/>
                    </a:cubicBezTo>
                    <a:cubicBezTo>
                      <a:pt x="3896" y="3648"/>
                      <a:pt x="2109" y="3114"/>
                      <a:pt x="3535" y="3231"/>
                    </a:cubicBezTo>
                    <a:cubicBezTo>
                      <a:pt x="3929" y="3264"/>
                      <a:pt x="4364" y="3582"/>
                      <a:pt x="3768" y="3034"/>
                    </a:cubicBezTo>
                    <a:cubicBezTo>
                      <a:pt x="3597" y="2877"/>
                      <a:pt x="3176" y="2957"/>
                      <a:pt x="2932" y="2964"/>
                    </a:cubicBezTo>
                    <a:cubicBezTo>
                      <a:pt x="3092" y="947"/>
                      <a:pt x="1821" y="1890"/>
                      <a:pt x="2402" y="1386"/>
                    </a:cubicBezTo>
                    <a:cubicBezTo>
                      <a:pt x="2676" y="1148"/>
                      <a:pt x="2789" y="732"/>
                      <a:pt x="2219" y="1349"/>
                    </a:cubicBezTo>
                    <a:cubicBezTo>
                      <a:pt x="2639" y="487"/>
                      <a:pt x="2628" y="746"/>
                      <a:pt x="2175" y="1024"/>
                    </a:cubicBezTo>
                    <a:cubicBezTo>
                      <a:pt x="2464" y="1"/>
                      <a:pt x="2394" y="143"/>
                      <a:pt x="1901" y="1046"/>
                    </a:cubicBezTo>
                    <a:cubicBezTo>
                      <a:pt x="1254" y="2234"/>
                      <a:pt x="1747" y="1525"/>
                      <a:pt x="1864" y="2533"/>
                    </a:cubicBezTo>
                    <a:cubicBezTo>
                      <a:pt x="1916" y="2990"/>
                      <a:pt x="1177" y="2511"/>
                      <a:pt x="1028" y="24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2" name="Google Shape;1622;p26"/>
              <p:cNvSpPr/>
              <p:nvPr/>
            </p:nvSpPr>
            <p:spPr>
              <a:xfrm>
                <a:off x="4385018" y="1488149"/>
                <a:ext cx="219029" cy="281014"/>
              </a:xfrm>
              <a:custGeom>
                <a:avLst/>
                <a:gdLst/>
                <a:ahLst/>
                <a:cxnLst/>
                <a:rect l="l" t="t" r="r" b="b"/>
                <a:pathLst>
                  <a:path w="4364" h="5599" extrusionOk="0">
                    <a:moveTo>
                      <a:pt x="1027" y="2434"/>
                    </a:moveTo>
                    <a:cubicBezTo>
                      <a:pt x="914" y="2401"/>
                      <a:pt x="910" y="2306"/>
                      <a:pt x="713" y="2343"/>
                    </a:cubicBezTo>
                    <a:cubicBezTo>
                      <a:pt x="680" y="2346"/>
                      <a:pt x="611" y="2397"/>
                      <a:pt x="570" y="2430"/>
                    </a:cubicBezTo>
                    <a:cubicBezTo>
                      <a:pt x="512" y="2478"/>
                      <a:pt x="439" y="2536"/>
                      <a:pt x="172" y="2547"/>
                    </a:cubicBezTo>
                    <a:cubicBezTo>
                      <a:pt x="0" y="2555"/>
                      <a:pt x="73" y="2624"/>
                      <a:pt x="421" y="2639"/>
                    </a:cubicBezTo>
                    <a:cubicBezTo>
                      <a:pt x="1488" y="2683"/>
                      <a:pt x="1056" y="2938"/>
                      <a:pt x="1561" y="3238"/>
                    </a:cubicBezTo>
                    <a:cubicBezTo>
                      <a:pt x="1265" y="3600"/>
                      <a:pt x="998" y="3114"/>
                      <a:pt x="1199" y="4217"/>
                    </a:cubicBezTo>
                    <a:cubicBezTo>
                      <a:pt x="1246" y="4481"/>
                      <a:pt x="1521" y="5599"/>
                      <a:pt x="1568" y="4813"/>
                    </a:cubicBezTo>
                    <a:cubicBezTo>
                      <a:pt x="1572" y="4711"/>
                      <a:pt x="1579" y="4583"/>
                      <a:pt x="1586" y="4429"/>
                    </a:cubicBezTo>
                    <a:cubicBezTo>
                      <a:pt x="1930" y="4835"/>
                      <a:pt x="1860" y="5087"/>
                      <a:pt x="1729" y="4133"/>
                    </a:cubicBezTo>
                    <a:cubicBezTo>
                      <a:pt x="2080" y="4901"/>
                      <a:pt x="2098" y="4470"/>
                      <a:pt x="1912" y="4155"/>
                    </a:cubicBezTo>
                    <a:cubicBezTo>
                      <a:pt x="1568" y="3578"/>
                      <a:pt x="2233" y="4506"/>
                      <a:pt x="2723" y="3399"/>
                    </a:cubicBezTo>
                    <a:cubicBezTo>
                      <a:pt x="2873" y="3410"/>
                      <a:pt x="3055" y="3450"/>
                      <a:pt x="3300" y="3538"/>
                    </a:cubicBezTo>
                    <a:cubicBezTo>
                      <a:pt x="3490" y="3607"/>
                      <a:pt x="4050" y="3819"/>
                      <a:pt x="4214" y="3666"/>
                    </a:cubicBezTo>
                    <a:cubicBezTo>
                      <a:pt x="3896" y="3651"/>
                      <a:pt x="2109" y="3117"/>
                      <a:pt x="3534" y="3234"/>
                    </a:cubicBezTo>
                    <a:cubicBezTo>
                      <a:pt x="3929" y="3264"/>
                      <a:pt x="4364" y="3582"/>
                      <a:pt x="3768" y="3037"/>
                    </a:cubicBezTo>
                    <a:cubicBezTo>
                      <a:pt x="3596" y="2876"/>
                      <a:pt x="3176" y="2960"/>
                      <a:pt x="2931" y="2968"/>
                    </a:cubicBezTo>
                    <a:cubicBezTo>
                      <a:pt x="3092" y="950"/>
                      <a:pt x="1820" y="1890"/>
                      <a:pt x="2401" y="1385"/>
                    </a:cubicBezTo>
                    <a:cubicBezTo>
                      <a:pt x="2675" y="1148"/>
                      <a:pt x="2789" y="731"/>
                      <a:pt x="2219" y="1352"/>
                    </a:cubicBezTo>
                    <a:cubicBezTo>
                      <a:pt x="2639" y="486"/>
                      <a:pt x="2628" y="746"/>
                      <a:pt x="2175" y="1023"/>
                    </a:cubicBezTo>
                    <a:cubicBezTo>
                      <a:pt x="2463" y="0"/>
                      <a:pt x="2390" y="143"/>
                      <a:pt x="1901" y="1045"/>
                    </a:cubicBezTo>
                    <a:cubicBezTo>
                      <a:pt x="1254" y="2233"/>
                      <a:pt x="1747" y="1528"/>
                      <a:pt x="1860" y="2533"/>
                    </a:cubicBezTo>
                    <a:cubicBezTo>
                      <a:pt x="1915" y="2990"/>
                      <a:pt x="1177" y="2514"/>
                      <a:pt x="1027" y="24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3" name="Google Shape;1623;p26"/>
              <p:cNvSpPr/>
              <p:nvPr/>
            </p:nvSpPr>
            <p:spPr>
              <a:xfrm>
                <a:off x="4624944" y="1713367"/>
                <a:ext cx="146404" cy="114333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2278" extrusionOk="0">
                    <a:moveTo>
                      <a:pt x="640" y="1737"/>
                    </a:moveTo>
                    <a:cubicBezTo>
                      <a:pt x="563" y="1729"/>
                      <a:pt x="549" y="1667"/>
                      <a:pt x="428" y="1715"/>
                    </a:cubicBezTo>
                    <a:cubicBezTo>
                      <a:pt x="410" y="1726"/>
                      <a:pt x="370" y="1766"/>
                      <a:pt x="348" y="1792"/>
                    </a:cubicBezTo>
                    <a:cubicBezTo>
                      <a:pt x="315" y="1828"/>
                      <a:pt x="278" y="1876"/>
                      <a:pt x="110" y="1916"/>
                    </a:cubicBezTo>
                    <a:cubicBezTo>
                      <a:pt x="0" y="1941"/>
                      <a:pt x="55" y="1978"/>
                      <a:pt x="278" y="1941"/>
                    </a:cubicBezTo>
                    <a:cubicBezTo>
                      <a:pt x="1075" y="1821"/>
                      <a:pt x="625" y="2128"/>
                      <a:pt x="1298" y="2230"/>
                    </a:cubicBezTo>
                    <a:cubicBezTo>
                      <a:pt x="1612" y="2278"/>
                      <a:pt x="1649" y="2062"/>
                      <a:pt x="2233" y="2153"/>
                    </a:cubicBezTo>
                    <a:cubicBezTo>
                      <a:pt x="2361" y="2172"/>
                      <a:pt x="2745" y="2237"/>
                      <a:pt x="2833" y="2121"/>
                    </a:cubicBezTo>
                    <a:cubicBezTo>
                      <a:pt x="2624" y="2150"/>
                      <a:pt x="1418" y="2033"/>
                      <a:pt x="2343" y="1927"/>
                    </a:cubicBezTo>
                    <a:cubicBezTo>
                      <a:pt x="2599" y="1898"/>
                      <a:pt x="2917" y="2047"/>
                      <a:pt x="2467" y="1773"/>
                    </a:cubicBezTo>
                    <a:cubicBezTo>
                      <a:pt x="2336" y="1693"/>
                      <a:pt x="2080" y="1799"/>
                      <a:pt x="1923" y="1835"/>
                    </a:cubicBezTo>
                    <a:cubicBezTo>
                      <a:pt x="1773" y="527"/>
                      <a:pt x="1079" y="1287"/>
                      <a:pt x="1386" y="893"/>
                    </a:cubicBezTo>
                    <a:cubicBezTo>
                      <a:pt x="1532" y="706"/>
                      <a:pt x="1550" y="425"/>
                      <a:pt x="1265" y="893"/>
                    </a:cubicBezTo>
                    <a:cubicBezTo>
                      <a:pt x="1422" y="290"/>
                      <a:pt x="1448" y="454"/>
                      <a:pt x="1195" y="692"/>
                    </a:cubicBezTo>
                    <a:cubicBezTo>
                      <a:pt x="1250" y="1"/>
                      <a:pt x="1221" y="100"/>
                      <a:pt x="1024" y="739"/>
                    </a:cubicBezTo>
                    <a:cubicBezTo>
                      <a:pt x="761" y="1580"/>
                      <a:pt x="987" y="1064"/>
                      <a:pt x="1185" y="1693"/>
                    </a:cubicBezTo>
                    <a:cubicBezTo>
                      <a:pt x="1276" y="1978"/>
                      <a:pt x="746" y="1766"/>
                      <a:pt x="640" y="173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24" name="Google Shape;1624;p26"/>
            <p:cNvGrpSpPr/>
            <p:nvPr/>
          </p:nvGrpSpPr>
          <p:grpSpPr>
            <a:xfrm>
              <a:off x="7796402" y="1445799"/>
              <a:ext cx="578221" cy="339551"/>
              <a:chOff x="4193127" y="1488149"/>
              <a:chExt cx="578221" cy="339551"/>
            </a:xfrm>
          </p:grpSpPr>
          <p:sp>
            <p:nvSpPr>
              <p:cNvPr id="1625" name="Google Shape;1625;p26"/>
              <p:cNvSpPr/>
              <p:nvPr/>
            </p:nvSpPr>
            <p:spPr>
              <a:xfrm>
                <a:off x="4193127" y="1600933"/>
                <a:ext cx="219079" cy="191726"/>
              </a:xfrm>
              <a:custGeom>
                <a:avLst/>
                <a:gdLst/>
                <a:ahLst/>
                <a:cxnLst/>
                <a:rect l="l" t="t" r="r" b="b"/>
                <a:pathLst>
                  <a:path w="4365" h="3820" extrusionOk="0">
                    <a:moveTo>
                      <a:pt x="1028" y="2435"/>
                    </a:moveTo>
                    <a:cubicBezTo>
                      <a:pt x="914" y="2398"/>
                      <a:pt x="911" y="2307"/>
                      <a:pt x="713" y="2340"/>
                    </a:cubicBezTo>
                    <a:cubicBezTo>
                      <a:pt x="680" y="2347"/>
                      <a:pt x="611" y="2398"/>
                      <a:pt x="571" y="2427"/>
                    </a:cubicBezTo>
                    <a:cubicBezTo>
                      <a:pt x="512" y="2475"/>
                      <a:pt x="439" y="2537"/>
                      <a:pt x="172" y="2548"/>
                    </a:cubicBezTo>
                    <a:cubicBezTo>
                      <a:pt x="1" y="2555"/>
                      <a:pt x="74" y="2625"/>
                      <a:pt x="421" y="2639"/>
                    </a:cubicBezTo>
                    <a:cubicBezTo>
                      <a:pt x="1656" y="2690"/>
                      <a:pt x="885" y="3023"/>
                      <a:pt x="1872" y="3377"/>
                    </a:cubicBezTo>
                    <a:cubicBezTo>
                      <a:pt x="2332" y="3542"/>
                      <a:pt x="2449" y="3228"/>
                      <a:pt x="3301" y="3538"/>
                    </a:cubicBezTo>
                    <a:cubicBezTo>
                      <a:pt x="3491" y="3604"/>
                      <a:pt x="4050" y="3820"/>
                      <a:pt x="4214" y="3666"/>
                    </a:cubicBezTo>
                    <a:cubicBezTo>
                      <a:pt x="3896" y="3648"/>
                      <a:pt x="2109" y="3114"/>
                      <a:pt x="3535" y="3231"/>
                    </a:cubicBezTo>
                    <a:cubicBezTo>
                      <a:pt x="3929" y="3264"/>
                      <a:pt x="4364" y="3582"/>
                      <a:pt x="3768" y="3034"/>
                    </a:cubicBezTo>
                    <a:cubicBezTo>
                      <a:pt x="3597" y="2877"/>
                      <a:pt x="3176" y="2957"/>
                      <a:pt x="2932" y="2964"/>
                    </a:cubicBezTo>
                    <a:cubicBezTo>
                      <a:pt x="3092" y="947"/>
                      <a:pt x="1821" y="1890"/>
                      <a:pt x="2402" y="1386"/>
                    </a:cubicBezTo>
                    <a:cubicBezTo>
                      <a:pt x="2676" y="1148"/>
                      <a:pt x="2789" y="732"/>
                      <a:pt x="2219" y="1349"/>
                    </a:cubicBezTo>
                    <a:cubicBezTo>
                      <a:pt x="2639" y="487"/>
                      <a:pt x="2628" y="746"/>
                      <a:pt x="2175" y="1024"/>
                    </a:cubicBezTo>
                    <a:cubicBezTo>
                      <a:pt x="2464" y="1"/>
                      <a:pt x="2394" y="143"/>
                      <a:pt x="1901" y="1046"/>
                    </a:cubicBezTo>
                    <a:cubicBezTo>
                      <a:pt x="1254" y="2234"/>
                      <a:pt x="1747" y="1525"/>
                      <a:pt x="1864" y="2533"/>
                    </a:cubicBezTo>
                    <a:cubicBezTo>
                      <a:pt x="1916" y="2990"/>
                      <a:pt x="1177" y="2511"/>
                      <a:pt x="1028" y="24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6" name="Google Shape;1626;p26"/>
              <p:cNvSpPr/>
              <p:nvPr/>
            </p:nvSpPr>
            <p:spPr>
              <a:xfrm>
                <a:off x="4385018" y="1488149"/>
                <a:ext cx="219029" cy="281014"/>
              </a:xfrm>
              <a:custGeom>
                <a:avLst/>
                <a:gdLst/>
                <a:ahLst/>
                <a:cxnLst/>
                <a:rect l="l" t="t" r="r" b="b"/>
                <a:pathLst>
                  <a:path w="4364" h="5599" extrusionOk="0">
                    <a:moveTo>
                      <a:pt x="1027" y="2434"/>
                    </a:moveTo>
                    <a:cubicBezTo>
                      <a:pt x="914" y="2401"/>
                      <a:pt x="910" y="2306"/>
                      <a:pt x="713" y="2343"/>
                    </a:cubicBezTo>
                    <a:cubicBezTo>
                      <a:pt x="680" y="2346"/>
                      <a:pt x="611" y="2397"/>
                      <a:pt x="570" y="2430"/>
                    </a:cubicBezTo>
                    <a:cubicBezTo>
                      <a:pt x="512" y="2478"/>
                      <a:pt x="439" y="2536"/>
                      <a:pt x="172" y="2547"/>
                    </a:cubicBezTo>
                    <a:cubicBezTo>
                      <a:pt x="0" y="2555"/>
                      <a:pt x="73" y="2624"/>
                      <a:pt x="421" y="2639"/>
                    </a:cubicBezTo>
                    <a:cubicBezTo>
                      <a:pt x="1488" y="2683"/>
                      <a:pt x="1056" y="2938"/>
                      <a:pt x="1561" y="3238"/>
                    </a:cubicBezTo>
                    <a:cubicBezTo>
                      <a:pt x="1265" y="3600"/>
                      <a:pt x="998" y="3114"/>
                      <a:pt x="1199" y="4217"/>
                    </a:cubicBezTo>
                    <a:cubicBezTo>
                      <a:pt x="1246" y="4481"/>
                      <a:pt x="1521" y="5599"/>
                      <a:pt x="1568" y="4813"/>
                    </a:cubicBezTo>
                    <a:cubicBezTo>
                      <a:pt x="1572" y="4711"/>
                      <a:pt x="1579" y="4583"/>
                      <a:pt x="1586" y="4429"/>
                    </a:cubicBezTo>
                    <a:cubicBezTo>
                      <a:pt x="1930" y="4835"/>
                      <a:pt x="1860" y="5087"/>
                      <a:pt x="1729" y="4133"/>
                    </a:cubicBezTo>
                    <a:cubicBezTo>
                      <a:pt x="2080" y="4901"/>
                      <a:pt x="2098" y="4470"/>
                      <a:pt x="1912" y="4155"/>
                    </a:cubicBezTo>
                    <a:cubicBezTo>
                      <a:pt x="1568" y="3578"/>
                      <a:pt x="2233" y="4506"/>
                      <a:pt x="2723" y="3399"/>
                    </a:cubicBezTo>
                    <a:cubicBezTo>
                      <a:pt x="2873" y="3410"/>
                      <a:pt x="3055" y="3450"/>
                      <a:pt x="3300" y="3538"/>
                    </a:cubicBezTo>
                    <a:cubicBezTo>
                      <a:pt x="3490" y="3607"/>
                      <a:pt x="4050" y="3819"/>
                      <a:pt x="4214" y="3666"/>
                    </a:cubicBezTo>
                    <a:cubicBezTo>
                      <a:pt x="3896" y="3651"/>
                      <a:pt x="2109" y="3117"/>
                      <a:pt x="3534" y="3234"/>
                    </a:cubicBezTo>
                    <a:cubicBezTo>
                      <a:pt x="3929" y="3264"/>
                      <a:pt x="4364" y="3582"/>
                      <a:pt x="3768" y="3037"/>
                    </a:cubicBezTo>
                    <a:cubicBezTo>
                      <a:pt x="3596" y="2876"/>
                      <a:pt x="3176" y="2960"/>
                      <a:pt x="2931" y="2968"/>
                    </a:cubicBezTo>
                    <a:cubicBezTo>
                      <a:pt x="3092" y="950"/>
                      <a:pt x="1820" y="1890"/>
                      <a:pt x="2401" y="1385"/>
                    </a:cubicBezTo>
                    <a:cubicBezTo>
                      <a:pt x="2675" y="1148"/>
                      <a:pt x="2789" y="731"/>
                      <a:pt x="2219" y="1352"/>
                    </a:cubicBezTo>
                    <a:cubicBezTo>
                      <a:pt x="2639" y="486"/>
                      <a:pt x="2628" y="746"/>
                      <a:pt x="2175" y="1023"/>
                    </a:cubicBezTo>
                    <a:cubicBezTo>
                      <a:pt x="2463" y="0"/>
                      <a:pt x="2390" y="143"/>
                      <a:pt x="1901" y="1045"/>
                    </a:cubicBezTo>
                    <a:cubicBezTo>
                      <a:pt x="1254" y="2233"/>
                      <a:pt x="1747" y="1528"/>
                      <a:pt x="1860" y="2533"/>
                    </a:cubicBezTo>
                    <a:cubicBezTo>
                      <a:pt x="1915" y="2990"/>
                      <a:pt x="1177" y="2514"/>
                      <a:pt x="1027" y="24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7" name="Google Shape;1627;p26"/>
              <p:cNvSpPr/>
              <p:nvPr/>
            </p:nvSpPr>
            <p:spPr>
              <a:xfrm>
                <a:off x="4624944" y="1713367"/>
                <a:ext cx="146404" cy="114333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2278" extrusionOk="0">
                    <a:moveTo>
                      <a:pt x="640" y="1737"/>
                    </a:moveTo>
                    <a:cubicBezTo>
                      <a:pt x="563" y="1729"/>
                      <a:pt x="549" y="1667"/>
                      <a:pt x="428" y="1715"/>
                    </a:cubicBezTo>
                    <a:cubicBezTo>
                      <a:pt x="410" y="1726"/>
                      <a:pt x="370" y="1766"/>
                      <a:pt x="348" y="1792"/>
                    </a:cubicBezTo>
                    <a:cubicBezTo>
                      <a:pt x="315" y="1828"/>
                      <a:pt x="278" y="1876"/>
                      <a:pt x="110" y="1916"/>
                    </a:cubicBezTo>
                    <a:cubicBezTo>
                      <a:pt x="0" y="1941"/>
                      <a:pt x="55" y="1978"/>
                      <a:pt x="278" y="1941"/>
                    </a:cubicBezTo>
                    <a:cubicBezTo>
                      <a:pt x="1075" y="1821"/>
                      <a:pt x="625" y="2128"/>
                      <a:pt x="1298" y="2230"/>
                    </a:cubicBezTo>
                    <a:cubicBezTo>
                      <a:pt x="1612" y="2278"/>
                      <a:pt x="1649" y="2062"/>
                      <a:pt x="2233" y="2153"/>
                    </a:cubicBezTo>
                    <a:cubicBezTo>
                      <a:pt x="2361" y="2172"/>
                      <a:pt x="2745" y="2237"/>
                      <a:pt x="2833" y="2121"/>
                    </a:cubicBezTo>
                    <a:cubicBezTo>
                      <a:pt x="2624" y="2150"/>
                      <a:pt x="1418" y="2033"/>
                      <a:pt x="2343" y="1927"/>
                    </a:cubicBezTo>
                    <a:cubicBezTo>
                      <a:pt x="2599" y="1898"/>
                      <a:pt x="2917" y="2047"/>
                      <a:pt x="2467" y="1773"/>
                    </a:cubicBezTo>
                    <a:cubicBezTo>
                      <a:pt x="2336" y="1693"/>
                      <a:pt x="2080" y="1799"/>
                      <a:pt x="1923" y="1835"/>
                    </a:cubicBezTo>
                    <a:cubicBezTo>
                      <a:pt x="1773" y="527"/>
                      <a:pt x="1079" y="1287"/>
                      <a:pt x="1386" y="893"/>
                    </a:cubicBezTo>
                    <a:cubicBezTo>
                      <a:pt x="1532" y="706"/>
                      <a:pt x="1550" y="425"/>
                      <a:pt x="1265" y="893"/>
                    </a:cubicBezTo>
                    <a:cubicBezTo>
                      <a:pt x="1422" y="290"/>
                      <a:pt x="1448" y="454"/>
                      <a:pt x="1195" y="692"/>
                    </a:cubicBezTo>
                    <a:cubicBezTo>
                      <a:pt x="1250" y="1"/>
                      <a:pt x="1221" y="100"/>
                      <a:pt x="1024" y="739"/>
                    </a:cubicBezTo>
                    <a:cubicBezTo>
                      <a:pt x="761" y="1580"/>
                      <a:pt x="987" y="1064"/>
                      <a:pt x="1185" y="1693"/>
                    </a:cubicBezTo>
                    <a:cubicBezTo>
                      <a:pt x="1276" y="1978"/>
                      <a:pt x="746" y="1766"/>
                      <a:pt x="640" y="173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628" name="Google Shape;1628;p26"/>
          <p:cNvGrpSpPr/>
          <p:nvPr/>
        </p:nvGrpSpPr>
        <p:grpSpPr>
          <a:xfrm>
            <a:off x="436775" y="1737761"/>
            <a:ext cx="1228812" cy="387219"/>
            <a:chOff x="2121608" y="1800326"/>
            <a:chExt cx="569316" cy="179401"/>
          </a:xfrm>
        </p:grpSpPr>
        <p:sp>
          <p:nvSpPr>
            <p:cNvPr id="1629" name="Google Shape;1629;p26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26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26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26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26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34" name="Google Shape;1634;p26"/>
          <p:cNvGrpSpPr/>
          <p:nvPr/>
        </p:nvGrpSpPr>
        <p:grpSpPr>
          <a:xfrm>
            <a:off x="1806136" y="680957"/>
            <a:ext cx="734076" cy="231355"/>
            <a:chOff x="2121608" y="1800326"/>
            <a:chExt cx="569316" cy="179401"/>
          </a:xfrm>
        </p:grpSpPr>
        <p:sp>
          <p:nvSpPr>
            <p:cNvPr id="1635" name="Google Shape;1635;p26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26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26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26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26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40" name="Google Shape;1640;p26"/>
          <p:cNvGrpSpPr/>
          <p:nvPr/>
        </p:nvGrpSpPr>
        <p:grpSpPr>
          <a:xfrm>
            <a:off x="6471161" y="424332"/>
            <a:ext cx="734076" cy="231355"/>
            <a:chOff x="2121608" y="1800326"/>
            <a:chExt cx="569316" cy="179401"/>
          </a:xfrm>
        </p:grpSpPr>
        <p:sp>
          <p:nvSpPr>
            <p:cNvPr id="1641" name="Google Shape;1641;p26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26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26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1644;p26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26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Rectangle 3"/>
          <p:cNvSpPr/>
          <p:nvPr/>
        </p:nvSpPr>
        <p:spPr>
          <a:xfrm>
            <a:off x="192505" y="405344"/>
            <a:ext cx="8686800" cy="3672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vi-VN" sz="4800" b="1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CẢM ƠN CÁC EM </a:t>
            </a:r>
            <a:endParaRPr lang="en-US" sz="4800" b="1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vi-VN" sz="4800" b="1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ĐÃ LẮNG NGHE, </a:t>
            </a:r>
            <a:endParaRPr lang="en-US" sz="4800" b="1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vi-VN" sz="4800" b="1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HẸN GẶP LẠI!</a:t>
            </a:r>
            <a:endParaRPr lang="en-US" sz="4800" b="1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684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5" name="Google Shape;1655;p27"/>
          <p:cNvGrpSpPr/>
          <p:nvPr/>
        </p:nvGrpSpPr>
        <p:grpSpPr>
          <a:xfrm>
            <a:off x="7731275" y="504236"/>
            <a:ext cx="1228812" cy="387219"/>
            <a:chOff x="2121608" y="1800326"/>
            <a:chExt cx="569316" cy="179401"/>
          </a:xfrm>
        </p:grpSpPr>
        <p:sp>
          <p:nvSpPr>
            <p:cNvPr id="1656" name="Google Shape;1656;p27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27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27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27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27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61" name="Google Shape;1661;p27"/>
          <p:cNvGrpSpPr/>
          <p:nvPr/>
        </p:nvGrpSpPr>
        <p:grpSpPr>
          <a:xfrm>
            <a:off x="7245586" y="243207"/>
            <a:ext cx="734076" cy="231355"/>
            <a:chOff x="2121608" y="1800326"/>
            <a:chExt cx="569316" cy="179401"/>
          </a:xfrm>
        </p:grpSpPr>
        <p:sp>
          <p:nvSpPr>
            <p:cNvPr id="1662" name="Google Shape;1662;p27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1663;p27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1664;p27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27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27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" name="TextBox 23"/>
          <p:cNvSpPr txBox="1"/>
          <p:nvPr/>
        </p:nvSpPr>
        <p:spPr>
          <a:xfrm>
            <a:off x="2426042" y="39587"/>
            <a:ext cx="4389782" cy="7283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 ĐỘNG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28547" y="883999"/>
            <a:ext cx="7579590" cy="1115784"/>
          </a:xfrm>
          <a:prstGeom prst="roundRect">
            <a:avLst/>
          </a:prstGeom>
          <a:solidFill>
            <a:srgbClr val="FFFF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00789" y="861244"/>
            <a:ext cx="8659298" cy="1045223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vi-VN" sz="220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đã từng được nghe về những lá đơn chưa</a:t>
            </a:r>
            <a:r>
              <a:rPr lang="en-US" sz="220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vi-VN" sz="220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200">
              <a:solidFill>
                <a:schemeClr val="bg1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vi-VN" sz="220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biết những loại đơn nào?</a:t>
            </a:r>
          </a:p>
        </p:txBody>
      </p:sp>
      <p:sp>
        <p:nvSpPr>
          <p:cNvPr id="3" name="Oval 2"/>
          <p:cNvSpPr/>
          <p:nvPr/>
        </p:nvSpPr>
        <p:spPr>
          <a:xfrm>
            <a:off x="8262255" y="240670"/>
            <a:ext cx="697832" cy="697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/>
              <a:t>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0" r="9711"/>
          <a:stretch/>
        </p:blipFill>
        <p:spPr>
          <a:xfrm>
            <a:off x="727175" y="2170772"/>
            <a:ext cx="2549912" cy="24731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010" y="2170772"/>
            <a:ext cx="2342778" cy="24731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7" r="6701" b="8782"/>
          <a:stretch/>
        </p:blipFill>
        <p:spPr>
          <a:xfrm>
            <a:off x="5816858" y="2170772"/>
            <a:ext cx="2491278" cy="247310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animBg="1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65" name="Google Shape;2265;p44"/>
          <p:cNvGrpSpPr/>
          <p:nvPr/>
        </p:nvGrpSpPr>
        <p:grpSpPr>
          <a:xfrm flipH="1">
            <a:off x="6723954" y="1925186"/>
            <a:ext cx="1228812" cy="387219"/>
            <a:chOff x="2121608" y="1800326"/>
            <a:chExt cx="569316" cy="179401"/>
          </a:xfrm>
        </p:grpSpPr>
        <p:sp>
          <p:nvSpPr>
            <p:cNvPr id="2266" name="Google Shape;2266;p44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44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44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44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44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71" name="Google Shape;2271;p44"/>
          <p:cNvGrpSpPr/>
          <p:nvPr/>
        </p:nvGrpSpPr>
        <p:grpSpPr>
          <a:xfrm flipH="1">
            <a:off x="1009153" y="2388857"/>
            <a:ext cx="734076" cy="231355"/>
            <a:chOff x="2121608" y="1800326"/>
            <a:chExt cx="569316" cy="179401"/>
          </a:xfrm>
        </p:grpSpPr>
        <p:sp>
          <p:nvSpPr>
            <p:cNvPr id="2272" name="Google Shape;2272;p44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44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44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44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44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TextBox 30"/>
          <p:cNvSpPr txBox="1"/>
          <p:nvPr/>
        </p:nvSpPr>
        <p:spPr>
          <a:xfrm>
            <a:off x="-1" y="416718"/>
            <a:ext cx="9144001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23: BÉT-TÔ-VEN </a:t>
            </a:r>
          </a:p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 BẢN XÔ- NÁT ÁNH TRĂNG</a:t>
            </a:r>
            <a:endParaRPr lang="en-US" sz="3600" b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69">
            <a:extLst>
              <a:ext uri="{FF2B5EF4-FFF2-40B4-BE49-F238E27FC236}">
                <a16:creationId xmlns:a16="http://schemas.microsoft.com/office/drawing/2014/main" id="{8B4AF764-FF6D-918A-FD70-12A1CF14DCBB}"/>
              </a:ext>
            </a:extLst>
          </p:cNvPr>
          <p:cNvSpPr txBox="1"/>
          <p:nvPr/>
        </p:nvSpPr>
        <p:spPr>
          <a:xfrm>
            <a:off x="222584" y="1999767"/>
            <a:ext cx="8698830" cy="217142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4800" b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3: </a:t>
            </a:r>
            <a:r>
              <a:rPr lang="vi-VN" sz="4800" b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VIẾT </a:t>
            </a:r>
            <a:endParaRPr lang="en-US" sz="4800" b="1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vi-VN" sz="4800" b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 HIỂU CÁCH VIẾT ĐƠN</a:t>
            </a:r>
            <a:endParaRPr lang="en-US" sz="4800" b="1" spc="119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2" name="Google Shape;1672;p28"/>
          <p:cNvGrpSpPr/>
          <p:nvPr/>
        </p:nvGrpSpPr>
        <p:grpSpPr>
          <a:xfrm>
            <a:off x="6988563" y="3083391"/>
            <a:ext cx="734076" cy="231355"/>
            <a:chOff x="2121608" y="1800326"/>
            <a:chExt cx="569316" cy="179401"/>
          </a:xfrm>
        </p:grpSpPr>
        <p:sp>
          <p:nvSpPr>
            <p:cNvPr id="1673" name="Google Shape;1673;p28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1674;p28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1675;p28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1676;p28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1677;p28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90" name="Google Shape;1690;p28"/>
          <p:cNvGrpSpPr/>
          <p:nvPr/>
        </p:nvGrpSpPr>
        <p:grpSpPr>
          <a:xfrm>
            <a:off x="7490075" y="1442577"/>
            <a:ext cx="1527217" cy="1238101"/>
            <a:chOff x="6847412" y="471046"/>
            <a:chExt cx="1527217" cy="1238101"/>
          </a:xfrm>
        </p:grpSpPr>
        <p:grpSp>
          <p:nvGrpSpPr>
            <p:cNvPr id="1691" name="Google Shape;1691;p28"/>
            <p:cNvGrpSpPr/>
            <p:nvPr/>
          </p:nvGrpSpPr>
          <p:grpSpPr>
            <a:xfrm>
              <a:off x="6847412" y="471046"/>
              <a:ext cx="817735" cy="677611"/>
              <a:chOff x="3633912" y="902046"/>
              <a:chExt cx="817735" cy="677611"/>
            </a:xfrm>
          </p:grpSpPr>
          <p:sp>
            <p:nvSpPr>
              <p:cNvPr id="1692" name="Google Shape;1692;p28"/>
              <p:cNvSpPr/>
              <p:nvPr/>
            </p:nvSpPr>
            <p:spPr>
              <a:xfrm>
                <a:off x="3633912" y="902046"/>
                <a:ext cx="321089" cy="280999"/>
              </a:xfrm>
              <a:custGeom>
                <a:avLst/>
                <a:gdLst/>
                <a:ahLst/>
                <a:cxnLst/>
                <a:rect l="l" t="t" r="r" b="b"/>
                <a:pathLst>
                  <a:path w="4365" h="3820" extrusionOk="0">
                    <a:moveTo>
                      <a:pt x="1028" y="2435"/>
                    </a:moveTo>
                    <a:cubicBezTo>
                      <a:pt x="914" y="2398"/>
                      <a:pt x="911" y="2307"/>
                      <a:pt x="713" y="2340"/>
                    </a:cubicBezTo>
                    <a:cubicBezTo>
                      <a:pt x="680" y="2347"/>
                      <a:pt x="611" y="2398"/>
                      <a:pt x="571" y="2427"/>
                    </a:cubicBezTo>
                    <a:cubicBezTo>
                      <a:pt x="512" y="2475"/>
                      <a:pt x="439" y="2537"/>
                      <a:pt x="172" y="2548"/>
                    </a:cubicBezTo>
                    <a:cubicBezTo>
                      <a:pt x="1" y="2555"/>
                      <a:pt x="74" y="2625"/>
                      <a:pt x="421" y="2639"/>
                    </a:cubicBezTo>
                    <a:cubicBezTo>
                      <a:pt x="1656" y="2690"/>
                      <a:pt x="885" y="3023"/>
                      <a:pt x="1872" y="3377"/>
                    </a:cubicBezTo>
                    <a:cubicBezTo>
                      <a:pt x="2332" y="3542"/>
                      <a:pt x="2449" y="3228"/>
                      <a:pt x="3301" y="3538"/>
                    </a:cubicBezTo>
                    <a:cubicBezTo>
                      <a:pt x="3491" y="3604"/>
                      <a:pt x="4050" y="3820"/>
                      <a:pt x="4214" y="3666"/>
                    </a:cubicBezTo>
                    <a:cubicBezTo>
                      <a:pt x="3896" y="3648"/>
                      <a:pt x="2109" y="3114"/>
                      <a:pt x="3535" y="3231"/>
                    </a:cubicBezTo>
                    <a:cubicBezTo>
                      <a:pt x="3929" y="3264"/>
                      <a:pt x="4364" y="3582"/>
                      <a:pt x="3768" y="3034"/>
                    </a:cubicBezTo>
                    <a:cubicBezTo>
                      <a:pt x="3597" y="2877"/>
                      <a:pt x="3176" y="2957"/>
                      <a:pt x="2932" y="2964"/>
                    </a:cubicBezTo>
                    <a:cubicBezTo>
                      <a:pt x="3092" y="947"/>
                      <a:pt x="1821" y="1890"/>
                      <a:pt x="2402" y="1386"/>
                    </a:cubicBezTo>
                    <a:cubicBezTo>
                      <a:pt x="2676" y="1148"/>
                      <a:pt x="2789" y="732"/>
                      <a:pt x="2219" y="1349"/>
                    </a:cubicBezTo>
                    <a:cubicBezTo>
                      <a:pt x="2639" y="487"/>
                      <a:pt x="2628" y="746"/>
                      <a:pt x="2175" y="1024"/>
                    </a:cubicBezTo>
                    <a:cubicBezTo>
                      <a:pt x="2464" y="1"/>
                      <a:pt x="2394" y="143"/>
                      <a:pt x="1901" y="1046"/>
                    </a:cubicBezTo>
                    <a:cubicBezTo>
                      <a:pt x="1254" y="2234"/>
                      <a:pt x="1747" y="1525"/>
                      <a:pt x="1864" y="2533"/>
                    </a:cubicBezTo>
                    <a:cubicBezTo>
                      <a:pt x="1916" y="2990"/>
                      <a:pt x="1177" y="2511"/>
                      <a:pt x="1028" y="24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3" name="Google Shape;1693;p28"/>
              <p:cNvSpPr/>
              <p:nvPr/>
            </p:nvSpPr>
            <p:spPr>
              <a:xfrm>
                <a:off x="4232618" y="1183349"/>
                <a:ext cx="219029" cy="281014"/>
              </a:xfrm>
              <a:custGeom>
                <a:avLst/>
                <a:gdLst/>
                <a:ahLst/>
                <a:cxnLst/>
                <a:rect l="l" t="t" r="r" b="b"/>
                <a:pathLst>
                  <a:path w="4364" h="5599" extrusionOk="0">
                    <a:moveTo>
                      <a:pt x="1027" y="2434"/>
                    </a:moveTo>
                    <a:cubicBezTo>
                      <a:pt x="914" y="2401"/>
                      <a:pt x="910" y="2306"/>
                      <a:pt x="713" y="2343"/>
                    </a:cubicBezTo>
                    <a:cubicBezTo>
                      <a:pt x="680" y="2346"/>
                      <a:pt x="611" y="2397"/>
                      <a:pt x="570" y="2430"/>
                    </a:cubicBezTo>
                    <a:cubicBezTo>
                      <a:pt x="512" y="2478"/>
                      <a:pt x="439" y="2536"/>
                      <a:pt x="172" y="2547"/>
                    </a:cubicBezTo>
                    <a:cubicBezTo>
                      <a:pt x="0" y="2555"/>
                      <a:pt x="73" y="2624"/>
                      <a:pt x="421" y="2639"/>
                    </a:cubicBezTo>
                    <a:cubicBezTo>
                      <a:pt x="1488" y="2683"/>
                      <a:pt x="1056" y="2938"/>
                      <a:pt x="1561" y="3238"/>
                    </a:cubicBezTo>
                    <a:cubicBezTo>
                      <a:pt x="1265" y="3600"/>
                      <a:pt x="998" y="3114"/>
                      <a:pt x="1199" y="4217"/>
                    </a:cubicBezTo>
                    <a:cubicBezTo>
                      <a:pt x="1246" y="4481"/>
                      <a:pt x="1521" y="5599"/>
                      <a:pt x="1568" y="4813"/>
                    </a:cubicBezTo>
                    <a:cubicBezTo>
                      <a:pt x="1572" y="4711"/>
                      <a:pt x="1579" y="4583"/>
                      <a:pt x="1586" y="4429"/>
                    </a:cubicBezTo>
                    <a:cubicBezTo>
                      <a:pt x="1930" y="4835"/>
                      <a:pt x="1860" y="5087"/>
                      <a:pt x="1729" y="4133"/>
                    </a:cubicBezTo>
                    <a:cubicBezTo>
                      <a:pt x="2080" y="4901"/>
                      <a:pt x="2098" y="4470"/>
                      <a:pt x="1912" y="4155"/>
                    </a:cubicBezTo>
                    <a:cubicBezTo>
                      <a:pt x="1568" y="3578"/>
                      <a:pt x="2233" y="4506"/>
                      <a:pt x="2723" y="3399"/>
                    </a:cubicBezTo>
                    <a:cubicBezTo>
                      <a:pt x="2873" y="3410"/>
                      <a:pt x="3055" y="3450"/>
                      <a:pt x="3300" y="3538"/>
                    </a:cubicBezTo>
                    <a:cubicBezTo>
                      <a:pt x="3490" y="3607"/>
                      <a:pt x="4050" y="3819"/>
                      <a:pt x="4214" y="3666"/>
                    </a:cubicBezTo>
                    <a:cubicBezTo>
                      <a:pt x="3896" y="3651"/>
                      <a:pt x="2109" y="3117"/>
                      <a:pt x="3534" y="3234"/>
                    </a:cubicBezTo>
                    <a:cubicBezTo>
                      <a:pt x="3929" y="3264"/>
                      <a:pt x="4364" y="3582"/>
                      <a:pt x="3768" y="3037"/>
                    </a:cubicBezTo>
                    <a:cubicBezTo>
                      <a:pt x="3596" y="2876"/>
                      <a:pt x="3176" y="2960"/>
                      <a:pt x="2931" y="2968"/>
                    </a:cubicBezTo>
                    <a:cubicBezTo>
                      <a:pt x="3092" y="950"/>
                      <a:pt x="1820" y="1890"/>
                      <a:pt x="2401" y="1385"/>
                    </a:cubicBezTo>
                    <a:cubicBezTo>
                      <a:pt x="2675" y="1148"/>
                      <a:pt x="2789" y="731"/>
                      <a:pt x="2219" y="1352"/>
                    </a:cubicBezTo>
                    <a:cubicBezTo>
                      <a:pt x="2639" y="486"/>
                      <a:pt x="2628" y="746"/>
                      <a:pt x="2175" y="1023"/>
                    </a:cubicBezTo>
                    <a:cubicBezTo>
                      <a:pt x="2463" y="0"/>
                      <a:pt x="2390" y="143"/>
                      <a:pt x="1901" y="1045"/>
                    </a:cubicBezTo>
                    <a:cubicBezTo>
                      <a:pt x="1254" y="2233"/>
                      <a:pt x="1747" y="1528"/>
                      <a:pt x="1860" y="2533"/>
                    </a:cubicBezTo>
                    <a:cubicBezTo>
                      <a:pt x="1915" y="2990"/>
                      <a:pt x="1177" y="2514"/>
                      <a:pt x="1027" y="24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4" name="Google Shape;1694;p28"/>
              <p:cNvSpPr/>
              <p:nvPr/>
            </p:nvSpPr>
            <p:spPr>
              <a:xfrm>
                <a:off x="3866476" y="1408579"/>
                <a:ext cx="219074" cy="171078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2278" extrusionOk="0">
                    <a:moveTo>
                      <a:pt x="640" y="1737"/>
                    </a:moveTo>
                    <a:cubicBezTo>
                      <a:pt x="563" y="1729"/>
                      <a:pt x="549" y="1667"/>
                      <a:pt x="428" y="1715"/>
                    </a:cubicBezTo>
                    <a:cubicBezTo>
                      <a:pt x="410" y="1726"/>
                      <a:pt x="370" y="1766"/>
                      <a:pt x="348" y="1792"/>
                    </a:cubicBezTo>
                    <a:cubicBezTo>
                      <a:pt x="315" y="1828"/>
                      <a:pt x="278" y="1876"/>
                      <a:pt x="110" y="1916"/>
                    </a:cubicBezTo>
                    <a:cubicBezTo>
                      <a:pt x="0" y="1941"/>
                      <a:pt x="55" y="1978"/>
                      <a:pt x="278" y="1941"/>
                    </a:cubicBezTo>
                    <a:cubicBezTo>
                      <a:pt x="1075" y="1821"/>
                      <a:pt x="625" y="2128"/>
                      <a:pt x="1298" y="2230"/>
                    </a:cubicBezTo>
                    <a:cubicBezTo>
                      <a:pt x="1612" y="2278"/>
                      <a:pt x="1649" y="2062"/>
                      <a:pt x="2233" y="2153"/>
                    </a:cubicBezTo>
                    <a:cubicBezTo>
                      <a:pt x="2361" y="2172"/>
                      <a:pt x="2745" y="2237"/>
                      <a:pt x="2833" y="2121"/>
                    </a:cubicBezTo>
                    <a:cubicBezTo>
                      <a:pt x="2624" y="2150"/>
                      <a:pt x="1418" y="2033"/>
                      <a:pt x="2343" y="1927"/>
                    </a:cubicBezTo>
                    <a:cubicBezTo>
                      <a:pt x="2599" y="1898"/>
                      <a:pt x="2917" y="2047"/>
                      <a:pt x="2467" y="1773"/>
                    </a:cubicBezTo>
                    <a:cubicBezTo>
                      <a:pt x="2336" y="1693"/>
                      <a:pt x="2080" y="1799"/>
                      <a:pt x="1923" y="1835"/>
                    </a:cubicBezTo>
                    <a:cubicBezTo>
                      <a:pt x="1773" y="527"/>
                      <a:pt x="1079" y="1287"/>
                      <a:pt x="1386" y="893"/>
                    </a:cubicBezTo>
                    <a:cubicBezTo>
                      <a:pt x="1532" y="706"/>
                      <a:pt x="1550" y="425"/>
                      <a:pt x="1265" y="893"/>
                    </a:cubicBezTo>
                    <a:cubicBezTo>
                      <a:pt x="1422" y="290"/>
                      <a:pt x="1448" y="454"/>
                      <a:pt x="1195" y="692"/>
                    </a:cubicBezTo>
                    <a:cubicBezTo>
                      <a:pt x="1250" y="1"/>
                      <a:pt x="1221" y="100"/>
                      <a:pt x="1024" y="739"/>
                    </a:cubicBezTo>
                    <a:cubicBezTo>
                      <a:pt x="761" y="1580"/>
                      <a:pt x="987" y="1064"/>
                      <a:pt x="1185" y="1693"/>
                    </a:cubicBezTo>
                    <a:cubicBezTo>
                      <a:pt x="1276" y="1978"/>
                      <a:pt x="746" y="1766"/>
                      <a:pt x="640" y="173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5" name="Google Shape;1695;p28"/>
            <p:cNvGrpSpPr/>
            <p:nvPr/>
          </p:nvGrpSpPr>
          <p:grpSpPr>
            <a:xfrm>
              <a:off x="7683493" y="1064799"/>
              <a:ext cx="691136" cy="644349"/>
              <a:chOff x="4080218" y="1107149"/>
              <a:chExt cx="691136" cy="644349"/>
            </a:xfrm>
          </p:grpSpPr>
          <p:sp>
            <p:nvSpPr>
              <p:cNvPr id="1696" name="Google Shape;1696;p28"/>
              <p:cNvSpPr/>
              <p:nvPr/>
            </p:nvSpPr>
            <p:spPr>
              <a:xfrm>
                <a:off x="4116927" y="1524733"/>
                <a:ext cx="219079" cy="191726"/>
              </a:xfrm>
              <a:custGeom>
                <a:avLst/>
                <a:gdLst/>
                <a:ahLst/>
                <a:cxnLst/>
                <a:rect l="l" t="t" r="r" b="b"/>
                <a:pathLst>
                  <a:path w="4365" h="3820" extrusionOk="0">
                    <a:moveTo>
                      <a:pt x="1028" y="2435"/>
                    </a:moveTo>
                    <a:cubicBezTo>
                      <a:pt x="914" y="2398"/>
                      <a:pt x="911" y="2307"/>
                      <a:pt x="713" y="2340"/>
                    </a:cubicBezTo>
                    <a:cubicBezTo>
                      <a:pt x="680" y="2347"/>
                      <a:pt x="611" y="2398"/>
                      <a:pt x="571" y="2427"/>
                    </a:cubicBezTo>
                    <a:cubicBezTo>
                      <a:pt x="512" y="2475"/>
                      <a:pt x="439" y="2537"/>
                      <a:pt x="172" y="2548"/>
                    </a:cubicBezTo>
                    <a:cubicBezTo>
                      <a:pt x="1" y="2555"/>
                      <a:pt x="74" y="2625"/>
                      <a:pt x="421" y="2639"/>
                    </a:cubicBezTo>
                    <a:cubicBezTo>
                      <a:pt x="1656" y="2690"/>
                      <a:pt x="885" y="3023"/>
                      <a:pt x="1872" y="3377"/>
                    </a:cubicBezTo>
                    <a:cubicBezTo>
                      <a:pt x="2332" y="3542"/>
                      <a:pt x="2449" y="3228"/>
                      <a:pt x="3301" y="3538"/>
                    </a:cubicBezTo>
                    <a:cubicBezTo>
                      <a:pt x="3491" y="3604"/>
                      <a:pt x="4050" y="3820"/>
                      <a:pt x="4214" y="3666"/>
                    </a:cubicBezTo>
                    <a:cubicBezTo>
                      <a:pt x="3896" y="3648"/>
                      <a:pt x="2109" y="3114"/>
                      <a:pt x="3535" y="3231"/>
                    </a:cubicBezTo>
                    <a:cubicBezTo>
                      <a:pt x="3929" y="3264"/>
                      <a:pt x="4364" y="3582"/>
                      <a:pt x="3768" y="3034"/>
                    </a:cubicBezTo>
                    <a:cubicBezTo>
                      <a:pt x="3597" y="2877"/>
                      <a:pt x="3176" y="2957"/>
                      <a:pt x="2932" y="2964"/>
                    </a:cubicBezTo>
                    <a:cubicBezTo>
                      <a:pt x="3092" y="947"/>
                      <a:pt x="1821" y="1890"/>
                      <a:pt x="2402" y="1386"/>
                    </a:cubicBezTo>
                    <a:cubicBezTo>
                      <a:pt x="2676" y="1148"/>
                      <a:pt x="2789" y="732"/>
                      <a:pt x="2219" y="1349"/>
                    </a:cubicBezTo>
                    <a:cubicBezTo>
                      <a:pt x="2639" y="487"/>
                      <a:pt x="2628" y="746"/>
                      <a:pt x="2175" y="1024"/>
                    </a:cubicBezTo>
                    <a:cubicBezTo>
                      <a:pt x="2464" y="1"/>
                      <a:pt x="2394" y="143"/>
                      <a:pt x="1901" y="1046"/>
                    </a:cubicBezTo>
                    <a:cubicBezTo>
                      <a:pt x="1254" y="2234"/>
                      <a:pt x="1747" y="1525"/>
                      <a:pt x="1864" y="2533"/>
                    </a:cubicBezTo>
                    <a:cubicBezTo>
                      <a:pt x="1916" y="2990"/>
                      <a:pt x="1177" y="2511"/>
                      <a:pt x="1028" y="24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7" name="Google Shape;1697;p28"/>
              <p:cNvSpPr/>
              <p:nvPr/>
            </p:nvSpPr>
            <p:spPr>
              <a:xfrm>
                <a:off x="4080218" y="1107149"/>
                <a:ext cx="219029" cy="281014"/>
              </a:xfrm>
              <a:custGeom>
                <a:avLst/>
                <a:gdLst/>
                <a:ahLst/>
                <a:cxnLst/>
                <a:rect l="l" t="t" r="r" b="b"/>
                <a:pathLst>
                  <a:path w="4364" h="5599" extrusionOk="0">
                    <a:moveTo>
                      <a:pt x="1027" y="2434"/>
                    </a:moveTo>
                    <a:cubicBezTo>
                      <a:pt x="914" y="2401"/>
                      <a:pt x="910" y="2306"/>
                      <a:pt x="713" y="2343"/>
                    </a:cubicBezTo>
                    <a:cubicBezTo>
                      <a:pt x="680" y="2346"/>
                      <a:pt x="611" y="2397"/>
                      <a:pt x="570" y="2430"/>
                    </a:cubicBezTo>
                    <a:cubicBezTo>
                      <a:pt x="512" y="2478"/>
                      <a:pt x="439" y="2536"/>
                      <a:pt x="172" y="2547"/>
                    </a:cubicBezTo>
                    <a:cubicBezTo>
                      <a:pt x="0" y="2555"/>
                      <a:pt x="73" y="2624"/>
                      <a:pt x="421" y="2639"/>
                    </a:cubicBezTo>
                    <a:cubicBezTo>
                      <a:pt x="1488" y="2683"/>
                      <a:pt x="1056" y="2938"/>
                      <a:pt x="1561" y="3238"/>
                    </a:cubicBezTo>
                    <a:cubicBezTo>
                      <a:pt x="1265" y="3600"/>
                      <a:pt x="998" y="3114"/>
                      <a:pt x="1199" y="4217"/>
                    </a:cubicBezTo>
                    <a:cubicBezTo>
                      <a:pt x="1246" y="4481"/>
                      <a:pt x="1521" y="5599"/>
                      <a:pt x="1568" y="4813"/>
                    </a:cubicBezTo>
                    <a:cubicBezTo>
                      <a:pt x="1572" y="4711"/>
                      <a:pt x="1579" y="4583"/>
                      <a:pt x="1586" y="4429"/>
                    </a:cubicBezTo>
                    <a:cubicBezTo>
                      <a:pt x="1930" y="4835"/>
                      <a:pt x="1860" y="5087"/>
                      <a:pt x="1729" y="4133"/>
                    </a:cubicBezTo>
                    <a:cubicBezTo>
                      <a:pt x="2080" y="4901"/>
                      <a:pt x="2098" y="4470"/>
                      <a:pt x="1912" y="4155"/>
                    </a:cubicBezTo>
                    <a:cubicBezTo>
                      <a:pt x="1568" y="3578"/>
                      <a:pt x="2233" y="4506"/>
                      <a:pt x="2723" y="3399"/>
                    </a:cubicBezTo>
                    <a:cubicBezTo>
                      <a:pt x="2873" y="3410"/>
                      <a:pt x="3055" y="3450"/>
                      <a:pt x="3300" y="3538"/>
                    </a:cubicBezTo>
                    <a:cubicBezTo>
                      <a:pt x="3490" y="3607"/>
                      <a:pt x="4050" y="3819"/>
                      <a:pt x="4214" y="3666"/>
                    </a:cubicBezTo>
                    <a:cubicBezTo>
                      <a:pt x="3896" y="3651"/>
                      <a:pt x="2109" y="3117"/>
                      <a:pt x="3534" y="3234"/>
                    </a:cubicBezTo>
                    <a:cubicBezTo>
                      <a:pt x="3929" y="3264"/>
                      <a:pt x="4364" y="3582"/>
                      <a:pt x="3768" y="3037"/>
                    </a:cubicBezTo>
                    <a:cubicBezTo>
                      <a:pt x="3596" y="2876"/>
                      <a:pt x="3176" y="2960"/>
                      <a:pt x="2931" y="2968"/>
                    </a:cubicBezTo>
                    <a:cubicBezTo>
                      <a:pt x="3092" y="950"/>
                      <a:pt x="1820" y="1890"/>
                      <a:pt x="2401" y="1385"/>
                    </a:cubicBezTo>
                    <a:cubicBezTo>
                      <a:pt x="2675" y="1148"/>
                      <a:pt x="2789" y="731"/>
                      <a:pt x="2219" y="1352"/>
                    </a:cubicBezTo>
                    <a:cubicBezTo>
                      <a:pt x="2639" y="486"/>
                      <a:pt x="2628" y="746"/>
                      <a:pt x="2175" y="1023"/>
                    </a:cubicBezTo>
                    <a:cubicBezTo>
                      <a:pt x="2463" y="0"/>
                      <a:pt x="2390" y="143"/>
                      <a:pt x="1901" y="1045"/>
                    </a:cubicBezTo>
                    <a:cubicBezTo>
                      <a:pt x="1254" y="2233"/>
                      <a:pt x="1747" y="1528"/>
                      <a:pt x="1860" y="2533"/>
                    </a:cubicBezTo>
                    <a:cubicBezTo>
                      <a:pt x="1915" y="2990"/>
                      <a:pt x="1177" y="2514"/>
                      <a:pt x="1027" y="24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8" name="Google Shape;1698;p28"/>
              <p:cNvSpPr/>
              <p:nvPr/>
            </p:nvSpPr>
            <p:spPr>
              <a:xfrm>
                <a:off x="4525852" y="1559775"/>
                <a:ext cx="245502" cy="191722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2278" extrusionOk="0">
                    <a:moveTo>
                      <a:pt x="640" y="1737"/>
                    </a:moveTo>
                    <a:cubicBezTo>
                      <a:pt x="563" y="1729"/>
                      <a:pt x="549" y="1667"/>
                      <a:pt x="428" y="1715"/>
                    </a:cubicBezTo>
                    <a:cubicBezTo>
                      <a:pt x="410" y="1726"/>
                      <a:pt x="370" y="1766"/>
                      <a:pt x="348" y="1792"/>
                    </a:cubicBezTo>
                    <a:cubicBezTo>
                      <a:pt x="315" y="1828"/>
                      <a:pt x="278" y="1876"/>
                      <a:pt x="110" y="1916"/>
                    </a:cubicBezTo>
                    <a:cubicBezTo>
                      <a:pt x="0" y="1941"/>
                      <a:pt x="55" y="1978"/>
                      <a:pt x="278" y="1941"/>
                    </a:cubicBezTo>
                    <a:cubicBezTo>
                      <a:pt x="1075" y="1821"/>
                      <a:pt x="625" y="2128"/>
                      <a:pt x="1298" y="2230"/>
                    </a:cubicBezTo>
                    <a:cubicBezTo>
                      <a:pt x="1612" y="2278"/>
                      <a:pt x="1649" y="2062"/>
                      <a:pt x="2233" y="2153"/>
                    </a:cubicBezTo>
                    <a:cubicBezTo>
                      <a:pt x="2361" y="2172"/>
                      <a:pt x="2745" y="2237"/>
                      <a:pt x="2833" y="2121"/>
                    </a:cubicBezTo>
                    <a:cubicBezTo>
                      <a:pt x="2624" y="2150"/>
                      <a:pt x="1418" y="2033"/>
                      <a:pt x="2343" y="1927"/>
                    </a:cubicBezTo>
                    <a:cubicBezTo>
                      <a:pt x="2599" y="1898"/>
                      <a:pt x="2917" y="2047"/>
                      <a:pt x="2467" y="1773"/>
                    </a:cubicBezTo>
                    <a:cubicBezTo>
                      <a:pt x="2336" y="1693"/>
                      <a:pt x="2080" y="1799"/>
                      <a:pt x="1923" y="1835"/>
                    </a:cubicBezTo>
                    <a:cubicBezTo>
                      <a:pt x="1773" y="527"/>
                      <a:pt x="1079" y="1287"/>
                      <a:pt x="1386" y="893"/>
                    </a:cubicBezTo>
                    <a:cubicBezTo>
                      <a:pt x="1532" y="706"/>
                      <a:pt x="1550" y="425"/>
                      <a:pt x="1265" y="893"/>
                    </a:cubicBezTo>
                    <a:cubicBezTo>
                      <a:pt x="1422" y="290"/>
                      <a:pt x="1448" y="454"/>
                      <a:pt x="1195" y="692"/>
                    </a:cubicBezTo>
                    <a:cubicBezTo>
                      <a:pt x="1250" y="1"/>
                      <a:pt x="1221" y="100"/>
                      <a:pt x="1024" y="739"/>
                    </a:cubicBezTo>
                    <a:cubicBezTo>
                      <a:pt x="761" y="1580"/>
                      <a:pt x="987" y="1064"/>
                      <a:pt x="1185" y="1693"/>
                    </a:cubicBezTo>
                    <a:cubicBezTo>
                      <a:pt x="1276" y="1978"/>
                      <a:pt x="746" y="1766"/>
                      <a:pt x="640" y="173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699" name="Google Shape;1699;p28"/>
          <p:cNvGrpSpPr/>
          <p:nvPr/>
        </p:nvGrpSpPr>
        <p:grpSpPr>
          <a:xfrm>
            <a:off x="5039701" y="3921965"/>
            <a:ext cx="1228812" cy="387219"/>
            <a:chOff x="2121608" y="1800326"/>
            <a:chExt cx="569316" cy="179401"/>
          </a:xfrm>
        </p:grpSpPr>
        <p:sp>
          <p:nvSpPr>
            <p:cNvPr id="1700" name="Google Shape;1700;p28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28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28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1703;p28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28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Google Shape;1649;p38"/>
          <p:cNvSpPr/>
          <p:nvPr/>
        </p:nvSpPr>
        <p:spPr>
          <a:xfrm flipH="1">
            <a:off x="532334" y="3390350"/>
            <a:ext cx="667024" cy="622883"/>
          </a:xfrm>
          <a:custGeom>
            <a:avLst/>
            <a:gdLst/>
            <a:ahLst/>
            <a:cxnLst/>
            <a:rect l="l" t="t" r="r" b="b"/>
            <a:pathLst>
              <a:path w="167174" h="156111" extrusionOk="0">
                <a:moveTo>
                  <a:pt x="80188" y="0"/>
                </a:moveTo>
                <a:lnTo>
                  <a:pt x="78702" y="55"/>
                </a:lnTo>
                <a:lnTo>
                  <a:pt x="77244" y="138"/>
                </a:lnTo>
                <a:lnTo>
                  <a:pt x="75785" y="248"/>
                </a:lnTo>
                <a:lnTo>
                  <a:pt x="74299" y="413"/>
                </a:lnTo>
                <a:lnTo>
                  <a:pt x="72841" y="605"/>
                </a:lnTo>
                <a:lnTo>
                  <a:pt x="71410" y="853"/>
                </a:lnTo>
                <a:lnTo>
                  <a:pt x="69952" y="1128"/>
                </a:lnTo>
                <a:lnTo>
                  <a:pt x="68521" y="1431"/>
                </a:lnTo>
                <a:lnTo>
                  <a:pt x="67090" y="1761"/>
                </a:lnTo>
                <a:lnTo>
                  <a:pt x="65686" y="2146"/>
                </a:lnTo>
                <a:lnTo>
                  <a:pt x="64283" y="2559"/>
                </a:lnTo>
                <a:lnTo>
                  <a:pt x="62879" y="2999"/>
                </a:lnTo>
                <a:lnTo>
                  <a:pt x="61476" y="3495"/>
                </a:lnTo>
                <a:lnTo>
                  <a:pt x="60100" y="3990"/>
                </a:lnTo>
                <a:lnTo>
                  <a:pt x="58724" y="4540"/>
                </a:lnTo>
                <a:lnTo>
                  <a:pt x="57348" y="5118"/>
                </a:lnTo>
                <a:lnTo>
                  <a:pt x="56000" y="5724"/>
                </a:lnTo>
                <a:lnTo>
                  <a:pt x="54651" y="6357"/>
                </a:lnTo>
                <a:lnTo>
                  <a:pt x="53330" y="7017"/>
                </a:lnTo>
                <a:lnTo>
                  <a:pt x="51982" y="7705"/>
                </a:lnTo>
                <a:lnTo>
                  <a:pt x="50689" y="8421"/>
                </a:lnTo>
                <a:lnTo>
                  <a:pt x="49395" y="9164"/>
                </a:lnTo>
                <a:lnTo>
                  <a:pt x="48102" y="9907"/>
                </a:lnTo>
                <a:lnTo>
                  <a:pt x="46809" y="10705"/>
                </a:lnTo>
                <a:lnTo>
                  <a:pt x="45543" y="11530"/>
                </a:lnTo>
                <a:lnTo>
                  <a:pt x="44304" y="12356"/>
                </a:lnTo>
                <a:lnTo>
                  <a:pt x="43066" y="13236"/>
                </a:lnTo>
                <a:lnTo>
                  <a:pt x="41828" y="14117"/>
                </a:lnTo>
                <a:lnTo>
                  <a:pt x="40617" y="15025"/>
                </a:lnTo>
                <a:lnTo>
                  <a:pt x="39434" y="15933"/>
                </a:lnTo>
                <a:lnTo>
                  <a:pt x="38223" y="16896"/>
                </a:lnTo>
                <a:lnTo>
                  <a:pt x="37067" y="17859"/>
                </a:lnTo>
                <a:lnTo>
                  <a:pt x="35911" y="18850"/>
                </a:lnTo>
                <a:lnTo>
                  <a:pt x="34756" y="19841"/>
                </a:lnTo>
                <a:lnTo>
                  <a:pt x="33655" y="20859"/>
                </a:lnTo>
                <a:lnTo>
                  <a:pt x="32527" y="21904"/>
                </a:lnTo>
                <a:lnTo>
                  <a:pt x="31426" y="22950"/>
                </a:lnTo>
                <a:lnTo>
                  <a:pt x="30353" y="23996"/>
                </a:lnTo>
                <a:lnTo>
                  <a:pt x="29307" y="25097"/>
                </a:lnTo>
                <a:lnTo>
                  <a:pt x="28261" y="26170"/>
                </a:lnTo>
                <a:lnTo>
                  <a:pt x="27216" y="27298"/>
                </a:lnTo>
                <a:lnTo>
                  <a:pt x="26197" y="28399"/>
                </a:lnTo>
                <a:lnTo>
                  <a:pt x="25207" y="29527"/>
                </a:lnTo>
                <a:lnTo>
                  <a:pt x="24244" y="30683"/>
                </a:lnTo>
                <a:lnTo>
                  <a:pt x="23280" y="31839"/>
                </a:lnTo>
                <a:lnTo>
                  <a:pt x="22345" y="32994"/>
                </a:lnTo>
                <a:lnTo>
                  <a:pt x="21437" y="34150"/>
                </a:lnTo>
                <a:lnTo>
                  <a:pt x="20529" y="35333"/>
                </a:lnTo>
                <a:lnTo>
                  <a:pt x="19648" y="36517"/>
                </a:lnTo>
                <a:lnTo>
                  <a:pt x="18767" y="37700"/>
                </a:lnTo>
                <a:lnTo>
                  <a:pt x="17942" y="38911"/>
                </a:lnTo>
                <a:lnTo>
                  <a:pt x="16181" y="41497"/>
                </a:lnTo>
                <a:lnTo>
                  <a:pt x="14447" y="44112"/>
                </a:lnTo>
                <a:lnTo>
                  <a:pt x="13622" y="45432"/>
                </a:lnTo>
                <a:lnTo>
                  <a:pt x="12796" y="46781"/>
                </a:lnTo>
                <a:lnTo>
                  <a:pt x="11998" y="48129"/>
                </a:lnTo>
                <a:lnTo>
                  <a:pt x="11200" y="49478"/>
                </a:lnTo>
                <a:lnTo>
                  <a:pt x="10402" y="50854"/>
                </a:lnTo>
                <a:lnTo>
                  <a:pt x="9659" y="52229"/>
                </a:lnTo>
                <a:lnTo>
                  <a:pt x="8916" y="53605"/>
                </a:lnTo>
                <a:lnTo>
                  <a:pt x="8200" y="55009"/>
                </a:lnTo>
                <a:lnTo>
                  <a:pt x="7512" y="56412"/>
                </a:lnTo>
                <a:lnTo>
                  <a:pt x="6825" y="57816"/>
                </a:lnTo>
                <a:lnTo>
                  <a:pt x="6192" y="59247"/>
                </a:lnTo>
                <a:lnTo>
                  <a:pt x="5559" y="60678"/>
                </a:lnTo>
                <a:lnTo>
                  <a:pt x="4981" y="62108"/>
                </a:lnTo>
                <a:lnTo>
                  <a:pt x="4403" y="63567"/>
                </a:lnTo>
                <a:lnTo>
                  <a:pt x="3853" y="65025"/>
                </a:lnTo>
                <a:lnTo>
                  <a:pt x="3357" y="66484"/>
                </a:lnTo>
                <a:lnTo>
                  <a:pt x="2862" y="67942"/>
                </a:lnTo>
                <a:lnTo>
                  <a:pt x="2422" y="69428"/>
                </a:lnTo>
                <a:lnTo>
                  <a:pt x="2009" y="70914"/>
                </a:lnTo>
                <a:lnTo>
                  <a:pt x="1651" y="72428"/>
                </a:lnTo>
                <a:lnTo>
                  <a:pt x="1293" y="73941"/>
                </a:lnTo>
                <a:lnTo>
                  <a:pt x="991" y="75427"/>
                </a:lnTo>
                <a:lnTo>
                  <a:pt x="715" y="76968"/>
                </a:lnTo>
                <a:lnTo>
                  <a:pt x="495" y="78482"/>
                </a:lnTo>
                <a:lnTo>
                  <a:pt x="303" y="80023"/>
                </a:lnTo>
                <a:lnTo>
                  <a:pt x="165" y="81564"/>
                </a:lnTo>
                <a:lnTo>
                  <a:pt x="55" y="83105"/>
                </a:lnTo>
                <a:lnTo>
                  <a:pt x="0" y="84673"/>
                </a:lnTo>
                <a:lnTo>
                  <a:pt x="0" y="85664"/>
                </a:lnTo>
                <a:lnTo>
                  <a:pt x="0" y="86655"/>
                </a:lnTo>
                <a:lnTo>
                  <a:pt x="28" y="87645"/>
                </a:lnTo>
                <a:lnTo>
                  <a:pt x="55" y="88636"/>
                </a:lnTo>
                <a:lnTo>
                  <a:pt x="110" y="89627"/>
                </a:lnTo>
                <a:lnTo>
                  <a:pt x="193" y="90617"/>
                </a:lnTo>
                <a:lnTo>
                  <a:pt x="303" y="91608"/>
                </a:lnTo>
                <a:lnTo>
                  <a:pt x="413" y="92571"/>
                </a:lnTo>
                <a:lnTo>
                  <a:pt x="550" y="93562"/>
                </a:lnTo>
                <a:lnTo>
                  <a:pt x="688" y="94525"/>
                </a:lnTo>
                <a:lnTo>
                  <a:pt x="853" y="95516"/>
                </a:lnTo>
                <a:lnTo>
                  <a:pt x="1046" y="96479"/>
                </a:lnTo>
                <a:lnTo>
                  <a:pt x="1238" y="97442"/>
                </a:lnTo>
                <a:lnTo>
                  <a:pt x="1458" y="98405"/>
                </a:lnTo>
                <a:lnTo>
                  <a:pt x="1706" y="99368"/>
                </a:lnTo>
                <a:lnTo>
                  <a:pt x="1954" y="100304"/>
                </a:lnTo>
                <a:lnTo>
                  <a:pt x="2229" y="101267"/>
                </a:lnTo>
                <a:lnTo>
                  <a:pt x="2504" y="102202"/>
                </a:lnTo>
                <a:lnTo>
                  <a:pt x="3110" y="104074"/>
                </a:lnTo>
                <a:lnTo>
                  <a:pt x="3798" y="105945"/>
                </a:lnTo>
                <a:lnTo>
                  <a:pt x="4541" y="107789"/>
                </a:lnTo>
                <a:lnTo>
                  <a:pt x="5339" y="109605"/>
                </a:lnTo>
                <a:lnTo>
                  <a:pt x="6192" y="111393"/>
                </a:lnTo>
                <a:lnTo>
                  <a:pt x="7100" y="113155"/>
                </a:lnTo>
                <a:lnTo>
                  <a:pt x="8063" y="114916"/>
                </a:lnTo>
                <a:lnTo>
                  <a:pt x="9081" y="116622"/>
                </a:lnTo>
                <a:lnTo>
                  <a:pt x="10127" y="118328"/>
                </a:lnTo>
                <a:lnTo>
                  <a:pt x="11255" y="119979"/>
                </a:lnTo>
                <a:lnTo>
                  <a:pt x="12411" y="121603"/>
                </a:lnTo>
                <a:lnTo>
                  <a:pt x="13622" y="123199"/>
                </a:lnTo>
                <a:lnTo>
                  <a:pt x="14887" y="124767"/>
                </a:lnTo>
                <a:lnTo>
                  <a:pt x="16181" y="126308"/>
                </a:lnTo>
                <a:lnTo>
                  <a:pt x="17529" y="127794"/>
                </a:lnTo>
                <a:lnTo>
                  <a:pt x="18905" y="129253"/>
                </a:lnTo>
                <a:lnTo>
                  <a:pt x="20336" y="130684"/>
                </a:lnTo>
                <a:lnTo>
                  <a:pt x="21794" y="132060"/>
                </a:lnTo>
                <a:lnTo>
                  <a:pt x="23280" y="133408"/>
                </a:lnTo>
                <a:lnTo>
                  <a:pt x="24794" y="134701"/>
                </a:lnTo>
                <a:lnTo>
                  <a:pt x="26363" y="135967"/>
                </a:lnTo>
                <a:lnTo>
                  <a:pt x="27959" y="137178"/>
                </a:lnTo>
                <a:lnTo>
                  <a:pt x="29582" y="138334"/>
                </a:lnTo>
                <a:lnTo>
                  <a:pt x="31233" y="139462"/>
                </a:lnTo>
                <a:lnTo>
                  <a:pt x="32912" y="140535"/>
                </a:lnTo>
                <a:lnTo>
                  <a:pt x="34591" y="141553"/>
                </a:lnTo>
                <a:lnTo>
                  <a:pt x="36324" y="142572"/>
                </a:lnTo>
                <a:lnTo>
                  <a:pt x="38058" y="143507"/>
                </a:lnTo>
                <a:lnTo>
                  <a:pt x="39819" y="144415"/>
                </a:lnTo>
                <a:lnTo>
                  <a:pt x="41608" y="145296"/>
                </a:lnTo>
                <a:lnTo>
                  <a:pt x="43396" y="146149"/>
                </a:lnTo>
                <a:lnTo>
                  <a:pt x="45213" y="146947"/>
                </a:lnTo>
                <a:lnTo>
                  <a:pt x="47029" y="147690"/>
                </a:lnTo>
                <a:lnTo>
                  <a:pt x="48900" y="148433"/>
                </a:lnTo>
                <a:lnTo>
                  <a:pt x="50744" y="149121"/>
                </a:lnTo>
                <a:lnTo>
                  <a:pt x="52643" y="149754"/>
                </a:lnTo>
                <a:lnTo>
                  <a:pt x="54541" y="150387"/>
                </a:lnTo>
                <a:lnTo>
                  <a:pt x="56440" y="150965"/>
                </a:lnTo>
                <a:lnTo>
                  <a:pt x="58339" y="151515"/>
                </a:lnTo>
                <a:lnTo>
                  <a:pt x="60293" y="152038"/>
                </a:lnTo>
                <a:lnTo>
                  <a:pt x="62219" y="152506"/>
                </a:lnTo>
                <a:lnTo>
                  <a:pt x="64173" y="152946"/>
                </a:lnTo>
                <a:lnTo>
                  <a:pt x="66126" y="153359"/>
                </a:lnTo>
                <a:lnTo>
                  <a:pt x="68080" y="153744"/>
                </a:lnTo>
                <a:lnTo>
                  <a:pt x="70062" y="154102"/>
                </a:lnTo>
                <a:lnTo>
                  <a:pt x="72043" y="154432"/>
                </a:lnTo>
                <a:lnTo>
                  <a:pt x="74024" y="154735"/>
                </a:lnTo>
                <a:lnTo>
                  <a:pt x="76006" y="154982"/>
                </a:lnTo>
                <a:lnTo>
                  <a:pt x="78014" y="155230"/>
                </a:lnTo>
                <a:lnTo>
                  <a:pt x="79996" y="155423"/>
                </a:lnTo>
                <a:lnTo>
                  <a:pt x="82005" y="155615"/>
                </a:lnTo>
                <a:lnTo>
                  <a:pt x="83986" y="155753"/>
                </a:lnTo>
                <a:lnTo>
                  <a:pt x="85995" y="155890"/>
                </a:lnTo>
                <a:lnTo>
                  <a:pt x="87976" y="155973"/>
                </a:lnTo>
                <a:lnTo>
                  <a:pt x="89985" y="156055"/>
                </a:lnTo>
                <a:lnTo>
                  <a:pt x="91856" y="156110"/>
                </a:lnTo>
                <a:lnTo>
                  <a:pt x="95599" y="156110"/>
                </a:lnTo>
                <a:lnTo>
                  <a:pt x="97470" y="156083"/>
                </a:lnTo>
                <a:lnTo>
                  <a:pt x="99341" y="156028"/>
                </a:lnTo>
                <a:lnTo>
                  <a:pt x="101240" y="155945"/>
                </a:lnTo>
                <a:lnTo>
                  <a:pt x="103111" y="155835"/>
                </a:lnTo>
                <a:lnTo>
                  <a:pt x="104982" y="155698"/>
                </a:lnTo>
                <a:lnTo>
                  <a:pt x="106854" y="155505"/>
                </a:lnTo>
                <a:lnTo>
                  <a:pt x="108725" y="155312"/>
                </a:lnTo>
                <a:lnTo>
                  <a:pt x="110596" y="155065"/>
                </a:lnTo>
                <a:lnTo>
                  <a:pt x="112467" y="154790"/>
                </a:lnTo>
                <a:lnTo>
                  <a:pt x="114311" y="154487"/>
                </a:lnTo>
                <a:lnTo>
                  <a:pt x="116155" y="154129"/>
                </a:lnTo>
                <a:lnTo>
                  <a:pt x="117971" y="153744"/>
                </a:lnTo>
                <a:lnTo>
                  <a:pt x="119787" y="153331"/>
                </a:lnTo>
                <a:lnTo>
                  <a:pt x="121603" y="152863"/>
                </a:lnTo>
                <a:lnTo>
                  <a:pt x="123392" y="152368"/>
                </a:lnTo>
                <a:lnTo>
                  <a:pt x="125153" y="151845"/>
                </a:lnTo>
                <a:lnTo>
                  <a:pt x="126914" y="151267"/>
                </a:lnTo>
                <a:lnTo>
                  <a:pt x="128648" y="150634"/>
                </a:lnTo>
                <a:lnTo>
                  <a:pt x="130382" y="149974"/>
                </a:lnTo>
                <a:lnTo>
                  <a:pt x="132088" y="149258"/>
                </a:lnTo>
                <a:lnTo>
                  <a:pt x="133766" y="148488"/>
                </a:lnTo>
                <a:lnTo>
                  <a:pt x="135418" y="147690"/>
                </a:lnTo>
                <a:lnTo>
                  <a:pt x="137041" y="146837"/>
                </a:lnTo>
                <a:lnTo>
                  <a:pt x="138637" y="145929"/>
                </a:lnTo>
                <a:lnTo>
                  <a:pt x="140206" y="144993"/>
                </a:lnTo>
                <a:lnTo>
                  <a:pt x="141747" y="143975"/>
                </a:lnTo>
                <a:lnTo>
                  <a:pt x="143260" y="142929"/>
                </a:lnTo>
                <a:lnTo>
                  <a:pt x="144746" y="141829"/>
                </a:lnTo>
                <a:lnTo>
                  <a:pt x="146205" y="140673"/>
                </a:lnTo>
                <a:lnTo>
                  <a:pt x="147168" y="139847"/>
                </a:lnTo>
                <a:lnTo>
                  <a:pt x="148103" y="139022"/>
                </a:lnTo>
                <a:lnTo>
                  <a:pt x="149012" y="138169"/>
                </a:lnTo>
                <a:lnTo>
                  <a:pt x="149892" y="137288"/>
                </a:lnTo>
                <a:lnTo>
                  <a:pt x="150773" y="136407"/>
                </a:lnTo>
                <a:lnTo>
                  <a:pt x="151626" y="135499"/>
                </a:lnTo>
                <a:lnTo>
                  <a:pt x="152451" y="134564"/>
                </a:lnTo>
                <a:lnTo>
                  <a:pt x="153249" y="133628"/>
                </a:lnTo>
                <a:lnTo>
                  <a:pt x="154020" y="132665"/>
                </a:lnTo>
                <a:lnTo>
                  <a:pt x="154763" y="131702"/>
                </a:lnTo>
                <a:lnTo>
                  <a:pt x="155506" y="130684"/>
                </a:lnTo>
                <a:lnTo>
                  <a:pt x="156221" y="129693"/>
                </a:lnTo>
                <a:lnTo>
                  <a:pt x="156909" y="128647"/>
                </a:lnTo>
                <a:lnTo>
                  <a:pt x="157570" y="127629"/>
                </a:lnTo>
                <a:lnTo>
                  <a:pt x="158203" y="126556"/>
                </a:lnTo>
                <a:lnTo>
                  <a:pt x="158836" y="125483"/>
                </a:lnTo>
                <a:lnTo>
                  <a:pt x="159414" y="124410"/>
                </a:lnTo>
                <a:lnTo>
                  <a:pt x="159991" y="123309"/>
                </a:lnTo>
                <a:lnTo>
                  <a:pt x="160542" y="122208"/>
                </a:lnTo>
                <a:lnTo>
                  <a:pt x="161092" y="121080"/>
                </a:lnTo>
                <a:lnTo>
                  <a:pt x="161587" y="119952"/>
                </a:lnTo>
                <a:lnTo>
                  <a:pt x="162083" y="118823"/>
                </a:lnTo>
                <a:lnTo>
                  <a:pt x="162551" y="117668"/>
                </a:lnTo>
                <a:lnTo>
                  <a:pt x="162991" y="116512"/>
                </a:lnTo>
                <a:lnTo>
                  <a:pt x="163404" y="115329"/>
                </a:lnTo>
                <a:lnTo>
                  <a:pt x="163789" y="114145"/>
                </a:lnTo>
                <a:lnTo>
                  <a:pt x="164174" y="112962"/>
                </a:lnTo>
                <a:lnTo>
                  <a:pt x="164532" y="111751"/>
                </a:lnTo>
                <a:lnTo>
                  <a:pt x="164862" y="110540"/>
                </a:lnTo>
                <a:lnTo>
                  <a:pt x="165165" y="109330"/>
                </a:lnTo>
                <a:lnTo>
                  <a:pt x="165468" y="108119"/>
                </a:lnTo>
                <a:lnTo>
                  <a:pt x="165715" y="106881"/>
                </a:lnTo>
                <a:lnTo>
                  <a:pt x="165963" y="105670"/>
                </a:lnTo>
                <a:lnTo>
                  <a:pt x="166183" y="104431"/>
                </a:lnTo>
                <a:lnTo>
                  <a:pt x="166376" y="103166"/>
                </a:lnTo>
                <a:lnTo>
                  <a:pt x="166541" y="101927"/>
                </a:lnTo>
                <a:lnTo>
                  <a:pt x="166706" y="100689"/>
                </a:lnTo>
                <a:lnTo>
                  <a:pt x="166843" y="99423"/>
                </a:lnTo>
                <a:lnTo>
                  <a:pt x="166954" y="98157"/>
                </a:lnTo>
                <a:lnTo>
                  <a:pt x="167036" y="96919"/>
                </a:lnTo>
                <a:lnTo>
                  <a:pt x="167091" y="95653"/>
                </a:lnTo>
                <a:lnTo>
                  <a:pt x="167146" y="94387"/>
                </a:lnTo>
                <a:lnTo>
                  <a:pt x="167174" y="93121"/>
                </a:lnTo>
                <a:lnTo>
                  <a:pt x="167174" y="91856"/>
                </a:lnTo>
                <a:lnTo>
                  <a:pt x="167146" y="90590"/>
                </a:lnTo>
                <a:lnTo>
                  <a:pt x="167091" y="89324"/>
                </a:lnTo>
                <a:lnTo>
                  <a:pt x="167036" y="88058"/>
                </a:lnTo>
                <a:lnTo>
                  <a:pt x="166954" y="86792"/>
                </a:lnTo>
                <a:lnTo>
                  <a:pt x="166843" y="85526"/>
                </a:lnTo>
                <a:lnTo>
                  <a:pt x="166706" y="84261"/>
                </a:lnTo>
                <a:lnTo>
                  <a:pt x="166568" y="83022"/>
                </a:lnTo>
                <a:lnTo>
                  <a:pt x="166376" y="81756"/>
                </a:lnTo>
                <a:lnTo>
                  <a:pt x="166183" y="80518"/>
                </a:lnTo>
                <a:lnTo>
                  <a:pt x="165963" y="79252"/>
                </a:lnTo>
                <a:lnTo>
                  <a:pt x="165715" y="78014"/>
                </a:lnTo>
                <a:lnTo>
                  <a:pt x="165468" y="76776"/>
                </a:lnTo>
                <a:lnTo>
                  <a:pt x="165192" y="75537"/>
                </a:lnTo>
                <a:lnTo>
                  <a:pt x="164890" y="74327"/>
                </a:lnTo>
                <a:lnTo>
                  <a:pt x="164559" y="73116"/>
                </a:lnTo>
                <a:lnTo>
                  <a:pt x="164202" y="71905"/>
                </a:lnTo>
                <a:lnTo>
                  <a:pt x="163844" y="70694"/>
                </a:lnTo>
                <a:lnTo>
                  <a:pt x="163431" y="69483"/>
                </a:lnTo>
                <a:lnTo>
                  <a:pt x="163018" y="68300"/>
                </a:lnTo>
                <a:lnTo>
                  <a:pt x="162578" y="67117"/>
                </a:lnTo>
                <a:lnTo>
                  <a:pt x="162138" y="65989"/>
                </a:lnTo>
                <a:lnTo>
                  <a:pt x="161670" y="64833"/>
                </a:lnTo>
                <a:lnTo>
                  <a:pt x="161175" y="63677"/>
                </a:lnTo>
                <a:lnTo>
                  <a:pt x="160652" y="62494"/>
                </a:lnTo>
                <a:lnTo>
                  <a:pt x="160074" y="61338"/>
                </a:lnTo>
                <a:lnTo>
                  <a:pt x="159496" y="60155"/>
                </a:lnTo>
                <a:lnTo>
                  <a:pt x="158891" y="58971"/>
                </a:lnTo>
                <a:lnTo>
                  <a:pt x="158285" y="57788"/>
                </a:lnTo>
                <a:lnTo>
                  <a:pt x="157625" y="56605"/>
                </a:lnTo>
                <a:lnTo>
                  <a:pt x="156937" y="55422"/>
                </a:lnTo>
                <a:lnTo>
                  <a:pt x="156249" y="54211"/>
                </a:lnTo>
                <a:lnTo>
                  <a:pt x="155506" y="53027"/>
                </a:lnTo>
                <a:lnTo>
                  <a:pt x="154763" y="51817"/>
                </a:lnTo>
                <a:lnTo>
                  <a:pt x="154020" y="50633"/>
                </a:lnTo>
                <a:lnTo>
                  <a:pt x="153222" y="49450"/>
                </a:lnTo>
                <a:lnTo>
                  <a:pt x="152424" y="48239"/>
                </a:lnTo>
                <a:lnTo>
                  <a:pt x="151598" y="47056"/>
                </a:lnTo>
                <a:lnTo>
                  <a:pt x="150745" y="45845"/>
                </a:lnTo>
                <a:lnTo>
                  <a:pt x="149865" y="44662"/>
                </a:lnTo>
                <a:lnTo>
                  <a:pt x="148984" y="43479"/>
                </a:lnTo>
                <a:lnTo>
                  <a:pt x="147168" y="41112"/>
                </a:lnTo>
                <a:lnTo>
                  <a:pt x="145269" y="38773"/>
                </a:lnTo>
                <a:lnTo>
                  <a:pt x="143315" y="36462"/>
                </a:lnTo>
                <a:lnTo>
                  <a:pt x="141306" y="34178"/>
                </a:lnTo>
                <a:lnTo>
                  <a:pt x="139243" y="31921"/>
                </a:lnTo>
                <a:lnTo>
                  <a:pt x="137124" y="29692"/>
                </a:lnTo>
                <a:lnTo>
                  <a:pt x="134977" y="27518"/>
                </a:lnTo>
                <a:lnTo>
                  <a:pt x="132776" y="25399"/>
                </a:lnTo>
                <a:lnTo>
                  <a:pt x="130519" y="23335"/>
                </a:lnTo>
                <a:lnTo>
                  <a:pt x="129391" y="22317"/>
                </a:lnTo>
                <a:lnTo>
                  <a:pt x="128263" y="21327"/>
                </a:lnTo>
                <a:lnTo>
                  <a:pt x="127107" y="20336"/>
                </a:lnTo>
                <a:lnTo>
                  <a:pt x="125951" y="19373"/>
                </a:lnTo>
                <a:lnTo>
                  <a:pt x="124795" y="18437"/>
                </a:lnTo>
                <a:lnTo>
                  <a:pt x="123612" y="17502"/>
                </a:lnTo>
                <a:lnTo>
                  <a:pt x="122429" y="16593"/>
                </a:lnTo>
                <a:lnTo>
                  <a:pt x="121273" y="15685"/>
                </a:lnTo>
                <a:lnTo>
                  <a:pt x="120090" y="14805"/>
                </a:lnTo>
                <a:lnTo>
                  <a:pt x="118879" y="13952"/>
                </a:lnTo>
                <a:lnTo>
                  <a:pt x="117696" y="13126"/>
                </a:lnTo>
                <a:lnTo>
                  <a:pt x="116512" y="12301"/>
                </a:lnTo>
                <a:lnTo>
                  <a:pt x="115302" y="11503"/>
                </a:lnTo>
                <a:lnTo>
                  <a:pt x="114118" y="10732"/>
                </a:lnTo>
                <a:lnTo>
                  <a:pt x="112908" y="9989"/>
                </a:lnTo>
                <a:lnTo>
                  <a:pt x="111724" y="9274"/>
                </a:lnTo>
                <a:lnTo>
                  <a:pt x="110513" y="8586"/>
                </a:lnTo>
                <a:lnTo>
                  <a:pt x="109330" y="7898"/>
                </a:lnTo>
                <a:lnTo>
                  <a:pt x="108119" y="7237"/>
                </a:lnTo>
                <a:lnTo>
                  <a:pt x="106936" y="6632"/>
                </a:lnTo>
                <a:lnTo>
                  <a:pt x="105725" y="6026"/>
                </a:lnTo>
                <a:lnTo>
                  <a:pt x="104542" y="5449"/>
                </a:lnTo>
                <a:lnTo>
                  <a:pt x="103359" y="4926"/>
                </a:lnTo>
                <a:lnTo>
                  <a:pt x="102148" y="4403"/>
                </a:lnTo>
                <a:lnTo>
                  <a:pt x="100992" y="3908"/>
                </a:lnTo>
                <a:lnTo>
                  <a:pt x="99809" y="3467"/>
                </a:lnTo>
                <a:lnTo>
                  <a:pt x="98268" y="2917"/>
                </a:lnTo>
                <a:lnTo>
                  <a:pt x="96754" y="2422"/>
                </a:lnTo>
                <a:lnTo>
                  <a:pt x="95241" y="1954"/>
                </a:lnTo>
                <a:lnTo>
                  <a:pt x="93700" y="1569"/>
                </a:lnTo>
                <a:lnTo>
                  <a:pt x="92186" y="1211"/>
                </a:lnTo>
                <a:lnTo>
                  <a:pt x="90673" y="908"/>
                </a:lnTo>
                <a:lnTo>
                  <a:pt x="89159" y="633"/>
                </a:lnTo>
                <a:lnTo>
                  <a:pt x="87673" y="440"/>
                </a:lnTo>
                <a:lnTo>
                  <a:pt x="86160" y="248"/>
                </a:lnTo>
                <a:lnTo>
                  <a:pt x="84674" y="138"/>
                </a:lnTo>
                <a:lnTo>
                  <a:pt x="83160" y="55"/>
                </a:lnTo>
                <a:lnTo>
                  <a:pt x="81674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dist="57150" dir="2640000" algn="bl" rotWithShape="0">
              <a:schemeClr val="accent3">
                <a:alpha val="1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0" name="Google Shape;1650;p38"/>
          <p:cNvSpPr/>
          <p:nvPr/>
        </p:nvSpPr>
        <p:spPr>
          <a:xfrm flipH="1">
            <a:off x="567596" y="2108744"/>
            <a:ext cx="667024" cy="622883"/>
          </a:xfrm>
          <a:custGeom>
            <a:avLst/>
            <a:gdLst/>
            <a:ahLst/>
            <a:cxnLst/>
            <a:rect l="l" t="t" r="r" b="b"/>
            <a:pathLst>
              <a:path w="167174" h="156111" extrusionOk="0">
                <a:moveTo>
                  <a:pt x="80188" y="0"/>
                </a:moveTo>
                <a:lnTo>
                  <a:pt x="78702" y="55"/>
                </a:lnTo>
                <a:lnTo>
                  <a:pt x="77244" y="138"/>
                </a:lnTo>
                <a:lnTo>
                  <a:pt x="75785" y="248"/>
                </a:lnTo>
                <a:lnTo>
                  <a:pt x="74299" y="413"/>
                </a:lnTo>
                <a:lnTo>
                  <a:pt x="72841" y="605"/>
                </a:lnTo>
                <a:lnTo>
                  <a:pt x="71410" y="853"/>
                </a:lnTo>
                <a:lnTo>
                  <a:pt x="69952" y="1128"/>
                </a:lnTo>
                <a:lnTo>
                  <a:pt x="68521" y="1431"/>
                </a:lnTo>
                <a:lnTo>
                  <a:pt x="67090" y="1761"/>
                </a:lnTo>
                <a:lnTo>
                  <a:pt x="65686" y="2146"/>
                </a:lnTo>
                <a:lnTo>
                  <a:pt x="64283" y="2559"/>
                </a:lnTo>
                <a:lnTo>
                  <a:pt x="62879" y="2999"/>
                </a:lnTo>
                <a:lnTo>
                  <a:pt x="61476" y="3495"/>
                </a:lnTo>
                <a:lnTo>
                  <a:pt x="60100" y="3990"/>
                </a:lnTo>
                <a:lnTo>
                  <a:pt x="58724" y="4540"/>
                </a:lnTo>
                <a:lnTo>
                  <a:pt x="57348" y="5118"/>
                </a:lnTo>
                <a:lnTo>
                  <a:pt x="56000" y="5724"/>
                </a:lnTo>
                <a:lnTo>
                  <a:pt x="54651" y="6357"/>
                </a:lnTo>
                <a:lnTo>
                  <a:pt x="53330" y="7017"/>
                </a:lnTo>
                <a:lnTo>
                  <a:pt x="51982" y="7705"/>
                </a:lnTo>
                <a:lnTo>
                  <a:pt x="50689" y="8421"/>
                </a:lnTo>
                <a:lnTo>
                  <a:pt x="49395" y="9164"/>
                </a:lnTo>
                <a:lnTo>
                  <a:pt x="48102" y="9907"/>
                </a:lnTo>
                <a:lnTo>
                  <a:pt x="46809" y="10705"/>
                </a:lnTo>
                <a:lnTo>
                  <a:pt x="45543" y="11530"/>
                </a:lnTo>
                <a:lnTo>
                  <a:pt x="44304" y="12356"/>
                </a:lnTo>
                <a:lnTo>
                  <a:pt x="43066" y="13236"/>
                </a:lnTo>
                <a:lnTo>
                  <a:pt x="41828" y="14117"/>
                </a:lnTo>
                <a:lnTo>
                  <a:pt x="40617" y="15025"/>
                </a:lnTo>
                <a:lnTo>
                  <a:pt x="39434" y="15933"/>
                </a:lnTo>
                <a:lnTo>
                  <a:pt x="38223" y="16896"/>
                </a:lnTo>
                <a:lnTo>
                  <a:pt x="37067" y="17859"/>
                </a:lnTo>
                <a:lnTo>
                  <a:pt x="35911" y="18850"/>
                </a:lnTo>
                <a:lnTo>
                  <a:pt x="34756" y="19841"/>
                </a:lnTo>
                <a:lnTo>
                  <a:pt x="33655" y="20859"/>
                </a:lnTo>
                <a:lnTo>
                  <a:pt x="32527" y="21904"/>
                </a:lnTo>
                <a:lnTo>
                  <a:pt x="31426" y="22950"/>
                </a:lnTo>
                <a:lnTo>
                  <a:pt x="30353" y="23996"/>
                </a:lnTo>
                <a:lnTo>
                  <a:pt x="29307" y="25097"/>
                </a:lnTo>
                <a:lnTo>
                  <a:pt x="28261" y="26170"/>
                </a:lnTo>
                <a:lnTo>
                  <a:pt x="27216" y="27298"/>
                </a:lnTo>
                <a:lnTo>
                  <a:pt x="26197" y="28399"/>
                </a:lnTo>
                <a:lnTo>
                  <a:pt x="25207" y="29527"/>
                </a:lnTo>
                <a:lnTo>
                  <a:pt x="24244" y="30683"/>
                </a:lnTo>
                <a:lnTo>
                  <a:pt x="23280" y="31839"/>
                </a:lnTo>
                <a:lnTo>
                  <a:pt x="22345" y="32994"/>
                </a:lnTo>
                <a:lnTo>
                  <a:pt x="21437" y="34150"/>
                </a:lnTo>
                <a:lnTo>
                  <a:pt x="20529" y="35333"/>
                </a:lnTo>
                <a:lnTo>
                  <a:pt x="19648" y="36517"/>
                </a:lnTo>
                <a:lnTo>
                  <a:pt x="18767" y="37700"/>
                </a:lnTo>
                <a:lnTo>
                  <a:pt x="17942" y="38911"/>
                </a:lnTo>
                <a:lnTo>
                  <a:pt x="16181" y="41497"/>
                </a:lnTo>
                <a:lnTo>
                  <a:pt x="14447" y="44112"/>
                </a:lnTo>
                <a:lnTo>
                  <a:pt x="13622" y="45432"/>
                </a:lnTo>
                <a:lnTo>
                  <a:pt x="12796" y="46781"/>
                </a:lnTo>
                <a:lnTo>
                  <a:pt x="11998" y="48129"/>
                </a:lnTo>
                <a:lnTo>
                  <a:pt x="11200" y="49478"/>
                </a:lnTo>
                <a:lnTo>
                  <a:pt x="10402" y="50854"/>
                </a:lnTo>
                <a:lnTo>
                  <a:pt x="9659" y="52229"/>
                </a:lnTo>
                <a:lnTo>
                  <a:pt x="8916" y="53605"/>
                </a:lnTo>
                <a:lnTo>
                  <a:pt x="8200" y="55009"/>
                </a:lnTo>
                <a:lnTo>
                  <a:pt x="7512" y="56412"/>
                </a:lnTo>
                <a:lnTo>
                  <a:pt x="6825" y="57816"/>
                </a:lnTo>
                <a:lnTo>
                  <a:pt x="6192" y="59247"/>
                </a:lnTo>
                <a:lnTo>
                  <a:pt x="5559" y="60678"/>
                </a:lnTo>
                <a:lnTo>
                  <a:pt x="4981" y="62108"/>
                </a:lnTo>
                <a:lnTo>
                  <a:pt x="4403" y="63567"/>
                </a:lnTo>
                <a:lnTo>
                  <a:pt x="3853" y="65025"/>
                </a:lnTo>
                <a:lnTo>
                  <a:pt x="3357" y="66484"/>
                </a:lnTo>
                <a:lnTo>
                  <a:pt x="2862" y="67942"/>
                </a:lnTo>
                <a:lnTo>
                  <a:pt x="2422" y="69428"/>
                </a:lnTo>
                <a:lnTo>
                  <a:pt x="2009" y="70914"/>
                </a:lnTo>
                <a:lnTo>
                  <a:pt x="1651" y="72428"/>
                </a:lnTo>
                <a:lnTo>
                  <a:pt x="1293" y="73941"/>
                </a:lnTo>
                <a:lnTo>
                  <a:pt x="991" y="75427"/>
                </a:lnTo>
                <a:lnTo>
                  <a:pt x="715" y="76968"/>
                </a:lnTo>
                <a:lnTo>
                  <a:pt x="495" y="78482"/>
                </a:lnTo>
                <a:lnTo>
                  <a:pt x="303" y="80023"/>
                </a:lnTo>
                <a:lnTo>
                  <a:pt x="165" y="81564"/>
                </a:lnTo>
                <a:lnTo>
                  <a:pt x="55" y="83105"/>
                </a:lnTo>
                <a:lnTo>
                  <a:pt x="0" y="84673"/>
                </a:lnTo>
                <a:lnTo>
                  <a:pt x="0" y="85664"/>
                </a:lnTo>
                <a:lnTo>
                  <a:pt x="0" y="86655"/>
                </a:lnTo>
                <a:lnTo>
                  <a:pt x="28" y="87645"/>
                </a:lnTo>
                <a:lnTo>
                  <a:pt x="55" y="88636"/>
                </a:lnTo>
                <a:lnTo>
                  <a:pt x="110" y="89627"/>
                </a:lnTo>
                <a:lnTo>
                  <a:pt x="193" y="90617"/>
                </a:lnTo>
                <a:lnTo>
                  <a:pt x="303" y="91608"/>
                </a:lnTo>
                <a:lnTo>
                  <a:pt x="413" y="92571"/>
                </a:lnTo>
                <a:lnTo>
                  <a:pt x="550" y="93562"/>
                </a:lnTo>
                <a:lnTo>
                  <a:pt x="688" y="94525"/>
                </a:lnTo>
                <a:lnTo>
                  <a:pt x="853" y="95516"/>
                </a:lnTo>
                <a:lnTo>
                  <a:pt x="1046" y="96479"/>
                </a:lnTo>
                <a:lnTo>
                  <a:pt x="1238" y="97442"/>
                </a:lnTo>
                <a:lnTo>
                  <a:pt x="1458" y="98405"/>
                </a:lnTo>
                <a:lnTo>
                  <a:pt x="1706" y="99368"/>
                </a:lnTo>
                <a:lnTo>
                  <a:pt x="1954" y="100304"/>
                </a:lnTo>
                <a:lnTo>
                  <a:pt x="2229" y="101267"/>
                </a:lnTo>
                <a:lnTo>
                  <a:pt x="2504" y="102202"/>
                </a:lnTo>
                <a:lnTo>
                  <a:pt x="3110" y="104074"/>
                </a:lnTo>
                <a:lnTo>
                  <a:pt x="3798" y="105945"/>
                </a:lnTo>
                <a:lnTo>
                  <a:pt x="4541" y="107789"/>
                </a:lnTo>
                <a:lnTo>
                  <a:pt x="5339" y="109605"/>
                </a:lnTo>
                <a:lnTo>
                  <a:pt x="6192" y="111393"/>
                </a:lnTo>
                <a:lnTo>
                  <a:pt x="7100" y="113155"/>
                </a:lnTo>
                <a:lnTo>
                  <a:pt x="8063" y="114916"/>
                </a:lnTo>
                <a:lnTo>
                  <a:pt x="9081" y="116622"/>
                </a:lnTo>
                <a:lnTo>
                  <a:pt x="10127" y="118328"/>
                </a:lnTo>
                <a:lnTo>
                  <a:pt x="11255" y="119979"/>
                </a:lnTo>
                <a:lnTo>
                  <a:pt x="12411" y="121603"/>
                </a:lnTo>
                <a:lnTo>
                  <a:pt x="13622" y="123199"/>
                </a:lnTo>
                <a:lnTo>
                  <a:pt x="14887" y="124767"/>
                </a:lnTo>
                <a:lnTo>
                  <a:pt x="16181" y="126308"/>
                </a:lnTo>
                <a:lnTo>
                  <a:pt x="17529" y="127794"/>
                </a:lnTo>
                <a:lnTo>
                  <a:pt x="18905" y="129253"/>
                </a:lnTo>
                <a:lnTo>
                  <a:pt x="20336" y="130684"/>
                </a:lnTo>
                <a:lnTo>
                  <a:pt x="21794" y="132060"/>
                </a:lnTo>
                <a:lnTo>
                  <a:pt x="23280" y="133408"/>
                </a:lnTo>
                <a:lnTo>
                  <a:pt x="24794" y="134701"/>
                </a:lnTo>
                <a:lnTo>
                  <a:pt x="26363" y="135967"/>
                </a:lnTo>
                <a:lnTo>
                  <a:pt x="27959" y="137178"/>
                </a:lnTo>
                <a:lnTo>
                  <a:pt x="29582" y="138334"/>
                </a:lnTo>
                <a:lnTo>
                  <a:pt x="31233" y="139462"/>
                </a:lnTo>
                <a:lnTo>
                  <a:pt x="32912" y="140535"/>
                </a:lnTo>
                <a:lnTo>
                  <a:pt x="34591" y="141553"/>
                </a:lnTo>
                <a:lnTo>
                  <a:pt x="36324" y="142572"/>
                </a:lnTo>
                <a:lnTo>
                  <a:pt x="38058" y="143507"/>
                </a:lnTo>
                <a:lnTo>
                  <a:pt x="39819" y="144415"/>
                </a:lnTo>
                <a:lnTo>
                  <a:pt x="41608" y="145296"/>
                </a:lnTo>
                <a:lnTo>
                  <a:pt x="43396" y="146149"/>
                </a:lnTo>
                <a:lnTo>
                  <a:pt x="45213" y="146947"/>
                </a:lnTo>
                <a:lnTo>
                  <a:pt x="47029" y="147690"/>
                </a:lnTo>
                <a:lnTo>
                  <a:pt x="48900" y="148433"/>
                </a:lnTo>
                <a:lnTo>
                  <a:pt x="50744" y="149121"/>
                </a:lnTo>
                <a:lnTo>
                  <a:pt x="52643" y="149754"/>
                </a:lnTo>
                <a:lnTo>
                  <a:pt x="54541" y="150387"/>
                </a:lnTo>
                <a:lnTo>
                  <a:pt x="56440" y="150965"/>
                </a:lnTo>
                <a:lnTo>
                  <a:pt x="58339" y="151515"/>
                </a:lnTo>
                <a:lnTo>
                  <a:pt x="60293" y="152038"/>
                </a:lnTo>
                <a:lnTo>
                  <a:pt x="62219" y="152506"/>
                </a:lnTo>
                <a:lnTo>
                  <a:pt x="64173" y="152946"/>
                </a:lnTo>
                <a:lnTo>
                  <a:pt x="66126" y="153359"/>
                </a:lnTo>
                <a:lnTo>
                  <a:pt x="68080" y="153744"/>
                </a:lnTo>
                <a:lnTo>
                  <a:pt x="70062" y="154102"/>
                </a:lnTo>
                <a:lnTo>
                  <a:pt x="72043" y="154432"/>
                </a:lnTo>
                <a:lnTo>
                  <a:pt x="74024" y="154735"/>
                </a:lnTo>
                <a:lnTo>
                  <a:pt x="76006" y="154982"/>
                </a:lnTo>
                <a:lnTo>
                  <a:pt x="78014" y="155230"/>
                </a:lnTo>
                <a:lnTo>
                  <a:pt x="79996" y="155423"/>
                </a:lnTo>
                <a:lnTo>
                  <a:pt x="82005" y="155615"/>
                </a:lnTo>
                <a:lnTo>
                  <a:pt x="83986" y="155753"/>
                </a:lnTo>
                <a:lnTo>
                  <a:pt x="85995" y="155890"/>
                </a:lnTo>
                <a:lnTo>
                  <a:pt x="87976" y="155973"/>
                </a:lnTo>
                <a:lnTo>
                  <a:pt x="89985" y="156055"/>
                </a:lnTo>
                <a:lnTo>
                  <a:pt x="91856" y="156110"/>
                </a:lnTo>
                <a:lnTo>
                  <a:pt x="95599" y="156110"/>
                </a:lnTo>
                <a:lnTo>
                  <a:pt x="97470" y="156083"/>
                </a:lnTo>
                <a:lnTo>
                  <a:pt x="99341" y="156028"/>
                </a:lnTo>
                <a:lnTo>
                  <a:pt x="101240" y="155945"/>
                </a:lnTo>
                <a:lnTo>
                  <a:pt x="103111" y="155835"/>
                </a:lnTo>
                <a:lnTo>
                  <a:pt x="104982" y="155698"/>
                </a:lnTo>
                <a:lnTo>
                  <a:pt x="106854" y="155505"/>
                </a:lnTo>
                <a:lnTo>
                  <a:pt x="108725" y="155312"/>
                </a:lnTo>
                <a:lnTo>
                  <a:pt x="110596" y="155065"/>
                </a:lnTo>
                <a:lnTo>
                  <a:pt x="112467" y="154790"/>
                </a:lnTo>
                <a:lnTo>
                  <a:pt x="114311" y="154487"/>
                </a:lnTo>
                <a:lnTo>
                  <a:pt x="116155" y="154129"/>
                </a:lnTo>
                <a:lnTo>
                  <a:pt x="117971" y="153744"/>
                </a:lnTo>
                <a:lnTo>
                  <a:pt x="119787" y="153331"/>
                </a:lnTo>
                <a:lnTo>
                  <a:pt x="121603" y="152863"/>
                </a:lnTo>
                <a:lnTo>
                  <a:pt x="123392" y="152368"/>
                </a:lnTo>
                <a:lnTo>
                  <a:pt x="125153" y="151845"/>
                </a:lnTo>
                <a:lnTo>
                  <a:pt x="126914" y="151267"/>
                </a:lnTo>
                <a:lnTo>
                  <a:pt x="128648" y="150634"/>
                </a:lnTo>
                <a:lnTo>
                  <a:pt x="130382" y="149974"/>
                </a:lnTo>
                <a:lnTo>
                  <a:pt x="132088" y="149258"/>
                </a:lnTo>
                <a:lnTo>
                  <a:pt x="133766" y="148488"/>
                </a:lnTo>
                <a:lnTo>
                  <a:pt x="135418" y="147690"/>
                </a:lnTo>
                <a:lnTo>
                  <a:pt x="137041" y="146837"/>
                </a:lnTo>
                <a:lnTo>
                  <a:pt x="138637" y="145929"/>
                </a:lnTo>
                <a:lnTo>
                  <a:pt x="140206" y="144993"/>
                </a:lnTo>
                <a:lnTo>
                  <a:pt x="141747" y="143975"/>
                </a:lnTo>
                <a:lnTo>
                  <a:pt x="143260" y="142929"/>
                </a:lnTo>
                <a:lnTo>
                  <a:pt x="144746" y="141829"/>
                </a:lnTo>
                <a:lnTo>
                  <a:pt x="146205" y="140673"/>
                </a:lnTo>
                <a:lnTo>
                  <a:pt x="147168" y="139847"/>
                </a:lnTo>
                <a:lnTo>
                  <a:pt x="148103" y="139022"/>
                </a:lnTo>
                <a:lnTo>
                  <a:pt x="149012" y="138169"/>
                </a:lnTo>
                <a:lnTo>
                  <a:pt x="149892" y="137288"/>
                </a:lnTo>
                <a:lnTo>
                  <a:pt x="150773" y="136407"/>
                </a:lnTo>
                <a:lnTo>
                  <a:pt x="151626" y="135499"/>
                </a:lnTo>
                <a:lnTo>
                  <a:pt x="152451" y="134564"/>
                </a:lnTo>
                <a:lnTo>
                  <a:pt x="153249" y="133628"/>
                </a:lnTo>
                <a:lnTo>
                  <a:pt x="154020" y="132665"/>
                </a:lnTo>
                <a:lnTo>
                  <a:pt x="154763" y="131702"/>
                </a:lnTo>
                <a:lnTo>
                  <a:pt x="155506" y="130684"/>
                </a:lnTo>
                <a:lnTo>
                  <a:pt x="156221" y="129693"/>
                </a:lnTo>
                <a:lnTo>
                  <a:pt x="156909" y="128647"/>
                </a:lnTo>
                <a:lnTo>
                  <a:pt x="157570" y="127629"/>
                </a:lnTo>
                <a:lnTo>
                  <a:pt x="158203" y="126556"/>
                </a:lnTo>
                <a:lnTo>
                  <a:pt x="158836" y="125483"/>
                </a:lnTo>
                <a:lnTo>
                  <a:pt x="159414" y="124410"/>
                </a:lnTo>
                <a:lnTo>
                  <a:pt x="159991" y="123309"/>
                </a:lnTo>
                <a:lnTo>
                  <a:pt x="160542" y="122208"/>
                </a:lnTo>
                <a:lnTo>
                  <a:pt x="161092" y="121080"/>
                </a:lnTo>
                <a:lnTo>
                  <a:pt x="161587" y="119952"/>
                </a:lnTo>
                <a:lnTo>
                  <a:pt x="162083" y="118823"/>
                </a:lnTo>
                <a:lnTo>
                  <a:pt x="162551" y="117668"/>
                </a:lnTo>
                <a:lnTo>
                  <a:pt x="162991" y="116512"/>
                </a:lnTo>
                <a:lnTo>
                  <a:pt x="163404" y="115329"/>
                </a:lnTo>
                <a:lnTo>
                  <a:pt x="163789" y="114145"/>
                </a:lnTo>
                <a:lnTo>
                  <a:pt x="164174" y="112962"/>
                </a:lnTo>
                <a:lnTo>
                  <a:pt x="164532" y="111751"/>
                </a:lnTo>
                <a:lnTo>
                  <a:pt x="164862" y="110540"/>
                </a:lnTo>
                <a:lnTo>
                  <a:pt x="165165" y="109330"/>
                </a:lnTo>
                <a:lnTo>
                  <a:pt x="165468" y="108119"/>
                </a:lnTo>
                <a:lnTo>
                  <a:pt x="165715" y="106881"/>
                </a:lnTo>
                <a:lnTo>
                  <a:pt x="165963" y="105670"/>
                </a:lnTo>
                <a:lnTo>
                  <a:pt x="166183" y="104431"/>
                </a:lnTo>
                <a:lnTo>
                  <a:pt x="166376" y="103166"/>
                </a:lnTo>
                <a:lnTo>
                  <a:pt x="166541" y="101927"/>
                </a:lnTo>
                <a:lnTo>
                  <a:pt x="166706" y="100689"/>
                </a:lnTo>
                <a:lnTo>
                  <a:pt x="166843" y="99423"/>
                </a:lnTo>
                <a:lnTo>
                  <a:pt x="166954" y="98157"/>
                </a:lnTo>
                <a:lnTo>
                  <a:pt x="167036" y="96919"/>
                </a:lnTo>
                <a:lnTo>
                  <a:pt x="167091" y="95653"/>
                </a:lnTo>
                <a:lnTo>
                  <a:pt x="167146" y="94387"/>
                </a:lnTo>
                <a:lnTo>
                  <a:pt x="167174" y="93121"/>
                </a:lnTo>
                <a:lnTo>
                  <a:pt x="167174" y="91856"/>
                </a:lnTo>
                <a:lnTo>
                  <a:pt x="167146" y="90590"/>
                </a:lnTo>
                <a:lnTo>
                  <a:pt x="167091" y="89324"/>
                </a:lnTo>
                <a:lnTo>
                  <a:pt x="167036" y="88058"/>
                </a:lnTo>
                <a:lnTo>
                  <a:pt x="166954" y="86792"/>
                </a:lnTo>
                <a:lnTo>
                  <a:pt x="166843" y="85526"/>
                </a:lnTo>
                <a:lnTo>
                  <a:pt x="166706" y="84261"/>
                </a:lnTo>
                <a:lnTo>
                  <a:pt x="166568" y="83022"/>
                </a:lnTo>
                <a:lnTo>
                  <a:pt x="166376" y="81756"/>
                </a:lnTo>
                <a:lnTo>
                  <a:pt x="166183" y="80518"/>
                </a:lnTo>
                <a:lnTo>
                  <a:pt x="165963" y="79252"/>
                </a:lnTo>
                <a:lnTo>
                  <a:pt x="165715" y="78014"/>
                </a:lnTo>
                <a:lnTo>
                  <a:pt x="165468" y="76776"/>
                </a:lnTo>
                <a:lnTo>
                  <a:pt x="165192" y="75537"/>
                </a:lnTo>
                <a:lnTo>
                  <a:pt x="164890" y="74327"/>
                </a:lnTo>
                <a:lnTo>
                  <a:pt x="164559" y="73116"/>
                </a:lnTo>
                <a:lnTo>
                  <a:pt x="164202" y="71905"/>
                </a:lnTo>
                <a:lnTo>
                  <a:pt x="163844" y="70694"/>
                </a:lnTo>
                <a:lnTo>
                  <a:pt x="163431" y="69483"/>
                </a:lnTo>
                <a:lnTo>
                  <a:pt x="163018" y="68300"/>
                </a:lnTo>
                <a:lnTo>
                  <a:pt x="162578" y="67117"/>
                </a:lnTo>
                <a:lnTo>
                  <a:pt x="162138" y="65989"/>
                </a:lnTo>
                <a:lnTo>
                  <a:pt x="161670" y="64833"/>
                </a:lnTo>
                <a:lnTo>
                  <a:pt x="161175" y="63677"/>
                </a:lnTo>
                <a:lnTo>
                  <a:pt x="160652" y="62494"/>
                </a:lnTo>
                <a:lnTo>
                  <a:pt x="160074" y="61338"/>
                </a:lnTo>
                <a:lnTo>
                  <a:pt x="159496" y="60155"/>
                </a:lnTo>
                <a:lnTo>
                  <a:pt x="158891" y="58971"/>
                </a:lnTo>
                <a:lnTo>
                  <a:pt x="158285" y="57788"/>
                </a:lnTo>
                <a:lnTo>
                  <a:pt x="157625" y="56605"/>
                </a:lnTo>
                <a:lnTo>
                  <a:pt x="156937" y="55422"/>
                </a:lnTo>
                <a:lnTo>
                  <a:pt x="156249" y="54211"/>
                </a:lnTo>
                <a:lnTo>
                  <a:pt x="155506" y="53027"/>
                </a:lnTo>
                <a:lnTo>
                  <a:pt x="154763" y="51817"/>
                </a:lnTo>
                <a:lnTo>
                  <a:pt x="154020" y="50633"/>
                </a:lnTo>
                <a:lnTo>
                  <a:pt x="153222" y="49450"/>
                </a:lnTo>
                <a:lnTo>
                  <a:pt x="152424" y="48239"/>
                </a:lnTo>
                <a:lnTo>
                  <a:pt x="151598" y="47056"/>
                </a:lnTo>
                <a:lnTo>
                  <a:pt x="150745" y="45845"/>
                </a:lnTo>
                <a:lnTo>
                  <a:pt x="149865" y="44662"/>
                </a:lnTo>
                <a:lnTo>
                  <a:pt x="148984" y="43479"/>
                </a:lnTo>
                <a:lnTo>
                  <a:pt x="147168" y="41112"/>
                </a:lnTo>
                <a:lnTo>
                  <a:pt x="145269" y="38773"/>
                </a:lnTo>
                <a:lnTo>
                  <a:pt x="143315" y="36462"/>
                </a:lnTo>
                <a:lnTo>
                  <a:pt x="141306" y="34178"/>
                </a:lnTo>
                <a:lnTo>
                  <a:pt x="139243" y="31921"/>
                </a:lnTo>
                <a:lnTo>
                  <a:pt x="137124" y="29692"/>
                </a:lnTo>
                <a:lnTo>
                  <a:pt x="134977" y="27518"/>
                </a:lnTo>
                <a:lnTo>
                  <a:pt x="132776" y="25399"/>
                </a:lnTo>
                <a:lnTo>
                  <a:pt x="130519" y="23335"/>
                </a:lnTo>
                <a:lnTo>
                  <a:pt x="129391" y="22317"/>
                </a:lnTo>
                <a:lnTo>
                  <a:pt x="128263" y="21327"/>
                </a:lnTo>
                <a:lnTo>
                  <a:pt x="127107" y="20336"/>
                </a:lnTo>
                <a:lnTo>
                  <a:pt x="125951" y="19373"/>
                </a:lnTo>
                <a:lnTo>
                  <a:pt x="124795" y="18437"/>
                </a:lnTo>
                <a:lnTo>
                  <a:pt x="123612" y="17502"/>
                </a:lnTo>
                <a:lnTo>
                  <a:pt x="122429" y="16593"/>
                </a:lnTo>
                <a:lnTo>
                  <a:pt x="121273" y="15685"/>
                </a:lnTo>
                <a:lnTo>
                  <a:pt x="120090" y="14805"/>
                </a:lnTo>
                <a:lnTo>
                  <a:pt x="118879" y="13952"/>
                </a:lnTo>
                <a:lnTo>
                  <a:pt x="117696" y="13126"/>
                </a:lnTo>
                <a:lnTo>
                  <a:pt x="116512" y="12301"/>
                </a:lnTo>
                <a:lnTo>
                  <a:pt x="115302" y="11503"/>
                </a:lnTo>
                <a:lnTo>
                  <a:pt x="114118" y="10732"/>
                </a:lnTo>
                <a:lnTo>
                  <a:pt x="112908" y="9989"/>
                </a:lnTo>
                <a:lnTo>
                  <a:pt x="111724" y="9274"/>
                </a:lnTo>
                <a:lnTo>
                  <a:pt x="110513" y="8586"/>
                </a:lnTo>
                <a:lnTo>
                  <a:pt x="109330" y="7898"/>
                </a:lnTo>
                <a:lnTo>
                  <a:pt x="108119" y="7237"/>
                </a:lnTo>
                <a:lnTo>
                  <a:pt x="106936" y="6632"/>
                </a:lnTo>
                <a:lnTo>
                  <a:pt x="105725" y="6026"/>
                </a:lnTo>
                <a:lnTo>
                  <a:pt x="104542" y="5449"/>
                </a:lnTo>
                <a:lnTo>
                  <a:pt x="103359" y="4926"/>
                </a:lnTo>
                <a:lnTo>
                  <a:pt x="102148" y="4403"/>
                </a:lnTo>
                <a:lnTo>
                  <a:pt x="100992" y="3908"/>
                </a:lnTo>
                <a:lnTo>
                  <a:pt x="99809" y="3467"/>
                </a:lnTo>
                <a:lnTo>
                  <a:pt x="98268" y="2917"/>
                </a:lnTo>
                <a:lnTo>
                  <a:pt x="96754" y="2422"/>
                </a:lnTo>
                <a:lnTo>
                  <a:pt x="95241" y="1954"/>
                </a:lnTo>
                <a:lnTo>
                  <a:pt x="93700" y="1569"/>
                </a:lnTo>
                <a:lnTo>
                  <a:pt x="92186" y="1211"/>
                </a:lnTo>
                <a:lnTo>
                  <a:pt x="90673" y="908"/>
                </a:lnTo>
                <a:lnTo>
                  <a:pt x="89159" y="633"/>
                </a:lnTo>
                <a:lnTo>
                  <a:pt x="87673" y="440"/>
                </a:lnTo>
                <a:lnTo>
                  <a:pt x="86160" y="248"/>
                </a:lnTo>
                <a:lnTo>
                  <a:pt x="84674" y="138"/>
                </a:lnTo>
                <a:lnTo>
                  <a:pt x="83160" y="55"/>
                </a:lnTo>
                <a:lnTo>
                  <a:pt x="81674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dist="57150" dir="2640000" algn="bl" rotWithShape="0">
              <a:schemeClr val="accent3">
                <a:alpha val="1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1" name="Google Shape;1651;p38"/>
          <p:cNvSpPr/>
          <p:nvPr/>
        </p:nvSpPr>
        <p:spPr>
          <a:xfrm rot="-900188" flipH="1">
            <a:off x="535069" y="829593"/>
            <a:ext cx="666767" cy="622642"/>
          </a:xfrm>
          <a:custGeom>
            <a:avLst/>
            <a:gdLst/>
            <a:ahLst/>
            <a:cxnLst/>
            <a:rect l="l" t="t" r="r" b="b"/>
            <a:pathLst>
              <a:path w="167174" h="156111" extrusionOk="0">
                <a:moveTo>
                  <a:pt x="80188" y="0"/>
                </a:moveTo>
                <a:lnTo>
                  <a:pt x="78702" y="55"/>
                </a:lnTo>
                <a:lnTo>
                  <a:pt x="77244" y="138"/>
                </a:lnTo>
                <a:lnTo>
                  <a:pt x="75785" y="248"/>
                </a:lnTo>
                <a:lnTo>
                  <a:pt x="74299" y="413"/>
                </a:lnTo>
                <a:lnTo>
                  <a:pt x="72841" y="605"/>
                </a:lnTo>
                <a:lnTo>
                  <a:pt x="71410" y="853"/>
                </a:lnTo>
                <a:lnTo>
                  <a:pt x="69952" y="1128"/>
                </a:lnTo>
                <a:lnTo>
                  <a:pt x="68521" y="1431"/>
                </a:lnTo>
                <a:lnTo>
                  <a:pt x="67090" y="1761"/>
                </a:lnTo>
                <a:lnTo>
                  <a:pt x="65686" y="2146"/>
                </a:lnTo>
                <a:lnTo>
                  <a:pt x="64283" y="2559"/>
                </a:lnTo>
                <a:lnTo>
                  <a:pt x="62879" y="2999"/>
                </a:lnTo>
                <a:lnTo>
                  <a:pt x="61476" y="3495"/>
                </a:lnTo>
                <a:lnTo>
                  <a:pt x="60100" y="3990"/>
                </a:lnTo>
                <a:lnTo>
                  <a:pt x="58724" y="4540"/>
                </a:lnTo>
                <a:lnTo>
                  <a:pt x="57348" y="5118"/>
                </a:lnTo>
                <a:lnTo>
                  <a:pt x="56000" y="5724"/>
                </a:lnTo>
                <a:lnTo>
                  <a:pt x="54651" y="6357"/>
                </a:lnTo>
                <a:lnTo>
                  <a:pt x="53330" y="7017"/>
                </a:lnTo>
                <a:lnTo>
                  <a:pt x="51982" y="7705"/>
                </a:lnTo>
                <a:lnTo>
                  <a:pt x="50689" y="8421"/>
                </a:lnTo>
                <a:lnTo>
                  <a:pt x="49395" y="9164"/>
                </a:lnTo>
                <a:lnTo>
                  <a:pt x="48102" y="9907"/>
                </a:lnTo>
                <a:lnTo>
                  <a:pt x="46809" y="10705"/>
                </a:lnTo>
                <a:lnTo>
                  <a:pt x="45543" y="11530"/>
                </a:lnTo>
                <a:lnTo>
                  <a:pt x="44304" y="12356"/>
                </a:lnTo>
                <a:lnTo>
                  <a:pt x="43066" y="13236"/>
                </a:lnTo>
                <a:lnTo>
                  <a:pt x="41828" y="14117"/>
                </a:lnTo>
                <a:lnTo>
                  <a:pt x="40617" y="15025"/>
                </a:lnTo>
                <a:lnTo>
                  <a:pt x="39434" y="15933"/>
                </a:lnTo>
                <a:lnTo>
                  <a:pt x="38223" y="16896"/>
                </a:lnTo>
                <a:lnTo>
                  <a:pt x="37067" y="17859"/>
                </a:lnTo>
                <a:lnTo>
                  <a:pt x="35911" y="18850"/>
                </a:lnTo>
                <a:lnTo>
                  <a:pt x="34756" y="19841"/>
                </a:lnTo>
                <a:lnTo>
                  <a:pt x="33655" y="20859"/>
                </a:lnTo>
                <a:lnTo>
                  <a:pt x="32527" y="21904"/>
                </a:lnTo>
                <a:lnTo>
                  <a:pt x="31426" y="22950"/>
                </a:lnTo>
                <a:lnTo>
                  <a:pt x="30353" y="23996"/>
                </a:lnTo>
                <a:lnTo>
                  <a:pt x="29307" y="25097"/>
                </a:lnTo>
                <a:lnTo>
                  <a:pt x="28261" y="26170"/>
                </a:lnTo>
                <a:lnTo>
                  <a:pt x="27216" y="27298"/>
                </a:lnTo>
                <a:lnTo>
                  <a:pt x="26197" y="28399"/>
                </a:lnTo>
                <a:lnTo>
                  <a:pt x="25207" y="29527"/>
                </a:lnTo>
                <a:lnTo>
                  <a:pt x="24244" y="30683"/>
                </a:lnTo>
                <a:lnTo>
                  <a:pt x="23280" y="31839"/>
                </a:lnTo>
                <a:lnTo>
                  <a:pt x="22345" y="32994"/>
                </a:lnTo>
                <a:lnTo>
                  <a:pt x="21437" y="34150"/>
                </a:lnTo>
                <a:lnTo>
                  <a:pt x="20529" y="35333"/>
                </a:lnTo>
                <a:lnTo>
                  <a:pt x="19648" y="36517"/>
                </a:lnTo>
                <a:lnTo>
                  <a:pt x="18767" y="37700"/>
                </a:lnTo>
                <a:lnTo>
                  <a:pt x="17942" y="38911"/>
                </a:lnTo>
                <a:lnTo>
                  <a:pt x="16181" y="41497"/>
                </a:lnTo>
                <a:lnTo>
                  <a:pt x="14447" y="44112"/>
                </a:lnTo>
                <a:lnTo>
                  <a:pt x="13622" y="45432"/>
                </a:lnTo>
                <a:lnTo>
                  <a:pt x="12796" y="46781"/>
                </a:lnTo>
                <a:lnTo>
                  <a:pt x="11998" y="48129"/>
                </a:lnTo>
                <a:lnTo>
                  <a:pt x="11200" y="49478"/>
                </a:lnTo>
                <a:lnTo>
                  <a:pt x="10402" y="50854"/>
                </a:lnTo>
                <a:lnTo>
                  <a:pt x="9659" y="52229"/>
                </a:lnTo>
                <a:lnTo>
                  <a:pt x="8916" y="53605"/>
                </a:lnTo>
                <a:lnTo>
                  <a:pt x="8200" y="55009"/>
                </a:lnTo>
                <a:lnTo>
                  <a:pt x="7512" y="56412"/>
                </a:lnTo>
                <a:lnTo>
                  <a:pt x="6825" y="57816"/>
                </a:lnTo>
                <a:lnTo>
                  <a:pt x="6192" y="59247"/>
                </a:lnTo>
                <a:lnTo>
                  <a:pt x="5559" y="60678"/>
                </a:lnTo>
                <a:lnTo>
                  <a:pt x="4981" y="62108"/>
                </a:lnTo>
                <a:lnTo>
                  <a:pt x="4403" y="63567"/>
                </a:lnTo>
                <a:lnTo>
                  <a:pt x="3853" y="65025"/>
                </a:lnTo>
                <a:lnTo>
                  <a:pt x="3357" y="66484"/>
                </a:lnTo>
                <a:lnTo>
                  <a:pt x="2862" y="67942"/>
                </a:lnTo>
                <a:lnTo>
                  <a:pt x="2422" y="69428"/>
                </a:lnTo>
                <a:lnTo>
                  <a:pt x="2009" y="70914"/>
                </a:lnTo>
                <a:lnTo>
                  <a:pt x="1651" y="72428"/>
                </a:lnTo>
                <a:lnTo>
                  <a:pt x="1293" y="73941"/>
                </a:lnTo>
                <a:lnTo>
                  <a:pt x="991" y="75427"/>
                </a:lnTo>
                <a:lnTo>
                  <a:pt x="715" y="76968"/>
                </a:lnTo>
                <a:lnTo>
                  <a:pt x="495" y="78482"/>
                </a:lnTo>
                <a:lnTo>
                  <a:pt x="303" y="80023"/>
                </a:lnTo>
                <a:lnTo>
                  <a:pt x="165" y="81564"/>
                </a:lnTo>
                <a:lnTo>
                  <a:pt x="55" y="83105"/>
                </a:lnTo>
                <a:lnTo>
                  <a:pt x="0" y="84673"/>
                </a:lnTo>
                <a:lnTo>
                  <a:pt x="0" y="85664"/>
                </a:lnTo>
                <a:lnTo>
                  <a:pt x="0" y="86655"/>
                </a:lnTo>
                <a:lnTo>
                  <a:pt x="28" y="87645"/>
                </a:lnTo>
                <a:lnTo>
                  <a:pt x="55" y="88636"/>
                </a:lnTo>
                <a:lnTo>
                  <a:pt x="110" y="89627"/>
                </a:lnTo>
                <a:lnTo>
                  <a:pt x="193" y="90617"/>
                </a:lnTo>
                <a:lnTo>
                  <a:pt x="303" y="91608"/>
                </a:lnTo>
                <a:lnTo>
                  <a:pt x="413" y="92571"/>
                </a:lnTo>
                <a:lnTo>
                  <a:pt x="550" y="93562"/>
                </a:lnTo>
                <a:lnTo>
                  <a:pt x="688" y="94525"/>
                </a:lnTo>
                <a:lnTo>
                  <a:pt x="853" y="95516"/>
                </a:lnTo>
                <a:lnTo>
                  <a:pt x="1046" y="96479"/>
                </a:lnTo>
                <a:lnTo>
                  <a:pt x="1238" y="97442"/>
                </a:lnTo>
                <a:lnTo>
                  <a:pt x="1458" y="98405"/>
                </a:lnTo>
                <a:lnTo>
                  <a:pt x="1706" y="99368"/>
                </a:lnTo>
                <a:lnTo>
                  <a:pt x="1954" y="100304"/>
                </a:lnTo>
                <a:lnTo>
                  <a:pt x="2229" y="101267"/>
                </a:lnTo>
                <a:lnTo>
                  <a:pt x="2504" y="102202"/>
                </a:lnTo>
                <a:lnTo>
                  <a:pt x="3110" y="104074"/>
                </a:lnTo>
                <a:lnTo>
                  <a:pt x="3798" y="105945"/>
                </a:lnTo>
                <a:lnTo>
                  <a:pt x="4541" y="107789"/>
                </a:lnTo>
                <a:lnTo>
                  <a:pt x="5339" y="109605"/>
                </a:lnTo>
                <a:lnTo>
                  <a:pt x="6192" y="111393"/>
                </a:lnTo>
                <a:lnTo>
                  <a:pt x="7100" y="113155"/>
                </a:lnTo>
                <a:lnTo>
                  <a:pt x="8063" y="114916"/>
                </a:lnTo>
                <a:lnTo>
                  <a:pt x="9081" y="116622"/>
                </a:lnTo>
                <a:lnTo>
                  <a:pt x="10127" y="118328"/>
                </a:lnTo>
                <a:lnTo>
                  <a:pt x="11255" y="119979"/>
                </a:lnTo>
                <a:lnTo>
                  <a:pt x="12411" y="121603"/>
                </a:lnTo>
                <a:lnTo>
                  <a:pt x="13622" y="123199"/>
                </a:lnTo>
                <a:lnTo>
                  <a:pt x="14887" y="124767"/>
                </a:lnTo>
                <a:lnTo>
                  <a:pt x="16181" y="126308"/>
                </a:lnTo>
                <a:lnTo>
                  <a:pt x="17529" y="127794"/>
                </a:lnTo>
                <a:lnTo>
                  <a:pt x="18905" y="129253"/>
                </a:lnTo>
                <a:lnTo>
                  <a:pt x="20336" y="130684"/>
                </a:lnTo>
                <a:lnTo>
                  <a:pt x="21794" y="132060"/>
                </a:lnTo>
                <a:lnTo>
                  <a:pt x="23280" y="133408"/>
                </a:lnTo>
                <a:lnTo>
                  <a:pt x="24794" y="134701"/>
                </a:lnTo>
                <a:lnTo>
                  <a:pt x="26363" y="135967"/>
                </a:lnTo>
                <a:lnTo>
                  <a:pt x="27959" y="137178"/>
                </a:lnTo>
                <a:lnTo>
                  <a:pt x="29582" y="138334"/>
                </a:lnTo>
                <a:lnTo>
                  <a:pt x="31233" y="139462"/>
                </a:lnTo>
                <a:lnTo>
                  <a:pt x="32912" y="140535"/>
                </a:lnTo>
                <a:lnTo>
                  <a:pt x="34591" y="141553"/>
                </a:lnTo>
                <a:lnTo>
                  <a:pt x="36324" y="142572"/>
                </a:lnTo>
                <a:lnTo>
                  <a:pt x="38058" y="143507"/>
                </a:lnTo>
                <a:lnTo>
                  <a:pt x="39819" y="144415"/>
                </a:lnTo>
                <a:lnTo>
                  <a:pt x="41608" y="145296"/>
                </a:lnTo>
                <a:lnTo>
                  <a:pt x="43396" y="146149"/>
                </a:lnTo>
                <a:lnTo>
                  <a:pt x="45213" y="146947"/>
                </a:lnTo>
                <a:lnTo>
                  <a:pt x="47029" y="147690"/>
                </a:lnTo>
                <a:lnTo>
                  <a:pt x="48900" y="148433"/>
                </a:lnTo>
                <a:lnTo>
                  <a:pt x="50744" y="149121"/>
                </a:lnTo>
                <a:lnTo>
                  <a:pt x="52643" y="149754"/>
                </a:lnTo>
                <a:lnTo>
                  <a:pt x="54541" y="150387"/>
                </a:lnTo>
                <a:lnTo>
                  <a:pt x="56440" y="150965"/>
                </a:lnTo>
                <a:lnTo>
                  <a:pt x="58339" y="151515"/>
                </a:lnTo>
                <a:lnTo>
                  <a:pt x="60293" y="152038"/>
                </a:lnTo>
                <a:lnTo>
                  <a:pt x="62219" y="152506"/>
                </a:lnTo>
                <a:lnTo>
                  <a:pt x="64173" y="152946"/>
                </a:lnTo>
                <a:lnTo>
                  <a:pt x="66126" y="153359"/>
                </a:lnTo>
                <a:lnTo>
                  <a:pt x="68080" y="153744"/>
                </a:lnTo>
                <a:lnTo>
                  <a:pt x="70062" y="154102"/>
                </a:lnTo>
                <a:lnTo>
                  <a:pt x="72043" y="154432"/>
                </a:lnTo>
                <a:lnTo>
                  <a:pt x="74024" y="154735"/>
                </a:lnTo>
                <a:lnTo>
                  <a:pt x="76006" y="154982"/>
                </a:lnTo>
                <a:lnTo>
                  <a:pt x="78014" y="155230"/>
                </a:lnTo>
                <a:lnTo>
                  <a:pt x="79996" y="155423"/>
                </a:lnTo>
                <a:lnTo>
                  <a:pt x="82005" y="155615"/>
                </a:lnTo>
                <a:lnTo>
                  <a:pt x="83986" y="155753"/>
                </a:lnTo>
                <a:lnTo>
                  <a:pt x="85995" y="155890"/>
                </a:lnTo>
                <a:lnTo>
                  <a:pt x="87976" y="155973"/>
                </a:lnTo>
                <a:lnTo>
                  <a:pt x="89985" y="156055"/>
                </a:lnTo>
                <a:lnTo>
                  <a:pt x="91856" y="156110"/>
                </a:lnTo>
                <a:lnTo>
                  <a:pt x="95599" y="156110"/>
                </a:lnTo>
                <a:lnTo>
                  <a:pt x="97470" y="156083"/>
                </a:lnTo>
                <a:lnTo>
                  <a:pt x="99341" y="156028"/>
                </a:lnTo>
                <a:lnTo>
                  <a:pt x="101240" y="155945"/>
                </a:lnTo>
                <a:lnTo>
                  <a:pt x="103111" y="155835"/>
                </a:lnTo>
                <a:lnTo>
                  <a:pt x="104982" y="155698"/>
                </a:lnTo>
                <a:lnTo>
                  <a:pt x="106854" y="155505"/>
                </a:lnTo>
                <a:lnTo>
                  <a:pt x="108725" y="155312"/>
                </a:lnTo>
                <a:lnTo>
                  <a:pt x="110596" y="155065"/>
                </a:lnTo>
                <a:lnTo>
                  <a:pt x="112467" y="154790"/>
                </a:lnTo>
                <a:lnTo>
                  <a:pt x="114311" y="154487"/>
                </a:lnTo>
                <a:lnTo>
                  <a:pt x="116155" y="154129"/>
                </a:lnTo>
                <a:lnTo>
                  <a:pt x="117971" y="153744"/>
                </a:lnTo>
                <a:lnTo>
                  <a:pt x="119787" y="153331"/>
                </a:lnTo>
                <a:lnTo>
                  <a:pt x="121603" y="152863"/>
                </a:lnTo>
                <a:lnTo>
                  <a:pt x="123392" y="152368"/>
                </a:lnTo>
                <a:lnTo>
                  <a:pt x="125153" y="151845"/>
                </a:lnTo>
                <a:lnTo>
                  <a:pt x="126914" y="151267"/>
                </a:lnTo>
                <a:lnTo>
                  <a:pt x="128648" y="150634"/>
                </a:lnTo>
                <a:lnTo>
                  <a:pt x="130382" y="149974"/>
                </a:lnTo>
                <a:lnTo>
                  <a:pt x="132088" y="149258"/>
                </a:lnTo>
                <a:lnTo>
                  <a:pt x="133766" y="148488"/>
                </a:lnTo>
                <a:lnTo>
                  <a:pt x="135418" y="147690"/>
                </a:lnTo>
                <a:lnTo>
                  <a:pt x="137041" y="146837"/>
                </a:lnTo>
                <a:lnTo>
                  <a:pt x="138637" y="145929"/>
                </a:lnTo>
                <a:lnTo>
                  <a:pt x="140206" y="144993"/>
                </a:lnTo>
                <a:lnTo>
                  <a:pt x="141747" y="143975"/>
                </a:lnTo>
                <a:lnTo>
                  <a:pt x="143260" y="142929"/>
                </a:lnTo>
                <a:lnTo>
                  <a:pt x="144746" y="141829"/>
                </a:lnTo>
                <a:lnTo>
                  <a:pt x="146205" y="140673"/>
                </a:lnTo>
                <a:lnTo>
                  <a:pt x="147168" y="139847"/>
                </a:lnTo>
                <a:lnTo>
                  <a:pt x="148103" y="139022"/>
                </a:lnTo>
                <a:lnTo>
                  <a:pt x="149012" y="138169"/>
                </a:lnTo>
                <a:lnTo>
                  <a:pt x="149892" y="137288"/>
                </a:lnTo>
                <a:lnTo>
                  <a:pt x="150773" y="136407"/>
                </a:lnTo>
                <a:lnTo>
                  <a:pt x="151626" y="135499"/>
                </a:lnTo>
                <a:lnTo>
                  <a:pt x="152451" y="134564"/>
                </a:lnTo>
                <a:lnTo>
                  <a:pt x="153249" y="133628"/>
                </a:lnTo>
                <a:lnTo>
                  <a:pt x="154020" y="132665"/>
                </a:lnTo>
                <a:lnTo>
                  <a:pt x="154763" y="131702"/>
                </a:lnTo>
                <a:lnTo>
                  <a:pt x="155506" y="130684"/>
                </a:lnTo>
                <a:lnTo>
                  <a:pt x="156221" y="129693"/>
                </a:lnTo>
                <a:lnTo>
                  <a:pt x="156909" y="128647"/>
                </a:lnTo>
                <a:lnTo>
                  <a:pt x="157570" y="127629"/>
                </a:lnTo>
                <a:lnTo>
                  <a:pt x="158203" y="126556"/>
                </a:lnTo>
                <a:lnTo>
                  <a:pt x="158836" y="125483"/>
                </a:lnTo>
                <a:lnTo>
                  <a:pt x="159414" y="124410"/>
                </a:lnTo>
                <a:lnTo>
                  <a:pt x="159991" y="123309"/>
                </a:lnTo>
                <a:lnTo>
                  <a:pt x="160542" y="122208"/>
                </a:lnTo>
                <a:lnTo>
                  <a:pt x="161092" y="121080"/>
                </a:lnTo>
                <a:lnTo>
                  <a:pt x="161587" y="119952"/>
                </a:lnTo>
                <a:lnTo>
                  <a:pt x="162083" y="118823"/>
                </a:lnTo>
                <a:lnTo>
                  <a:pt x="162551" y="117668"/>
                </a:lnTo>
                <a:lnTo>
                  <a:pt x="162991" y="116512"/>
                </a:lnTo>
                <a:lnTo>
                  <a:pt x="163404" y="115329"/>
                </a:lnTo>
                <a:lnTo>
                  <a:pt x="163789" y="114145"/>
                </a:lnTo>
                <a:lnTo>
                  <a:pt x="164174" y="112962"/>
                </a:lnTo>
                <a:lnTo>
                  <a:pt x="164532" y="111751"/>
                </a:lnTo>
                <a:lnTo>
                  <a:pt x="164862" y="110540"/>
                </a:lnTo>
                <a:lnTo>
                  <a:pt x="165165" y="109330"/>
                </a:lnTo>
                <a:lnTo>
                  <a:pt x="165468" y="108119"/>
                </a:lnTo>
                <a:lnTo>
                  <a:pt x="165715" y="106881"/>
                </a:lnTo>
                <a:lnTo>
                  <a:pt x="165963" y="105670"/>
                </a:lnTo>
                <a:lnTo>
                  <a:pt x="166183" y="104431"/>
                </a:lnTo>
                <a:lnTo>
                  <a:pt x="166376" y="103166"/>
                </a:lnTo>
                <a:lnTo>
                  <a:pt x="166541" y="101927"/>
                </a:lnTo>
                <a:lnTo>
                  <a:pt x="166706" y="100689"/>
                </a:lnTo>
                <a:lnTo>
                  <a:pt x="166843" y="99423"/>
                </a:lnTo>
                <a:lnTo>
                  <a:pt x="166954" y="98157"/>
                </a:lnTo>
                <a:lnTo>
                  <a:pt x="167036" y="96919"/>
                </a:lnTo>
                <a:lnTo>
                  <a:pt x="167091" y="95653"/>
                </a:lnTo>
                <a:lnTo>
                  <a:pt x="167146" y="94387"/>
                </a:lnTo>
                <a:lnTo>
                  <a:pt x="167174" y="93121"/>
                </a:lnTo>
                <a:lnTo>
                  <a:pt x="167174" y="91856"/>
                </a:lnTo>
                <a:lnTo>
                  <a:pt x="167146" y="90590"/>
                </a:lnTo>
                <a:lnTo>
                  <a:pt x="167091" y="89324"/>
                </a:lnTo>
                <a:lnTo>
                  <a:pt x="167036" y="88058"/>
                </a:lnTo>
                <a:lnTo>
                  <a:pt x="166954" y="86792"/>
                </a:lnTo>
                <a:lnTo>
                  <a:pt x="166843" y="85526"/>
                </a:lnTo>
                <a:lnTo>
                  <a:pt x="166706" y="84261"/>
                </a:lnTo>
                <a:lnTo>
                  <a:pt x="166568" y="83022"/>
                </a:lnTo>
                <a:lnTo>
                  <a:pt x="166376" y="81756"/>
                </a:lnTo>
                <a:lnTo>
                  <a:pt x="166183" y="80518"/>
                </a:lnTo>
                <a:lnTo>
                  <a:pt x="165963" y="79252"/>
                </a:lnTo>
                <a:lnTo>
                  <a:pt x="165715" y="78014"/>
                </a:lnTo>
                <a:lnTo>
                  <a:pt x="165468" y="76776"/>
                </a:lnTo>
                <a:lnTo>
                  <a:pt x="165192" y="75537"/>
                </a:lnTo>
                <a:lnTo>
                  <a:pt x="164890" y="74327"/>
                </a:lnTo>
                <a:lnTo>
                  <a:pt x="164559" y="73116"/>
                </a:lnTo>
                <a:lnTo>
                  <a:pt x="164202" y="71905"/>
                </a:lnTo>
                <a:lnTo>
                  <a:pt x="163844" y="70694"/>
                </a:lnTo>
                <a:lnTo>
                  <a:pt x="163431" y="69483"/>
                </a:lnTo>
                <a:lnTo>
                  <a:pt x="163018" y="68300"/>
                </a:lnTo>
                <a:lnTo>
                  <a:pt x="162578" y="67117"/>
                </a:lnTo>
                <a:lnTo>
                  <a:pt x="162138" y="65989"/>
                </a:lnTo>
                <a:lnTo>
                  <a:pt x="161670" y="64833"/>
                </a:lnTo>
                <a:lnTo>
                  <a:pt x="161175" y="63677"/>
                </a:lnTo>
                <a:lnTo>
                  <a:pt x="160652" y="62494"/>
                </a:lnTo>
                <a:lnTo>
                  <a:pt x="160074" y="61338"/>
                </a:lnTo>
                <a:lnTo>
                  <a:pt x="159496" y="60155"/>
                </a:lnTo>
                <a:lnTo>
                  <a:pt x="158891" y="58971"/>
                </a:lnTo>
                <a:lnTo>
                  <a:pt x="158285" y="57788"/>
                </a:lnTo>
                <a:lnTo>
                  <a:pt x="157625" y="56605"/>
                </a:lnTo>
                <a:lnTo>
                  <a:pt x="156937" y="55422"/>
                </a:lnTo>
                <a:lnTo>
                  <a:pt x="156249" y="54211"/>
                </a:lnTo>
                <a:lnTo>
                  <a:pt x="155506" y="53027"/>
                </a:lnTo>
                <a:lnTo>
                  <a:pt x="154763" y="51817"/>
                </a:lnTo>
                <a:lnTo>
                  <a:pt x="154020" y="50633"/>
                </a:lnTo>
                <a:lnTo>
                  <a:pt x="153222" y="49450"/>
                </a:lnTo>
                <a:lnTo>
                  <a:pt x="152424" y="48239"/>
                </a:lnTo>
                <a:lnTo>
                  <a:pt x="151598" y="47056"/>
                </a:lnTo>
                <a:lnTo>
                  <a:pt x="150745" y="45845"/>
                </a:lnTo>
                <a:lnTo>
                  <a:pt x="149865" y="44662"/>
                </a:lnTo>
                <a:lnTo>
                  <a:pt x="148984" y="43479"/>
                </a:lnTo>
                <a:lnTo>
                  <a:pt x="147168" y="41112"/>
                </a:lnTo>
                <a:lnTo>
                  <a:pt x="145269" y="38773"/>
                </a:lnTo>
                <a:lnTo>
                  <a:pt x="143315" y="36462"/>
                </a:lnTo>
                <a:lnTo>
                  <a:pt x="141306" y="34178"/>
                </a:lnTo>
                <a:lnTo>
                  <a:pt x="139243" y="31921"/>
                </a:lnTo>
                <a:lnTo>
                  <a:pt x="137124" y="29692"/>
                </a:lnTo>
                <a:lnTo>
                  <a:pt x="134977" y="27518"/>
                </a:lnTo>
                <a:lnTo>
                  <a:pt x="132776" y="25399"/>
                </a:lnTo>
                <a:lnTo>
                  <a:pt x="130519" y="23335"/>
                </a:lnTo>
                <a:lnTo>
                  <a:pt x="129391" y="22317"/>
                </a:lnTo>
                <a:lnTo>
                  <a:pt x="128263" y="21327"/>
                </a:lnTo>
                <a:lnTo>
                  <a:pt x="127107" y="20336"/>
                </a:lnTo>
                <a:lnTo>
                  <a:pt x="125951" y="19373"/>
                </a:lnTo>
                <a:lnTo>
                  <a:pt x="124795" y="18437"/>
                </a:lnTo>
                <a:lnTo>
                  <a:pt x="123612" y="17502"/>
                </a:lnTo>
                <a:lnTo>
                  <a:pt x="122429" y="16593"/>
                </a:lnTo>
                <a:lnTo>
                  <a:pt x="121273" y="15685"/>
                </a:lnTo>
                <a:lnTo>
                  <a:pt x="120090" y="14805"/>
                </a:lnTo>
                <a:lnTo>
                  <a:pt x="118879" y="13952"/>
                </a:lnTo>
                <a:lnTo>
                  <a:pt x="117696" y="13126"/>
                </a:lnTo>
                <a:lnTo>
                  <a:pt x="116512" y="12301"/>
                </a:lnTo>
                <a:lnTo>
                  <a:pt x="115302" y="11503"/>
                </a:lnTo>
                <a:lnTo>
                  <a:pt x="114118" y="10732"/>
                </a:lnTo>
                <a:lnTo>
                  <a:pt x="112908" y="9989"/>
                </a:lnTo>
                <a:lnTo>
                  <a:pt x="111724" y="9274"/>
                </a:lnTo>
                <a:lnTo>
                  <a:pt x="110513" y="8586"/>
                </a:lnTo>
                <a:lnTo>
                  <a:pt x="109330" y="7898"/>
                </a:lnTo>
                <a:lnTo>
                  <a:pt x="108119" y="7237"/>
                </a:lnTo>
                <a:lnTo>
                  <a:pt x="106936" y="6632"/>
                </a:lnTo>
                <a:lnTo>
                  <a:pt x="105725" y="6026"/>
                </a:lnTo>
                <a:lnTo>
                  <a:pt x="104542" y="5449"/>
                </a:lnTo>
                <a:lnTo>
                  <a:pt x="103359" y="4926"/>
                </a:lnTo>
                <a:lnTo>
                  <a:pt x="102148" y="4403"/>
                </a:lnTo>
                <a:lnTo>
                  <a:pt x="100992" y="3908"/>
                </a:lnTo>
                <a:lnTo>
                  <a:pt x="99809" y="3467"/>
                </a:lnTo>
                <a:lnTo>
                  <a:pt x="98268" y="2917"/>
                </a:lnTo>
                <a:lnTo>
                  <a:pt x="96754" y="2422"/>
                </a:lnTo>
                <a:lnTo>
                  <a:pt x="95241" y="1954"/>
                </a:lnTo>
                <a:lnTo>
                  <a:pt x="93700" y="1569"/>
                </a:lnTo>
                <a:lnTo>
                  <a:pt x="92186" y="1211"/>
                </a:lnTo>
                <a:lnTo>
                  <a:pt x="90673" y="908"/>
                </a:lnTo>
                <a:lnTo>
                  <a:pt x="89159" y="633"/>
                </a:lnTo>
                <a:lnTo>
                  <a:pt x="87673" y="440"/>
                </a:lnTo>
                <a:lnTo>
                  <a:pt x="86160" y="248"/>
                </a:lnTo>
                <a:lnTo>
                  <a:pt x="84674" y="138"/>
                </a:lnTo>
                <a:lnTo>
                  <a:pt x="83160" y="55"/>
                </a:lnTo>
                <a:lnTo>
                  <a:pt x="81674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dist="57150" dir="2640000" algn="bl" rotWithShape="0">
              <a:schemeClr val="accent3">
                <a:alpha val="1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2" name="Google Shape;1663;p38"/>
          <p:cNvSpPr txBox="1">
            <a:spLocks noGrp="1"/>
          </p:cNvSpPr>
          <p:nvPr>
            <p:ph type="title" idx="14"/>
          </p:nvPr>
        </p:nvSpPr>
        <p:spPr>
          <a:xfrm>
            <a:off x="501102" y="917114"/>
            <a:ext cx="7347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chemeClr val="bg1"/>
                </a:solidFill>
                <a:latin typeface="+mj-lt"/>
              </a:rPr>
              <a:t>01</a:t>
            </a:r>
            <a:endParaRPr sz="2800" b="1">
              <a:solidFill>
                <a:schemeClr val="bg1"/>
              </a:solidFill>
              <a:latin typeface="+mj-lt"/>
            </a:endParaRPr>
          </a:p>
        </p:txBody>
      </p:sp>
      <p:sp>
        <p:nvSpPr>
          <p:cNvPr id="53" name="Google Shape;1664;p38"/>
          <p:cNvSpPr txBox="1">
            <a:spLocks noGrp="1"/>
          </p:cNvSpPr>
          <p:nvPr>
            <p:ph type="title" idx="15"/>
          </p:nvPr>
        </p:nvSpPr>
        <p:spPr>
          <a:xfrm>
            <a:off x="498496" y="3477992"/>
            <a:ext cx="7347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chemeClr val="bg1"/>
                </a:solidFill>
                <a:latin typeface="+mj-lt"/>
              </a:rPr>
              <a:t>03</a:t>
            </a:r>
            <a:endParaRPr sz="2800" b="1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Google Shape;1665;p38"/>
          <p:cNvSpPr txBox="1">
            <a:spLocks noGrp="1"/>
          </p:cNvSpPr>
          <p:nvPr>
            <p:ph type="title" idx="4294967295"/>
          </p:nvPr>
        </p:nvSpPr>
        <p:spPr>
          <a:xfrm>
            <a:off x="533758" y="2196386"/>
            <a:ext cx="7347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chemeClr val="bg1"/>
                </a:solidFill>
                <a:latin typeface="+mj-lt"/>
              </a:rPr>
              <a:t>02</a:t>
            </a:r>
            <a:endParaRPr sz="2800" b="1">
              <a:solidFill>
                <a:schemeClr val="bg1"/>
              </a:solidFill>
              <a:latin typeface="+mj-lt"/>
            </a:endParaRPr>
          </a:p>
        </p:txBody>
      </p:sp>
      <p:sp>
        <p:nvSpPr>
          <p:cNvPr id="55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264996" y="130821"/>
            <a:ext cx="46452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tx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NỘI DUNG BÀI HỌC 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306325" y="795321"/>
            <a:ext cx="6148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b="1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ĐỌC ĐOẠN VĂN VÀ TRẢ LỜI CÂU HỎI</a:t>
            </a:r>
            <a:endParaRPr lang="en-US" sz="2400" b="1" kern="120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338981" y="1741649"/>
            <a:ext cx="56822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b="1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TRAO ĐỔI VỀ NHỮNG ĐIỂM CẦN LƯU Ý KHI VIẾT ĐƠN.</a:t>
            </a:r>
            <a:endParaRPr lang="en-US" sz="2400" b="1" kern="120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338981" y="3347742"/>
            <a:ext cx="5063581" cy="5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b="1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VẬN DỤNG</a:t>
            </a:r>
            <a:endParaRPr lang="en-US" sz="2400" b="1" kern="120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2" grpId="0"/>
      <p:bldP spid="53" grpId="0"/>
      <p:bldP spid="54" grpId="0"/>
      <p:bldP spid="55" grpId="0"/>
      <p:bldP spid="56" grpId="0"/>
      <p:bldP spid="57" grpId="0"/>
      <p:bldP spid="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8" name="Google Shape;1728;p30"/>
          <p:cNvGrpSpPr/>
          <p:nvPr/>
        </p:nvGrpSpPr>
        <p:grpSpPr>
          <a:xfrm flipH="1">
            <a:off x="7478404" y="1737761"/>
            <a:ext cx="1228812" cy="387219"/>
            <a:chOff x="2121608" y="1800326"/>
            <a:chExt cx="569316" cy="179401"/>
          </a:xfrm>
        </p:grpSpPr>
        <p:sp>
          <p:nvSpPr>
            <p:cNvPr id="1729" name="Google Shape;1729;p30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30" name="Google Shape;1730;p30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31" name="Google Shape;1731;p30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32" name="Google Shape;1732;p30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33" name="Google Shape;1733;p30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1734" name="Google Shape;1734;p30"/>
          <p:cNvGrpSpPr/>
          <p:nvPr/>
        </p:nvGrpSpPr>
        <p:grpSpPr>
          <a:xfrm flipH="1">
            <a:off x="6603778" y="680957"/>
            <a:ext cx="734076" cy="231355"/>
            <a:chOff x="2121608" y="1800326"/>
            <a:chExt cx="569316" cy="179401"/>
          </a:xfrm>
        </p:grpSpPr>
        <p:sp>
          <p:nvSpPr>
            <p:cNvPr id="1735" name="Google Shape;1735;p30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36" name="Google Shape;1736;p30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37" name="Google Shape;1737;p30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38" name="Google Shape;1738;p30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39" name="Google Shape;1739;p30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1740" name="Google Shape;1740;p30"/>
          <p:cNvGrpSpPr/>
          <p:nvPr/>
        </p:nvGrpSpPr>
        <p:grpSpPr>
          <a:xfrm flipH="1">
            <a:off x="1938753" y="424332"/>
            <a:ext cx="734076" cy="231355"/>
            <a:chOff x="2121608" y="1800326"/>
            <a:chExt cx="569316" cy="179401"/>
          </a:xfrm>
        </p:grpSpPr>
        <p:sp>
          <p:nvSpPr>
            <p:cNvPr id="1741" name="Google Shape;1741;p30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42" name="Google Shape;1742;p30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43" name="Google Shape;1743;p30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44" name="Google Shape;1744;p30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45" name="Google Shape;1745;p30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1748" name="Google Shape;1748;p30"/>
          <p:cNvSpPr txBox="1">
            <a:spLocks noGrp="1"/>
          </p:cNvSpPr>
          <p:nvPr>
            <p:ph type="title" idx="2"/>
          </p:nvPr>
        </p:nvSpPr>
        <p:spPr>
          <a:xfrm>
            <a:off x="3657600" y="572553"/>
            <a:ext cx="1828800" cy="128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latin typeface="+mj-lt"/>
              </a:rPr>
              <a:t>01</a:t>
            </a:r>
            <a:endParaRPr sz="7200" b="1">
              <a:latin typeface="+mj-lt"/>
            </a:endParaRPr>
          </a:p>
        </p:txBody>
      </p:sp>
      <p:grpSp>
        <p:nvGrpSpPr>
          <p:cNvPr id="1749" name="Google Shape;1749;p30"/>
          <p:cNvGrpSpPr/>
          <p:nvPr/>
        </p:nvGrpSpPr>
        <p:grpSpPr>
          <a:xfrm flipH="1">
            <a:off x="438292" y="1708736"/>
            <a:ext cx="967996" cy="728201"/>
            <a:chOff x="7406627" y="1057149"/>
            <a:chExt cx="967996" cy="728201"/>
          </a:xfrm>
        </p:grpSpPr>
        <p:grpSp>
          <p:nvGrpSpPr>
            <p:cNvPr id="1750" name="Google Shape;1750;p30"/>
            <p:cNvGrpSpPr/>
            <p:nvPr/>
          </p:nvGrpSpPr>
          <p:grpSpPr>
            <a:xfrm>
              <a:off x="7406627" y="1057149"/>
              <a:ext cx="578221" cy="339551"/>
              <a:chOff x="4193127" y="1488149"/>
              <a:chExt cx="578221" cy="339551"/>
            </a:xfrm>
          </p:grpSpPr>
          <p:sp>
            <p:nvSpPr>
              <p:cNvPr id="1751" name="Google Shape;1751;p30"/>
              <p:cNvSpPr/>
              <p:nvPr/>
            </p:nvSpPr>
            <p:spPr>
              <a:xfrm>
                <a:off x="4193127" y="1600933"/>
                <a:ext cx="219079" cy="191726"/>
              </a:xfrm>
              <a:custGeom>
                <a:avLst/>
                <a:gdLst/>
                <a:ahLst/>
                <a:cxnLst/>
                <a:rect l="l" t="t" r="r" b="b"/>
                <a:pathLst>
                  <a:path w="4365" h="3820" extrusionOk="0">
                    <a:moveTo>
                      <a:pt x="1028" y="2435"/>
                    </a:moveTo>
                    <a:cubicBezTo>
                      <a:pt x="914" y="2398"/>
                      <a:pt x="911" y="2307"/>
                      <a:pt x="713" y="2340"/>
                    </a:cubicBezTo>
                    <a:cubicBezTo>
                      <a:pt x="680" y="2347"/>
                      <a:pt x="611" y="2398"/>
                      <a:pt x="571" y="2427"/>
                    </a:cubicBezTo>
                    <a:cubicBezTo>
                      <a:pt x="512" y="2475"/>
                      <a:pt x="439" y="2537"/>
                      <a:pt x="172" y="2548"/>
                    </a:cubicBezTo>
                    <a:cubicBezTo>
                      <a:pt x="1" y="2555"/>
                      <a:pt x="74" y="2625"/>
                      <a:pt x="421" y="2639"/>
                    </a:cubicBezTo>
                    <a:cubicBezTo>
                      <a:pt x="1656" y="2690"/>
                      <a:pt x="885" y="3023"/>
                      <a:pt x="1872" y="3377"/>
                    </a:cubicBezTo>
                    <a:cubicBezTo>
                      <a:pt x="2332" y="3542"/>
                      <a:pt x="2449" y="3228"/>
                      <a:pt x="3301" y="3538"/>
                    </a:cubicBezTo>
                    <a:cubicBezTo>
                      <a:pt x="3491" y="3604"/>
                      <a:pt x="4050" y="3820"/>
                      <a:pt x="4214" y="3666"/>
                    </a:cubicBezTo>
                    <a:cubicBezTo>
                      <a:pt x="3896" y="3648"/>
                      <a:pt x="2109" y="3114"/>
                      <a:pt x="3535" y="3231"/>
                    </a:cubicBezTo>
                    <a:cubicBezTo>
                      <a:pt x="3929" y="3264"/>
                      <a:pt x="4364" y="3582"/>
                      <a:pt x="3768" y="3034"/>
                    </a:cubicBezTo>
                    <a:cubicBezTo>
                      <a:pt x="3597" y="2877"/>
                      <a:pt x="3176" y="2957"/>
                      <a:pt x="2932" y="2964"/>
                    </a:cubicBezTo>
                    <a:cubicBezTo>
                      <a:pt x="3092" y="947"/>
                      <a:pt x="1821" y="1890"/>
                      <a:pt x="2402" y="1386"/>
                    </a:cubicBezTo>
                    <a:cubicBezTo>
                      <a:pt x="2676" y="1148"/>
                      <a:pt x="2789" y="732"/>
                      <a:pt x="2219" y="1349"/>
                    </a:cubicBezTo>
                    <a:cubicBezTo>
                      <a:pt x="2639" y="487"/>
                      <a:pt x="2628" y="746"/>
                      <a:pt x="2175" y="1024"/>
                    </a:cubicBezTo>
                    <a:cubicBezTo>
                      <a:pt x="2464" y="1"/>
                      <a:pt x="2394" y="143"/>
                      <a:pt x="1901" y="1046"/>
                    </a:cubicBezTo>
                    <a:cubicBezTo>
                      <a:pt x="1254" y="2234"/>
                      <a:pt x="1747" y="1525"/>
                      <a:pt x="1864" y="2533"/>
                    </a:cubicBezTo>
                    <a:cubicBezTo>
                      <a:pt x="1916" y="2990"/>
                      <a:pt x="1177" y="2511"/>
                      <a:pt x="1028" y="24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752" name="Google Shape;1752;p30"/>
              <p:cNvSpPr/>
              <p:nvPr/>
            </p:nvSpPr>
            <p:spPr>
              <a:xfrm>
                <a:off x="4385018" y="1488149"/>
                <a:ext cx="219029" cy="281014"/>
              </a:xfrm>
              <a:custGeom>
                <a:avLst/>
                <a:gdLst/>
                <a:ahLst/>
                <a:cxnLst/>
                <a:rect l="l" t="t" r="r" b="b"/>
                <a:pathLst>
                  <a:path w="4364" h="5599" extrusionOk="0">
                    <a:moveTo>
                      <a:pt x="1027" y="2434"/>
                    </a:moveTo>
                    <a:cubicBezTo>
                      <a:pt x="914" y="2401"/>
                      <a:pt x="910" y="2306"/>
                      <a:pt x="713" y="2343"/>
                    </a:cubicBezTo>
                    <a:cubicBezTo>
                      <a:pt x="680" y="2346"/>
                      <a:pt x="611" y="2397"/>
                      <a:pt x="570" y="2430"/>
                    </a:cubicBezTo>
                    <a:cubicBezTo>
                      <a:pt x="512" y="2478"/>
                      <a:pt x="439" y="2536"/>
                      <a:pt x="172" y="2547"/>
                    </a:cubicBezTo>
                    <a:cubicBezTo>
                      <a:pt x="0" y="2555"/>
                      <a:pt x="73" y="2624"/>
                      <a:pt x="421" y="2639"/>
                    </a:cubicBezTo>
                    <a:cubicBezTo>
                      <a:pt x="1488" y="2683"/>
                      <a:pt x="1056" y="2938"/>
                      <a:pt x="1561" y="3238"/>
                    </a:cubicBezTo>
                    <a:cubicBezTo>
                      <a:pt x="1265" y="3600"/>
                      <a:pt x="998" y="3114"/>
                      <a:pt x="1199" y="4217"/>
                    </a:cubicBezTo>
                    <a:cubicBezTo>
                      <a:pt x="1246" y="4481"/>
                      <a:pt x="1521" y="5599"/>
                      <a:pt x="1568" y="4813"/>
                    </a:cubicBezTo>
                    <a:cubicBezTo>
                      <a:pt x="1572" y="4711"/>
                      <a:pt x="1579" y="4583"/>
                      <a:pt x="1586" y="4429"/>
                    </a:cubicBezTo>
                    <a:cubicBezTo>
                      <a:pt x="1930" y="4835"/>
                      <a:pt x="1860" y="5087"/>
                      <a:pt x="1729" y="4133"/>
                    </a:cubicBezTo>
                    <a:cubicBezTo>
                      <a:pt x="2080" y="4901"/>
                      <a:pt x="2098" y="4470"/>
                      <a:pt x="1912" y="4155"/>
                    </a:cubicBezTo>
                    <a:cubicBezTo>
                      <a:pt x="1568" y="3578"/>
                      <a:pt x="2233" y="4506"/>
                      <a:pt x="2723" y="3399"/>
                    </a:cubicBezTo>
                    <a:cubicBezTo>
                      <a:pt x="2873" y="3410"/>
                      <a:pt x="3055" y="3450"/>
                      <a:pt x="3300" y="3538"/>
                    </a:cubicBezTo>
                    <a:cubicBezTo>
                      <a:pt x="3490" y="3607"/>
                      <a:pt x="4050" y="3819"/>
                      <a:pt x="4214" y="3666"/>
                    </a:cubicBezTo>
                    <a:cubicBezTo>
                      <a:pt x="3896" y="3651"/>
                      <a:pt x="2109" y="3117"/>
                      <a:pt x="3534" y="3234"/>
                    </a:cubicBezTo>
                    <a:cubicBezTo>
                      <a:pt x="3929" y="3264"/>
                      <a:pt x="4364" y="3582"/>
                      <a:pt x="3768" y="3037"/>
                    </a:cubicBezTo>
                    <a:cubicBezTo>
                      <a:pt x="3596" y="2876"/>
                      <a:pt x="3176" y="2960"/>
                      <a:pt x="2931" y="2968"/>
                    </a:cubicBezTo>
                    <a:cubicBezTo>
                      <a:pt x="3092" y="950"/>
                      <a:pt x="1820" y="1890"/>
                      <a:pt x="2401" y="1385"/>
                    </a:cubicBezTo>
                    <a:cubicBezTo>
                      <a:pt x="2675" y="1148"/>
                      <a:pt x="2789" y="731"/>
                      <a:pt x="2219" y="1352"/>
                    </a:cubicBezTo>
                    <a:cubicBezTo>
                      <a:pt x="2639" y="486"/>
                      <a:pt x="2628" y="746"/>
                      <a:pt x="2175" y="1023"/>
                    </a:cubicBezTo>
                    <a:cubicBezTo>
                      <a:pt x="2463" y="0"/>
                      <a:pt x="2390" y="143"/>
                      <a:pt x="1901" y="1045"/>
                    </a:cubicBezTo>
                    <a:cubicBezTo>
                      <a:pt x="1254" y="2233"/>
                      <a:pt x="1747" y="1528"/>
                      <a:pt x="1860" y="2533"/>
                    </a:cubicBezTo>
                    <a:cubicBezTo>
                      <a:pt x="1915" y="2990"/>
                      <a:pt x="1177" y="2514"/>
                      <a:pt x="1027" y="24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753" name="Google Shape;1753;p30"/>
              <p:cNvSpPr/>
              <p:nvPr/>
            </p:nvSpPr>
            <p:spPr>
              <a:xfrm>
                <a:off x="4624944" y="1713367"/>
                <a:ext cx="146404" cy="114333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2278" extrusionOk="0">
                    <a:moveTo>
                      <a:pt x="640" y="1737"/>
                    </a:moveTo>
                    <a:cubicBezTo>
                      <a:pt x="563" y="1729"/>
                      <a:pt x="549" y="1667"/>
                      <a:pt x="428" y="1715"/>
                    </a:cubicBezTo>
                    <a:cubicBezTo>
                      <a:pt x="410" y="1726"/>
                      <a:pt x="370" y="1766"/>
                      <a:pt x="348" y="1792"/>
                    </a:cubicBezTo>
                    <a:cubicBezTo>
                      <a:pt x="315" y="1828"/>
                      <a:pt x="278" y="1876"/>
                      <a:pt x="110" y="1916"/>
                    </a:cubicBezTo>
                    <a:cubicBezTo>
                      <a:pt x="0" y="1941"/>
                      <a:pt x="55" y="1978"/>
                      <a:pt x="278" y="1941"/>
                    </a:cubicBezTo>
                    <a:cubicBezTo>
                      <a:pt x="1075" y="1821"/>
                      <a:pt x="625" y="2128"/>
                      <a:pt x="1298" y="2230"/>
                    </a:cubicBezTo>
                    <a:cubicBezTo>
                      <a:pt x="1612" y="2278"/>
                      <a:pt x="1649" y="2062"/>
                      <a:pt x="2233" y="2153"/>
                    </a:cubicBezTo>
                    <a:cubicBezTo>
                      <a:pt x="2361" y="2172"/>
                      <a:pt x="2745" y="2237"/>
                      <a:pt x="2833" y="2121"/>
                    </a:cubicBezTo>
                    <a:cubicBezTo>
                      <a:pt x="2624" y="2150"/>
                      <a:pt x="1418" y="2033"/>
                      <a:pt x="2343" y="1927"/>
                    </a:cubicBezTo>
                    <a:cubicBezTo>
                      <a:pt x="2599" y="1898"/>
                      <a:pt x="2917" y="2047"/>
                      <a:pt x="2467" y="1773"/>
                    </a:cubicBezTo>
                    <a:cubicBezTo>
                      <a:pt x="2336" y="1693"/>
                      <a:pt x="2080" y="1799"/>
                      <a:pt x="1923" y="1835"/>
                    </a:cubicBezTo>
                    <a:cubicBezTo>
                      <a:pt x="1773" y="527"/>
                      <a:pt x="1079" y="1287"/>
                      <a:pt x="1386" y="893"/>
                    </a:cubicBezTo>
                    <a:cubicBezTo>
                      <a:pt x="1532" y="706"/>
                      <a:pt x="1550" y="425"/>
                      <a:pt x="1265" y="893"/>
                    </a:cubicBezTo>
                    <a:cubicBezTo>
                      <a:pt x="1422" y="290"/>
                      <a:pt x="1448" y="454"/>
                      <a:pt x="1195" y="692"/>
                    </a:cubicBezTo>
                    <a:cubicBezTo>
                      <a:pt x="1250" y="1"/>
                      <a:pt x="1221" y="100"/>
                      <a:pt x="1024" y="739"/>
                    </a:cubicBezTo>
                    <a:cubicBezTo>
                      <a:pt x="761" y="1580"/>
                      <a:pt x="987" y="1064"/>
                      <a:pt x="1185" y="1693"/>
                    </a:cubicBezTo>
                    <a:cubicBezTo>
                      <a:pt x="1276" y="1978"/>
                      <a:pt x="746" y="1766"/>
                      <a:pt x="640" y="173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grpSp>
          <p:nvGrpSpPr>
            <p:cNvPr id="1754" name="Google Shape;1754;p30"/>
            <p:cNvGrpSpPr/>
            <p:nvPr/>
          </p:nvGrpSpPr>
          <p:grpSpPr>
            <a:xfrm>
              <a:off x="7796402" y="1445799"/>
              <a:ext cx="578221" cy="339551"/>
              <a:chOff x="4193127" y="1488149"/>
              <a:chExt cx="578221" cy="339551"/>
            </a:xfrm>
          </p:grpSpPr>
          <p:sp>
            <p:nvSpPr>
              <p:cNvPr id="1755" name="Google Shape;1755;p30"/>
              <p:cNvSpPr/>
              <p:nvPr/>
            </p:nvSpPr>
            <p:spPr>
              <a:xfrm>
                <a:off x="4193127" y="1600933"/>
                <a:ext cx="219079" cy="191726"/>
              </a:xfrm>
              <a:custGeom>
                <a:avLst/>
                <a:gdLst/>
                <a:ahLst/>
                <a:cxnLst/>
                <a:rect l="l" t="t" r="r" b="b"/>
                <a:pathLst>
                  <a:path w="4365" h="3820" extrusionOk="0">
                    <a:moveTo>
                      <a:pt x="1028" y="2435"/>
                    </a:moveTo>
                    <a:cubicBezTo>
                      <a:pt x="914" y="2398"/>
                      <a:pt x="911" y="2307"/>
                      <a:pt x="713" y="2340"/>
                    </a:cubicBezTo>
                    <a:cubicBezTo>
                      <a:pt x="680" y="2347"/>
                      <a:pt x="611" y="2398"/>
                      <a:pt x="571" y="2427"/>
                    </a:cubicBezTo>
                    <a:cubicBezTo>
                      <a:pt x="512" y="2475"/>
                      <a:pt x="439" y="2537"/>
                      <a:pt x="172" y="2548"/>
                    </a:cubicBezTo>
                    <a:cubicBezTo>
                      <a:pt x="1" y="2555"/>
                      <a:pt x="74" y="2625"/>
                      <a:pt x="421" y="2639"/>
                    </a:cubicBezTo>
                    <a:cubicBezTo>
                      <a:pt x="1656" y="2690"/>
                      <a:pt x="885" y="3023"/>
                      <a:pt x="1872" y="3377"/>
                    </a:cubicBezTo>
                    <a:cubicBezTo>
                      <a:pt x="2332" y="3542"/>
                      <a:pt x="2449" y="3228"/>
                      <a:pt x="3301" y="3538"/>
                    </a:cubicBezTo>
                    <a:cubicBezTo>
                      <a:pt x="3491" y="3604"/>
                      <a:pt x="4050" y="3820"/>
                      <a:pt x="4214" y="3666"/>
                    </a:cubicBezTo>
                    <a:cubicBezTo>
                      <a:pt x="3896" y="3648"/>
                      <a:pt x="2109" y="3114"/>
                      <a:pt x="3535" y="3231"/>
                    </a:cubicBezTo>
                    <a:cubicBezTo>
                      <a:pt x="3929" y="3264"/>
                      <a:pt x="4364" y="3582"/>
                      <a:pt x="3768" y="3034"/>
                    </a:cubicBezTo>
                    <a:cubicBezTo>
                      <a:pt x="3597" y="2877"/>
                      <a:pt x="3176" y="2957"/>
                      <a:pt x="2932" y="2964"/>
                    </a:cubicBezTo>
                    <a:cubicBezTo>
                      <a:pt x="3092" y="947"/>
                      <a:pt x="1821" y="1890"/>
                      <a:pt x="2402" y="1386"/>
                    </a:cubicBezTo>
                    <a:cubicBezTo>
                      <a:pt x="2676" y="1148"/>
                      <a:pt x="2789" y="732"/>
                      <a:pt x="2219" y="1349"/>
                    </a:cubicBezTo>
                    <a:cubicBezTo>
                      <a:pt x="2639" y="487"/>
                      <a:pt x="2628" y="746"/>
                      <a:pt x="2175" y="1024"/>
                    </a:cubicBezTo>
                    <a:cubicBezTo>
                      <a:pt x="2464" y="1"/>
                      <a:pt x="2394" y="143"/>
                      <a:pt x="1901" y="1046"/>
                    </a:cubicBezTo>
                    <a:cubicBezTo>
                      <a:pt x="1254" y="2234"/>
                      <a:pt x="1747" y="1525"/>
                      <a:pt x="1864" y="2533"/>
                    </a:cubicBezTo>
                    <a:cubicBezTo>
                      <a:pt x="1916" y="2990"/>
                      <a:pt x="1177" y="2511"/>
                      <a:pt x="1028" y="243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756" name="Google Shape;1756;p30"/>
              <p:cNvSpPr/>
              <p:nvPr/>
            </p:nvSpPr>
            <p:spPr>
              <a:xfrm>
                <a:off x="4385018" y="1488149"/>
                <a:ext cx="219029" cy="281014"/>
              </a:xfrm>
              <a:custGeom>
                <a:avLst/>
                <a:gdLst/>
                <a:ahLst/>
                <a:cxnLst/>
                <a:rect l="l" t="t" r="r" b="b"/>
                <a:pathLst>
                  <a:path w="4364" h="5599" extrusionOk="0">
                    <a:moveTo>
                      <a:pt x="1027" y="2434"/>
                    </a:moveTo>
                    <a:cubicBezTo>
                      <a:pt x="914" y="2401"/>
                      <a:pt x="910" y="2306"/>
                      <a:pt x="713" y="2343"/>
                    </a:cubicBezTo>
                    <a:cubicBezTo>
                      <a:pt x="680" y="2346"/>
                      <a:pt x="611" y="2397"/>
                      <a:pt x="570" y="2430"/>
                    </a:cubicBezTo>
                    <a:cubicBezTo>
                      <a:pt x="512" y="2478"/>
                      <a:pt x="439" y="2536"/>
                      <a:pt x="172" y="2547"/>
                    </a:cubicBezTo>
                    <a:cubicBezTo>
                      <a:pt x="0" y="2555"/>
                      <a:pt x="73" y="2624"/>
                      <a:pt x="421" y="2639"/>
                    </a:cubicBezTo>
                    <a:cubicBezTo>
                      <a:pt x="1488" y="2683"/>
                      <a:pt x="1056" y="2938"/>
                      <a:pt x="1561" y="3238"/>
                    </a:cubicBezTo>
                    <a:cubicBezTo>
                      <a:pt x="1265" y="3600"/>
                      <a:pt x="998" y="3114"/>
                      <a:pt x="1199" y="4217"/>
                    </a:cubicBezTo>
                    <a:cubicBezTo>
                      <a:pt x="1246" y="4481"/>
                      <a:pt x="1521" y="5599"/>
                      <a:pt x="1568" y="4813"/>
                    </a:cubicBezTo>
                    <a:cubicBezTo>
                      <a:pt x="1572" y="4711"/>
                      <a:pt x="1579" y="4583"/>
                      <a:pt x="1586" y="4429"/>
                    </a:cubicBezTo>
                    <a:cubicBezTo>
                      <a:pt x="1930" y="4835"/>
                      <a:pt x="1860" y="5087"/>
                      <a:pt x="1729" y="4133"/>
                    </a:cubicBezTo>
                    <a:cubicBezTo>
                      <a:pt x="2080" y="4901"/>
                      <a:pt x="2098" y="4470"/>
                      <a:pt x="1912" y="4155"/>
                    </a:cubicBezTo>
                    <a:cubicBezTo>
                      <a:pt x="1568" y="3578"/>
                      <a:pt x="2233" y="4506"/>
                      <a:pt x="2723" y="3399"/>
                    </a:cubicBezTo>
                    <a:cubicBezTo>
                      <a:pt x="2873" y="3410"/>
                      <a:pt x="3055" y="3450"/>
                      <a:pt x="3300" y="3538"/>
                    </a:cubicBezTo>
                    <a:cubicBezTo>
                      <a:pt x="3490" y="3607"/>
                      <a:pt x="4050" y="3819"/>
                      <a:pt x="4214" y="3666"/>
                    </a:cubicBezTo>
                    <a:cubicBezTo>
                      <a:pt x="3896" y="3651"/>
                      <a:pt x="2109" y="3117"/>
                      <a:pt x="3534" y="3234"/>
                    </a:cubicBezTo>
                    <a:cubicBezTo>
                      <a:pt x="3929" y="3264"/>
                      <a:pt x="4364" y="3582"/>
                      <a:pt x="3768" y="3037"/>
                    </a:cubicBezTo>
                    <a:cubicBezTo>
                      <a:pt x="3596" y="2876"/>
                      <a:pt x="3176" y="2960"/>
                      <a:pt x="2931" y="2968"/>
                    </a:cubicBezTo>
                    <a:cubicBezTo>
                      <a:pt x="3092" y="950"/>
                      <a:pt x="1820" y="1890"/>
                      <a:pt x="2401" y="1385"/>
                    </a:cubicBezTo>
                    <a:cubicBezTo>
                      <a:pt x="2675" y="1148"/>
                      <a:pt x="2789" y="731"/>
                      <a:pt x="2219" y="1352"/>
                    </a:cubicBezTo>
                    <a:cubicBezTo>
                      <a:pt x="2639" y="486"/>
                      <a:pt x="2628" y="746"/>
                      <a:pt x="2175" y="1023"/>
                    </a:cubicBezTo>
                    <a:cubicBezTo>
                      <a:pt x="2463" y="0"/>
                      <a:pt x="2390" y="143"/>
                      <a:pt x="1901" y="1045"/>
                    </a:cubicBezTo>
                    <a:cubicBezTo>
                      <a:pt x="1254" y="2233"/>
                      <a:pt x="1747" y="1528"/>
                      <a:pt x="1860" y="2533"/>
                    </a:cubicBezTo>
                    <a:cubicBezTo>
                      <a:pt x="1915" y="2990"/>
                      <a:pt x="1177" y="2514"/>
                      <a:pt x="1027" y="24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757" name="Google Shape;1757;p30"/>
              <p:cNvSpPr/>
              <p:nvPr/>
            </p:nvSpPr>
            <p:spPr>
              <a:xfrm>
                <a:off x="4624944" y="1713367"/>
                <a:ext cx="146404" cy="114333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2278" extrusionOk="0">
                    <a:moveTo>
                      <a:pt x="640" y="1737"/>
                    </a:moveTo>
                    <a:cubicBezTo>
                      <a:pt x="563" y="1729"/>
                      <a:pt x="549" y="1667"/>
                      <a:pt x="428" y="1715"/>
                    </a:cubicBezTo>
                    <a:cubicBezTo>
                      <a:pt x="410" y="1726"/>
                      <a:pt x="370" y="1766"/>
                      <a:pt x="348" y="1792"/>
                    </a:cubicBezTo>
                    <a:cubicBezTo>
                      <a:pt x="315" y="1828"/>
                      <a:pt x="278" y="1876"/>
                      <a:pt x="110" y="1916"/>
                    </a:cubicBezTo>
                    <a:cubicBezTo>
                      <a:pt x="0" y="1941"/>
                      <a:pt x="55" y="1978"/>
                      <a:pt x="278" y="1941"/>
                    </a:cubicBezTo>
                    <a:cubicBezTo>
                      <a:pt x="1075" y="1821"/>
                      <a:pt x="625" y="2128"/>
                      <a:pt x="1298" y="2230"/>
                    </a:cubicBezTo>
                    <a:cubicBezTo>
                      <a:pt x="1612" y="2278"/>
                      <a:pt x="1649" y="2062"/>
                      <a:pt x="2233" y="2153"/>
                    </a:cubicBezTo>
                    <a:cubicBezTo>
                      <a:pt x="2361" y="2172"/>
                      <a:pt x="2745" y="2237"/>
                      <a:pt x="2833" y="2121"/>
                    </a:cubicBezTo>
                    <a:cubicBezTo>
                      <a:pt x="2624" y="2150"/>
                      <a:pt x="1418" y="2033"/>
                      <a:pt x="2343" y="1927"/>
                    </a:cubicBezTo>
                    <a:cubicBezTo>
                      <a:pt x="2599" y="1898"/>
                      <a:pt x="2917" y="2047"/>
                      <a:pt x="2467" y="1773"/>
                    </a:cubicBezTo>
                    <a:cubicBezTo>
                      <a:pt x="2336" y="1693"/>
                      <a:pt x="2080" y="1799"/>
                      <a:pt x="1923" y="1835"/>
                    </a:cubicBezTo>
                    <a:cubicBezTo>
                      <a:pt x="1773" y="527"/>
                      <a:pt x="1079" y="1287"/>
                      <a:pt x="1386" y="893"/>
                    </a:cubicBezTo>
                    <a:cubicBezTo>
                      <a:pt x="1532" y="706"/>
                      <a:pt x="1550" y="425"/>
                      <a:pt x="1265" y="893"/>
                    </a:cubicBezTo>
                    <a:cubicBezTo>
                      <a:pt x="1422" y="290"/>
                      <a:pt x="1448" y="454"/>
                      <a:pt x="1195" y="692"/>
                    </a:cubicBezTo>
                    <a:cubicBezTo>
                      <a:pt x="1250" y="1"/>
                      <a:pt x="1221" y="100"/>
                      <a:pt x="1024" y="739"/>
                    </a:cubicBezTo>
                    <a:cubicBezTo>
                      <a:pt x="761" y="1580"/>
                      <a:pt x="987" y="1064"/>
                      <a:pt x="1185" y="1693"/>
                    </a:cubicBezTo>
                    <a:cubicBezTo>
                      <a:pt x="1276" y="1978"/>
                      <a:pt x="746" y="1766"/>
                      <a:pt x="640" y="173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p:sp>
        <p:nvSpPr>
          <p:cNvPr id="34" name="Rectangle 33"/>
          <p:cNvSpPr/>
          <p:nvPr/>
        </p:nvSpPr>
        <p:spPr>
          <a:xfrm>
            <a:off x="2084400" y="1658926"/>
            <a:ext cx="4962187" cy="16516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3600" b="1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ĐỌC ĐOẠN VĂN VÀ TRẢ LỜI CÂU HỎI</a:t>
            </a:r>
            <a:endParaRPr lang="en-US" sz="3600" b="1" kern="120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2" name="Google Shape;1792;p32"/>
          <p:cNvGrpSpPr/>
          <p:nvPr/>
        </p:nvGrpSpPr>
        <p:grpSpPr>
          <a:xfrm>
            <a:off x="7971301" y="573838"/>
            <a:ext cx="908401" cy="286252"/>
            <a:chOff x="2121608" y="1800326"/>
            <a:chExt cx="569316" cy="179401"/>
          </a:xfrm>
        </p:grpSpPr>
        <p:sp>
          <p:nvSpPr>
            <p:cNvPr id="1793" name="Google Shape;1793;p32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32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32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32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32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98" name="Google Shape;1798;p32"/>
          <p:cNvGrpSpPr/>
          <p:nvPr/>
        </p:nvGrpSpPr>
        <p:grpSpPr>
          <a:xfrm>
            <a:off x="7624364" y="219901"/>
            <a:ext cx="542672" cy="171023"/>
            <a:chOff x="2121608" y="1800326"/>
            <a:chExt cx="569316" cy="179401"/>
          </a:xfrm>
        </p:grpSpPr>
        <p:sp>
          <p:nvSpPr>
            <p:cNvPr id="1799" name="Google Shape;1799;p32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32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32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32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32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72538" y="225953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3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BÀI TẬP 1 </a:t>
            </a:r>
          </a:p>
        </p:txBody>
      </p:sp>
      <p:sp>
        <p:nvSpPr>
          <p:cNvPr id="8" name="Rectangle 7"/>
          <p:cNvSpPr/>
          <p:nvPr/>
        </p:nvSpPr>
        <p:spPr>
          <a:xfrm>
            <a:off x="499561" y="955944"/>
            <a:ext cx="62440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SG" sz="2400" b="1" kern="1200">
                <a:solidFill>
                  <a:schemeClr val="tx1">
                    <a:lumMod val="50000"/>
                  </a:schemeClr>
                </a:solidFill>
                <a:latin typeface="+mj-lt"/>
                <a:ea typeface="+mn-ea"/>
                <a:cs typeface="Arial" panose="020B0604020202020204" pitchFamily="34" charset="0"/>
              </a:rPr>
              <a:t>Đọc đoạn văn dưới đây và trả lời câu hỏi.</a:t>
            </a:r>
            <a:endParaRPr lang="en-US" sz="2400" b="1" kern="120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9561" y="1513463"/>
            <a:ext cx="819350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a. Đơn trên được viết nhằm mục đích gì?</a:t>
            </a:r>
            <a:br>
              <a:rPr lang="vi-VN" sz="2200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</a:br>
            <a:r>
              <a:rPr lang="vi-VN" sz="2200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b. Đơn do ai viết? Đơn được gửi cho ai?</a:t>
            </a:r>
            <a:br>
              <a:rPr lang="vi-VN" sz="2200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</a:br>
            <a:r>
              <a:rPr lang="vi-VN" sz="2200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c. Người viết đã trình bày những gì trong đơn?</a:t>
            </a:r>
            <a:br>
              <a:rPr lang="vi-VN" sz="2200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</a:br>
            <a:r>
              <a:rPr lang="vi-VN" sz="2200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d. Đơn gồm có những mục nào? Nêu cách sắp xếp các mục đó</a:t>
            </a:r>
            <a:r>
              <a:rPr lang="en-US" sz="2200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0658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2" name="Google Shape;1792;p32"/>
          <p:cNvGrpSpPr/>
          <p:nvPr/>
        </p:nvGrpSpPr>
        <p:grpSpPr>
          <a:xfrm>
            <a:off x="7971301" y="573838"/>
            <a:ext cx="908401" cy="286252"/>
            <a:chOff x="2121608" y="1800326"/>
            <a:chExt cx="569316" cy="179401"/>
          </a:xfrm>
        </p:grpSpPr>
        <p:sp>
          <p:nvSpPr>
            <p:cNvPr id="1793" name="Google Shape;1793;p32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32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32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32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32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98" name="Google Shape;1798;p32"/>
          <p:cNvGrpSpPr/>
          <p:nvPr/>
        </p:nvGrpSpPr>
        <p:grpSpPr>
          <a:xfrm>
            <a:off x="7624364" y="219901"/>
            <a:ext cx="542672" cy="171023"/>
            <a:chOff x="2121608" y="1800326"/>
            <a:chExt cx="569316" cy="179401"/>
          </a:xfrm>
        </p:grpSpPr>
        <p:sp>
          <p:nvSpPr>
            <p:cNvPr id="1799" name="Google Shape;1799;p32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32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32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32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32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72538" y="225953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3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BÀI TẬP 1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6041" y="1048657"/>
            <a:ext cx="5524033" cy="375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969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2" name="Google Shape;1792;p32"/>
          <p:cNvGrpSpPr/>
          <p:nvPr/>
        </p:nvGrpSpPr>
        <p:grpSpPr>
          <a:xfrm>
            <a:off x="7971301" y="573838"/>
            <a:ext cx="908401" cy="286252"/>
            <a:chOff x="2121608" y="1800326"/>
            <a:chExt cx="569316" cy="179401"/>
          </a:xfrm>
        </p:grpSpPr>
        <p:sp>
          <p:nvSpPr>
            <p:cNvPr id="1793" name="Google Shape;1793;p32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32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32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32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32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98" name="Google Shape;1798;p32"/>
          <p:cNvGrpSpPr/>
          <p:nvPr/>
        </p:nvGrpSpPr>
        <p:grpSpPr>
          <a:xfrm>
            <a:off x="7624364" y="219901"/>
            <a:ext cx="542672" cy="171023"/>
            <a:chOff x="2121608" y="1800326"/>
            <a:chExt cx="569316" cy="179401"/>
          </a:xfrm>
        </p:grpSpPr>
        <p:sp>
          <p:nvSpPr>
            <p:cNvPr id="1799" name="Google Shape;1799;p32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32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32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32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32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72538" y="225953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3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BÀI TẬP 1 </a:t>
            </a:r>
          </a:p>
        </p:txBody>
      </p:sp>
      <p:sp>
        <p:nvSpPr>
          <p:cNvPr id="16" name="Oval 15"/>
          <p:cNvSpPr/>
          <p:nvPr/>
        </p:nvSpPr>
        <p:spPr>
          <a:xfrm>
            <a:off x="8262255" y="240670"/>
            <a:ext cx="697832" cy="697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/>
              <a:t>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98619" y="1002376"/>
            <a:ext cx="7189335" cy="765371"/>
          </a:xfrm>
          <a:prstGeom prst="roundRect">
            <a:avLst/>
          </a:prstGeom>
          <a:solidFill>
            <a:srgbClr val="FFFF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12428" y="1055198"/>
            <a:ext cx="8659298" cy="577850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vi-VN" sz="240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Đơn trên được viết nhằm mục đích gì?</a:t>
            </a:r>
          </a:p>
        </p:txBody>
      </p:sp>
      <p:sp>
        <p:nvSpPr>
          <p:cNvPr id="2" name="Rectangle 1"/>
          <p:cNvSpPr/>
          <p:nvPr/>
        </p:nvSpPr>
        <p:spPr>
          <a:xfrm>
            <a:off x="998620" y="2605781"/>
            <a:ext cx="7208587" cy="1131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Đơn trên được viết nhằm mục đích xin được tham gia Câu lạc bộ Sáng tạo.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659791" y="1897839"/>
            <a:ext cx="5964573" cy="5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u="sng">
                <a:solidFill>
                  <a:schemeClr val="tx1"/>
                </a:solidFill>
                <a:latin typeface="+mn-lt"/>
                <a:ea typeface="SimSun" panose="02010600030101010101" pitchFamily="2" charset="-122"/>
              </a:rPr>
              <a:t>Đáp án:</a:t>
            </a:r>
            <a:r>
              <a:rPr lang="vi-VN" sz="2400" b="1" u="sng">
                <a:solidFill>
                  <a:schemeClr val="tx1"/>
                </a:solidFill>
                <a:latin typeface="+mn-lt"/>
                <a:ea typeface="SimSun" panose="02010600030101010101" pitchFamily="2" charset="-122"/>
              </a:rPr>
              <a:t> </a:t>
            </a:r>
            <a:endParaRPr lang="en-US" sz="2400" b="1" u="sng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03615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2" name="Google Shape;1792;p32"/>
          <p:cNvGrpSpPr/>
          <p:nvPr/>
        </p:nvGrpSpPr>
        <p:grpSpPr>
          <a:xfrm>
            <a:off x="7971301" y="573838"/>
            <a:ext cx="908401" cy="286252"/>
            <a:chOff x="2121608" y="1800326"/>
            <a:chExt cx="569316" cy="179401"/>
          </a:xfrm>
        </p:grpSpPr>
        <p:sp>
          <p:nvSpPr>
            <p:cNvPr id="1793" name="Google Shape;1793;p32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32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32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32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32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98" name="Google Shape;1798;p32"/>
          <p:cNvGrpSpPr/>
          <p:nvPr/>
        </p:nvGrpSpPr>
        <p:grpSpPr>
          <a:xfrm>
            <a:off x="7624364" y="219901"/>
            <a:ext cx="542672" cy="171023"/>
            <a:chOff x="2121608" y="1800326"/>
            <a:chExt cx="569316" cy="179401"/>
          </a:xfrm>
        </p:grpSpPr>
        <p:sp>
          <p:nvSpPr>
            <p:cNvPr id="1799" name="Google Shape;1799;p32"/>
            <p:cNvSpPr/>
            <p:nvPr/>
          </p:nvSpPr>
          <p:spPr>
            <a:xfrm>
              <a:off x="2121608" y="1800326"/>
              <a:ext cx="569316" cy="179401"/>
            </a:xfrm>
            <a:custGeom>
              <a:avLst/>
              <a:gdLst/>
              <a:ahLst/>
              <a:cxnLst/>
              <a:rect l="l" t="t" r="r" b="b"/>
              <a:pathLst>
                <a:path w="13376" h="4215" extrusionOk="0">
                  <a:moveTo>
                    <a:pt x="12846" y="4214"/>
                  </a:moveTo>
                  <a:lnTo>
                    <a:pt x="0" y="4214"/>
                  </a:lnTo>
                  <a:cubicBezTo>
                    <a:pt x="0" y="4214"/>
                    <a:pt x="859" y="2800"/>
                    <a:pt x="1762" y="2720"/>
                  </a:cubicBezTo>
                  <a:cubicBezTo>
                    <a:pt x="2661" y="2639"/>
                    <a:pt x="3234" y="3151"/>
                    <a:pt x="3234" y="3151"/>
                  </a:cubicBezTo>
                  <a:cubicBezTo>
                    <a:pt x="3234" y="3151"/>
                    <a:pt x="2354" y="655"/>
                    <a:pt x="3684" y="469"/>
                  </a:cubicBezTo>
                  <a:cubicBezTo>
                    <a:pt x="5010" y="286"/>
                    <a:pt x="5646" y="3027"/>
                    <a:pt x="5646" y="3027"/>
                  </a:cubicBezTo>
                  <a:cubicBezTo>
                    <a:pt x="5646" y="3027"/>
                    <a:pt x="4992" y="1"/>
                    <a:pt x="6586" y="19"/>
                  </a:cubicBezTo>
                  <a:cubicBezTo>
                    <a:pt x="8183" y="41"/>
                    <a:pt x="8303" y="2453"/>
                    <a:pt x="8303" y="2453"/>
                  </a:cubicBezTo>
                  <a:cubicBezTo>
                    <a:pt x="8303" y="2453"/>
                    <a:pt x="8979" y="593"/>
                    <a:pt x="9838" y="797"/>
                  </a:cubicBezTo>
                  <a:cubicBezTo>
                    <a:pt x="10697" y="1002"/>
                    <a:pt x="10310" y="2822"/>
                    <a:pt x="10310" y="2822"/>
                  </a:cubicBezTo>
                  <a:cubicBezTo>
                    <a:pt x="10310" y="2822"/>
                    <a:pt x="13376" y="2128"/>
                    <a:pt x="12846" y="42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32"/>
            <p:cNvSpPr/>
            <p:nvPr/>
          </p:nvSpPr>
          <p:spPr>
            <a:xfrm>
              <a:off x="2366270" y="1818842"/>
              <a:ext cx="22601" cy="107853"/>
            </a:xfrm>
            <a:custGeom>
              <a:avLst/>
              <a:gdLst/>
              <a:ahLst/>
              <a:cxnLst/>
              <a:rect l="l" t="t" r="r" b="b"/>
              <a:pathLst>
                <a:path w="531" h="2534" extrusionOk="0">
                  <a:moveTo>
                    <a:pt x="355" y="1875"/>
                  </a:moveTo>
                  <a:cubicBezTo>
                    <a:pt x="311" y="1645"/>
                    <a:pt x="271" y="1430"/>
                    <a:pt x="249" y="1196"/>
                  </a:cubicBezTo>
                  <a:cubicBezTo>
                    <a:pt x="231" y="995"/>
                    <a:pt x="373" y="19"/>
                    <a:pt x="366" y="1"/>
                  </a:cubicBezTo>
                  <a:cubicBezTo>
                    <a:pt x="114" y="63"/>
                    <a:pt x="4" y="980"/>
                    <a:pt x="1" y="1207"/>
                  </a:cubicBezTo>
                  <a:cubicBezTo>
                    <a:pt x="8" y="1459"/>
                    <a:pt x="37" y="1682"/>
                    <a:pt x="81" y="1927"/>
                  </a:cubicBezTo>
                  <a:cubicBezTo>
                    <a:pt x="107" y="2051"/>
                    <a:pt x="129" y="2533"/>
                    <a:pt x="326" y="2467"/>
                  </a:cubicBezTo>
                  <a:cubicBezTo>
                    <a:pt x="531" y="2449"/>
                    <a:pt x="392" y="2084"/>
                    <a:pt x="355" y="18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32"/>
            <p:cNvSpPr/>
            <p:nvPr/>
          </p:nvSpPr>
          <p:spPr>
            <a:xfrm>
              <a:off x="2257390" y="1829270"/>
              <a:ext cx="24133" cy="103342"/>
            </a:xfrm>
            <a:custGeom>
              <a:avLst/>
              <a:gdLst/>
              <a:ahLst/>
              <a:cxnLst/>
              <a:rect l="l" t="t" r="r" b="b"/>
              <a:pathLst>
                <a:path w="567" h="2428" extrusionOk="0">
                  <a:moveTo>
                    <a:pt x="384" y="1784"/>
                  </a:moveTo>
                  <a:cubicBezTo>
                    <a:pt x="337" y="1583"/>
                    <a:pt x="289" y="1386"/>
                    <a:pt x="256" y="1181"/>
                  </a:cubicBezTo>
                  <a:cubicBezTo>
                    <a:pt x="227" y="958"/>
                    <a:pt x="322" y="8"/>
                    <a:pt x="318" y="1"/>
                  </a:cubicBezTo>
                  <a:cubicBezTo>
                    <a:pt x="81" y="96"/>
                    <a:pt x="0" y="962"/>
                    <a:pt x="11" y="1207"/>
                  </a:cubicBezTo>
                  <a:cubicBezTo>
                    <a:pt x="30" y="1426"/>
                    <a:pt x="66" y="1627"/>
                    <a:pt x="114" y="1842"/>
                  </a:cubicBezTo>
                  <a:cubicBezTo>
                    <a:pt x="158" y="2040"/>
                    <a:pt x="176" y="2427"/>
                    <a:pt x="355" y="2372"/>
                  </a:cubicBezTo>
                  <a:cubicBezTo>
                    <a:pt x="567" y="2361"/>
                    <a:pt x="424" y="1978"/>
                    <a:pt x="384" y="178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32"/>
            <p:cNvSpPr/>
            <p:nvPr/>
          </p:nvSpPr>
          <p:spPr>
            <a:xfrm>
              <a:off x="2146934" y="1924487"/>
              <a:ext cx="96191" cy="41243"/>
            </a:xfrm>
            <a:custGeom>
              <a:avLst/>
              <a:gdLst/>
              <a:ahLst/>
              <a:cxnLst/>
              <a:rect l="l" t="t" r="r" b="b"/>
              <a:pathLst>
                <a:path w="2260" h="969" extrusionOk="0">
                  <a:moveTo>
                    <a:pt x="644" y="570"/>
                  </a:moveTo>
                  <a:cubicBezTo>
                    <a:pt x="669" y="552"/>
                    <a:pt x="691" y="534"/>
                    <a:pt x="717" y="515"/>
                  </a:cubicBezTo>
                  <a:cubicBezTo>
                    <a:pt x="856" y="409"/>
                    <a:pt x="973" y="344"/>
                    <a:pt x="1137" y="289"/>
                  </a:cubicBezTo>
                  <a:cubicBezTo>
                    <a:pt x="1536" y="172"/>
                    <a:pt x="2230" y="267"/>
                    <a:pt x="2259" y="249"/>
                  </a:cubicBezTo>
                  <a:cubicBezTo>
                    <a:pt x="2153" y="40"/>
                    <a:pt x="1331" y="0"/>
                    <a:pt x="1075" y="48"/>
                  </a:cubicBezTo>
                  <a:cubicBezTo>
                    <a:pt x="867" y="99"/>
                    <a:pt x="724" y="172"/>
                    <a:pt x="553" y="292"/>
                  </a:cubicBezTo>
                  <a:cubicBezTo>
                    <a:pt x="523" y="314"/>
                    <a:pt x="498" y="336"/>
                    <a:pt x="468" y="358"/>
                  </a:cubicBezTo>
                  <a:cubicBezTo>
                    <a:pt x="381" y="439"/>
                    <a:pt x="1" y="720"/>
                    <a:pt x="183" y="833"/>
                  </a:cubicBezTo>
                  <a:cubicBezTo>
                    <a:pt x="315" y="969"/>
                    <a:pt x="461" y="731"/>
                    <a:pt x="644" y="5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32"/>
            <p:cNvSpPr/>
            <p:nvPr/>
          </p:nvSpPr>
          <p:spPr>
            <a:xfrm>
              <a:off x="2486516" y="1839869"/>
              <a:ext cx="50905" cy="74995"/>
            </a:xfrm>
            <a:custGeom>
              <a:avLst/>
              <a:gdLst/>
              <a:ahLst/>
              <a:cxnLst/>
              <a:rect l="l" t="t" r="r" b="b"/>
              <a:pathLst>
                <a:path w="1196" h="1762" extrusionOk="0">
                  <a:moveTo>
                    <a:pt x="406" y="1385"/>
                  </a:moveTo>
                  <a:cubicBezTo>
                    <a:pt x="457" y="1239"/>
                    <a:pt x="509" y="1100"/>
                    <a:pt x="571" y="958"/>
                  </a:cubicBezTo>
                  <a:cubicBezTo>
                    <a:pt x="640" y="786"/>
                    <a:pt x="713" y="640"/>
                    <a:pt x="819" y="486"/>
                  </a:cubicBezTo>
                  <a:cubicBezTo>
                    <a:pt x="856" y="435"/>
                    <a:pt x="1192" y="102"/>
                    <a:pt x="1196" y="91"/>
                  </a:cubicBezTo>
                  <a:cubicBezTo>
                    <a:pt x="1104" y="0"/>
                    <a:pt x="739" y="292"/>
                    <a:pt x="669" y="358"/>
                  </a:cubicBezTo>
                  <a:cubicBezTo>
                    <a:pt x="523" y="512"/>
                    <a:pt x="428" y="658"/>
                    <a:pt x="333" y="848"/>
                  </a:cubicBezTo>
                  <a:cubicBezTo>
                    <a:pt x="260" y="994"/>
                    <a:pt x="202" y="1137"/>
                    <a:pt x="147" y="1294"/>
                  </a:cubicBezTo>
                  <a:cubicBezTo>
                    <a:pt x="66" y="1524"/>
                    <a:pt x="1" y="1568"/>
                    <a:pt x="147" y="1648"/>
                  </a:cubicBezTo>
                  <a:cubicBezTo>
                    <a:pt x="315" y="1762"/>
                    <a:pt x="333" y="1593"/>
                    <a:pt x="406" y="13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72538" y="225953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3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BÀI TẬP 1 </a:t>
            </a:r>
          </a:p>
        </p:txBody>
      </p:sp>
      <p:sp>
        <p:nvSpPr>
          <p:cNvPr id="16" name="Oval 15"/>
          <p:cNvSpPr/>
          <p:nvPr/>
        </p:nvSpPr>
        <p:spPr>
          <a:xfrm>
            <a:off x="8262255" y="240670"/>
            <a:ext cx="697832" cy="697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/>
              <a:t>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98619" y="1002376"/>
            <a:ext cx="7189335" cy="765371"/>
          </a:xfrm>
          <a:prstGeom prst="roundRect">
            <a:avLst/>
          </a:prstGeom>
          <a:solidFill>
            <a:srgbClr val="FFFF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12428" y="1055198"/>
            <a:ext cx="8659298" cy="577850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it-IT" sz="240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Đơn do ai viết? Đơn được gửi cho ai?</a:t>
            </a:r>
            <a:endParaRPr lang="vi-VN" sz="2400">
              <a:solidFill>
                <a:schemeClr val="bg1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98620" y="2605781"/>
            <a:ext cx="7208587" cy="1685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Đơn do bạn Vũ Hải Nam , HS lớp 4C Trường Tiểu học Trung Hòa viết. Đơn gửi cho Ban Gíam hiệu Trường Tiểu học Trung Hòa.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659791" y="1897839"/>
            <a:ext cx="5964573" cy="5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u="sng">
                <a:solidFill>
                  <a:schemeClr val="tx1"/>
                </a:solidFill>
                <a:latin typeface="+mn-lt"/>
                <a:ea typeface="SimSun" panose="02010600030101010101" pitchFamily="2" charset="-122"/>
              </a:rPr>
              <a:t>Đáp án:</a:t>
            </a:r>
            <a:r>
              <a:rPr lang="vi-VN" sz="2400" b="1" u="sng">
                <a:solidFill>
                  <a:schemeClr val="tx1"/>
                </a:solidFill>
                <a:latin typeface="+mn-lt"/>
                <a:ea typeface="SimSun" panose="02010600030101010101" pitchFamily="2" charset="-122"/>
              </a:rPr>
              <a:t> </a:t>
            </a:r>
            <a:endParaRPr lang="en-US" sz="2400" b="1" u="sng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87873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</p:bldLst>
  </p:timing>
</p:sld>
</file>

<file path=ppt/theme/theme1.xml><?xml version="1.0" encoding="utf-8"?>
<a:theme xmlns:a="http://schemas.openxmlformats.org/drawingml/2006/main" name="Negara Minitheme by Slidesgo">
  <a:themeElements>
    <a:clrScheme name="Simple Light">
      <a:dk1>
        <a:srgbClr val="584C46"/>
      </a:dk1>
      <a:lt1>
        <a:srgbClr val="FFFFFF"/>
      </a:lt1>
      <a:dk2>
        <a:srgbClr val="FDF4C2"/>
      </a:dk2>
      <a:lt2>
        <a:srgbClr val="E9C872"/>
      </a:lt2>
      <a:accent1>
        <a:srgbClr val="E09F46"/>
      </a:accent1>
      <a:accent2>
        <a:srgbClr val="648B60"/>
      </a:accent2>
      <a:accent3>
        <a:srgbClr val="4B6F4B"/>
      </a:accent3>
      <a:accent4>
        <a:srgbClr val="3A5738"/>
      </a:accent4>
      <a:accent5>
        <a:srgbClr val="8A7666"/>
      </a:accent5>
      <a:accent6>
        <a:srgbClr val="F3F3F3"/>
      </a:accent6>
      <a:hlink>
        <a:srgbClr val="584C4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611</Words>
  <Application>Microsoft Office PowerPoint</Application>
  <PresentationFormat>On-screen Show (16:9)</PresentationFormat>
  <Paragraphs>66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Albert Sans Medium</vt:lpstr>
      <vt:lpstr>Arial</vt:lpstr>
      <vt:lpstr>Open Sans</vt:lpstr>
      <vt:lpstr>Chela One</vt:lpstr>
      <vt:lpstr>Negara Minitheme by Slidesgo</vt:lpstr>
      <vt:lpstr>PowerPoint Presentation</vt:lpstr>
      <vt:lpstr>PowerPoint Presentation</vt:lpstr>
      <vt:lpstr>PowerPoint Presentation</vt:lpstr>
      <vt:lpstr>01</vt:lpstr>
      <vt:lpstr>01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02</vt:lpstr>
      <vt:lpstr>PowerPoint Presentation</vt:lpstr>
      <vt:lpstr>PowerPoint Presentation</vt:lpstr>
      <vt:lpstr>PowerPoint Presentation</vt:lpstr>
      <vt:lpstr>03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FPT SHOP</dc:creator>
  <cp:lastModifiedBy>FPT SHOP</cp:lastModifiedBy>
  <cp:revision>9</cp:revision>
  <dcterms:modified xsi:type="dcterms:W3CDTF">2025-11-29T08:55:42Z</dcterms:modified>
</cp:coreProperties>
</file>