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3" r:id="rId1"/>
  </p:sldMasterIdLst>
  <p:notesMasterIdLst>
    <p:notesMasterId r:id="rId16"/>
  </p:notesMasterIdLst>
  <p:sldIdLst>
    <p:sldId id="256" r:id="rId2"/>
    <p:sldId id="257" r:id="rId3"/>
    <p:sldId id="294" r:id="rId4"/>
    <p:sldId id="288" r:id="rId5"/>
    <p:sldId id="259" r:id="rId6"/>
    <p:sldId id="262" r:id="rId7"/>
    <p:sldId id="263" r:id="rId8"/>
    <p:sldId id="293" r:id="rId9"/>
    <p:sldId id="292" r:id="rId10"/>
    <p:sldId id="295" r:id="rId11"/>
    <p:sldId id="290" r:id="rId12"/>
    <p:sldId id="264" r:id="rId13"/>
    <p:sldId id="266" r:id="rId14"/>
    <p:sldId id="28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EAC317E-7658-4D1E-BBAF-B811397F2161}">
  <a:tblStyle styleId="{9EAC317E-7658-4D1E-BBAF-B811397F216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156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6" name="Google Shape;44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gbcc94e445e_0_7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3" name="Google Shape;623;gbcc94e445e_0_7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gbcc94e445e_0_8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4" name="Google Shape;684;gbcc94e445e_0_8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6" name="Google Shape;44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59283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gbcc94e445e_0_6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1" name="Google Shape;491;gbcc94e445e_0_6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6" name="Google Shape;44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752069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gbcc94e445e_0_6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9" name="Google Shape;519;gbcc94e445e_0_6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gbcc94e445e_0_7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4" name="Google Shape;554;gbcc94e445e_0_7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gbcc94e445e_0_7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8" name="Google Shape;598;gbcc94e445e_0_7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gbcc94e445e_0_7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8" name="Google Shape;598;gbcc94e445e_0_7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79486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gbcc94e445e_0_7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8" name="Google Shape;598;gbcc94e445e_0_7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198874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gbcc94e445e_0_7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4" name="Google Shape;554;gbcc94e445e_0_7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41170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05495" y="3141125"/>
            <a:ext cx="7763400" cy="80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Fredoka One"/>
              <a:buNone/>
              <a:defRPr sz="5200" b="1">
                <a:solidFill>
                  <a:schemeClr val="accent2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Fredoka One"/>
              <a:buNone/>
              <a:defRPr sz="5200" b="1">
                <a:solidFill>
                  <a:schemeClr val="accent2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Fredoka One"/>
              <a:buNone/>
              <a:defRPr sz="5200" b="1">
                <a:solidFill>
                  <a:schemeClr val="accent2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Fredoka One"/>
              <a:buNone/>
              <a:defRPr sz="5200" b="1">
                <a:solidFill>
                  <a:schemeClr val="accent2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Fredoka One"/>
              <a:buNone/>
              <a:defRPr sz="5200" b="1">
                <a:solidFill>
                  <a:schemeClr val="accent2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Fredoka One"/>
              <a:buNone/>
              <a:defRPr sz="5200" b="1">
                <a:solidFill>
                  <a:schemeClr val="accent2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Fredoka One"/>
              <a:buNone/>
              <a:defRPr sz="5200" b="1">
                <a:solidFill>
                  <a:schemeClr val="accent2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Fredoka One"/>
              <a:buNone/>
              <a:defRPr sz="5200" b="1">
                <a:solidFill>
                  <a:schemeClr val="accent2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514195" y="4004925"/>
            <a:ext cx="4146000" cy="40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Lato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Lato"/>
              <a:buNone/>
              <a:defRPr sz="2800">
                <a:latin typeface="Lato"/>
                <a:ea typeface="Lato"/>
                <a:cs typeface="Lato"/>
                <a:sym typeface="Lat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Lato"/>
              <a:buNone/>
              <a:defRPr sz="2800">
                <a:latin typeface="Lato"/>
                <a:ea typeface="Lato"/>
                <a:cs typeface="Lato"/>
                <a:sym typeface="Lat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Lato"/>
              <a:buNone/>
              <a:defRPr sz="2800">
                <a:latin typeface="Lato"/>
                <a:ea typeface="Lato"/>
                <a:cs typeface="Lato"/>
                <a:sym typeface="Lat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Lato"/>
              <a:buNone/>
              <a:defRPr sz="2800">
                <a:latin typeface="Lato"/>
                <a:ea typeface="Lato"/>
                <a:cs typeface="Lato"/>
                <a:sym typeface="Lat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Lato"/>
              <a:buNone/>
              <a:defRPr sz="2800">
                <a:latin typeface="Lato"/>
                <a:ea typeface="Lato"/>
                <a:cs typeface="Lato"/>
                <a:sym typeface="Lat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Lato"/>
              <a:buNone/>
              <a:defRPr sz="2800">
                <a:latin typeface="Lato"/>
                <a:ea typeface="Lato"/>
                <a:cs typeface="Lato"/>
                <a:sym typeface="Lat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Lato"/>
              <a:buNone/>
              <a:defRPr sz="2800">
                <a:latin typeface="Lato"/>
                <a:ea typeface="Lato"/>
                <a:cs typeface="Lato"/>
                <a:sym typeface="Lat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Lato"/>
              <a:buNone/>
              <a:defRPr sz="2800"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 rot="1295762">
            <a:off x="123599" y="4058452"/>
            <a:ext cx="1221400" cy="904512"/>
          </a:xfrm>
          <a:custGeom>
            <a:avLst/>
            <a:gdLst/>
            <a:ahLst/>
            <a:cxnLst/>
            <a:rect l="l" t="t" r="r" b="b"/>
            <a:pathLst>
              <a:path w="16011" h="11857" fill="none" extrusionOk="0">
                <a:moveTo>
                  <a:pt x="0" y="11857"/>
                </a:moveTo>
                <a:cubicBezTo>
                  <a:pt x="16011" y="11371"/>
                  <a:pt x="12827" y="0"/>
                  <a:pt x="7709" y="699"/>
                </a:cubicBezTo>
                <a:cubicBezTo>
                  <a:pt x="2582" y="1398"/>
                  <a:pt x="4651" y="11463"/>
                  <a:pt x="14588" y="5590"/>
                </a:cubicBezTo>
              </a:path>
            </a:pathLst>
          </a:custGeom>
          <a:noFill/>
          <a:ln w="19050" cap="flat" cmpd="sng">
            <a:solidFill>
              <a:srgbClr val="007A8C"/>
            </a:solidFill>
            <a:prstDash val="dash"/>
            <a:miter lim="87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6176875" y="160450"/>
            <a:ext cx="2967131" cy="1086192"/>
          </a:xfrm>
          <a:custGeom>
            <a:avLst/>
            <a:gdLst/>
            <a:ahLst/>
            <a:cxnLst/>
            <a:rect l="l" t="t" r="r" b="b"/>
            <a:pathLst>
              <a:path w="35938" h="13156" fill="none" extrusionOk="0">
                <a:moveTo>
                  <a:pt x="35937" y="4597"/>
                </a:moveTo>
                <a:cubicBezTo>
                  <a:pt x="30113" y="476"/>
                  <a:pt x="20920" y="3061"/>
                  <a:pt x="21871" y="8108"/>
                </a:cubicBezTo>
                <a:cubicBezTo>
                  <a:pt x="22823" y="13156"/>
                  <a:pt x="29796" y="3487"/>
                  <a:pt x="22823" y="1744"/>
                </a:cubicBezTo>
                <a:cubicBezTo>
                  <a:pt x="15849" y="0"/>
                  <a:pt x="11094" y="11887"/>
                  <a:pt x="5547" y="7450"/>
                </a:cubicBezTo>
                <a:cubicBezTo>
                  <a:pt x="0" y="3012"/>
                  <a:pt x="6815" y="793"/>
                  <a:pt x="6815" y="793"/>
                </a:cubicBezTo>
              </a:path>
            </a:pathLst>
          </a:custGeom>
          <a:noFill/>
          <a:ln w="19050" cap="flat" cmpd="sng">
            <a:solidFill>
              <a:srgbClr val="007A8C"/>
            </a:solidFill>
            <a:prstDash val="dash"/>
            <a:miter lim="87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 rot="-3600048">
            <a:off x="-146797" y="-49153"/>
            <a:ext cx="963714" cy="1177303"/>
          </a:xfrm>
          <a:custGeom>
            <a:avLst/>
            <a:gdLst/>
            <a:ahLst/>
            <a:cxnLst/>
            <a:rect l="l" t="t" r="r" b="b"/>
            <a:pathLst>
              <a:path w="9429" h="11519" extrusionOk="0">
                <a:moveTo>
                  <a:pt x="7085" y="1"/>
                </a:moveTo>
                <a:cubicBezTo>
                  <a:pt x="7042" y="42"/>
                  <a:pt x="6978" y="76"/>
                  <a:pt x="6959" y="127"/>
                </a:cubicBezTo>
                <a:cubicBezTo>
                  <a:pt x="6722" y="760"/>
                  <a:pt x="6487" y="1395"/>
                  <a:pt x="6259" y="2033"/>
                </a:cubicBezTo>
                <a:cubicBezTo>
                  <a:pt x="6187" y="2235"/>
                  <a:pt x="6055" y="2341"/>
                  <a:pt x="5901" y="2341"/>
                </a:cubicBezTo>
                <a:cubicBezTo>
                  <a:pt x="5809" y="2341"/>
                  <a:pt x="5709" y="2304"/>
                  <a:pt x="5608" y="2226"/>
                </a:cubicBezTo>
                <a:cubicBezTo>
                  <a:pt x="5057" y="1802"/>
                  <a:pt x="4461" y="1460"/>
                  <a:pt x="3758" y="1365"/>
                </a:cubicBezTo>
                <a:cubicBezTo>
                  <a:pt x="3685" y="1355"/>
                  <a:pt x="3611" y="1351"/>
                  <a:pt x="3537" y="1351"/>
                </a:cubicBezTo>
                <a:cubicBezTo>
                  <a:pt x="3412" y="1351"/>
                  <a:pt x="3287" y="1362"/>
                  <a:pt x="3164" y="1373"/>
                </a:cubicBezTo>
                <a:cubicBezTo>
                  <a:pt x="3095" y="1379"/>
                  <a:pt x="3034" y="1446"/>
                  <a:pt x="2970" y="1486"/>
                </a:cubicBezTo>
                <a:cubicBezTo>
                  <a:pt x="3010" y="1549"/>
                  <a:pt x="3035" y="1638"/>
                  <a:pt x="3093" y="1670"/>
                </a:cubicBezTo>
                <a:cubicBezTo>
                  <a:pt x="3389" y="1840"/>
                  <a:pt x="3689" y="2001"/>
                  <a:pt x="3994" y="2152"/>
                </a:cubicBezTo>
                <a:cubicBezTo>
                  <a:pt x="4548" y="2426"/>
                  <a:pt x="5160" y="2442"/>
                  <a:pt x="5757" y="2516"/>
                </a:cubicBezTo>
                <a:cubicBezTo>
                  <a:pt x="5774" y="2518"/>
                  <a:pt x="5791" y="2519"/>
                  <a:pt x="5808" y="2519"/>
                </a:cubicBezTo>
                <a:cubicBezTo>
                  <a:pt x="5886" y="2519"/>
                  <a:pt x="5968" y="2502"/>
                  <a:pt x="6063" y="2494"/>
                </a:cubicBezTo>
                <a:lnTo>
                  <a:pt x="6063" y="2494"/>
                </a:lnTo>
                <a:cubicBezTo>
                  <a:pt x="5938" y="2818"/>
                  <a:pt x="5827" y="3127"/>
                  <a:pt x="5701" y="3429"/>
                </a:cubicBezTo>
                <a:cubicBezTo>
                  <a:pt x="5675" y="3490"/>
                  <a:pt x="5601" y="3521"/>
                  <a:pt x="5519" y="3521"/>
                </a:cubicBezTo>
                <a:cubicBezTo>
                  <a:pt x="5434" y="3521"/>
                  <a:pt x="5340" y="3488"/>
                  <a:pt x="5280" y="3424"/>
                </a:cubicBezTo>
                <a:cubicBezTo>
                  <a:pt x="5207" y="3346"/>
                  <a:pt x="5142" y="3257"/>
                  <a:pt x="5083" y="3167"/>
                </a:cubicBezTo>
                <a:cubicBezTo>
                  <a:pt x="4870" y="2847"/>
                  <a:pt x="4595" y="2622"/>
                  <a:pt x="4211" y="2526"/>
                </a:cubicBezTo>
                <a:cubicBezTo>
                  <a:pt x="3817" y="2427"/>
                  <a:pt x="3432" y="2288"/>
                  <a:pt x="3038" y="2186"/>
                </a:cubicBezTo>
                <a:cubicBezTo>
                  <a:pt x="2991" y="2174"/>
                  <a:pt x="2942" y="2170"/>
                  <a:pt x="2891" y="2170"/>
                </a:cubicBezTo>
                <a:cubicBezTo>
                  <a:pt x="2805" y="2170"/>
                  <a:pt x="2714" y="2181"/>
                  <a:pt x="2617" y="2181"/>
                </a:cubicBezTo>
                <a:cubicBezTo>
                  <a:pt x="2924" y="2643"/>
                  <a:pt x="3898" y="3444"/>
                  <a:pt x="5550" y="3681"/>
                </a:cubicBezTo>
                <a:cubicBezTo>
                  <a:pt x="5572" y="4000"/>
                  <a:pt x="5435" y="4170"/>
                  <a:pt x="5133" y="4207"/>
                </a:cubicBezTo>
                <a:cubicBezTo>
                  <a:pt x="5099" y="4211"/>
                  <a:pt x="5065" y="4213"/>
                  <a:pt x="5031" y="4213"/>
                </a:cubicBezTo>
                <a:cubicBezTo>
                  <a:pt x="4856" y="4213"/>
                  <a:pt x="4702" y="4156"/>
                  <a:pt x="4542" y="4051"/>
                </a:cubicBezTo>
                <a:cubicBezTo>
                  <a:pt x="3855" y="3600"/>
                  <a:pt x="3107" y="3353"/>
                  <a:pt x="2296" y="3353"/>
                </a:cubicBezTo>
                <a:cubicBezTo>
                  <a:pt x="2199" y="3353"/>
                  <a:pt x="2101" y="3356"/>
                  <a:pt x="2001" y="3363"/>
                </a:cubicBezTo>
                <a:cubicBezTo>
                  <a:pt x="1877" y="3372"/>
                  <a:pt x="1754" y="3426"/>
                  <a:pt x="1588" y="3472"/>
                </a:cubicBezTo>
                <a:cubicBezTo>
                  <a:pt x="1675" y="3546"/>
                  <a:pt x="1718" y="3602"/>
                  <a:pt x="1774" y="3628"/>
                </a:cubicBezTo>
                <a:cubicBezTo>
                  <a:pt x="2227" y="3840"/>
                  <a:pt x="2676" y="4060"/>
                  <a:pt x="3138" y="4250"/>
                </a:cubicBezTo>
                <a:cubicBezTo>
                  <a:pt x="3411" y="4361"/>
                  <a:pt x="3696" y="4390"/>
                  <a:pt x="3983" y="4390"/>
                </a:cubicBezTo>
                <a:cubicBezTo>
                  <a:pt x="4146" y="4390"/>
                  <a:pt x="4310" y="4381"/>
                  <a:pt x="4472" y="4372"/>
                </a:cubicBezTo>
                <a:cubicBezTo>
                  <a:pt x="4688" y="4360"/>
                  <a:pt x="4904" y="4336"/>
                  <a:pt x="5119" y="4318"/>
                </a:cubicBezTo>
                <a:cubicBezTo>
                  <a:pt x="5147" y="4315"/>
                  <a:pt x="5170" y="4314"/>
                  <a:pt x="5191" y="4314"/>
                </a:cubicBezTo>
                <a:cubicBezTo>
                  <a:pt x="5321" y="4314"/>
                  <a:pt x="5335" y="4362"/>
                  <a:pt x="5292" y="4527"/>
                </a:cubicBezTo>
                <a:cubicBezTo>
                  <a:pt x="5206" y="4858"/>
                  <a:pt x="4983" y="5056"/>
                  <a:pt x="4645" y="5056"/>
                </a:cubicBezTo>
                <a:cubicBezTo>
                  <a:pt x="4634" y="5056"/>
                  <a:pt x="4623" y="5056"/>
                  <a:pt x="4612" y="5055"/>
                </a:cubicBezTo>
                <a:cubicBezTo>
                  <a:pt x="4376" y="5046"/>
                  <a:pt x="4136" y="5003"/>
                  <a:pt x="3908" y="4939"/>
                </a:cubicBezTo>
                <a:cubicBezTo>
                  <a:pt x="3346" y="4782"/>
                  <a:pt x="2782" y="4656"/>
                  <a:pt x="2204" y="4656"/>
                </a:cubicBezTo>
                <a:cubicBezTo>
                  <a:pt x="2027" y="4656"/>
                  <a:pt x="1848" y="4668"/>
                  <a:pt x="1667" y="4695"/>
                </a:cubicBezTo>
                <a:cubicBezTo>
                  <a:pt x="1478" y="4722"/>
                  <a:pt x="1295" y="4795"/>
                  <a:pt x="1115" y="4863"/>
                </a:cubicBezTo>
                <a:cubicBezTo>
                  <a:pt x="1063" y="4883"/>
                  <a:pt x="1001" y="4960"/>
                  <a:pt x="1000" y="5011"/>
                </a:cubicBezTo>
                <a:cubicBezTo>
                  <a:pt x="1000" y="5061"/>
                  <a:pt x="1064" y="5133"/>
                  <a:pt x="1117" y="5156"/>
                </a:cubicBezTo>
                <a:cubicBezTo>
                  <a:pt x="1246" y="5212"/>
                  <a:pt x="1383" y="5254"/>
                  <a:pt x="1521" y="5286"/>
                </a:cubicBezTo>
                <a:cubicBezTo>
                  <a:pt x="2039" y="5407"/>
                  <a:pt x="2559" y="5496"/>
                  <a:pt x="3085" y="5496"/>
                </a:cubicBezTo>
                <a:cubicBezTo>
                  <a:pt x="3314" y="5496"/>
                  <a:pt x="3543" y="5480"/>
                  <a:pt x="3773" y="5441"/>
                </a:cubicBezTo>
                <a:cubicBezTo>
                  <a:pt x="4053" y="5395"/>
                  <a:pt x="4327" y="5316"/>
                  <a:pt x="4606" y="5257"/>
                </a:cubicBezTo>
                <a:cubicBezTo>
                  <a:pt x="4715" y="5234"/>
                  <a:pt x="4829" y="5230"/>
                  <a:pt x="4940" y="5218"/>
                </a:cubicBezTo>
                <a:cubicBezTo>
                  <a:pt x="4951" y="5234"/>
                  <a:pt x="4962" y="5251"/>
                  <a:pt x="4974" y="5268"/>
                </a:cubicBezTo>
                <a:cubicBezTo>
                  <a:pt x="4897" y="5350"/>
                  <a:pt x="4830" y="5445"/>
                  <a:pt x="4741" y="5509"/>
                </a:cubicBezTo>
                <a:cubicBezTo>
                  <a:pt x="4537" y="5656"/>
                  <a:pt x="4311" y="5729"/>
                  <a:pt x="4062" y="5729"/>
                </a:cubicBezTo>
                <a:cubicBezTo>
                  <a:pt x="4031" y="5729"/>
                  <a:pt x="4001" y="5728"/>
                  <a:pt x="3969" y="5726"/>
                </a:cubicBezTo>
                <a:cubicBezTo>
                  <a:pt x="3831" y="5716"/>
                  <a:pt x="3693" y="5711"/>
                  <a:pt x="3555" y="5711"/>
                </a:cubicBezTo>
                <a:cubicBezTo>
                  <a:pt x="2972" y="5711"/>
                  <a:pt x="2400" y="5803"/>
                  <a:pt x="1856" y="6031"/>
                </a:cubicBezTo>
                <a:cubicBezTo>
                  <a:pt x="1409" y="6219"/>
                  <a:pt x="991" y="6481"/>
                  <a:pt x="562" y="6714"/>
                </a:cubicBezTo>
                <a:cubicBezTo>
                  <a:pt x="447" y="6776"/>
                  <a:pt x="338" y="6850"/>
                  <a:pt x="228" y="6919"/>
                </a:cubicBezTo>
                <a:cubicBezTo>
                  <a:pt x="184" y="6946"/>
                  <a:pt x="129" y="6968"/>
                  <a:pt x="105" y="7008"/>
                </a:cubicBezTo>
                <a:cubicBezTo>
                  <a:pt x="60" y="7079"/>
                  <a:pt x="34" y="7163"/>
                  <a:pt x="0" y="7242"/>
                </a:cubicBezTo>
                <a:cubicBezTo>
                  <a:pt x="68" y="7267"/>
                  <a:pt x="137" y="7315"/>
                  <a:pt x="202" y="7315"/>
                </a:cubicBezTo>
                <a:cubicBezTo>
                  <a:pt x="206" y="7315"/>
                  <a:pt x="210" y="7315"/>
                  <a:pt x="213" y="7314"/>
                </a:cubicBezTo>
                <a:cubicBezTo>
                  <a:pt x="775" y="7264"/>
                  <a:pt x="1338" y="7223"/>
                  <a:pt x="1894" y="7140"/>
                </a:cubicBezTo>
                <a:cubicBezTo>
                  <a:pt x="2684" y="7022"/>
                  <a:pt x="3325" y="6580"/>
                  <a:pt x="3964" y="6136"/>
                </a:cubicBezTo>
                <a:cubicBezTo>
                  <a:pt x="4209" y="5967"/>
                  <a:pt x="4479" y="5834"/>
                  <a:pt x="4761" y="5671"/>
                </a:cubicBezTo>
                <a:lnTo>
                  <a:pt x="4761" y="5671"/>
                </a:lnTo>
                <a:cubicBezTo>
                  <a:pt x="4703" y="6327"/>
                  <a:pt x="4320" y="6828"/>
                  <a:pt x="3643" y="6999"/>
                </a:cubicBezTo>
                <a:cubicBezTo>
                  <a:pt x="2567" y="7271"/>
                  <a:pt x="1770" y="7929"/>
                  <a:pt x="1043" y="8709"/>
                </a:cubicBezTo>
                <a:cubicBezTo>
                  <a:pt x="876" y="8888"/>
                  <a:pt x="718" y="9072"/>
                  <a:pt x="524" y="9289"/>
                </a:cubicBezTo>
                <a:cubicBezTo>
                  <a:pt x="1366" y="9148"/>
                  <a:pt x="2070" y="8816"/>
                  <a:pt x="2681" y="8316"/>
                </a:cubicBezTo>
                <a:cubicBezTo>
                  <a:pt x="3115" y="7960"/>
                  <a:pt x="3493" y="7537"/>
                  <a:pt x="3898" y="7146"/>
                </a:cubicBezTo>
                <a:cubicBezTo>
                  <a:pt x="3997" y="7050"/>
                  <a:pt x="4107" y="6963"/>
                  <a:pt x="4212" y="6872"/>
                </a:cubicBezTo>
                <a:cubicBezTo>
                  <a:pt x="4229" y="6886"/>
                  <a:pt x="4244" y="6899"/>
                  <a:pt x="4261" y="6911"/>
                </a:cubicBezTo>
                <a:cubicBezTo>
                  <a:pt x="4148" y="7103"/>
                  <a:pt x="4069" y="7333"/>
                  <a:pt x="3914" y="7481"/>
                </a:cubicBezTo>
                <a:cubicBezTo>
                  <a:pt x="3436" y="7936"/>
                  <a:pt x="3117" y="8489"/>
                  <a:pt x="2847" y="9074"/>
                </a:cubicBezTo>
                <a:cubicBezTo>
                  <a:pt x="2517" y="9788"/>
                  <a:pt x="2316" y="10540"/>
                  <a:pt x="2233" y="11321"/>
                </a:cubicBezTo>
                <a:cubicBezTo>
                  <a:pt x="2228" y="11372"/>
                  <a:pt x="2227" y="11423"/>
                  <a:pt x="2221" y="11518"/>
                </a:cubicBezTo>
                <a:cubicBezTo>
                  <a:pt x="2374" y="11351"/>
                  <a:pt x="2515" y="11221"/>
                  <a:pt x="2627" y="11070"/>
                </a:cubicBezTo>
                <a:cubicBezTo>
                  <a:pt x="3296" y="10160"/>
                  <a:pt x="3752" y="9157"/>
                  <a:pt x="4027" y="8057"/>
                </a:cubicBezTo>
                <a:cubicBezTo>
                  <a:pt x="4160" y="7526"/>
                  <a:pt x="4413" y="7027"/>
                  <a:pt x="4614" y="6514"/>
                </a:cubicBezTo>
                <a:cubicBezTo>
                  <a:pt x="4623" y="6492"/>
                  <a:pt x="4648" y="6475"/>
                  <a:pt x="4665" y="6456"/>
                </a:cubicBezTo>
                <a:cubicBezTo>
                  <a:pt x="4684" y="6458"/>
                  <a:pt x="4701" y="6460"/>
                  <a:pt x="4719" y="6462"/>
                </a:cubicBezTo>
                <a:cubicBezTo>
                  <a:pt x="4719" y="6621"/>
                  <a:pt x="4747" y="6786"/>
                  <a:pt x="4715" y="6940"/>
                </a:cubicBezTo>
                <a:cubicBezTo>
                  <a:pt x="4515" y="7904"/>
                  <a:pt x="4711" y="8818"/>
                  <a:pt x="5043" y="9717"/>
                </a:cubicBezTo>
                <a:cubicBezTo>
                  <a:pt x="5115" y="9914"/>
                  <a:pt x="5196" y="10108"/>
                  <a:pt x="5307" y="10306"/>
                </a:cubicBezTo>
                <a:cubicBezTo>
                  <a:pt x="5356" y="10091"/>
                  <a:pt x="5413" y="9876"/>
                  <a:pt x="5455" y="9659"/>
                </a:cubicBezTo>
                <a:cubicBezTo>
                  <a:pt x="5582" y="8982"/>
                  <a:pt x="5655" y="8301"/>
                  <a:pt x="5436" y="7630"/>
                </a:cubicBezTo>
                <a:cubicBezTo>
                  <a:pt x="5365" y="7413"/>
                  <a:pt x="5253" y="7199"/>
                  <a:pt x="5118" y="7015"/>
                </a:cubicBezTo>
                <a:cubicBezTo>
                  <a:pt x="4861" y="6664"/>
                  <a:pt x="4818" y="6286"/>
                  <a:pt x="4898" y="5879"/>
                </a:cubicBezTo>
                <a:cubicBezTo>
                  <a:pt x="4913" y="5805"/>
                  <a:pt x="4961" y="5738"/>
                  <a:pt x="5017" y="5617"/>
                </a:cubicBezTo>
                <a:cubicBezTo>
                  <a:pt x="5071" y="5721"/>
                  <a:pt x="5109" y="5778"/>
                  <a:pt x="5132" y="5841"/>
                </a:cubicBezTo>
                <a:cubicBezTo>
                  <a:pt x="5255" y="6176"/>
                  <a:pt x="5287" y="6547"/>
                  <a:pt x="5517" y="6837"/>
                </a:cubicBezTo>
                <a:cubicBezTo>
                  <a:pt x="5738" y="7119"/>
                  <a:pt x="5970" y="7394"/>
                  <a:pt x="6204" y="7666"/>
                </a:cubicBezTo>
                <a:cubicBezTo>
                  <a:pt x="6511" y="8024"/>
                  <a:pt x="6825" y="8378"/>
                  <a:pt x="7135" y="8735"/>
                </a:cubicBezTo>
                <a:cubicBezTo>
                  <a:pt x="7164" y="8768"/>
                  <a:pt x="7178" y="8813"/>
                  <a:pt x="7199" y="8853"/>
                </a:cubicBezTo>
                <a:cubicBezTo>
                  <a:pt x="7224" y="8838"/>
                  <a:pt x="7248" y="8824"/>
                  <a:pt x="7273" y="8809"/>
                </a:cubicBezTo>
                <a:cubicBezTo>
                  <a:pt x="7248" y="8634"/>
                  <a:pt x="7244" y="8451"/>
                  <a:pt x="7197" y="8282"/>
                </a:cubicBezTo>
                <a:cubicBezTo>
                  <a:pt x="7023" y="7663"/>
                  <a:pt x="6754" y="7085"/>
                  <a:pt x="6389" y="6558"/>
                </a:cubicBezTo>
                <a:cubicBezTo>
                  <a:pt x="6184" y="6261"/>
                  <a:pt x="5907" y="6041"/>
                  <a:pt x="5544" y="5962"/>
                </a:cubicBezTo>
                <a:cubicBezTo>
                  <a:pt x="5416" y="5934"/>
                  <a:pt x="5353" y="5858"/>
                  <a:pt x="5302" y="5747"/>
                </a:cubicBezTo>
                <a:cubicBezTo>
                  <a:pt x="5119" y="5345"/>
                  <a:pt x="5229" y="4984"/>
                  <a:pt x="5453" y="4599"/>
                </a:cubicBezTo>
                <a:cubicBezTo>
                  <a:pt x="5698" y="5199"/>
                  <a:pt x="6059" y="5690"/>
                  <a:pt x="6522" y="6099"/>
                </a:cubicBezTo>
                <a:cubicBezTo>
                  <a:pt x="6982" y="6505"/>
                  <a:pt x="7458" y="6890"/>
                  <a:pt x="7942" y="7297"/>
                </a:cubicBezTo>
                <a:cubicBezTo>
                  <a:pt x="8026" y="7050"/>
                  <a:pt x="7951" y="6836"/>
                  <a:pt x="7834" y="6652"/>
                </a:cubicBezTo>
                <a:cubicBezTo>
                  <a:pt x="7562" y="6230"/>
                  <a:pt x="7269" y="5818"/>
                  <a:pt x="6865" y="5512"/>
                </a:cubicBezTo>
                <a:cubicBezTo>
                  <a:pt x="6642" y="5344"/>
                  <a:pt x="6387" y="5206"/>
                  <a:pt x="6128" y="5100"/>
                </a:cubicBezTo>
                <a:cubicBezTo>
                  <a:pt x="5683" y="4918"/>
                  <a:pt x="5517" y="4681"/>
                  <a:pt x="5607" y="4201"/>
                </a:cubicBezTo>
                <a:cubicBezTo>
                  <a:pt x="5647" y="3984"/>
                  <a:pt x="5743" y="3776"/>
                  <a:pt x="5821" y="3542"/>
                </a:cubicBezTo>
                <a:cubicBezTo>
                  <a:pt x="6870" y="5200"/>
                  <a:pt x="7529" y="5398"/>
                  <a:pt x="8637" y="5901"/>
                </a:cubicBezTo>
                <a:cubicBezTo>
                  <a:pt x="8611" y="5799"/>
                  <a:pt x="8604" y="5718"/>
                  <a:pt x="8571" y="5649"/>
                </a:cubicBezTo>
                <a:cubicBezTo>
                  <a:pt x="8203" y="4883"/>
                  <a:pt x="7631" y="4360"/>
                  <a:pt x="6791" y="4153"/>
                </a:cubicBezTo>
                <a:cubicBezTo>
                  <a:pt x="6730" y="4138"/>
                  <a:pt x="6669" y="4125"/>
                  <a:pt x="6609" y="4110"/>
                </a:cubicBezTo>
                <a:cubicBezTo>
                  <a:pt x="6166" y="4002"/>
                  <a:pt x="5908" y="3621"/>
                  <a:pt x="5988" y="3168"/>
                </a:cubicBezTo>
                <a:cubicBezTo>
                  <a:pt x="6009" y="3050"/>
                  <a:pt x="6086" y="2942"/>
                  <a:pt x="6134" y="2835"/>
                </a:cubicBezTo>
                <a:cubicBezTo>
                  <a:pt x="6542" y="3231"/>
                  <a:pt x="6908" y="3671"/>
                  <a:pt x="7357" y="3997"/>
                </a:cubicBezTo>
                <a:cubicBezTo>
                  <a:pt x="7802" y="4320"/>
                  <a:pt x="8330" y="4528"/>
                  <a:pt x="8844" y="4800"/>
                </a:cubicBezTo>
                <a:cubicBezTo>
                  <a:pt x="8847" y="4441"/>
                  <a:pt x="8697" y="4183"/>
                  <a:pt x="8479" y="3961"/>
                </a:cubicBezTo>
                <a:cubicBezTo>
                  <a:pt x="8051" y="3524"/>
                  <a:pt x="7507" y="3297"/>
                  <a:pt x="6940" y="3110"/>
                </a:cubicBezTo>
                <a:cubicBezTo>
                  <a:pt x="6770" y="3054"/>
                  <a:pt x="6598" y="2984"/>
                  <a:pt x="6449" y="2886"/>
                </a:cubicBezTo>
                <a:cubicBezTo>
                  <a:pt x="6254" y="2756"/>
                  <a:pt x="6216" y="2546"/>
                  <a:pt x="6307" y="2327"/>
                </a:cubicBezTo>
                <a:cubicBezTo>
                  <a:pt x="6348" y="2226"/>
                  <a:pt x="6386" y="2126"/>
                  <a:pt x="6425" y="2025"/>
                </a:cubicBezTo>
                <a:cubicBezTo>
                  <a:pt x="6471" y="1902"/>
                  <a:pt x="6518" y="1841"/>
                  <a:pt x="6584" y="1841"/>
                </a:cubicBezTo>
                <a:cubicBezTo>
                  <a:pt x="6629" y="1841"/>
                  <a:pt x="6682" y="1868"/>
                  <a:pt x="6750" y="1922"/>
                </a:cubicBezTo>
                <a:cubicBezTo>
                  <a:pt x="6935" y="2070"/>
                  <a:pt x="7114" y="2234"/>
                  <a:pt x="7269" y="2414"/>
                </a:cubicBezTo>
                <a:cubicBezTo>
                  <a:pt x="7704" y="2917"/>
                  <a:pt x="8207" y="3327"/>
                  <a:pt x="8807" y="3615"/>
                </a:cubicBezTo>
                <a:cubicBezTo>
                  <a:pt x="8930" y="3673"/>
                  <a:pt x="9057" y="3728"/>
                  <a:pt x="9188" y="3761"/>
                </a:cubicBezTo>
                <a:cubicBezTo>
                  <a:pt x="9204" y="3765"/>
                  <a:pt x="9221" y="3766"/>
                  <a:pt x="9238" y="3766"/>
                </a:cubicBezTo>
                <a:cubicBezTo>
                  <a:pt x="9299" y="3766"/>
                  <a:pt x="9365" y="3746"/>
                  <a:pt x="9428" y="3739"/>
                </a:cubicBezTo>
                <a:cubicBezTo>
                  <a:pt x="9407" y="3665"/>
                  <a:pt x="9407" y="3574"/>
                  <a:pt x="9363" y="3521"/>
                </a:cubicBezTo>
                <a:cubicBezTo>
                  <a:pt x="9092" y="3208"/>
                  <a:pt x="8826" y="2887"/>
                  <a:pt x="8529" y="2599"/>
                </a:cubicBezTo>
                <a:cubicBezTo>
                  <a:pt x="8175" y="2258"/>
                  <a:pt x="7735" y="2076"/>
                  <a:pt x="7245" y="2013"/>
                </a:cubicBezTo>
                <a:cubicBezTo>
                  <a:pt x="7141" y="1999"/>
                  <a:pt x="7034" y="1962"/>
                  <a:pt x="6939" y="1914"/>
                </a:cubicBezTo>
                <a:cubicBezTo>
                  <a:pt x="6659" y="1772"/>
                  <a:pt x="6590" y="1573"/>
                  <a:pt x="6700" y="1282"/>
                </a:cubicBezTo>
                <a:cubicBezTo>
                  <a:pt x="6838" y="915"/>
                  <a:pt x="6976" y="547"/>
                  <a:pt x="7106" y="177"/>
                </a:cubicBezTo>
                <a:cubicBezTo>
                  <a:pt x="7123" y="127"/>
                  <a:pt x="7093" y="60"/>
                  <a:pt x="7085" y="1"/>
                </a:cubicBezTo>
                <a:close/>
              </a:path>
            </a:pathLst>
          </a:custGeom>
          <a:solidFill>
            <a:srgbClr val="529B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 rot="-8764909">
            <a:off x="151030" y="11426"/>
            <a:ext cx="1604839" cy="658681"/>
          </a:xfrm>
          <a:custGeom>
            <a:avLst/>
            <a:gdLst/>
            <a:ahLst/>
            <a:cxnLst/>
            <a:rect l="l" t="t" r="r" b="b"/>
            <a:pathLst>
              <a:path w="13532" h="5554" extrusionOk="0">
                <a:moveTo>
                  <a:pt x="10536" y="1"/>
                </a:moveTo>
                <a:cubicBezTo>
                  <a:pt x="10462" y="1"/>
                  <a:pt x="10380" y="18"/>
                  <a:pt x="10291" y="57"/>
                </a:cubicBezTo>
                <a:cubicBezTo>
                  <a:pt x="10033" y="169"/>
                  <a:pt x="10104" y="610"/>
                  <a:pt x="10135" y="723"/>
                </a:cubicBezTo>
                <a:cubicBezTo>
                  <a:pt x="10270" y="1200"/>
                  <a:pt x="10673" y="1434"/>
                  <a:pt x="10899" y="1840"/>
                </a:cubicBezTo>
                <a:cubicBezTo>
                  <a:pt x="10981" y="1988"/>
                  <a:pt x="11147" y="2258"/>
                  <a:pt x="10765" y="2336"/>
                </a:cubicBezTo>
                <a:cubicBezTo>
                  <a:pt x="10713" y="2347"/>
                  <a:pt x="10664" y="2352"/>
                  <a:pt x="10617" y="2352"/>
                </a:cubicBezTo>
                <a:cubicBezTo>
                  <a:pt x="10296" y="2352"/>
                  <a:pt x="10082" y="2122"/>
                  <a:pt x="9906" y="1948"/>
                </a:cubicBezTo>
                <a:cubicBezTo>
                  <a:pt x="9405" y="1457"/>
                  <a:pt x="9238" y="742"/>
                  <a:pt x="8610" y="355"/>
                </a:cubicBezTo>
                <a:cubicBezTo>
                  <a:pt x="8397" y="224"/>
                  <a:pt x="8149" y="75"/>
                  <a:pt x="7850" y="65"/>
                </a:cubicBezTo>
                <a:cubicBezTo>
                  <a:pt x="7840" y="65"/>
                  <a:pt x="7824" y="65"/>
                  <a:pt x="7804" y="65"/>
                </a:cubicBezTo>
                <a:cubicBezTo>
                  <a:pt x="7719" y="65"/>
                  <a:pt x="7565" y="72"/>
                  <a:pt x="7528" y="126"/>
                </a:cubicBezTo>
                <a:cubicBezTo>
                  <a:pt x="7364" y="359"/>
                  <a:pt x="7507" y="663"/>
                  <a:pt x="7591" y="812"/>
                </a:cubicBezTo>
                <a:cubicBezTo>
                  <a:pt x="7862" y="1287"/>
                  <a:pt x="8385" y="1565"/>
                  <a:pt x="8869" y="1840"/>
                </a:cubicBezTo>
                <a:cubicBezTo>
                  <a:pt x="8986" y="1907"/>
                  <a:pt x="9637" y="2133"/>
                  <a:pt x="9266" y="2324"/>
                </a:cubicBezTo>
                <a:cubicBezTo>
                  <a:pt x="9059" y="2430"/>
                  <a:pt x="8858" y="2471"/>
                  <a:pt x="8667" y="2471"/>
                </a:cubicBezTo>
                <a:cubicBezTo>
                  <a:pt x="8364" y="2471"/>
                  <a:pt x="8089" y="2368"/>
                  <a:pt x="7866" y="2261"/>
                </a:cubicBezTo>
                <a:cubicBezTo>
                  <a:pt x="7025" y="1859"/>
                  <a:pt x="6511" y="1068"/>
                  <a:pt x="5756" y="560"/>
                </a:cubicBezTo>
                <a:cubicBezTo>
                  <a:pt x="5476" y="371"/>
                  <a:pt x="5190" y="141"/>
                  <a:pt x="4805" y="85"/>
                </a:cubicBezTo>
                <a:cubicBezTo>
                  <a:pt x="4780" y="82"/>
                  <a:pt x="4740" y="79"/>
                  <a:pt x="4694" y="79"/>
                </a:cubicBezTo>
                <a:cubicBezTo>
                  <a:pt x="4582" y="79"/>
                  <a:pt x="4433" y="96"/>
                  <a:pt x="4370" y="167"/>
                </a:cubicBezTo>
                <a:cubicBezTo>
                  <a:pt x="4169" y="387"/>
                  <a:pt x="4398" y="700"/>
                  <a:pt x="4488" y="820"/>
                </a:cubicBezTo>
                <a:cubicBezTo>
                  <a:pt x="4852" y="1307"/>
                  <a:pt x="5529" y="1488"/>
                  <a:pt x="6030" y="1836"/>
                </a:cubicBezTo>
                <a:cubicBezTo>
                  <a:pt x="6162" y="1929"/>
                  <a:pt x="6707" y="2179"/>
                  <a:pt x="6399" y="2454"/>
                </a:cubicBezTo>
                <a:cubicBezTo>
                  <a:pt x="6100" y="2722"/>
                  <a:pt x="5687" y="2773"/>
                  <a:pt x="5336" y="2773"/>
                </a:cubicBezTo>
                <a:cubicBezTo>
                  <a:pt x="5209" y="2773"/>
                  <a:pt x="5090" y="2766"/>
                  <a:pt x="4987" y="2761"/>
                </a:cubicBezTo>
                <a:cubicBezTo>
                  <a:pt x="3927" y="2701"/>
                  <a:pt x="2931" y="2440"/>
                  <a:pt x="1911" y="2294"/>
                </a:cubicBezTo>
                <a:cubicBezTo>
                  <a:pt x="1766" y="2274"/>
                  <a:pt x="1560" y="2249"/>
                  <a:pt x="1334" y="2249"/>
                </a:cubicBezTo>
                <a:cubicBezTo>
                  <a:pt x="919" y="2249"/>
                  <a:pt x="439" y="2333"/>
                  <a:pt x="154" y="2680"/>
                </a:cubicBezTo>
                <a:cubicBezTo>
                  <a:pt x="1" y="2869"/>
                  <a:pt x="160" y="3048"/>
                  <a:pt x="268" y="3132"/>
                </a:cubicBezTo>
                <a:cubicBezTo>
                  <a:pt x="567" y="3361"/>
                  <a:pt x="1098" y="3387"/>
                  <a:pt x="1521" y="3431"/>
                </a:cubicBezTo>
                <a:cubicBezTo>
                  <a:pt x="1814" y="3462"/>
                  <a:pt x="2108" y="3476"/>
                  <a:pt x="2406" y="3476"/>
                </a:cubicBezTo>
                <a:cubicBezTo>
                  <a:pt x="3471" y="3476"/>
                  <a:pt x="4569" y="3295"/>
                  <a:pt x="5721" y="3050"/>
                </a:cubicBezTo>
                <a:cubicBezTo>
                  <a:pt x="6212" y="2945"/>
                  <a:pt x="6701" y="2845"/>
                  <a:pt x="7180" y="2805"/>
                </a:cubicBezTo>
                <a:cubicBezTo>
                  <a:pt x="7252" y="2799"/>
                  <a:pt x="7429" y="2762"/>
                  <a:pt x="7555" y="2762"/>
                </a:cubicBezTo>
                <a:cubicBezTo>
                  <a:pt x="7606" y="2762"/>
                  <a:pt x="7648" y="2768"/>
                  <a:pt x="7672" y="2784"/>
                </a:cubicBezTo>
                <a:cubicBezTo>
                  <a:pt x="7690" y="2797"/>
                  <a:pt x="7555" y="2962"/>
                  <a:pt x="7546" y="2973"/>
                </a:cubicBezTo>
                <a:cubicBezTo>
                  <a:pt x="7369" y="3189"/>
                  <a:pt x="7118" y="3340"/>
                  <a:pt x="6874" y="3464"/>
                </a:cubicBezTo>
                <a:cubicBezTo>
                  <a:pt x="6137" y="3837"/>
                  <a:pt x="5367" y="3986"/>
                  <a:pt x="4626" y="4343"/>
                </a:cubicBezTo>
                <a:cubicBezTo>
                  <a:pt x="4380" y="4462"/>
                  <a:pt x="3947" y="4723"/>
                  <a:pt x="4008" y="4991"/>
                </a:cubicBezTo>
                <a:cubicBezTo>
                  <a:pt x="4064" y="5238"/>
                  <a:pt x="4359" y="5312"/>
                  <a:pt x="4673" y="5312"/>
                </a:cubicBezTo>
                <a:cubicBezTo>
                  <a:pt x="4855" y="5312"/>
                  <a:pt x="5044" y="5287"/>
                  <a:pt x="5197" y="5256"/>
                </a:cubicBezTo>
                <a:cubicBezTo>
                  <a:pt x="6382" y="5018"/>
                  <a:pt x="7336" y="4073"/>
                  <a:pt x="8421" y="3452"/>
                </a:cubicBezTo>
                <a:cubicBezTo>
                  <a:pt x="8798" y="3237"/>
                  <a:pt x="9196" y="3065"/>
                  <a:pt x="9587" y="2958"/>
                </a:cubicBezTo>
                <a:cubicBezTo>
                  <a:pt x="9614" y="2950"/>
                  <a:pt x="9836" y="2886"/>
                  <a:pt x="9925" y="2886"/>
                </a:cubicBezTo>
                <a:cubicBezTo>
                  <a:pt x="9947" y="2886"/>
                  <a:pt x="9960" y="2889"/>
                  <a:pt x="9961" y="2899"/>
                </a:cubicBezTo>
                <a:cubicBezTo>
                  <a:pt x="9986" y="3082"/>
                  <a:pt x="9637" y="3382"/>
                  <a:pt x="9482" y="3513"/>
                </a:cubicBezTo>
                <a:cubicBezTo>
                  <a:pt x="8908" y="3994"/>
                  <a:pt x="8200" y="4307"/>
                  <a:pt x="7586" y="4727"/>
                </a:cubicBezTo>
                <a:cubicBezTo>
                  <a:pt x="7459" y="4813"/>
                  <a:pt x="6919" y="5129"/>
                  <a:pt x="6912" y="5309"/>
                </a:cubicBezTo>
                <a:cubicBezTo>
                  <a:pt x="6904" y="5491"/>
                  <a:pt x="7034" y="5554"/>
                  <a:pt x="7212" y="5554"/>
                </a:cubicBezTo>
                <a:cubicBezTo>
                  <a:pt x="7475" y="5554"/>
                  <a:pt x="7845" y="5418"/>
                  <a:pt x="8042" y="5327"/>
                </a:cubicBezTo>
                <a:cubicBezTo>
                  <a:pt x="8909" y="4929"/>
                  <a:pt x="9469" y="4359"/>
                  <a:pt x="10111" y="3670"/>
                </a:cubicBezTo>
                <a:cubicBezTo>
                  <a:pt x="10325" y="3439"/>
                  <a:pt x="10762" y="2913"/>
                  <a:pt x="11105" y="2913"/>
                </a:cubicBezTo>
                <a:cubicBezTo>
                  <a:pt x="11113" y="2913"/>
                  <a:pt x="11122" y="2913"/>
                  <a:pt x="11131" y="2914"/>
                </a:cubicBezTo>
                <a:cubicBezTo>
                  <a:pt x="11270" y="2925"/>
                  <a:pt x="10871" y="3463"/>
                  <a:pt x="10845" y="3495"/>
                </a:cubicBezTo>
                <a:cubicBezTo>
                  <a:pt x="10454" y="3989"/>
                  <a:pt x="9960" y="4428"/>
                  <a:pt x="9580" y="4930"/>
                </a:cubicBezTo>
                <a:cubicBezTo>
                  <a:pt x="9495" y="5042"/>
                  <a:pt x="9219" y="5367"/>
                  <a:pt x="9369" y="5446"/>
                </a:cubicBezTo>
                <a:cubicBezTo>
                  <a:pt x="9404" y="5465"/>
                  <a:pt x="9445" y="5473"/>
                  <a:pt x="9488" y="5473"/>
                </a:cubicBezTo>
                <a:cubicBezTo>
                  <a:pt x="9780" y="5473"/>
                  <a:pt x="10213" y="5082"/>
                  <a:pt x="10405" y="4884"/>
                </a:cubicBezTo>
                <a:cubicBezTo>
                  <a:pt x="11097" y="4173"/>
                  <a:pt x="11529" y="3251"/>
                  <a:pt x="12525" y="2933"/>
                </a:cubicBezTo>
                <a:lnTo>
                  <a:pt x="13532" y="2594"/>
                </a:lnTo>
                <a:lnTo>
                  <a:pt x="13532" y="2594"/>
                </a:lnTo>
                <a:cubicBezTo>
                  <a:pt x="13350" y="2630"/>
                  <a:pt x="13182" y="2647"/>
                  <a:pt x="13026" y="2647"/>
                </a:cubicBezTo>
                <a:cubicBezTo>
                  <a:pt x="11971" y="2647"/>
                  <a:pt x="11469" y="1877"/>
                  <a:pt x="11269" y="1002"/>
                </a:cubicBezTo>
                <a:cubicBezTo>
                  <a:pt x="11201" y="700"/>
                  <a:pt x="11010" y="1"/>
                  <a:pt x="10536" y="1"/>
                </a:cubicBezTo>
                <a:close/>
              </a:path>
            </a:pathLst>
          </a:custGeom>
          <a:solidFill>
            <a:srgbClr val="FFBB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 rot="-4500051">
            <a:off x="8331269" y="4046250"/>
            <a:ext cx="1211203" cy="1051499"/>
          </a:xfrm>
          <a:custGeom>
            <a:avLst/>
            <a:gdLst/>
            <a:ahLst/>
            <a:cxnLst/>
            <a:rect l="l" t="t" r="r" b="b"/>
            <a:pathLst>
              <a:path w="10725" h="9311" extrusionOk="0">
                <a:moveTo>
                  <a:pt x="1" y="7667"/>
                </a:moveTo>
                <a:cubicBezTo>
                  <a:pt x="1167" y="7289"/>
                  <a:pt x="1480" y="5923"/>
                  <a:pt x="1448" y="4594"/>
                </a:cubicBezTo>
                <a:cubicBezTo>
                  <a:pt x="1436" y="4133"/>
                  <a:pt x="1441" y="2945"/>
                  <a:pt x="2018" y="2956"/>
                </a:cubicBezTo>
                <a:cubicBezTo>
                  <a:pt x="2245" y="2960"/>
                  <a:pt x="2283" y="3528"/>
                  <a:pt x="2282" y="3679"/>
                </a:cubicBezTo>
                <a:cubicBezTo>
                  <a:pt x="2277" y="4326"/>
                  <a:pt x="2008" y="4812"/>
                  <a:pt x="1917" y="5418"/>
                </a:cubicBezTo>
                <a:cubicBezTo>
                  <a:pt x="1882" y="5638"/>
                  <a:pt x="1809" y="6048"/>
                  <a:pt x="2128" y="5948"/>
                </a:cubicBezTo>
                <a:cubicBezTo>
                  <a:pt x="2464" y="5843"/>
                  <a:pt x="2605" y="5386"/>
                  <a:pt x="2722" y="5042"/>
                </a:cubicBezTo>
                <a:cubicBezTo>
                  <a:pt x="3013" y="4195"/>
                  <a:pt x="2993" y="3246"/>
                  <a:pt x="3407" y="2461"/>
                </a:cubicBezTo>
                <a:cubicBezTo>
                  <a:pt x="3547" y="2193"/>
                  <a:pt x="3711" y="1888"/>
                  <a:pt x="3944" y="1724"/>
                </a:cubicBezTo>
                <a:cubicBezTo>
                  <a:pt x="3983" y="1696"/>
                  <a:pt x="4160" y="1576"/>
                  <a:pt x="4211" y="1633"/>
                </a:cubicBezTo>
                <a:cubicBezTo>
                  <a:pt x="4389" y="1831"/>
                  <a:pt x="4341" y="2271"/>
                  <a:pt x="4306" y="2493"/>
                </a:cubicBezTo>
                <a:cubicBezTo>
                  <a:pt x="4194" y="3204"/>
                  <a:pt x="3840" y="3806"/>
                  <a:pt x="3517" y="4385"/>
                </a:cubicBezTo>
                <a:cubicBezTo>
                  <a:pt x="3438" y="4525"/>
                  <a:pt x="2974" y="5129"/>
                  <a:pt x="3307" y="5170"/>
                </a:cubicBezTo>
                <a:cubicBezTo>
                  <a:pt x="3785" y="5229"/>
                  <a:pt x="4146" y="4779"/>
                  <a:pt x="4396" y="4383"/>
                </a:cubicBezTo>
                <a:cubicBezTo>
                  <a:pt x="4973" y="3469"/>
                  <a:pt x="5212" y="2252"/>
                  <a:pt x="5699" y="1255"/>
                </a:cubicBezTo>
                <a:cubicBezTo>
                  <a:pt x="5880" y="885"/>
                  <a:pt x="6057" y="462"/>
                  <a:pt x="6349" y="198"/>
                </a:cubicBezTo>
                <a:cubicBezTo>
                  <a:pt x="6412" y="141"/>
                  <a:pt x="6617" y="1"/>
                  <a:pt x="6709" y="74"/>
                </a:cubicBezTo>
                <a:cubicBezTo>
                  <a:pt x="6913" y="238"/>
                  <a:pt x="6799" y="733"/>
                  <a:pt x="6755" y="924"/>
                </a:cubicBezTo>
                <a:cubicBezTo>
                  <a:pt x="6570" y="1697"/>
                  <a:pt x="6074" y="2260"/>
                  <a:pt x="5754" y="2935"/>
                </a:cubicBezTo>
                <a:cubicBezTo>
                  <a:pt x="5669" y="3114"/>
                  <a:pt x="5292" y="3694"/>
                  <a:pt x="5593" y="3870"/>
                </a:cubicBezTo>
                <a:cubicBezTo>
                  <a:pt x="5992" y="4102"/>
                  <a:pt x="6473" y="3741"/>
                  <a:pt x="6771" y="3521"/>
                </a:cubicBezTo>
                <a:cubicBezTo>
                  <a:pt x="7594" y="2909"/>
                  <a:pt x="8324" y="2088"/>
                  <a:pt x="9097" y="1394"/>
                </a:cubicBezTo>
                <a:cubicBezTo>
                  <a:pt x="9411" y="1112"/>
                  <a:pt x="10104" y="541"/>
                  <a:pt x="10563" y="966"/>
                </a:cubicBezTo>
                <a:cubicBezTo>
                  <a:pt x="10725" y="1114"/>
                  <a:pt x="10637" y="1412"/>
                  <a:pt x="10569" y="1568"/>
                </a:cubicBezTo>
                <a:cubicBezTo>
                  <a:pt x="10382" y="1997"/>
                  <a:pt x="9969" y="2298"/>
                  <a:pt x="9645" y="2566"/>
                </a:cubicBezTo>
                <a:cubicBezTo>
                  <a:pt x="8619" y="3419"/>
                  <a:pt x="7482" y="3872"/>
                  <a:pt x="6254" y="4243"/>
                </a:cubicBezTo>
                <a:cubicBezTo>
                  <a:pt x="5845" y="4367"/>
                  <a:pt x="5438" y="4496"/>
                  <a:pt x="5053" y="4691"/>
                </a:cubicBezTo>
                <a:cubicBezTo>
                  <a:pt x="4971" y="4732"/>
                  <a:pt x="4713" y="4803"/>
                  <a:pt x="4660" y="4915"/>
                </a:cubicBezTo>
                <a:cubicBezTo>
                  <a:pt x="4649" y="4939"/>
                  <a:pt x="4790" y="5071"/>
                  <a:pt x="4799" y="5079"/>
                </a:cubicBezTo>
                <a:cubicBezTo>
                  <a:pt x="4985" y="5250"/>
                  <a:pt x="5215" y="5304"/>
                  <a:pt x="5433" y="5329"/>
                </a:cubicBezTo>
                <a:cubicBezTo>
                  <a:pt x="6093" y="5405"/>
                  <a:pt x="6732" y="5193"/>
                  <a:pt x="7391" y="5248"/>
                </a:cubicBezTo>
                <a:cubicBezTo>
                  <a:pt x="7609" y="5265"/>
                  <a:pt x="8006" y="5360"/>
                  <a:pt x="8015" y="5715"/>
                </a:cubicBezTo>
                <a:cubicBezTo>
                  <a:pt x="8028" y="6231"/>
                  <a:pt x="7479" y="6529"/>
                  <a:pt x="7134" y="6640"/>
                </a:cubicBezTo>
                <a:cubicBezTo>
                  <a:pt x="6150" y="6955"/>
                  <a:pt x="5198" y="6300"/>
                  <a:pt x="4211" y="6103"/>
                </a:cubicBezTo>
                <a:cubicBezTo>
                  <a:pt x="3869" y="6035"/>
                  <a:pt x="3519" y="6029"/>
                  <a:pt x="3188" y="6099"/>
                </a:cubicBezTo>
                <a:cubicBezTo>
                  <a:pt x="3159" y="6105"/>
                  <a:pt x="2874" y="6157"/>
                  <a:pt x="2880" y="6219"/>
                </a:cubicBezTo>
                <a:cubicBezTo>
                  <a:pt x="2899" y="6452"/>
                  <a:pt x="3238" y="6638"/>
                  <a:pt x="3388" y="6715"/>
                </a:cubicBezTo>
                <a:cubicBezTo>
                  <a:pt x="3942" y="7004"/>
                  <a:pt x="4566" y="7022"/>
                  <a:pt x="5139" y="7217"/>
                </a:cubicBezTo>
                <a:cubicBezTo>
                  <a:pt x="5257" y="7256"/>
                  <a:pt x="5750" y="7362"/>
                  <a:pt x="5794" y="7575"/>
                </a:cubicBezTo>
                <a:cubicBezTo>
                  <a:pt x="5904" y="8111"/>
                  <a:pt x="5200" y="8189"/>
                  <a:pt x="4906" y="8173"/>
                </a:cubicBezTo>
                <a:cubicBezTo>
                  <a:pt x="4139" y="8133"/>
                  <a:pt x="3577" y="7731"/>
                  <a:pt x="2925" y="7224"/>
                </a:cubicBezTo>
                <a:cubicBezTo>
                  <a:pt x="2701" y="7051"/>
                  <a:pt x="2228" y="6622"/>
                  <a:pt x="1962" y="6831"/>
                </a:cubicBezTo>
                <a:cubicBezTo>
                  <a:pt x="1854" y="6916"/>
                  <a:pt x="2282" y="7361"/>
                  <a:pt x="2309" y="7388"/>
                </a:cubicBezTo>
                <a:cubicBezTo>
                  <a:pt x="2722" y="7786"/>
                  <a:pt x="3204" y="8063"/>
                  <a:pt x="3610" y="8476"/>
                </a:cubicBezTo>
                <a:cubicBezTo>
                  <a:pt x="3701" y="8568"/>
                  <a:pt x="3987" y="8820"/>
                  <a:pt x="3886" y="8992"/>
                </a:cubicBezTo>
                <a:cubicBezTo>
                  <a:pt x="3698" y="9310"/>
                  <a:pt x="3172" y="9002"/>
                  <a:pt x="2950" y="8841"/>
                </a:cubicBezTo>
                <a:cubicBezTo>
                  <a:pt x="2255" y="8335"/>
                  <a:pt x="1719" y="7441"/>
                  <a:pt x="866" y="7563"/>
                </a:cubicBezTo>
                <a:close/>
              </a:path>
            </a:pathLst>
          </a:custGeom>
          <a:solidFill>
            <a:srgbClr val="0A5A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 rot="4256623">
            <a:off x="7756418" y="4410867"/>
            <a:ext cx="1230176" cy="685092"/>
          </a:xfrm>
          <a:custGeom>
            <a:avLst/>
            <a:gdLst/>
            <a:ahLst/>
            <a:cxnLst/>
            <a:rect l="l" t="t" r="r" b="b"/>
            <a:pathLst>
              <a:path w="14180" h="7897" extrusionOk="0">
                <a:moveTo>
                  <a:pt x="7801" y="3343"/>
                </a:moveTo>
                <a:cubicBezTo>
                  <a:pt x="7806" y="3352"/>
                  <a:pt x="7810" y="3363"/>
                  <a:pt x="7815" y="3373"/>
                </a:cubicBezTo>
                <a:cubicBezTo>
                  <a:pt x="7696" y="3466"/>
                  <a:pt x="7576" y="3557"/>
                  <a:pt x="7457" y="3650"/>
                </a:cubicBezTo>
                <a:cubicBezTo>
                  <a:pt x="7450" y="3642"/>
                  <a:pt x="7444" y="3634"/>
                  <a:pt x="7438" y="3626"/>
                </a:cubicBezTo>
                <a:cubicBezTo>
                  <a:pt x="7560" y="3532"/>
                  <a:pt x="7680" y="3437"/>
                  <a:pt x="7801" y="3343"/>
                </a:cubicBezTo>
                <a:close/>
                <a:moveTo>
                  <a:pt x="5760" y="0"/>
                </a:moveTo>
                <a:lnTo>
                  <a:pt x="5760" y="0"/>
                </a:lnTo>
                <a:cubicBezTo>
                  <a:pt x="6219" y="293"/>
                  <a:pt x="6675" y="577"/>
                  <a:pt x="7060" y="956"/>
                </a:cubicBezTo>
                <a:cubicBezTo>
                  <a:pt x="7254" y="1147"/>
                  <a:pt x="7416" y="1370"/>
                  <a:pt x="7595" y="1578"/>
                </a:cubicBezTo>
                <a:cubicBezTo>
                  <a:pt x="7922" y="1960"/>
                  <a:pt x="8343" y="2215"/>
                  <a:pt x="8782" y="2442"/>
                </a:cubicBezTo>
                <a:cubicBezTo>
                  <a:pt x="8934" y="2520"/>
                  <a:pt x="9089" y="2590"/>
                  <a:pt x="9244" y="2663"/>
                </a:cubicBezTo>
                <a:cubicBezTo>
                  <a:pt x="8725" y="2629"/>
                  <a:pt x="8255" y="2463"/>
                  <a:pt x="7820" y="2188"/>
                </a:cubicBezTo>
                <a:cubicBezTo>
                  <a:pt x="7465" y="1964"/>
                  <a:pt x="7207" y="1642"/>
                  <a:pt x="6918" y="1349"/>
                </a:cubicBezTo>
                <a:cubicBezTo>
                  <a:pt x="6570" y="997"/>
                  <a:pt x="6211" y="659"/>
                  <a:pt x="5773" y="419"/>
                </a:cubicBezTo>
                <a:cubicBezTo>
                  <a:pt x="5538" y="291"/>
                  <a:pt x="5295" y="184"/>
                  <a:pt x="4998" y="124"/>
                </a:cubicBezTo>
                <a:lnTo>
                  <a:pt x="4998" y="124"/>
                </a:lnTo>
                <a:cubicBezTo>
                  <a:pt x="5035" y="158"/>
                  <a:pt x="5046" y="171"/>
                  <a:pt x="5059" y="179"/>
                </a:cubicBezTo>
                <a:cubicBezTo>
                  <a:pt x="5736" y="618"/>
                  <a:pt x="6289" y="1181"/>
                  <a:pt x="6785" y="1816"/>
                </a:cubicBezTo>
                <a:cubicBezTo>
                  <a:pt x="7237" y="2396"/>
                  <a:pt x="7850" y="2737"/>
                  <a:pt x="8589" y="2830"/>
                </a:cubicBezTo>
                <a:cubicBezTo>
                  <a:pt x="8635" y="2835"/>
                  <a:pt x="8681" y="2844"/>
                  <a:pt x="8756" y="2855"/>
                </a:cubicBezTo>
                <a:cubicBezTo>
                  <a:pt x="8528" y="2939"/>
                  <a:pt x="8444" y="2991"/>
                  <a:pt x="8361" y="2991"/>
                </a:cubicBezTo>
                <a:cubicBezTo>
                  <a:pt x="8285" y="2991"/>
                  <a:pt x="8210" y="2948"/>
                  <a:pt x="8028" y="2848"/>
                </a:cubicBezTo>
                <a:cubicBezTo>
                  <a:pt x="7680" y="2658"/>
                  <a:pt x="7354" y="2421"/>
                  <a:pt x="7046" y="2169"/>
                </a:cubicBezTo>
                <a:cubicBezTo>
                  <a:pt x="6605" y="1809"/>
                  <a:pt x="6191" y="1416"/>
                  <a:pt x="5764" y="1038"/>
                </a:cubicBezTo>
                <a:cubicBezTo>
                  <a:pt x="5365" y="685"/>
                  <a:pt x="4922" y="415"/>
                  <a:pt x="4391" y="318"/>
                </a:cubicBezTo>
                <a:cubicBezTo>
                  <a:pt x="4245" y="292"/>
                  <a:pt x="4094" y="290"/>
                  <a:pt x="3946" y="277"/>
                </a:cubicBezTo>
                <a:cubicBezTo>
                  <a:pt x="3944" y="288"/>
                  <a:pt x="3942" y="299"/>
                  <a:pt x="3941" y="310"/>
                </a:cubicBezTo>
                <a:cubicBezTo>
                  <a:pt x="4594" y="541"/>
                  <a:pt x="5126" y="953"/>
                  <a:pt x="5575" y="1461"/>
                </a:cubicBezTo>
                <a:cubicBezTo>
                  <a:pt x="5924" y="1857"/>
                  <a:pt x="6336" y="2150"/>
                  <a:pt x="6791" y="2394"/>
                </a:cubicBezTo>
                <a:cubicBezTo>
                  <a:pt x="7216" y="2624"/>
                  <a:pt x="7646" y="2845"/>
                  <a:pt x="8091" y="3078"/>
                </a:cubicBezTo>
                <a:cubicBezTo>
                  <a:pt x="8043" y="3068"/>
                  <a:pt x="8012" y="3064"/>
                  <a:pt x="7982" y="3054"/>
                </a:cubicBezTo>
                <a:cubicBezTo>
                  <a:pt x="7751" y="2977"/>
                  <a:pt x="7518" y="2904"/>
                  <a:pt x="7289" y="2819"/>
                </a:cubicBezTo>
                <a:cubicBezTo>
                  <a:pt x="6660" y="2585"/>
                  <a:pt x="6041" y="2324"/>
                  <a:pt x="5509" y="1912"/>
                </a:cubicBezTo>
                <a:cubicBezTo>
                  <a:pt x="5004" y="1523"/>
                  <a:pt x="4449" y="1269"/>
                  <a:pt x="3831" y="1138"/>
                </a:cubicBezTo>
                <a:cubicBezTo>
                  <a:pt x="3445" y="1056"/>
                  <a:pt x="3056" y="1007"/>
                  <a:pt x="2628" y="1007"/>
                </a:cubicBezTo>
                <a:cubicBezTo>
                  <a:pt x="2673" y="1030"/>
                  <a:pt x="2688" y="1038"/>
                  <a:pt x="2702" y="1045"/>
                </a:cubicBezTo>
                <a:cubicBezTo>
                  <a:pt x="3573" y="1438"/>
                  <a:pt x="4450" y="1816"/>
                  <a:pt x="5311" y="2230"/>
                </a:cubicBezTo>
                <a:cubicBezTo>
                  <a:pt x="5888" y="2507"/>
                  <a:pt x="6478" y="2745"/>
                  <a:pt x="7085" y="2945"/>
                </a:cubicBezTo>
                <a:cubicBezTo>
                  <a:pt x="7318" y="3021"/>
                  <a:pt x="7553" y="3089"/>
                  <a:pt x="7788" y="3161"/>
                </a:cubicBezTo>
                <a:cubicBezTo>
                  <a:pt x="7787" y="3172"/>
                  <a:pt x="7786" y="3182"/>
                  <a:pt x="7785" y="3193"/>
                </a:cubicBezTo>
                <a:cubicBezTo>
                  <a:pt x="7752" y="3194"/>
                  <a:pt x="7717" y="3199"/>
                  <a:pt x="7684" y="3199"/>
                </a:cubicBezTo>
                <a:cubicBezTo>
                  <a:pt x="7669" y="3199"/>
                  <a:pt x="7655" y="3198"/>
                  <a:pt x="7641" y="3195"/>
                </a:cubicBezTo>
                <a:cubicBezTo>
                  <a:pt x="6745" y="2998"/>
                  <a:pt x="5854" y="2786"/>
                  <a:pt x="4982" y="2499"/>
                </a:cubicBezTo>
                <a:cubicBezTo>
                  <a:pt x="4149" y="2226"/>
                  <a:pt x="3308" y="1992"/>
                  <a:pt x="2426" y="1954"/>
                </a:cubicBezTo>
                <a:cubicBezTo>
                  <a:pt x="2350" y="1951"/>
                  <a:pt x="2276" y="1950"/>
                  <a:pt x="2201" y="1950"/>
                </a:cubicBezTo>
                <a:cubicBezTo>
                  <a:pt x="1877" y="1950"/>
                  <a:pt x="1554" y="1981"/>
                  <a:pt x="1221" y="2060"/>
                </a:cubicBezTo>
                <a:cubicBezTo>
                  <a:pt x="1257" y="2087"/>
                  <a:pt x="1275" y="2104"/>
                  <a:pt x="1296" y="2114"/>
                </a:cubicBezTo>
                <a:cubicBezTo>
                  <a:pt x="2047" y="2483"/>
                  <a:pt x="2831" y="2752"/>
                  <a:pt x="3664" y="2856"/>
                </a:cubicBezTo>
                <a:cubicBezTo>
                  <a:pt x="4566" y="2970"/>
                  <a:pt x="5468" y="3075"/>
                  <a:pt x="6370" y="3190"/>
                </a:cubicBezTo>
                <a:cubicBezTo>
                  <a:pt x="6649" y="3226"/>
                  <a:pt x="6925" y="3278"/>
                  <a:pt x="7202" y="3323"/>
                </a:cubicBezTo>
                <a:cubicBezTo>
                  <a:pt x="7202" y="3339"/>
                  <a:pt x="7202" y="3357"/>
                  <a:pt x="7202" y="3373"/>
                </a:cubicBezTo>
                <a:cubicBezTo>
                  <a:pt x="7121" y="3376"/>
                  <a:pt x="7039" y="3388"/>
                  <a:pt x="6959" y="3388"/>
                </a:cubicBezTo>
                <a:cubicBezTo>
                  <a:pt x="6926" y="3388"/>
                  <a:pt x="6894" y="3386"/>
                  <a:pt x="6862" y="3380"/>
                </a:cubicBezTo>
                <a:cubicBezTo>
                  <a:pt x="6397" y="3299"/>
                  <a:pt x="5937" y="3197"/>
                  <a:pt x="5473" y="3117"/>
                </a:cubicBezTo>
                <a:cubicBezTo>
                  <a:pt x="4811" y="3004"/>
                  <a:pt x="4146" y="2933"/>
                  <a:pt x="3480" y="2933"/>
                </a:cubicBezTo>
                <a:cubicBezTo>
                  <a:pt x="3132" y="2933"/>
                  <a:pt x="2785" y="2952"/>
                  <a:pt x="2436" y="2995"/>
                </a:cubicBezTo>
                <a:cubicBezTo>
                  <a:pt x="1818" y="3071"/>
                  <a:pt x="1201" y="3154"/>
                  <a:pt x="585" y="3234"/>
                </a:cubicBezTo>
                <a:cubicBezTo>
                  <a:pt x="571" y="3236"/>
                  <a:pt x="559" y="3246"/>
                  <a:pt x="532" y="3258"/>
                </a:cubicBezTo>
                <a:cubicBezTo>
                  <a:pt x="576" y="3281"/>
                  <a:pt x="605" y="3300"/>
                  <a:pt x="637" y="3311"/>
                </a:cubicBezTo>
                <a:cubicBezTo>
                  <a:pt x="1180" y="3500"/>
                  <a:pt x="1736" y="3613"/>
                  <a:pt x="2310" y="3613"/>
                </a:cubicBezTo>
                <a:cubicBezTo>
                  <a:pt x="2363" y="3613"/>
                  <a:pt x="2415" y="3612"/>
                  <a:pt x="2467" y="3610"/>
                </a:cubicBezTo>
                <a:cubicBezTo>
                  <a:pt x="3231" y="3582"/>
                  <a:pt x="3993" y="3543"/>
                  <a:pt x="4757" y="3518"/>
                </a:cubicBezTo>
                <a:cubicBezTo>
                  <a:pt x="4892" y="3513"/>
                  <a:pt x="5027" y="3512"/>
                  <a:pt x="5162" y="3512"/>
                </a:cubicBezTo>
                <a:cubicBezTo>
                  <a:pt x="5380" y="3512"/>
                  <a:pt x="5598" y="3516"/>
                  <a:pt x="5817" y="3516"/>
                </a:cubicBezTo>
                <a:cubicBezTo>
                  <a:pt x="5778" y="3550"/>
                  <a:pt x="5738" y="3557"/>
                  <a:pt x="5699" y="3562"/>
                </a:cubicBezTo>
                <a:cubicBezTo>
                  <a:pt x="5282" y="3619"/>
                  <a:pt x="4860" y="3649"/>
                  <a:pt x="4450" y="3739"/>
                </a:cubicBezTo>
                <a:cubicBezTo>
                  <a:pt x="3861" y="3869"/>
                  <a:pt x="3280" y="4041"/>
                  <a:pt x="2696" y="4197"/>
                </a:cubicBezTo>
                <a:cubicBezTo>
                  <a:pt x="1863" y="4418"/>
                  <a:pt x="1030" y="4641"/>
                  <a:pt x="197" y="4865"/>
                </a:cubicBezTo>
                <a:cubicBezTo>
                  <a:pt x="131" y="4883"/>
                  <a:pt x="66" y="4908"/>
                  <a:pt x="1" y="4930"/>
                </a:cubicBezTo>
                <a:cubicBezTo>
                  <a:pt x="4" y="4941"/>
                  <a:pt x="8" y="4954"/>
                  <a:pt x="11" y="4965"/>
                </a:cubicBezTo>
                <a:cubicBezTo>
                  <a:pt x="1970" y="4963"/>
                  <a:pt x="3904" y="4797"/>
                  <a:pt x="5764" y="4106"/>
                </a:cubicBezTo>
                <a:lnTo>
                  <a:pt x="5764" y="4106"/>
                </a:lnTo>
                <a:cubicBezTo>
                  <a:pt x="5750" y="4139"/>
                  <a:pt x="5733" y="4158"/>
                  <a:pt x="5711" y="4169"/>
                </a:cubicBezTo>
                <a:cubicBezTo>
                  <a:pt x="5191" y="4421"/>
                  <a:pt x="4687" y="4719"/>
                  <a:pt x="4146" y="4911"/>
                </a:cubicBezTo>
                <a:cubicBezTo>
                  <a:pt x="3386" y="5181"/>
                  <a:pt x="2613" y="5414"/>
                  <a:pt x="1875" y="5739"/>
                </a:cubicBezTo>
                <a:cubicBezTo>
                  <a:pt x="1586" y="5866"/>
                  <a:pt x="1300" y="5995"/>
                  <a:pt x="1012" y="6123"/>
                </a:cubicBezTo>
                <a:cubicBezTo>
                  <a:pt x="1015" y="6137"/>
                  <a:pt x="1019" y="6152"/>
                  <a:pt x="1022" y="6166"/>
                </a:cubicBezTo>
                <a:cubicBezTo>
                  <a:pt x="1387" y="6124"/>
                  <a:pt x="1754" y="6093"/>
                  <a:pt x="2116" y="6037"/>
                </a:cubicBezTo>
                <a:cubicBezTo>
                  <a:pt x="2894" y="5918"/>
                  <a:pt x="3647" y="5715"/>
                  <a:pt x="4319" y="5290"/>
                </a:cubicBezTo>
                <a:cubicBezTo>
                  <a:pt x="5067" y="4816"/>
                  <a:pt x="5802" y="4319"/>
                  <a:pt x="6551" y="3847"/>
                </a:cubicBezTo>
                <a:cubicBezTo>
                  <a:pt x="6745" y="3725"/>
                  <a:pt x="6973" y="3657"/>
                  <a:pt x="7185" y="3564"/>
                </a:cubicBezTo>
                <a:cubicBezTo>
                  <a:pt x="7190" y="3576"/>
                  <a:pt x="7196" y="3587"/>
                  <a:pt x="7202" y="3599"/>
                </a:cubicBezTo>
                <a:cubicBezTo>
                  <a:pt x="7069" y="3727"/>
                  <a:pt x="6937" y="3855"/>
                  <a:pt x="6803" y="3982"/>
                </a:cubicBezTo>
                <a:cubicBezTo>
                  <a:pt x="6322" y="4435"/>
                  <a:pt x="5824" y="4864"/>
                  <a:pt x="5253" y="5206"/>
                </a:cubicBezTo>
                <a:cubicBezTo>
                  <a:pt x="4437" y="5695"/>
                  <a:pt x="3629" y="6195"/>
                  <a:pt x="2818" y="6694"/>
                </a:cubicBezTo>
                <a:cubicBezTo>
                  <a:pt x="2665" y="6788"/>
                  <a:pt x="2519" y="6896"/>
                  <a:pt x="2370" y="6998"/>
                </a:cubicBezTo>
                <a:cubicBezTo>
                  <a:pt x="3679" y="6804"/>
                  <a:pt x="4897" y="6427"/>
                  <a:pt x="5782" y="5357"/>
                </a:cubicBezTo>
                <a:lnTo>
                  <a:pt x="5782" y="5357"/>
                </a:lnTo>
                <a:cubicBezTo>
                  <a:pt x="5285" y="6129"/>
                  <a:pt x="4669" y="6793"/>
                  <a:pt x="4047" y="7461"/>
                </a:cubicBezTo>
                <a:cubicBezTo>
                  <a:pt x="4277" y="7368"/>
                  <a:pt x="4502" y="7265"/>
                  <a:pt x="4713" y="7142"/>
                </a:cubicBezTo>
                <a:cubicBezTo>
                  <a:pt x="5374" y="6757"/>
                  <a:pt x="5838" y="6179"/>
                  <a:pt x="6234" y="5545"/>
                </a:cubicBezTo>
                <a:cubicBezTo>
                  <a:pt x="6609" y="4946"/>
                  <a:pt x="7017" y="4376"/>
                  <a:pt x="7519" y="3877"/>
                </a:cubicBezTo>
                <a:cubicBezTo>
                  <a:pt x="7669" y="3727"/>
                  <a:pt x="7822" y="3580"/>
                  <a:pt x="7974" y="3432"/>
                </a:cubicBezTo>
                <a:lnTo>
                  <a:pt x="7974" y="3432"/>
                </a:lnTo>
                <a:cubicBezTo>
                  <a:pt x="7980" y="3461"/>
                  <a:pt x="7970" y="3474"/>
                  <a:pt x="7959" y="3487"/>
                </a:cubicBezTo>
                <a:cubicBezTo>
                  <a:pt x="7921" y="3528"/>
                  <a:pt x="7884" y="3569"/>
                  <a:pt x="7846" y="3611"/>
                </a:cubicBezTo>
                <a:cubicBezTo>
                  <a:pt x="7365" y="4156"/>
                  <a:pt x="6906" y="4721"/>
                  <a:pt x="6603" y="5387"/>
                </a:cubicBezTo>
                <a:cubicBezTo>
                  <a:pt x="6202" y="6267"/>
                  <a:pt x="5685" y="7072"/>
                  <a:pt x="5087" y="7827"/>
                </a:cubicBezTo>
                <a:cubicBezTo>
                  <a:pt x="5079" y="7838"/>
                  <a:pt x="5076" y="7852"/>
                  <a:pt x="5070" y="7864"/>
                </a:cubicBezTo>
                <a:cubicBezTo>
                  <a:pt x="5079" y="7875"/>
                  <a:pt x="5089" y="7886"/>
                  <a:pt x="5097" y="7897"/>
                </a:cubicBezTo>
                <a:cubicBezTo>
                  <a:pt x="5379" y="7728"/>
                  <a:pt x="5672" y="7575"/>
                  <a:pt x="5942" y="7389"/>
                </a:cubicBezTo>
                <a:cubicBezTo>
                  <a:pt x="6475" y="7020"/>
                  <a:pt x="6915" y="6559"/>
                  <a:pt x="7118" y="5932"/>
                </a:cubicBezTo>
                <a:cubicBezTo>
                  <a:pt x="7431" y="4958"/>
                  <a:pt x="7875" y="4049"/>
                  <a:pt x="8417" y="3185"/>
                </a:cubicBezTo>
                <a:cubicBezTo>
                  <a:pt x="8433" y="3160"/>
                  <a:pt x="8450" y="3129"/>
                  <a:pt x="8475" y="3120"/>
                </a:cubicBezTo>
                <a:cubicBezTo>
                  <a:pt x="8648" y="3054"/>
                  <a:pt x="8825" y="2993"/>
                  <a:pt x="9024" y="2922"/>
                </a:cubicBezTo>
                <a:lnTo>
                  <a:pt x="9024" y="2922"/>
                </a:lnTo>
                <a:cubicBezTo>
                  <a:pt x="8838" y="3256"/>
                  <a:pt x="8647" y="3554"/>
                  <a:pt x="8501" y="3872"/>
                </a:cubicBezTo>
                <a:cubicBezTo>
                  <a:pt x="8204" y="4522"/>
                  <a:pt x="7933" y="5184"/>
                  <a:pt x="7649" y="5840"/>
                </a:cubicBezTo>
                <a:cubicBezTo>
                  <a:pt x="7426" y="6355"/>
                  <a:pt x="7154" y="6840"/>
                  <a:pt x="6746" y="7235"/>
                </a:cubicBezTo>
                <a:cubicBezTo>
                  <a:pt x="6659" y="7320"/>
                  <a:pt x="6567" y="7400"/>
                  <a:pt x="6477" y="7483"/>
                </a:cubicBezTo>
                <a:cubicBezTo>
                  <a:pt x="6484" y="7484"/>
                  <a:pt x="6491" y="7485"/>
                  <a:pt x="6498" y="7485"/>
                </a:cubicBezTo>
                <a:cubicBezTo>
                  <a:pt x="6525" y="7485"/>
                  <a:pt x="6547" y="7476"/>
                  <a:pt x="6567" y="7465"/>
                </a:cubicBezTo>
                <a:cubicBezTo>
                  <a:pt x="6955" y="7251"/>
                  <a:pt x="7316" y="6998"/>
                  <a:pt x="7636" y="6691"/>
                </a:cubicBezTo>
                <a:cubicBezTo>
                  <a:pt x="7965" y="6378"/>
                  <a:pt x="8217" y="6017"/>
                  <a:pt x="8328" y="5567"/>
                </a:cubicBezTo>
                <a:cubicBezTo>
                  <a:pt x="8418" y="5206"/>
                  <a:pt x="8512" y="4845"/>
                  <a:pt x="8614" y="4486"/>
                </a:cubicBezTo>
                <a:cubicBezTo>
                  <a:pt x="8753" y="3995"/>
                  <a:pt x="8902" y="3506"/>
                  <a:pt x="9171" y="3067"/>
                </a:cubicBezTo>
                <a:cubicBezTo>
                  <a:pt x="9233" y="2964"/>
                  <a:pt x="9321" y="2876"/>
                  <a:pt x="9396" y="2781"/>
                </a:cubicBezTo>
                <a:cubicBezTo>
                  <a:pt x="9406" y="2790"/>
                  <a:pt x="9417" y="2799"/>
                  <a:pt x="9427" y="2807"/>
                </a:cubicBezTo>
                <a:cubicBezTo>
                  <a:pt x="9328" y="3070"/>
                  <a:pt x="9220" y="3330"/>
                  <a:pt x="9129" y="3597"/>
                </a:cubicBezTo>
                <a:cubicBezTo>
                  <a:pt x="8973" y="4056"/>
                  <a:pt x="8826" y="4520"/>
                  <a:pt x="8840" y="5013"/>
                </a:cubicBezTo>
                <a:cubicBezTo>
                  <a:pt x="8846" y="5263"/>
                  <a:pt x="8799" y="5498"/>
                  <a:pt x="8705" y="5727"/>
                </a:cubicBezTo>
                <a:cubicBezTo>
                  <a:pt x="8517" y="6180"/>
                  <a:pt x="8241" y="6577"/>
                  <a:pt x="7932" y="6952"/>
                </a:cubicBezTo>
                <a:cubicBezTo>
                  <a:pt x="7906" y="6984"/>
                  <a:pt x="7882" y="7015"/>
                  <a:pt x="7842" y="7065"/>
                </a:cubicBezTo>
                <a:cubicBezTo>
                  <a:pt x="7884" y="7055"/>
                  <a:pt x="7900" y="7054"/>
                  <a:pt x="7915" y="7047"/>
                </a:cubicBezTo>
                <a:cubicBezTo>
                  <a:pt x="7993" y="7012"/>
                  <a:pt x="8072" y="6979"/>
                  <a:pt x="8147" y="6938"/>
                </a:cubicBezTo>
                <a:cubicBezTo>
                  <a:pt x="8654" y="6663"/>
                  <a:pt x="9051" y="6283"/>
                  <a:pt x="9161" y="5697"/>
                </a:cubicBezTo>
                <a:cubicBezTo>
                  <a:pt x="9223" y="5363"/>
                  <a:pt x="9237" y="5015"/>
                  <a:pt x="9232" y="4673"/>
                </a:cubicBezTo>
                <a:cubicBezTo>
                  <a:pt x="9223" y="4028"/>
                  <a:pt x="9304" y="3408"/>
                  <a:pt x="9599" y="2825"/>
                </a:cubicBezTo>
                <a:cubicBezTo>
                  <a:pt x="9639" y="2746"/>
                  <a:pt x="9681" y="2696"/>
                  <a:pt x="9769" y="2669"/>
                </a:cubicBezTo>
                <a:cubicBezTo>
                  <a:pt x="10352" y="2495"/>
                  <a:pt x="10940" y="2336"/>
                  <a:pt x="11513" y="2132"/>
                </a:cubicBezTo>
                <a:cubicBezTo>
                  <a:pt x="12110" y="1919"/>
                  <a:pt x="12696" y="1672"/>
                  <a:pt x="13277" y="1417"/>
                </a:cubicBezTo>
                <a:cubicBezTo>
                  <a:pt x="13553" y="1296"/>
                  <a:pt x="13806" y="1122"/>
                  <a:pt x="14066" y="967"/>
                </a:cubicBezTo>
                <a:cubicBezTo>
                  <a:pt x="14112" y="940"/>
                  <a:pt x="14142" y="885"/>
                  <a:pt x="14180" y="843"/>
                </a:cubicBezTo>
                <a:cubicBezTo>
                  <a:pt x="14173" y="832"/>
                  <a:pt x="14166" y="822"/>
                  <a:pt x="14160" y="811"/>
                </a:cubicBezTo>
                <a:cubicBezTo>
                  <a:pt x="14101" y="814"/>
                  <a:pt x="14041" y="809"/>
                  <a:pt x="13986" y="824"/>
                </a:cubicBezTo>
                <a:cubicBezTo>
                  <a:pt x="13829" y="865"/>
                  <a:pt x="13668" y="901"/>
                  <a:pt x="13519" y="963"/>
                </a:cubicBezTo>
                <a:cubicBezTo>
                  <a:pt x="12763" y="1279"/>
                  <a:pt x="12014" y="1607"/>
                  <a:pt x="11257" y="1919"/>
                </a:cubicBezTo>
                <a:cubicBezTo>
                  <a:pt x="10730" y="2136"/>
                  <a:pt x="10196" y="2335"/>
                  <a:pt x="9662" y="2537"/>
                </a:cubicBezTo>
                <a:cubicBezTo>
                  <a:pt x="9648" y="2542"/>
                  <a:pt x="9632" y="2544"/>
                  <a:pt x="9615" y="2544"/>
                </a:cubicBezTo>
                <a:cubicBezTo>
                  <a:pt x="9582" y="2544"/>
                  <a:pt x="9547" y="2536"/>
                  <a:pt x="9523" y="2521"/>
                </a:cubicBezTo>
                <a:cubicBezTo>
                  <a:pt x="9326" y="2400"/>
                  <a:pt x="9131" y="2274"/>
                  <a:pt x="8940" y="2143"/>
                </a:cubicBezTo>
                <a:cubicBezTo>
                  <a:pt x="8534" y="1863"/>
                  <a:pt x="8138" y="1566"/>
                  <a:pt x="7804" y="1200"/>
                </a:cubicBezTo>
                <a:cubicBezTo>
                  <a:pt x="7389" y="744"/>
                  <a:pt x="6902" y="397"/>
                  <a:pt x="6326" y="178"/>
                </a:cubicBezTo>
                <a:cubicBezTo>
                  <a:pt x="6142" y="109"/>
                  <a:pt x="5949" y="60"/>
                  <a:pt x="5760" y="0"/>
                </a:cubicBezTo>
                <a:close/>
              </a:path>
            </a:pathLst>
          </a:custGeom>
          <a:solidFill>
            <a:srgbClr val="FFC8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1">
  <p:cSld name="TITLE_AND_BODY_1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3"/>
          <p:cNvSpPr txBox="1">
            <a:spLocks noGrp="1"/>
          </p:cNvSpPr>
          <p:nvPr>
            <p:ph type="title"/>
          </p:nvPr>
        </p:nvSpPr>
        <p:spPr>
          <a:xfrm>
            <a:off x="713225" y="460651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3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574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678A"/>
              </a:buClr>
              <a:buSzPts val="1200"/>
              <a:buChar char="●"/>
              <a:defRPr sz="11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Clr>
                <a:srgbClr val="33678A"/>
              </a:buClr>
              <a:buSzPts val="1200"/>
              <a:buFont typeface="Roboto Condensed Light"/>
              <a:buChar char="○"/>
              <a:defRPr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Clr>
                <a:srgbClr val="33678A"/>
              </a:buClr>
              <a:buSzPts val="1200"/>
              <a:buFont typeface="Roboto Condensed Light"/>
              <a:buChar char="■"/>
              <a:defRPr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Clr>
                <a:srgbClr val="33678A"/>
              </a:buClr>
              <a:buSzPts val="1200"/>
              <a:buFont typeface="Roboto Condensed Light"/>
              <a:buChar char="●"/>
              <a:defRPr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Clr>
                <a:srgbClr val="33678A"/>
              </a:buClr>
              <a:buSzPts val="1200"/>
              <a:buFont typeface="Roboto Condensed Light"/>
              <a:buChar char="○"/>
              <a:defRPr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Clr>
                <a:srgbClr val="33678A"/>
              </a:buClr>
              <a:buSzPts val="1200"/>
              <a:buFont typeface="Roboto Condensed Light"/>
              <a:buChar char="■"/>
              <a:defRPr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Clr>
                <a:srgbClr val="33678A"/>
              </a:buClr>
              <a:buSzPts val="1200"/>
              <a:buFont typeface="Roboto Condensed Light"/>
              <a:buChar char="●"/>
              <a:defRPr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Clr>
                <a:srgbClr val="33678A"/>
              </a:buClr>
              <a:buSzPts val="1200"/>
              <a:buFont typeface="Roboto Condensed Light"/>
              <a:buChar char="○"/>
              <a:defRPr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Clr>
                <a:srgbClr val="33678A"/>
              </a:buClr>
              <a:buSzPts val="1200"/>
              <a:buFont typeface="Roboto Condensed Light"/>
              <a:buChar char="■"/>
              <a:defRPr/>
            </a:lvl9pPr>
          </a:lstStyle>
          <a:p>
            <a:endParaRPr/>
          </a:p>
        </p:txBody>
      </p:sp>
      <p:grpSp>
        <p:nvGrpSpPr>
          <p:cNvPr id="143" name="Google Shape;143;p13"/>
          <p:cNvGrpSpPr/>
          <p:nvPr/>
        </p:nvGrpSpPr>
        <p:grpSpPr>
          <a:xfrm>
            <a:off x="8205113" y="4225350"/>
            <a:ext cx="542775" cy="606000"/>
            <a:chOff x="2437000" y="628925"/>
            <a:chExt cx="542775" cy="606000"/>
          </a:xfrm>
        </p:grpSpPr>
        <p:sp>
          <p:nvSpPr>
            <p:cNvPr id="144" name="Google Shape;144;p13"/>
            <p:cNvSpPr/>
            <p:nvPr/>
          </p:nvSpPr>
          <p:spPr>
            <a:xfrm>
              <a:off x="2437000" y="802025"/>
              <a:ext cx="259800" cy="2598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13"/>
            <p:cNvSpPr/>
            <p:nvPr/>
          </p:nvSpPr>
          <p:spPr>
            <a:xfrm>
              <a:off x="2806675" y="1061825"/>
              <a:ext cx="173100" cy="1731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13"/>
            <p:cNvSpPr/>
            <p:nvPr/>
          </p:nvSpPr>
          <p:spPr>
            <a:xfrm>
              <a:off x="2806675" y="628925"/>
              <a:ext cx="173100" cy="173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7" name="Google Shape;147;p13"/>
          <p:cNvSpPr/>
          <p:nvPr/>
        </p:nvSpPr>
        <p:spPr>
          <a:xfrm rot="-2388290">
            <a:off x="-382514" y="4448592"/>
            <a:ext cx="1253697" cy="694409"/>
          </a:xfrm>
          <a:custGeom>
            <a:avLst/>
            <a:gdLst/>
            <a:ahLst/>
            <a:cxnLst/>
            <a:rect l="l" t="t" r="r" b="b"/>
            <a:pathLst>
              <a:path w="12535" h="6943" extrusionOk="0">
                <a:moveTo>
                  <a:pt x="1" y="3790"/>
                </a:moveTo>
                <a:cubicBezTo>
                  <a:pt x="1211" y="3987"/>
                  <a:pt x="2114" y="2915"/>
                  <a:pt x="2693" y="1720"/>
                </a:cubicBezTo>
                <a:cubicBezTo>
                  <a:pt x="2894" y="1304"/>
                  <a:pt x="3442" y="250"/>
                  <a:pt x="3950" y="524"/>
                </a:cubicBezTo>
                <a:cubicBezTo>
                  <a:pt x="4150" y="631"/>
                  <a:pt x="3924" y="1154"/>
                  <a:pt x="3854" y="1289"/>
                </a:cubicBezTo>
                <a:cubicBezTo>
                  <a:pt x="3554" y="1860"/>
                  <a:pt x="3093" y="2170"/>
                  <a:pt x="2733" y="2666"/>
                </a:cubicBezTo>
                <a:cubicBezTo>
                  <a:pt x="2603" y="2846"/>
                  <a:pt x="2350" y="3178"/>
                  <a:pt x="2679" y="3235"/>
                </a:cubicBezTo>
                <a:cubicBezTo>
                  <a:pt x="3026" y="3295"/>
                  <a:pt x="3360" y="2954"/>
                  <a:pt x="3622" y="2701"/>
                </a:cubicBezTo>
                <a:cubicBezTo>
                  <a:pt x="4268" y="2080"/>
                  <a:pt x="4684" y="1229"/>
                  <a:pt x="5412" y="718"/>
                </a:cubicBezTo>
                <a:cubicBezTo>
                  <a:pt x="5659" y="546"/>
                  <a:pt x="5944" y="348"/>
                  <a:pt x="6226" y="310"/>
                </a:cubicBezTo>
                <a:cubicBezTo>
                  <a:pt x="6274" y="303"/>
                  <a:pt x="6486" y="277"/>
                  <a:pt x="6506" y="351"/>
                </a:cubicBezTo>
                <a:cubicBezTo>
                  <a:pt x="6574" y="608"/>
                  <a:pt x="6329" y="979"/>
                  <a:pt x="6197" y="1159"/>
                </a:cubicBezTo>
                <a:cubicBezTo>
                  <a:pt x="5771" y="1741"/>
                  <a:pt x="5181" y="2114"/>
                  <a:pt x="4628" y="2480"/>
                </a:cubicBezTo>
                <a:cubicBezTo>
                  <a:pt x="4496" y="2569"/>
                  <a:pt x="3805" y="2893"/>
                  <a:pt x="4083" y="3082"/>
                </a:cubicBezTo>
                <a:cubicBezTo>
                  <a:pt x="4481" y="3354"/>
                  <a:pt x="5008" y="3119"/>
                  <a:pt x="5412" y="2881"/>
                </a:cubicBezTo>
                <a:cubicBezTo>
                  <a:pt x="6343" y="2333"/>
                  <a:pt x="7112" y="1359"/>
                  <a:pt x="8001" y="696"/>
                </a:cubicBezTo>
                <a:cubicBezTo>
                  <a:pt x="8332" y="449"/>
                  <a:pt x="8682" y="154"/>
                  <a:pt x="9062" y="54"/>
                </a:cubicBezTo>
                <a:cubicBezTo>
                  <a:pt x="9145" y="32"/>
                  <a:pt x="9391" y="1"/>
                  <a:pt x="9439" y="109"/>
                </a:cubicBezTo>
                <a:cubicBezTo>
                  <a:pt x="9547" y="347"/>
                  <a:pt x="9219" y="736"/>
                  <a:pt x="9091" y="884"/>
                </a:cubicBezTo>
                <a:cubicBezTo>
                  <a:pt x="8574" y="1488"/>
                  <a:pt x="7876" y="1761"/>
                  <a:pt x="7282" y="2215"/>
                </a:cubicBezTo>
                <a:cubicBezTo>
                  <a:pt x="7124" y="2335"/>
                  <a:pt x="6524" y="2679"/>
                  <a:pt x="6712" y="2973"/>
                </a:cubicBezTo>
                <a:cubicBezTo>
                  <a:pt x="6959" y="3361"/>
                  <a:pt x="7552" y="3261"/>
                  <a:pt x="7918" y="3201"/>
                </a:cubicBezTo>
                <a:cubicBezTo>
                  <a:pt x="8930" y="3034"/>
                  <a:pt x="9955" y="2638"/>
                  <a:pt x="10960" y="2374"/>
                </a:cubicBezTo>
                <a:cubicBezTo>
                  <a:pt x="11367" y="2267"/>
                  <a:pt x="12244" y="2077"/>
                  <a:pt x="12460" y="2665"/>
                </a:cubicBezTo>
                <a:cubicBezTo>
                  <a:pt x="12535" y="2871"/>
                  <a:pt x="12321" y="3095"/>
                  <a:pt x="12189" y="3203"/>
                </a:cubicBezTo>
                <a:cubicBezTo>
                  <a:pt x="11827" y="3499"/>
                  <a:pt x="11321" y="3577"/>
                  <a:pt x="10911" y="3668"/>
                </a:cubicBezTo>
                <a:cubicBezTo>
                  <a:pt x="9607" y="3957"/>
                  <a:pt x="8389" y="3839"/>
                  <a:pt x="7128" y="3607"/>
                </a:cubicBezTo>
                <a:cubicBezTo>
                  <a:pt x="6707" y="3530"/>
                  <a:pt x="6287" y="3458"/>
                  <a:pt x="5855" y="3455"/>
                </a:cubicBezTo>
                <a:cubicBezTo>
                  <a:pt x="5764" y="3454"/>
                  <a:pt x="5501" y="3400"/>
                  <a:pt x="5403" y="3475"/>
                </a:cubicBezTo>
                <a:cubicBezTo>
                  <a:pt x="5382" y="3491"/>
                  <a:pt x="5447" y="3673"/>
                  <a:pt x="5451" y="3684"/>
                </a:cubicBezTo>
                <a:cubicBezTo>
                  <a:pt x="5538" y="3922"/>
                  <a:pt x="5718" y="4075"/>
                  <a:pt x="5901" y="4197"/>
                </a:cubicBezTo>
                <a:cubicBezTo>
                  <a:pt x="6452" y="4566"/>
                  <a:pt x="7118" y="4670"/>
                  <a:pt x="7679" y="5020"/>
                </a:cubicBezTo>
                <a:cubicBezTo>
                  <a:pt x="7865" y="5136"/>
                  <a:pt x="8174" y="5402"/>
                  <a:pt x="8020" y="5721"/>
                </a:cubicBezTo>
                <a:cubicBezTo>
                  <a:pt x="7795" y="6186"/>
                  <a:pt x="7171" y="6201"/>
                  <a:pt x="6814" y="6141"/>
                </a:cubicBezTo>
                <a:cubicBezTo>
                  <a:pt x="5795" y="5970"/>
                  <a:pt x="5248" y="4952"/>
                  <a:pt x="4460" y="4326"/>
                </a:cubicBezTo>
                <a:cubicBezTo>
                  <a:pt x="4187" y="4109"/>
                  <a:pt x="3878" y="3944"/>
                  <a:pt x="3552" y="3854"/>
                </a:cubicBezTo>
                <a:cubicBezTo>
                  <a:pt x="3524" y="3846"/>
                  <a:pt x="3246" y="3762"/>
                  <a:pt x="3224" y="3819"/>
                </a:cubicBezTo>
                <a:cubicBezTo>
                  <a:pt x="3134" y="4035"/>
                  <a:pt x="3350" y="4356"/>
                  <a:pt x="3448" y="4494"/>
                </a:cubicBezTo>
                <a:cubicBezTo>
                  <a:pt x="3809" y="5004"/>
                  <a:pt x="4355" y="5305"/>
                  <a:pt x="4776" y="5741"/>
                </a:cubicBezTo>
                <a:cubicBezTo>
                  <a:pt x="4862" y="5830"/>
                  <a:pt x="5252" y="6150"/>
                  <a:pt x="5194" y="6359"/>
                </a:cubicBezTo>
                <a:cubicBezTo>
                  <a:pt x="5047" y="6885"/>
                  <a:pt x="4385" y="6634"/>
                  <a:pt x="4131" y="6485"/>
                </a:cubicBezTo>
                <a:cubicBezTo>
                  <a:pt x="3466" y="6098"/>
                  <a:pt x="3152" y="5483"/>
                  <a:pt x="2804" y="4735"/>
                </a:cubicBezTo>
                <a:cubicBezTo>
                  <a:pt x="2684" y="4479"/>
                  <a:pt x="2460" y="3879"/>
                  <a:pt x="2127" y="3944"/>
                </a:cubicBezTo>
                <a:cubicBezTo>
                  <a:pt x="1993" y="3970"/>
                  <a:pt x="2169" y="4562"/>
                  <a:pt x="2181" y="4598"/>
                </a:cubicBezTo>
                <a:cubicBezTo>
                  <a:pt x="2366" y="5141"/>
                  <a:pt x="2668" y="5608"/>
                  <a:pt x="2840" y="6161"/>
                </a:cubicBezTo>
                <a:cubicBezTo>
                  <a:pt x="2879" y="6285"/>
                  <a:pt x="3018" y="6640"/>
                  <a:pt x="2850" y="6746"/>
                </a:cubicBezTo>
                <a:cubicBezTo>
                  <a:pt x="2536" y="6943"/>
                  <a:pt x="2210" y="6429"/>
                  <a:pt x="2087" y="6183"/>
                </a:cubicBezTo>
                <a:cubicBezTo>
                  <a:pt x="1700" y="5415"/>
                  <a:pt x="1632" y="4375"/>
                  <a:pt x="818" y="409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3"/>
          <p:cNvSpPr/>
          <p:nvPr/>
        </p:nvSpPr>
        <p:spPr>
          <a:xfrm>
            <a:off x="7515150" y="115332"/>
            <a:ext cx="1628857" cy="1037149"/>
          </a:xfrm>
          <a:custGeom>
            <a:avLst/>
            <a:gdLst/>
            <a:ahLst/>
            <a:cxnLst/>
            <a:rect l="l" t="t" r="r" b="b"/>
            <a:pathLst>
              <a:path w="14978" h="9537" fill="none" extrusionOk="0">
                <a:moveTo>
                  <a:pt x="14977" y="9536"/>
                </a:moveTo>
                <a:cubicBezTo>
                  <a:pt x="5112" y="9536"/>
                  <a:pt x="4977" y="4780"/>
                  <a:pt x="6538" y="4359"/>
                </a:cubicBezTo>
                <a:cubicBezTo>
                  <a:pt x="8598" y="3804"/>
                  <a:pt x="11294" y="7251"/>
                  <a:pt x="5647" y="6894"/>
                </a:cubicBezTo>
                <a:cubicBezTo>
                  <a:pt x="1" y="6538"/>
                  <a:pt x="1" y="0"/>
                  <a:pt x="1" y="0"/>
                </a:cubicBezTo>
              </a:path>
            </a:pathLst>
          </a:custGeom>
          <a:noFill/>
          <a:ln w="19050" cap="flat" cmpd="sng">
            <a:solidFill>
              <a:schemeClr val="accent1"/>
            </a:solidFill>
            <a:prstDash val="dash"/>
            <a:miter lim="87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3"/>
          <p:cNvSpPr/>
          <p:nvPr/>
        </p:nvSpPr>
        <p:spPr>
          <a:xfrm rot="-8100000">
            <a:off x="-146640" y="3348458"/>
            <a:ext cx="885412" cy="1011301"/>
          </a:xfrm>
          <a:custGeom>
            <a:avLst/>
            <a:gdLst/>
            <a:ahLst/>
            <a:cxnLst/>
            <a:rect l="l" t="t" r="r" b="b"/>
            <a:pathLst>
              <a:path w="9101" h="10395" extrusionOk="0">
                <a:moveTo>
                  <a:pt x="3485" y="845"/>
                </a:moveTo>
                <a:lnTo>
                  <a:pt x="3485" y="845"/>
                </a:lnTo>
                <a:cubicBezTo>
                  <a:pt x="4180" y="996"/>
                  <a:pt x="4605" y="1500"/>
                  <a:pt x="4530" y="2229"/>
                </a:cubicBezTo>
                <a:cubicBezTo>
                  <a:pt x="4495" y="2187"/>
                  <a:pt x="4464" y="2165"/>
                  <a:pt x="4454" y="2135"/>
                </a:cubicBezTo>
                <a:cubicBezTo>
                  <a:pt x="4338" y="1767"/>
                  <a:pt x="4048" y="1529"/>
                  <a:pt x="3798" y="1262"/>
                </a:cubicBezTo>
                <a:cubicBezTo>
                  <a:pt x="3701" y="1157"/>
                  <a:pt x="3606" y="1051"/>
                  <a:pt x="3515" y="942"/>
                </a:cubicBezTo>
                <a:cubicBezTo>
                  <a:pt x="3498" y="922"/>
                  <a:pt x="3497" y="889"/>
                  <a:pt x="3485" y="845"/>
                </a:cubicBezTo>
                <a:close/>
                <a:moveTo>
                  <a:pt x="7494" y="2957"/>
                </a:moveTo>
                <a:cubicBezTo>
                  <a:pt x="7496" y="2957"/>
                  <a:pt x="7498" y="2957"/>
                  <a:pt x="7500" y="2957"/>
                </a:cubicBezTo>
                <a:cubicBezTo>
                  <a:pt x="7535" y="2957"/>
                  <a:pt x="7569" y="2980"/>
                  <a:pt x="7603" y="2993"/>
                </a:cubicBezTo>
                <a:cubicBezTo>
                  <a:pt x="7589" y="3027"/>
                  <a:pt x="7583" y="3071"/>
                  <a:pt x="7558" y="3095"/>
                </a:cubicBezTo>
                <a:cubicBezTo>
                  <a:pt x="7329" y="3313"/>
                  <a:pt x="7074" y="3472"/>
                  <a:pt x="6757" y="3472"/>
                </a:cubicBezTo>
                <a:cubicBezTo>
                  <a:pt x="6716" y="3472"/>
                  <a:pt x="6675" y="3469"/>
                  <a:pt x="6632" y="3464"/>
                </a:cubicBezTo>
                <a:cubicBezTo>
                  <a:pt x="6573" y="3456"/>
                  <a:pt x="6520" y="3412"/>
                  <a:pt x="6464" y="3385"/>
                </a:cubicBezTo>
                <a:cubicBezTo>
                  <a:pt x="6500" y="3335"/>
                  <a:pt x="6525" y="3271"/>
                  <a:pt x="6572" y="3236"/>
                </a:cubicBezTo>
                <a:cubicBezTo>
                  <a:pt x="6794" y="3074"/>
                  <a:pt x="7053" y="3010"/>
                  <a:pt x="7321" y="2974"/>
                </a:cubicBezTo>
                <a:cubicBezTo>
                  <a:pt x="7379" y="2968"/>
                  <a:pt x="7437" y="2957"/>
                  <a:pt x="7494" y="2957"/>
                </a:cubicBezTo>
                <a:close/>
                <a:moveTo>
                  <a:pt x="1110" y="3824"/>
                </a:moveTo>
                <a:cubicBezTo>
                  <a:pt x="1364" y="3824"/>
                  <a:pt x="1645" y="3928"/>
                  <a:pt x="1788" y="4093"/>
                </a:cubicBezTo>
                <a:cubicBezTo>
                  <a:pt x="1856" y="4173"/>
                  <a:pt x="1830" y="4235"/>
                  <a:pt x="1744" y="4265"/>
                </a:cubicBezTo>
                <a:cubicBezTo>
                  <a:pt x="1614" y="4308"/>
                  <a:pt x="1478" y="4337"/>
                  <a:pt x="1293" y="4386"/>
                </a:cubicBezTo>
                <a:cubicBezTo>
                  <a:pt x="1159" y="4366"/>
                  <a:pt x="974" y="4361"/>
                  <a:pt x="807" y="4304"/>
                </a:cubicBezTo>
                <a:cubicBezTo>
                  <a:pt x="718" y="4273"/>
                  <a:pt x="659" y="4152"/>
                  <a:pt x="586" y="4072"/>
                </a:cubicBezTo>
                <a:cubicBezTo>
                  <a:pt x="658" y="4010"/>
                  <a:pt x="721" y="3929"/>
                  <a:pt x="803" y="3888"/>
                </a:cubicBezTo>
                <a:cubicBezTo>
                  <a:pt x="890" y="3844"/>
                  <a:pt x="997" y="3824"/>
                  <a:pt x="1110" y="3824"/>
                </a:cubicBezTo>
                <a:close/>
                <a:moveTo>
                  <a:pt x="3791" y="3603"/>
                </a:moveTo>
                <a:cubicBezTo>
                  <a:pt x="3810" y="3603"/>
                  <a:pt x="3832" y="3612"/>
                  <a:pt x="3854" y="3629"/>
                </a:cubicBezTo>
                <a:cubicBezTo>
                  <a:pt x="4065" y="3790"/>
                  <a:pt x="4252" y="3977"/>
                  <a:pt x="4343" y="4234"/>
                </a:cubicBezTo>
                <a:cubicBezTo>
                  <a:pt x="4376" y="4327"/>
                  <a:pt x="4390" y="4431"/>
                  <a:pt x="4280" y="4499"/>
                </a:cubicBezTo>
                <a:cubicBezTo>
                  <a:pt x="4238" y="4526"/>
                  <a:pt x="4190" y="4540"/>
                  <a:pt x="4142" y="4540"/>
                </a:cubicBezTo>
                <a:cubicBezTo>
                  <a:pt x="4074" y="4540"/>
                  <a:pt x="4005" y="4513"/>
                  <a:pt x="3946" y="4460"/>
                </a:cubicBezTo>
                <a:cubicBezTo>
                  <a:pt x="3811" y="4339"/>
                  <a:pt x="3761" y="4173"/>
                  <a:pt x="3724" y="4003"/>
                </a:cubicBezTo>
                <a:cubicBezTo>
                  <a:pt x="3719" y="3977"/>
                  <a:pt x="3719" y="3951"/>
                  <a:pt x="3715" y="3926"/>
                </a:cubicBezTo>
                <a:lnTo>
                  <a:pt x="3706" y="3926"/>
                </a:lnTo>
                <a:cubicBezTo>
                  <a:pt x="3709" y="3848"/>
                  <a:pt x="3708" y="3770"/>
                  <a:pt x="3716" y="3694"/>
                </a:cubicBezTo>
                <a:cubicBezTo>
                  <a:pt x="3723" y="3635"/>
                  <a:pt x="3753" y="3603"/>
                  <a:pt x="3791" y="3603"/>
                </a:cubicBezTo>
                <a:close/>
                <a:moveTo>
                  <a:pt x="5280" y="4472"/>
                </a:moveTo>
                <a:cubicBezTo>
                  <a:pt x="5644" y="4499"/>
                  <a:pt x="5993" y="4593"/>
                  <a:pt x="6329" y="4735"/>
                </a:cubicBezTo>
                <a:cubicBezTo>
                  <a:pt x="6338" y="4740"/>
                  <a:pt x="6342" y="4756"/>
                  <a:pt x="6368" y="4797"/>
                </a:cubicBezTo>
                <a:cubicBezTo>
                  <a:pt x="6258" y="4828"/>
                  <a:pt x="6166" y="4867"/>
                  <a:pt x="6071" y="4878"/>
                </a:cubicBezTo>
                <a:cubicBezTo>
                  <a:pt x="5876" y="4898"/>
                  <a:pt x="5678" y="4920"/>
                  <a:pt x="5482" y="4920"/>
                </a:cubicBezTo>
                <a:cubicBezTo>
                  <a:pt x="5456" y="4920"/>
                  <a:pt x="5431" y="4919"/>
                  <a:pt x="5405" y="4919"/>
                </a:cubicBezTo>
                <a:cubicBezTo>
                  <a:pt x="5250" y="4914"/>
                  <a:pt x="5168" y="4788"/>
                  <a:pt x="5138" y="4641"/>
                </a:cubicBezTo>
                <a:cubicBezTo>
                  <a:pt x="5119" y="4547"/>
                  <a:pt x="5158" y="4490"/>
                  <a:pt x="5254" y="4475"/>
                </a:cubicBezTo>
                <a:cubicBezTo>
                  <a:pt x="5263" y="4474"/>
                  <a:pt x="5271" y="4472"/>
                  <a:pt x="5280" y="4472"/>
                </a:cubicBezTo>
                <a:close/>
                <a:moveTo>
                  <a:pt x="3013" y="4642"/>
                </a:moveTo>
                <a:cubicBezTo>
                  <a:pt x="3026" y="4642"/>
                  <a:pt x="3037" y="4644"/>
                  <a:pt x="3048" y="4649"/>
                </a:cubicBezTo>
                <a:cubicBezTo>
                  <a:pt x="3270" y="4754"/>
                  <a:pt x="3496" y="4857"/>
                  <a:pt x="3708" y="4981"/>
                </a:cubicBezTo>
                <a:cubicBezTo>
                  <a:pt x="3793" y="5030"/>
                  <a:pt x="3846" y="5134"/>
                  <a:pt x="3914" y="5214"/>
                </a:cubicBezTo>
                <a:cubicBezTo>
                  <a:pt x="3903" y="5339"/>
                  <a:pt x="3864" y="5402"/>
                  <a:pt x="3785" y="5402"/>
                </a:cubicBezTo>
                <a:cubicBezTo>
                  <a:pt x="3763" y="5402"/>
                  <a:pt x="3738" y="5397"/>
                  <a:pt x="3710" y="5387"/>
                </a:cubicBezTo>
                <a:cubicBezTo>
                  <a:pt x="3378" y="5277"/>
                  <a:pt x="3126" y="5061"/>
                  <a:pt x="2951" y="4757"/>
                </a:cubicBezTo>
                <a:cubicBezTo>
                  <a:pt x="2934" y="4728"/>
                  <a:pt x="2942" y="4685"/>
                  <a:pt x="2939" y="4649"/>
                </a:cubicBezTo>
                <a:cubicBezTo>
                  <a:pt x="2963" y="4648"/>
                  <a:pt x="2989" y="4642"/>
                  <a:pt x="3013" y="4642"/>
                </a:cubicBezTo>
                <a:close/>
                <a:moveTo>
                  <a:pt x="5129" y="5466"/>
                </a:moveTo>
                <a:cubicBezTo>
                  <a:pt x="5169" y="5466"/>
                  <a:pt x="5216" y="5478"/>
                  <a:pt x="5248" y="5496"/>
                </a:cubicBezTo>
                <a:cubicBezTo>
                  <a:pt x="5395" y="5580"/>
                  <a:pt x="5498" y="5710"/>
                  <a:pt x="5546" y="5873"/>
                </a:cubicBezTo>
                <a:cubicBezTo>
                  <a:pt x="5558" y="5909"/>
                  <a:pt x="5535" y="5984"/>
                  <a:pt x="5507" y="5997"/>
                </a:cubicBezTo>
                <a:cubicBezTo>
                  <a:pt x="5487" y="6006"/>
                  <a:pt x="5463" y="6011"/>
                  <a:pt x="5437" y="6011"/>
                </a:cubicBezTo>
                <a:cubicBezTo>
                  <a:pt x="5265" y="6011"/>
                  <a:pt x="4996" y="5816"/>
                  <a:pt x="4979" y="5632"/>
                </a:cubicBezTo>
                <a:cubicBezTo>
                  <a:pt x="4997" y="5598"/>
                  <a:pt x="5017" y="5515"/>
                  <a:pt x="5069" y="5480"/>
                </a:cubicBezTo>
                <a:cubicBezTo>
                  <a:pt x="5083" y="5470"/>
                  <a:pt x="5105" y="5466"/>
                  <a:pt x="5129" y="5466"/>
                </a:cubicBezTo>
                <a:close/>
                <a:moveTo>
                  <a:pt x="3416" y="6046"/>
                </a:moveTo>
                <a:cubicBezTo>
                  <a:pt x="3492" y="6046"/>
                  <a:pt x="3565" y="6085"/>
                  <a:pt x="3605" y="6165"/>
                </a:cubicBezTo>
                <a:cubicBezTo>
                  <a:pt x="3653" y="6263"/>
                  <a:pt x="3614" y="6361"/>
                  <a:pt x="3537" y="6422"/>
                </a:cubicBezTo>
                <a:cubicBezTo>
                  <a:pt x="3454" y="6488"/>
                  <a:pt x="3350" y="6530"/>
                  <a:pt x="3244" y="6589"/>
                </a:cubicBezTo>
                <a:cubicBezTo>
                  <a:pt x="3110" y="6549"/>
                  <a:pt x="2982" y="6527"/>
                  <a:pt x="2869" y="6472"/>
                </a:cubicBezTo>
                <a:cubicBezTo>
                  <a:pt x="2760" y="6418"/>
                  <a:pt x="2755" y="6306"/>
                  <a:pt x="2863" y="6249"/>
                </a:cubicBezTo>
                <a:cubicBezTo>
                  <a:pt x="3018" y="6168"/>
                  <a:pt x="3184" y="6104"/>
                  <a:pt x="3351" y="6055"/>
                </a:cubicBezTo>
                <a:cubicBezTo>
                  <a:pt x="3373" y="6049"/>
                  <a:pt x="3395" y="6046"/>
                  <a:pt x="3416" y="6046"/>
                </a:cubicBezTo>
                <a:close/>
                <a:moveTo>
                  <a:pt x="1633" y="6324"/>
                </a:moveTo>
                <a:cubicBezTo>
                  <a:pt x="1771" y="6324"/>
                  <a:pt x="1909" y="6353"/>
                  <a:pt x="2045" y="6406"/>
                </a:cubicBezTo>
                <a:cubicBezTo>
                  <a:pt x="2032" y="6432"/>
                  <a:pt x="2029" y="6449"/>
                  <a:pt x="2021" y="6453"/>
                </a:cubicBezTo>
                <a:cubicBezTo>
                  <a:pt x="1733" y="6568"/>
                  <a:pt x="1449" y="6691"/>
                  <a:pt x="1156" y="6791"/>
                </a:cubicBezTo>
                <a:cubicBezTo>
                  <a:pt x="1141" y="6796"/>
                  <a:pt x="1128" y="6799"/>
                  <a:pt x="1115" y="6799"/>
                </a:cubicBezTo>
                <a:cubicBezTo>
                  <a:pt x="1043" y="6799"/>
                  <a:pt x="1016" y="6719"/>
                  <a:pt x="1064" y="6624"/>
                </a:cubicBezTo>
                <a:cubicBezTo>
                  <a:pt x="1160" y="6435"/>
                  <a:pt x="1331" y="6350"/>
                  <a:pt x="1527" y="6330"/>
                </a:cubicBezTo>
                <a:cubicBezTo>
                  <a:pt x="1562" y="6326"/>
                  <a:pt x="1597" y="6324"/>
                  <a:pt x="1633" y="6324"/>
                </a:cubicBezTo>
                <a:close/>
                <a:moveTo>
                  <a:pt x="6442" y="6278"/>
                </a:moveTo>
                <a:cubicBezTo>
                  <a:pt x="6681" y="6292"/>
                  <a:pt x="6905" y="6350"/>
                  <a:pt x="7062" y="6548"/>
                </a:cubicBezTo>
                <a:cubicBezTo>
                  <a:pt x="7110" y="6609"/>
                  <a:pt x="7135" y="6692"/>
                  <a:pt x="7156" y="6770"/>
                </a:cubicBezTo>
                <a:cubicBezTo>
                  <a:pt x="7163" y="6797"/>
                  <a:pt x="7136" y="6851"/>
                  <a:pt x="7110" y="6864"/>
                </a:cubicBezTo>
                <a:cubicBezTo>
                  <a:pt x="7104" y="6867"/>
                  <a:pt x="7097" y="6868"/>
                  <a:pt x="7089" y="6868"/>
                </a:cubicBezTo>
                <a:cubicBezTo>
                  <a:pt x="7064" y="6868"/>
                  <a:pt x="7031" y="6854"/>
                  <a:pt x="7005" y="6843"/>
                </a:cubicBezTo>
                <a:cubicBezTo>
                  <a:pt x="6984" y="6833"/>
                  <a:pt x="6971" y="6805"/>
                  <a:pt x="6953" y="6787"/>
                </a:cubicBezTo>
                <a:cubicBezTo>
                  <a:pt x="6800" y="6643"/>
                  <a:pt x="6647" y="6498"/>
                  <a:pt x="6494" y="6354"/>
                </a:cubicBezTo>
                <a:cubicBezTo>
                  <a:pt x="6473" y="6335"/>
                  <a:pt x="6444" y="6324"/>
                  <a:pt x="6419" y="6309"/>
                </a:cubicBezTo>
                <a:cubicBezTo>
                  <a:pt x="6427" y="6299"/>
                  <a:pt x="6434" y="6289"/>
                  <a:pt x="6442" y="6278"/>
                </a:cubicBezTo>
                <a:close/>
                <a:moveTo>
                  <a:pt x="4500" y="6217"/>
                </a:moveTo>
                <a:cubicBezTo>
                  <a:pt x="4577" y="6217"/>
                  <a:pt x="4634" y="6302"/>
                  <a:pt x="4673" y="6376"/>
                </a:cubicBezTo>
                <a:cubicBezTo>
                  <a:pt x="4784" y="6582"/>
                  <a:pt x="4890" y="6791"/>
                  <a:pt x="4992" y="7001"/>
                </a:cubicBezTo>
                <a:cubicBezTo>
                  <a:pt x="5009" y="7035"/>
                  <a:pt x="4999" y="7081"/>
                  <a:pt x="5001" y="7122"/>
                </a:cubicBezTo>
                <a:cubicBezTo>
                  <a:pt x="4970" y="7124"/>
                  <a:pt x="4939" y="7130"/>
                  <a:pt x="4909" y="7130"/>
                </a:cubicBezTo>
                <a:cubicBezTo>
                  <a:pt x="4898" y="7130"/>
                  <a:pt x="4887" y="7129"/>
                  <a:pt x="4876" y="7127"/>
                </a:cubicBezTo>
                <a:cubicBezTo>
                  <a:pt x="4618" y="7065"/>
                  <a:pt x="4396" y="6784"/>
                  <a:pt x="4328" y="6470"/>
                </a:cubicBezTo>
                <a:cubicBezTo>
                  <a:pt x="4366" y="6386"/>
                  <a:pt x="4384" y="6260"/>
                  <a:pt x="4448" y="6229"/>
                </a:cubicBezTo>
                <a:cubicBezTo>
                  <a:pt x="4466" y="6220"/>
                  <a:pt x="4484" y="6217"/>
                  <a:pt x="4500" y="6217"/>
                </a:cubicBezTo>
                <a:close/>
                <a:moveTo>
                  <a:pt x="7074" y="1"/>
                </a:moveTo>
                <a:cubicBezTo>
                  <a:pt x="7041" y="1"/>
                  <a:pt x="7005" y="9"/>
                  <a:pt x="6984" y="23"/>
                </a:cubicBezTo>
                <a:cubicBezTo>
                  <a:pt x="6866" y="101"/>
                  <a:pt x="6743" y="183"/>
                  <a:pt x="6649" y="287"/>
                </a:cubicBezTo>
                <a:cubicBezTo>
                  <a:pt x="6265" y="715"/>
                  <a:pt x="6006" y="1223"/>
                  <a:pt x="5787" y="1748"/>
                </a:cubicBezTo>
                <a:cubicBezTo>
                  <a:pt x="5630" y="2124"/>
                  <a:pt x="5511" y="2514"/>
                  <a:pt x="5371" y="2896"/>
                </a:cubicBezTo>
                <a:cubicBezTo>
                  <a:pt x="5346" y="2964"/>
                  <a:pt x="5300" y="3024"/>
                  <a:pt x="5264" y="3087"/>
                </a:cubicBezTo>
                <a:lnTo>
                  <a:pt x="5223" y="3068"/>
                </a:lnTo>
                <a:cubicBezTo>
                  <a:pt x="5214" y="3034"/>
                  <a:pt x="5201" y="3002"/>
                  <a:pt x="5195" y="2969"/>
                </a:cubicBezTo>
                <a:cubicBezTo>
                  <a:pt x="5188" y="2935"/>
                  <a:pt x="5188" y="2900"/>
                  <a:pt x="5188" y="2865"/>
                </a:cubicBezTo>
                <a:cubicBezTo>
                  <a:pt x="5181" y="2414"/>
                  <a:pt x="5180" y="1964"/>
                  <a:pt x="5082" y="1519"/>
                </a:cubicBezTo>
                <a:cubicBezTo>
                  <a:pt x="4962" y="968"/>
                  <a:pt x="4681" y="553"/>
                  <a:pt x="4142" y="348"/>
                </a:cubicBezTo>
                <a:cubicBezTo>
                  <a:pt x="3993" y="292"/>
                  <a:pt x="3845" y="253"/>
                  <a:pt x="3698" y="253"/>
                </a:cubicBezTo>
                <a:cubicBezTo>
                  <a:pt x="3554" y="253"/>
                  <a:pt x="3411" y="290"/>
                  <a:pt x="3268" y="381"/>
                </a:cubicBezTo>
                <a:cubicBezTo>
                  <a:pt x="3165" y="448"/>
                  <a:pt x="3041" y="487"/>
                  <a:pt x="2920" y="519"/>
                </a:cubicBezTo>
                <a:cubicBezTo>
                  <a:pt x="2703" y="577"/>
                  <a:pt x="2479" y="616"/>
                  <a:pt x="2263" y="676"/>
                </a:cubicBezTo>
                <a:cubicBezTo>
                  <a:pt x="2201" y="693"/>
                  <a:pt x="2153" y="759"/>
                  <a:pt x="2098" y="803"/>
                </a:cubicBezTo>
                <a:cubicBezTo>
                  <a:pt x="2156" y="833"/>
                  <a:pt x="2211" y="880"/>
                  <a:pt x="2272" y="891"/>
                </a:cubicBezTo>
                <a:cubicBezTo>
                  <a:pt x="2426" y="915"/>
                  <a:pt x="2583" y="917"/>
                  <a:pt x="2737" y="940"/>
                </a:cubicBezTo>
                <a:cubicBezTo>
                  <a:pt x="3087" y="992"/>
                  <a:pt x="3364" y="1183"/>
                  <a:pt x="3612" y="1421"/>
                </a:cubicBezTo>
                <a:cubicBezTo>
                  <a:pt x="3990" y="1782"/>
                  <a:pt x="4295" y="2194"/>
                  <a:pt x="4432" y="2710"/>
                </a:cubicBezTo>
                <a:cubicBezTo>
                  <a:pt x="4486" y="2912"/>
                  <a:pt x="4462" y="3116"/>
                  <a:pt x="4377" y="3308"/>
                </a:cubicBezTo>
                <a:cubicBezTo>
                  <a:pt x="4335" y="3403"/>
                  <a:pt x="4276" y="3451"/>
                  <a:pt x="4210" y="3451"/>
                </a:cubicBezTo>
                <a:cubicBezTo>
                  <a:pt x="4157" y="3451"/>
                  <a:pt x="4100" y="3420"/>
                  <a:pt x="4045" y="3356"/>
                </a:cubicBezTo>
                <a:cubicBezTo>
                  <a:pt x="3994" y="3297"/>
                  <a:pt x="3957" y="3226"/>
                  <a:pt x="3917" y="3160"/>
                </a:cubicBezTo>
                <a:cubicBezTo>
                  <a:pt x="3663" y="2742"/>
                  <a:pt x="3422" y="2315"/>
                  <a:pt x="3153" y="1907"/>
                </a:cubicBezTo>
                <a:cubicBezTo>
                  <a:pt x="2962" y="1618"/>
                  <a:pt x="2734" y="1352"/>
                  <a:pt x="2425" y="1175"/>
                </a:cubicBezTo>
                <a:cubicBezTo>
                  <a:pt x="2294" y="1101"/>
                  <a:pt x="2173" y="1064"/>
                  <a:pt x="2060" y="1064"/>
                </a:cubicBezTo>
                <a:cubicBezTo>
                  <a:pt x="1879" y="1064"/>
                  <a:pt x="1717" y="1158"/>
                  <a:pt x="1564" y="1343"/>
                </a:cubicBezTo>
                <a:cubicBezTo>
                  <a:pt x="1346" y="1606"/>
                  <a:pt x="1112" y="1856"/>
                  <a:pt x="893" y="2118"/>
                </a:cubicBezTo>
                <a:cubicBezTo>
                  <a:pt x="755" y="2284"/>
                  <a:pt x="626" y="2459"/>
                  <a:pt x="508" y="2639"/>
                </a:cubicBezTo>
                <a:cubicBezTo>
                  <a:pt x="474" y="2690"/>
                  <a:pt x="487" y="2774"/>
                  <a:pt x="480" y="2844"/>
                </a:cubicBezTo>
                <a:cubicBezTo>
                  <a:pt x="484" y="2844"/>
                  <a:pt x="489" y="2844"/>
                  <a:pt x="493" y="2844"/>
                </a:cubicBezTo>
                <a:cubicBezTo>
                  <a:pt x="531" y="2844"/>
                  <a:pt x="570" y="2847"/>
                  <a:pt x="607" y="2847"/>
                </a:cubicBezTo>
                <a:cubicBezTo>
                  <a:pt x="639" y="2847"/>
                  <a:pt x="670" y="2845"/>
                  <a:pt x="700" y="2836"/>
                </a:cubicBezTo>
                <a:cubicBezTo>
                  <a:pt x="816" y="2803"/>
                  <a:pt x="921" y="2736"/>
                  <a:pt x="1038" y="2705"/>
                </a:cubicBezTo>
                <a:cubicBezTo>
                  <a:pt x="1204" y="2661"/>
                  <a:pt x="1368" y="2640"/>
                  <a:pt x="1532" y="2640"/>
                </a:cubicBezTo>
                <a:cubicBezTo>
                  <a:pt x="1814" y="2640"/>
                  <a:pt x="2092" y="2701"/>
                  <a:pt x="2365" y="2804"/>
                </a:cubicBezTo>
                <a:cubicBezTo>
                  <a:pt x="2975" y="3033"/>
                  <a:pt x="3337" y="3466"/>
                  <a:pt x="3404" y="4126"/>
                </a:cubicBezTo>
                <a:cubicBezTo>
                  <a:pt x="3410" y="4187"/>
                  <a:pt x="3406" y="4249"/>
                  <a:pt x="3407" y="4310"/>
                </a:cubicBezTo>
                <a:cubicBezTo>
                  <a:pt x="3395" y="4315"/>
                  <a:pt x="3383" y="4320"/>
                  <a:pt x="3371" y="4326"/>
                </a:cubicBezTo>
                <a:cubicBezTo>
                  <a:pt x="3323" y="4286"/>
                  <a:pt x="3273" y="4250"/>
                  <a:pt x="3231" y="4204"/>
                </a:cubicBezTo>
                <a:cubicBezTo>
                  <a:pt x="3090" y="4051"/>
                  <a:pt x="2954" y="3893"/>
                  <a:pt x="2814" y="3739"/>
                </a:cubicBezTo>
                <a:cubicBezTo>
                  <a:pt x="2503" y="3396"/>
                  <a:pt x="2125" y="3185"/>
                  <a:pt x="1653" y="3183"/>
                </a:cubicBezTo>
                <a:cubicBezTo>
                  <a:pt x="1647" y="3183"/>
                  <a:pt x="1642" y="3183"/>
                  <a:pt x="1636" y="3183"/>
                </a:cubicBezTo>
                <a:cubicBezTo>
                  <a:pt x="1402" y="3183"/>
                  <a:pt x="1169" y="3216"/>
                  <a:pt x="935" y="3216"/>
                </a:cubicBezTo>
                <a:cubicBezTo>
                  <a:pt x="932" y="3216"/>
                  <a:pt x="929" y="3216"/>
                  <a:pt x="926" y="3216"/>
                </a:cubicBezTo>
                <a:cubicBezTo>
                  <a:pt x="783" y="3215"/>
                  <a:pt x="636" y="3189"/>
                  <a:pt x="499" y="3146"/>
                </a:cubicBezTo>
                <a:cubicBezTo>
                  <a:pt x="448" y="3130"/>
                  <a:pt x="412" y="3119"/>
                  <a:pt x="386" y="3119"/>
                </a:cubicBezTo>
                <a:cubicBezTo>
                  <a:pt x="340" y="3119"/>
                  <a:pt x="320" y="3151"/>
                  <a:pt x="297" y="3240"/>
                </a:cubicBezTo>
                <a:cubicBezTo>
                  <a:pt x="236" y="3474"/>
                  <a:pt x="168" y="3709"/>
                  <a:pt x="130" y="3948"/>
                </a:cubicBezTo>
                <a:cubicBezTo>
                  <a:pt x="83" y="4242"/>
                  <a:pt x="29" y="4541"/>
                  <a:pt x="42" y="4836"/>
                </a:cubicBezTo>
                <a:cubicBezTo>
                  <a:pt x="55" y="5122"/>
                  <a:pt x="96" y="5402"/>
                  <a:pt x="23" y="5686"/>
                </a:cubicBezTo>
                <a:cubicBezTo>
                  <a:pt x="0" y="5772"/>
                  <a:pt x="16" y="5812"/>
                  <a:pt x="72" y="5812"/>
                </a:cubicBezTo>
                <a:cubicBezTo>
                  <a:pt x="94" y="5812"/>
                  <a:pt x="122" y="5805"/>
                  <a:pt x="157" y="5793"/>
                </a:cubicBezTo>
                <a:cubicBezTo>
                  <a:pt x="205" y="5776"/>
                  <a:pt x="253" y="5755"/>
                  <a:pt x="299" y="5731"/>
                </a:cubicBezTo>
                <a:cubicBezTo>
                  <a:pt x="508" y="5625"/>
                  <a:pt x="712" y="5509"/>
                  <a:pt x="924" y="5412"/>
                </a:cubicBezTo>
                <a:cubicBezTo>
                  <a:pt x="1273" y="5253"/>
                  <a:pt x="1631" y="5127"/>
                  <a:pt x="2020" y="5127"/>
                </a:cubicBezTo>
                <a:cubicBezTo>
                  <a:pt x="2051" y="5127"/>
                  <a:pt x="2083" y="5128"/>
                  <a:pt x="2115" y="5130"/>
                </a:cubicBezTo>
                <a:cubicBezTo>
                  <a:pt x="2378" y="5143"/>
                  <a:pt x="2607" y="5233"/>
                  <a:pt x="2779" y="5437"/>
                </a:cubicBezTo>
                <a:cubicBezTo>
                  <a:pt x="2965" y="5658"/>
                  <a:pt x="2883" y="5917"/>
                  <a:pt x="2600" y="5966"/>
                </a:cubicBezTo>
                <a:cubicBezTo>
                  <a:pt x="2544" y="5976"/>
                  <a:pt x="2485" y="5981"/>
                  <a:pt x="2426" y="5981"/>
                </a:cubicBezTo>
                <a:cubicBezTo>
                  <a:pt x="2333" y="5981"/>
                  <a:pt x="2240" y="5969"/>
                  <a:pt x="2153" y="5945"/>
                </a:cubicBezTo>
                <a:cubicBezTo>
                  <a:pt x="1909" y="5878"/>
                  <a:pt x="1664" y="5831"/>
                  <a:pt x="1414" y="5831"/>
                </a:cubicBezTo>
                <a:cubicBezTo>
                  <a:pt x="1361" y="5831"/>
                  <a:pt x="1308" y="5834"/>
                  <a:pt x="1255" y="5838"/>
                </a:cubicBezTo>
                <a:cubicBezTo>
                  <a:pt x="941" y="5864"/>
                  <a:pt x="634" y="5918"/>
                  <a:pt x="387" y="6138"/>
                </a:cubicBezTo>
                <a:cubicBezTo>
                  <a:pt x="284" y="6230"/>
                  <a:pt x="205" y="6344"/>
                  <a:pt x="248" y="6482"/>
                </a:cubicBezTo>
                <a:cubicBezTo>
                  <a:pt x="349" y="6802"/>
                  <a:pt x="463" y="7117"/>
                  <a:pt x="774" y="7307"/>
                </a:cubicBezTo>
                <a:cubicBezTo>
                  <a:pt x="906" y="7387"/>
                  <a:pt x="980" y="7502"/>
                  <a:pt x="970" y="7663"/>
                </a:cubicBezTo>
                <a:cubicBezTo>
                  <a:pt x="969" y="7684"/>
                  <a:pt x="972" y="7706"/>
                  <a:pt x="976" y="7727"/>
                </a:cubicBezTo>
                <a:cubicBezTo>
                  <a:pt x="991" y="7818"/>
                  <a:pt x="1031" y="7866"/>
                  <a:pt x="1088" y="7866"/>
                </a:cubicBezTo>
                <a:cubicBezTo>
                  <a:pt x="1119" y="7866"/>
                  <a:pt x="1155" y="7851"/>
                  <a:pt x="1195" y="7822"/>
                </a:cubicBezTo>
                <a:cubicBezTo>
                  <a:pt x="1267" y="7768"/>
                  <a:pt x="1327" y="7698"/>
                  <a:pt x="1394" y="7635"/>
                </a:cubicBezTo>
                <a:cubicBezTo>
                  <a:pt x="1582" y="7458"/>
                  <a:pt x="1754" y="7255"/>
                  <a:pt x="1963" y="7108"/>
                </a:cubicBezTo>
                <a:cubicBezTo>
                  <a:pt x="2174" y="6962"/>
                  <a:pt x="2417" y="6860"/>
                  <a:pt x="2655" y="6760"/>
                </a:cubicBezTo>
                <a:cubicBezTo>
                  <a:pt x="2688" y="6746"/>
                  <a:pt x="2724" y="6740"/>
                  <a:pt x="2759" y="6740"/>
                </a:cubicBezTo>
                <a:cubicBezTo>
                  <a:pt x="2862" y="6740"/>
                  <a:pt x="2961" y="6793"/>
                  <a:pt x="2990" y="6862"/>
                </a:cubicBezTo>
                <a:cubicBezTo>
                  <a:pt x="3044" y="6990"/>
                  <a:pt x="2958" y="7074"/>
                  <a:pt x="2885" y="7161"/>
                </a:cubicBezTo>
                <a:cubicBezTo>
                  <a:pt x="2879" y="7167"/>
                  <a:pt x="2873" y="7174"/>
                  <a:pt x="2865" y="7177"/>
                </a:cubicBezTo>
                <a:cubicBezTo>
                  <a:pt x="2687" y="7281"/>
                  <a:pt x="2514" y="7397"/>
                  <a:pt x="2328" y="7485"/>
                </a:cubicBezTo>
                <a:cubicBezTo>
                  <a:pt x="2072" y="7604"/>
                  <a:pt x="1811" y="7711"/>
                  <a:pt x="1613" y="7922"/>
                </a:cubicBezTo>
                <a:cubicBezTo>
                  <a:pt x="1456" y="8090"/>
                  <a:pt x="1416" y="8289"/>
                  <a:pt x="1529" y="8484"/>
                </a:cubicBezTo>
                <a:cubicBezTo>
                  <a:pt x="1618" y="8639"/>
                  <a:pt x="1732" y="8792"/>
                  <a:pt x="1871" y="8901"/>
                </a:cubicBezTo>
                <a:cubicBezTo>
                  <a:pt x="2103" y="9084"/>
                  <a:pt x="2273" y="9297"/>
                  <a:pt x="2387" y="9571"/>
                </a:cubicBezTo>
                <a:cubicBezTo>
                  <a:pt x="2475" y="9781"/>
                  <a:pt x="2583" y="9985"/>
                  <a:pt x="2702" y="10180"/>
                </a:cubicBezTo>
                <a:cubicBezTo>
                  <a:pt x="2788" y="10323"/>
                  <a:pt x="2923" y="10394"/>
                  <a:pt x="3086" y="10394"/>
                </a:cubicBezTo>
                <a:cubicBezTo>
                  <a:pt x="3110" y="10394"/>
                  <a:pt x="3135" y="10393"/>
                  <a:pt x="3160" y="10390"/>
                </a:cubicBezTo>
                <a:cubicBezTo>
                  <a:pt x="3295" y="10373"/>
                  <a:pt x="3330" y="10314"/>
                  <a:pt x="3287" y="10177"/>
                </a:cubicBezTo>
                <a:lnTo>
                  <a:pt x="3287" y="10177"/>
                </a:lnTo>
                <a:cubicBezTo>
                  <a:pt x="3219" y="10215"/>
                  <a:pt x="3163" y="10234"/>
                  <a:pt x="3115" y="10234"/>
                </a:cubicBezTo>
                <a:cubicBezTo>
                  <a:pt x="3046" y="10234"/>
                  <a:pt x="2994" y="10194"/>
                  <a:pt x="2950" y="10113"/>
                </a:cubicBezTo>
                <a:cubicBezTo>
                  <a:pt x="2881" y="9985"/>
                  <a:pt x="2931" y="9837"/>
                  <a:pt x="3080" y="9768"/>
                </a:cubicBezTo>
                <a:cubicBezTo>
                  <a:pt x="3156" y="9733"/>
                  <a:pt x="3245" y="9723"/>
                  <a:pt x="3330" y="9709"/>
                </a:cubicBezTo>
                <a:cubicBezTo>
                  <a:pt x="3427" y="9693"/>
                  <a:pt x="3532" y="9701"/>
                  <a:pt x="3625" y="9670"/>
                </a:cubicBezTo>
                <a:cubicBezTo>
                  <a:pt x="3929" y="9571"/>
                  <a:pt x="4234" y="9471"/>
                  <a:pt x="4531" y="9352"/>
                </a:cubicBezTo>
                <a:cubicBezTo>
                  <a:pt x="4810" y="9240"/>
                  <a:pt x="4858" y="9108"/>
                  <a:pt x="4772" y="8821"/>
                </a:cubicBezTo>
                <a:cubicBezTo>
                  <a:pt x="4675" y="8496"/>
                  <a:pt x="4507" y="8209"/>
                  <a:pt x="4310" y="7938"/>
                </a:cubicBezTo>
                <a:cubicBezTo>
                  <a:pt x="4211" y="7801"/>
                  <a:pt x="4103" y="7670"/>
                  <a:pt x="4005" y="7533"/>
                </a:cubicBezTo>
                <a:cubicBezTo>
                  <a:pt x="3940" y="7439"/>
                  <a:pt x="3907" y="7332"/>
                  <a:pt x="3977" y="7229"/>
                </a:cubicBezTo>
                <a:cubicBezTo>
                  <a:pt x="4023" y="7162"/>
                  <a:pt x="4085" y="7137"/>
                  <a:pt x="4152" y="7137"/>
                </a:cubicBezTo>
                <a:cubicBezTo>
                  <a:pt x="4191" y="7137"/>
                  <a:pt x="4231" y="7145"/>
                  <a:pt x="4271" y="7160"/>
                </a:cubicBezTo>
                <a:cubicBezTo>
                  <a:pt x="4368" y="7195"/>
                  <a:pt x="4465" y="7238"/>
                  <a:pt x="4548" y="7297"/>
                </a:cubicBezTo>
                <a:cubicBezTo>
                  <a:pt x="4975" y="7604"/>
                  <a:pt x="5093" y="8048"/>
                  <a:pt x="5085" y="8544"/>
                </a:cubicBezTo>
                <a:cubicBezTo>
                  <a:pt x="5082" y="8691"/>
                  <a:pt x="5068" y="8839"/>
                  <a:pt x="5070" y="8986"/>
                </a:cubicBezTo>
                <a:cubicBezTo>
                  <a:pt x="5071" y="9037"/>
                  <a:pt x="5104" y="9087"/>
                  <a:pt x="5122" y="9138"/>
                </a:cubicBezTo>
                <a:cubicBezTo>
                  <a:pt x="5170" y="9115"/>
                  <a:pt x="5229" y="9103"/>
                  <a:pt x="5264" y="9068"/>
                </a:cubicBezTo>
                <a:cubicBezTo>
                  <a:pt x="5435" y="8894"/>
                  <a:pt x="5640" y="8797"/>
                  <a:pt x="5871" y="8732"/>
                </a:cubicBezTo>
                <a:cubicBezTo>
                  <a:pt x="6118" y="8663"/>
                  <a:pt x="6354" y="8566"/>
                  <a:pt x="6550" y="8388"/>
                </a:cubicBezTo>
                <a:cubicBezTo>
                  <a:pt x="6772" y="8187"/>
                  <a:pt x="6801" y="7971"/>
                  <a:pt x="6619" y="7735"/>
                </a:cubicBezTo>
                <a:cubicBezTo>
                  <a:pt x="6529" y="7620"/>
                  <a:pt x="6431" y="7501"/>
                  <a:pt x="6312" y="7421"/>
                </a:cubicBezTo>
                <a:cubicBezTo>
                  <a:pt x="6073" y="7258"/>
                  <a:pt x="5818" y="7118"/>
                  <a:pt x="5566" y="6973"/>
                </a:cubicBezTo>
                <a:cubicBezTo>
                  <a:pt x="5407" y="6880"/>
                  <a:pt x="5290" y="6751"/>
                  <a:pt x="5222" y="6581"/>
                </a:cubicBezTo>
                <a:cubicBezTo>
                  <a:pt x="5139" y="6378"/>
                  <a:pt x="5216" y="6265"/>
                  <a:pt x="5431" y="6265"/>
                </a:cubicBezTo>
                <a:cubicBezTo>
                  <a:pt x="5434" y="6265"/>
                  <a:pt x="5437" y="6265"/>
                  <a:pt x="5441" y="6265"/>
                </a:cubicBezTo>
                <a:cubicBezTo>
                  <a:pt x="5479" y="6265"/>
                  <a:pt x="5518" y="6271"/>
                  <a:pt x="5557" y="6277"/>
                </a:cubicBezTo>
                <a:cubicBezTo>
                  <a:pt x="5803" y="6323"/>
                  <a:pt x="6016" y="6435"/>
                  <a:pt x="6194" y="6608"/>
                </a:cubicBezTo>
                <a:cubicBezTo>
                  <a:pt x="6550" y="6952"/>
                  <a:pt x="6777" y="7369"/>
                  <a:pt x="6883" y="7853"/>
                </a:cubicBezTo>
                <a:cubicBezTo>
                  <a:pt x="6895" y="7908"/>
                  <a:pt x="6930" y="7960"/>
                  <a:pt x="6956" y="8012"/>
                </a:cubicBezTo>
                <a:cubicBezTo>
                  <a:pt x="7005" y="7977"/>
                  <a:pt x="7060" y="7945"/>
                  <a:pt x="7107" y="7905"/>
                </a:cubicBezTo>
                <a:cubicBezTo>
                  <a:pt x="7287" y="7752"/>
                  <a:pt x="7463" y="7592"/>
                  <a:pt x="7647" y="7443"/>
                </a:cubicBezTo>
                <a:cubicBezTo>
                  <a:pt x="7856" y="7275"/>
                  <a:pt x="8092" y="7137"/>
                  <a:pt x="8279" y="6949"/>
                </a:cubicBezTo>
                <a:cubicBezTo>
                  <a:pt x="8516" y="6714"/>
                  <a:pt x="8572" y="6452"/>
                  <a:pt x="8280" y="6157"/>
                </a:cubicBezTo>
                <a:cubicBezTo>
                  <a:pt x="7976" y="5848"/>
                  <a:pt x="7627" y="5695"/>
                  <a:pt x="7216" y="5695"/>
                </a:cubicBezTo>
                <a:cubicBezTo>
                  <a:pt x="7160" y="5695"/>
                  <a:pt x="7104" y="5698"/>
                  <a:pt x="7046" y="5704"/>
                </a:cubicBezTo>
                <a:cubicBezTo>
                  <a:pt x="6812" y="5726"/>
                  <a:pt x="6579" y="5745"/>
                  <a:pt x="6345" y="5751"/>
                </a:cubicBezTo>
                <a:cubicBezTo>
                  <a:pt x="6338" y="5751"/>
                  <a:pt x="6331" y="5751"/>
                  <a:pt x="6323" y="5751"/>
                </a:cubicBezTo>
                <a:cubicBezTo>
                  <a:pt x="6039" y="5751"/>
                  <a:pt x="5831" y="5603"/>
                  <a:pt x="5679" y="5367"/>
                </a:cubicBezTo>
                <a:cubicBezTo>
                  <a:pt x="5601" y="5245"/>
                  <a:pt x="5634" y="5171"/>
                  <a:pt x="5778" y="5151"/>
                </a:cubicBezTo>
                <a:cubicBezTo>
                  <a:pt x="5810" y="5146"/>
                  <a:pt x="5843" y="5144"/>
                  <a:pt x="5875" y="5144"/>
                </a:cubicBezTo>
                <a:cubicBezTo>
                  <a:pt x="5912" y="5144"/>
                  <a:pt x="5949" y="5147"/>
                  <a:pt x="5985" y="5153"/>
                </a:cubicBezTo>
                <a:cubicBezTo>
                  <a:pt x="6164" y="5186"/>
                  <a:pt x="6341" y="5224"/>
                  <a:pt x="6518" y="5267"/>
                </a:cubicBezTo>
                <a:cubicBezTo>
                  <a:pt x="6824" y="5339"/>
                  <a:pt x="7128" y="5431"/>
                  <a:pt x="7442" y="5431"/>
                </a:cubicBezTo>
                <a:cubicBezTo>
                  <a:pt x="7500" y="5431"/>
                  <a:pt x="7559" y="5428"/>
                  <a:pt x="7618" y="5421"/>
                </a:cubicBezTo>
                <a:cubicBezTo>
                  <a:pt x="7650" y="5417"/>
                  <a:pt x="7680" y="5415"/>
                  <a:pt x="7709" y="5415"/>
                </a:cubicBezTo>
                <a:cubicBezTo>
                  <a:pt x="7857" y="5415"/>
                  <a:pt x="7983" y="5461"/>
                  <a:pt x="8111" y="5536"/>
                </a:cubicBezTo>
                <a:cubicBezTo>
                  <a:pt x="8252" y="5621"/>
                  <a:pt x="8392" y="5710"/>
                  <a:pt x="8542" y="5775"/>
                </a:cubicBezTo>
                <a:cubicBezTo>
                  <a:pt x="8586" y="5794"/>
                  <a:pt x="8628" y="5803"/>
                  <a:pt x="8667" y="5803"/>
                </a:cubicBezTo>
                <a:cubicBezTo>
                  <a:pt x="8767" y="5803"/>
                  <a:pt x="8849" y="5743"/>
                  <a:pt x="8893" y="5629"/>
                </a:cubicBezTo>
                <a:cubicBezTo>
                  <a:pt x="8960" y="5457"/>
                  <a:pt x="9015" y="5277"/>
                  <a:pt x="9047" y="5096"/>
                </a:cubicBezTo>
                <a:cubicBezTo>
                  <a:pt x="9100" y="4784"/>
                  <a:pt x="8984" y="4499"/>
                  <a:pt x="8881" y="4211"/>
                </a:cubicBezTo>
                <a:cubicBezTo>
                  <a:pt x="8820" y="4042"/>
                  <a:pt x="8712" y="3922"/>
                  <a:pt x="8554" y="3842"/>
                </a:cubicBezTo>
                <a:cubicBezTo>
                  <a:pt x="8418" y="3772"/>
                  <a:pt x="8282" y="3743"/>
                  <a:pt x="8145" y="3743"/>
                </a:cubicBezTo>
                <a:cubicBezTo>
                  <a:pt x="7979" y="3743"/>
                  <a:pt x="7813" y="3786"/>
                  <a:pt x="7648" y="3851"/>
                </a:cubicBezTo>
                <a:cubicBezTo>
                  <a:pt x="7422" y="3940"/>
                  <a:pt x="7204" y="4047"/>
                  <a:pt x="6976" y="4129"/>
                </a:cubicBezTo>
                <a:cubicBezTo>
                  <a:pt x="6698" y="4229"/>
                  <a:pt x="6416" y="4321"/>
                  <a:pt x="6122" y="4321"/>
                </a:cubicBezTo>
                <a:cubicBezTo>
                  <a:pt x="6043" y="4321"/>
                  <a:pt x="5964" y="4314"/>
                  <a:pt x="5884" y="4299"/>
                </a:cubicBezTo>
                <a:cubicBezTo>
                  <a:pt x="5773" y="4279"/>
                  <a:pt x="5661" y="4229"/>
                  <a:pt x="5568" y="4164"/>
                </a:cubicBezTo>
                <a:cubicBezTo>
                  <a:pt x="5461" y="4089"/>
                  <a:pt x="5472" y="3972"/>
                  <a:pt x="5577" y="3892"/>
                </a:cubicBezTo>
                <a:cubicBezTo>
                  <a:pt x="5614" y="3864"/>
                  <a:pt x="5659" y="3834"/>
                  <a:pt x="5704" y="3830"/>
                </a:cubicBezTo>
                <a:cubicBezTo>
                  <a:pt x="5940" y="3804"/>
                  <a:pt x="6180" y="3760"/>
                  <a:pt x="6416" y="3760"/>
                </a:cubicBezTo>
                <a:cubicBezTo>
                  <a:pt x="6449" y="3760"/>
                  <a:pt x="6482" y="3761"/>
                  <a:pt x="6515" y="3763"/>
                </a:cubicBezTo>
                <a:cubicBezTo>
                  <a:pt x="6614" y="3768"/>
                  <a:pt x="6713" y="3772"/>
                  <a:pt x="6811" y="3772"/>
                </a:cubicBezTo>
                <a:cubicBezTo>
                  <a:pt x="7177" y="3772"/>
                  <a:pt x="7530" y="3722"/>
                  <a:pt x="7870" y="3549"/>
                </a:cubicBezTo>
                <a:cubicBezTo>
                  <a:pt x="8017" y="3474"/>
                  <a:pt x="8163" y="3433"/>
                  <a:pt x="8307" y="3433"/>
                </a:cubicBezTo>
                <a:cubicBezTo>
                  <a:pt x="8482" y="3433"/>
                  <a:pt x="8654" y="3494"/>
                  <a:pt x="8818" y="3631"/>
                </a:cubicBezTo>
                <a:cubicBezTo>
                  <a:pt x="8853" y="3660"/>
                  <a:pt x="8907" y="3666"/>
                  <a:pt x="8973" y="3690"/>
                </a:cubicBezTo>
                <a:cubicBezTo>
                  <a:pt x="8965" y="3607"/>
                  <a:pt x="8973" y="3546"/>
                  <a:pt x="8951" y="3501"/>
                </a:cubicBezTo>
                <a:cubicBezTo>
                  <a:pt x="8873" y="3351"/>
                  <a:pt x="8791" y="3204"/>
                  <a:pt x="8698" y="3063"/>
                </a:cubicBezTo>
                <a:cubicBezTo>
                  <a:pt x="8585" y="2890"/>
                  <a:pt x="8457" y="2727"/>
                  <a:pt x="8340" y="2556"/>
                </a:cubicBezTo>
                <a:cubicBezTo>
                  <a:pt x="8260" y="2438"/>
                  <a:pt x="8194" y="2311"/>
                  <a:pt x="8112" y="2194"/>
                </a:cubicBezTo>
                <a:cubicBezTo>
                  <a:pt x="7924" y="1925"/>
                  <a:pt x="7621" y="1781"/>
                  <a:pt x="7317" y="1781"/>
                </a:cubicBezTo>
                <a:cubicBezTo>
                  <a:pt x="7092" y="1781"/>
                  <a:pt x="6866" y="1860"/>
                  <a:pt x="6689" y="2028"/>
                </a:cubicBezTo>
                <a:cubicBezTo>
                  <a:pt x="6504" y="2205"/>
                  <a:pt x="6366" y="2434"/>
                  <a:pt x="6217" y="2645"/>
                </a:cubicBezTo>
                <a:cubicBezTo>
                  <a:pt x="6086" y="2829"/>
                  <a:pt x="5972" y="3024"/>
                  <a:pt x="5843" y="3209"/>
                </a:cubicBezTo>
                <a:cubicBezTo>
                  <a:pt x="5815" y="3248"/>
                  <a:pt x="5755" y="3265"/>
                  <a:pt x="5710" y="3293"/>
                </a:cubicBezTo>
                <a:cubicBezTo>
                  <a:pt x="5687" y="3240"/>
                  <a:pt x="5650" y="3188"/>
                  <a:pt x="5648" y="3135"/>
                </a:cubicBezTo>
                <a:cubicBezTo>
                  <a:pt x="5643" y="3058"/>
                  <a:pt x="5657" y="2978"/>
                  <a:pt x="5677" y="2903"/>
                </a:cubicBezTo>
                <a:cubicBezTo>
                  <a:pt x="5888" y="2076"/>
                  <a:pt x="6254" y="1327"/>
                  <a:pt x="6811" y="674"/>
                </a:cubicBezTo>
                <a:cubicBezTo>
                  <a:pt x="6942" y="521"/>
                  <a:pt x="7044" y="342"/>
                  <a:pt x="7148" y="169"/>
                </a:cubicBezTo>
                <a:cubicBezTo>
                  <a:pt x="7170" y="131"/>
                  <a:pt x="7163" y="44"/>
                  <a:pt x="7135" y="17"/>
                </a:cubicBezTo>
                <a:cubicBezTo>
                  <a:pt x="7123" y="6"/>
                  <a:pt x="7099" y="1"/>
                  <a:pt x="707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8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5">
            <a:hlinkClick r:id="" action="ppaction://noaction"/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959015" y="1632303"/>
            <a:ext cx="856800" cy="8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4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r>
              <a:t>xx%</a:t>
            </a:r>
          </a:p>
        </p:txBody>
      </p:sp>
      <p:sp>
        <p:nvSpPr>
          <p:cNvPr id="168" name="Google Shape;168;p15">
            <a:hlinkClick r:id="" action="ppaction://noaction"/>
          </p:cNvPr>
          <p:cNvSpPr txBox="1">
            <a:spLocks noGrp="1"/>
          </p:cNvSpPr>
          <p:nvPr>
            <p:ph type="title" idx="2"/>
          </p:nvPr>
        </p:nvSpPr>
        <p:spPr>
          <a:xfrm>
            <a:off x="1815813" y="1632300"/>
            <a:ext cx="2541600" cy="40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9" name="Google Shape;169;p15">
            <a:hlinkClick r:id="" action="ppaction://noaction"/>
          </p:cNvPr>
          <p:cNvSpPr txBox="1">
            <a:spLocks noGrp="1"/>
          </p:cNvSpPr>
          <p:nvPr>
            <p:ph type="subTitle" idx="1"/>
          </p:nvPr>
        </p:nvSpPr>
        <p:spPr>
          <a:xfrm>
            <a:off x="1815813" y="2037000"/>
            <a:ext cx="2541600" cy="52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15"/>
          <p:cNvSpPr txBox="1">
            <a:spLocks noGrp="1"/>
          </p:cNvSpPr>
          <p:nvPr>
            <p:ph type="title" idx="3"/>
          </p:nvPr>
        </p:nvSpPr>
        <p:spPr>
          <a:xfrm>
            <a:off x="713225" y="460651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71" name="Google Shape;171;p15"/>
          <p:cNvGrpSpPr/>
          <p:nvPr/>
        </p:nvGrpSpPr>
        <p:grpSpPr>
          <a:xfrm>
            <a:off x="8297625" y="295100"/>
            <a:ext cx="542775" cy="606000"/>
            <a:chOff x="2437000" y="628925"/>
            <a:chExt cx="542775" cy="606000"/>
          </a:xfrm>
        </p:grpSpPr>
        <p:sp>
          <p:nvSpPr>
            <p:cNvPr id="172" name="Google Shape;172;p15"/>
            <p:cNvSpPr/>
            <p:nvPr/>
          </p:nvSpPr>
          <p:spPr>
            <a:xfrm>
              <a:off x="2437000" y="802025"/>
              <a:ext cx="259800" cy="2598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15"/>
            <p:cNvSpPr/>
            <p:nvPr/>
          </p:nvSpPr>
          <p:spPr>
            <a:xfrm>
              <a:off x="2806675" y="1061825"/>
              <a:ext cx="173100" cy="1731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15"/>
            <p:cNvSpPr/>
            <p:nvPr/>
          </p:nvSpPr>
          <p:spPr>
            <a:xfrm>
              <a:off x="2806675" y="628925"/>
              <a:ext cx="173100" cy="173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5" name="Google Shape;175;p15"/>
          <p:cNvGrpSpPr/>
          <p:nvPr/>
        </p:nvGrpSpPr>
        <p:grpSpPr>
          <a:xfrm>
            <a:off x="-423825" y="-465500"/>
            <a:ext cx="10025261" cy="5758548"/>
            <a:chOff x="-423825" y="-465500"/>
            <a:chExt cx="10025261" cy="5758548"/>
          </a:xfrm>
        </p:grpSpPr>
        <p:sp>
          <p:nvSpPr>
            <p:cNvPr id="176" name="Google Shape;176;p15"/>
            <p:cNvSpPr/>
            <p:nvPr/>
          </p:nvSpPr>
          <p:spPr>
            <a:xfrm rot="-4500051">
              <a:off x="8331269" y="4046250"/>
              <a:ext cx="1211203" cy="1051499"/>
            </a:xfrm>
            <a:custGeom>
              <a:avLst/>
              <a:gdLst/>
              <a:ahLst/>
              <a:cxnLst/>
              <a:rect l="l" t="t" r="r" b="b"/>
              <a:pathLst>
                <a:path w="10725" h="9311" extrusionOk="0">
                  <a:moveTo>
                    <a:pt x="1" y="7667"/>
                  </a:moveTo>
                  <a:cubicBezTo>
                    <a:pt x="1167" y="7289"/>
                    <a:pt x="1480" y="5923"/>
                    <a:pt x="1448" y="4594"/>
                  </a:cubicBezTo>
                  <a:cubicBezTo>
                    <a:pt x="1436" y="4133"/>
                    <a:pt x="1441" y="2945"/>
                    <a:pt x="2018" y="2956"/>
                  </a:cubicBezTo>
                  <a:cubicBezTo>
                    <a:pt x="2245" y="2960"/>
                    <a:pt x="2283" y="3528"/>
                    <a:pt x="2282" y="3679"/>
                  </a:cubicBezTo>
                  <a:cubicBezTo>
                    <a:pt x="2277" y="4326"/>
                    <a:pt x="2008" y="4812"/>
                    <a:pt x="1917" y="5418"/>
                  </a:cubicBezTo>
                  <a:cubicBezTo>
                    <a:pt x="1882" y="5638"/>
                    <a:pt x="1809" y="6048"/>
                    <a:pt x="2128" y="5948"/>
                  </a:cubicBezTo>
                  <a:cubicBezTo>
                    <a:pt x="2464" y="5843"/>
                    <a:pt x="2605" y="5386"/>
                    <a:pt x="2722" y="5042"/>
                  </a:cubicBezTo>
                  <a:cubicBezTo>
                    <a:pt x="3013" y="4195"/>
                    <a:pt x="2993" y="3246"/>
                    <a:pt x="3407" y="2461"/>
                  </a:cubicBezTo>
                  <a:cubicBezTo>
                    <a:pt x="3547" y="2193"/>
                    <a:pt x="3711" y="1888"/>
                    <a:pt x="3944" y="1724"/>
                  </a:cubicBezTo>
                  <a:cubicBezTo>
                    <a:pt x="3983" y="1696"/>
                    <a:pt x="4160" y="1576"/>
                    <a:pt x="4211" y="1633"/>
                  </a:cubicBezTo>
                  <a:cubicBezTo>
                    <a:pt x="4389" y="1831"/>
                    <a:pt x="4341" y="2271"/>
                    <a:pt x="4306" y="2493"/>
                  </a:cubicBezTo>
                  <a:cubicBezTo>
                    <a:pt x="4194" y="3204"/>
                    <a:pt x="3840" y="3806"/>
                    <a:pt x="3517" y="4385"/>
                  </a:cubicBezTo>
                  <a:cubicBezTo>
                    <a:pt x="3438" y="4525"/>
                    <a:pt x="2974" y="5129"/>
                    <a:pt x="3307" y="5170"/>
                  </a:cubicBezTo>
                  <a:cubicBezTo>
                    <a:pt x="3785" y="5229"/>
                    <a:pt x="4146" y="4779"/>
                    <a:pt x="4396" y="4383"/>
                  </a:cubicBezTo>
                  <a:cubicBezTo>
                    <a:pt x="4973" y="3469"/>
                    <a:pt x="5212" y="2252"/>
                    <a:pt x="5699" y="1255"/>
                  </a:cubicBezTo>
                  <a:cubicBezTo>
                    <a:pt x="5880" y="885"/>
                    <a:pt x="6057" y="462"/>
                    <a:pt x="6349" y="198"/>
                  </a:cubicBezTo>
                  <a:cubicBezTo>
                    <a:pt x="6412" y="141"/>
                    <a:pt x="6617" y="1"/>
                    <a:pt x="6709" y="74"/>
                  </a:cubicBezTo>
                  <a:cubicBezTo>
                    <a:pt x="6913" y="238"/>
                    <a:pt x="6799" y="733"/>
                    <a:pt x="6755" y="924"/>
                  </a:cubicBezTo>
                  <a:cubicBezTo>
                    <a:pt x="6570" y="1697"/>
                    <a:pt x="6074" y="2260"/>
                    <a:pt x="5754" y="2935"/>
                  </a:cubicBezTo>
                  <a:cubicBezTo>
                    <a:pt x="5669" y="3114"/>
                    <a:pt x="5292" y="3694"/>
                    <a:pt x="5593" y="3870"/>
                  </a:cubicBezTo>
                  <a:cubicBezTo>
                    <a:pt x="5992" y="4102"/>
                    <a:pt x="6473" y="3741"/>
                    <a:pt x="6771" y="3521"/>
                  </a:cubicBezTo>
                  <a:cubicBezTo>
                    <a:pt x="7594" y="2909"/>
                    <a:pt x="8324" y="2088"/>
                    <a:pt x="9097" y="1394"/>
                  </a:cubicBezTo>
                  <a:cubicBezTo>
                    <a:pt x="9411" y="1112"/>
                    <a:pt x="10104" y="541"/>
                    <a:pt x="10563" y="966"/>
                  </a:cubicBezTo>
                  <a:cubicBezTo>
                    <a:pt x="10725" y="1114"/>
                    <a:pt x="10637" y="1412"/>
                    <a:pt x="10569" y="1568"/>
                  </a:cubicBezTo>
                  <a:cubicBezTo>
                    <a:pt x="10382" y="1997"/>
                    <a:pt x="9969" y="2298"/>
                    <a:pt x="9645" y="2566"/>
                  </a:cubicBezTo>
                  <a:cubicBezTo>
                    <a:pt x="8619" y="3419"/>
                    <a:pt x="7482" y="3872"/>
                    <a:pt x="6254" y="4243"/>
                  </a:cubicBezTo>
                  <a:cubicBezTo>
                    <a:pt x="5845" y="4367"/>
                    <a:pt x="5438" y="4496"/>
                    <a:pt x="5053" y="4691"/>
                  </a:cubicBezTo>
                  <a:cubicBezTo>
                    <a:pt x="4971" y="4732"/>
                    <a:pt x="4713" y="4803"/>
                    <a:pt x="4660" y="4915"/>
                  </a:cubicBezTo>
                  <a:cubicBezTo>
                    <a:pt x="4649" y="4939"/>
                    <a:pt x="4790" y="5071"/>
                    <a:pt x="4799" y="5079"/>
                  </a:cubicBezTo>
                  <a:cubicBezTo>
                    <a:pt x="4985" y="5250"/>
                    <a:pt x="5215" y="5304"/>
                    <a:pt x="5433" y="5329"/>
                  </a:cubicBezTo>
                  <a:cubicBezTo>
                    <a:pt x="6093" y="5405"/>
                    <a:pt x="6732" y="5193"/>
                    <a:pt x="7391" y="5248"/>
                  </a:cubicBezTo>
                  <a:cubicBezTo>
                    <a:pt x="7609" y="5265"/>
                    <a:pt x="8006" y="5360"/>
                    <a:pt x="8015" y="5715"/>
                  </a:cubicBezTo>
                  <a:cubicBezTo>
                    <a:pt x="8028" y="6231"/>
                    <a:pt x="7479" y="6529"/>
                    <a:pt x="7134" y="6640"/>
                  </a:cubicBezTo>
                  <a:cubicBezTo>
                    <a:pt x="6150" y="6955"/>
                    <a:pt x="5198" y="6300"/>
                    <a:pt x="4211" y="6103"/>
                  </a:cubicBezTo>
                  <a:cubicBezTo>
                    <a:pt x="3869" y="6035"/>
                    <a:pt x="3519" y="6029"/>
                    <a:pt x="3188" y="6099"/>
                  </a:cubicBezTo>
                  <a:cubicBezTo>
                    <a:pt x="3159" y="6105"/>
                    <a:pt x="2874" y="6157"/>
                    <a:pt x="2880" y="6219"/>
                  </a:cubicBezTo>
                  <a:cubicBezTo>
                    <a:pt x="2899" y="6452"/>
                    <a:pt x="3238" y="6638"/>
                    <a:pt x="3388" y="6715"/>
                  </a:cubicBezTo>
                  <a:cubicBezTo>
                    <a:pt x="3942" y="7004"/>
                    <a:pt x="4566" y="7022"/>
                    <a:pt x="5139" y="7217"/>
                  </a:cubicBezTo>
                  <a:cubicBezTo>
                    <a:pt x="5257" y="7256"/>
                    <a:pt x="5750" y="7362"/>
                    <a:pt x="5794" y="7575"/>
                  </a:cubicBezTo>
                  <a:cubicBezTo>
                    <a:pt x="5904" y="8111"/>
                    <a:pt x="5200" y="8189"/>
                    <a:pt x="4906" y="8173"/>
                  </a:cubicBezTo>
                  <a:cubicBezTo>
                    <a:pt x="4139" y="8133"/>
                    <a:pt x="3577" y="7731"/>
                    <a:pt x="2925" y="7224"/>
                  </a:cubicBezTo>
                  <a:cubicBezTo>
                    <a:pt x="2701" y="7051"/>
                    <a:pt x="2228" y="6622"/>
                    <a:pt x="1962" y="6831"/>
                  </a:cubicBezTo>
                  <a:cubicBezTo>
                    <a:pt x="1854" y="6916"/>
                    <a:pt x="2282" y="7361"/>
                    <a:pt x="2309" y="7388"/>
                  </a:cubicBezTo>
                  <a:cubicBezTo>
                    <a:pt x="2722" y="7786"/>
                    <a:pt x="3204" y="8063"/>
                    <a:pt x="3610" y="8476"/>
                  </a:cubicBezTo>
                  <a:cubicBezTo>
                    <a:pt x="3701" y="8568"/>
                    <a:pt x="3987" y="8820"/>
                    <a:pt x="3886" y="8992"/>
                  </a:cubicBezTo>
                  <a:cubicBezTo>
                    <a:pt x="3698" y="9310"/>
                    <a:pt x="3172" y="9002"/>
                    <a:pt x="2950" y="8841"/>
                  </a:cubicBezTo>
                  <a:cubicBezTo>
                    <a:pt x="2255" y="8335"/>
                    <a:pt x="1719" y="7441"/>
                    <a:pt x="866" y="75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15"/>
            <p:cNvSpPr/>
            <p:nvPr/>
          </p:nvSpPr>
          <p:spPr>
            <a:xfrm rot="3600049">
              <a:off x="-436713" y="-92001"/>
              <a:ext cx="1268072" cy="702371"/>
            </a:xfrm>
            <a:custGeom>
              <a:avLst/>
              <a:gdLst/>
              <a:ahLst/>
              <a:cxnLst/>
              <a:rect l="l" t="t" r="r" b="b"/>
              <a:pathLst>
                <a:path w="12535" h="6943" extrusionOk="0">
                  <a:moveTo>
                    <a:pt x="1" y="3790"/>
                  </a:moveTo>
                  <a:cubicBezTo>
                    <a:pt x="1211" y="3987"/>
                    <a:pt x="2114" y="2915"/>
                    <a:pt x="2693" y="1720"/>
                  </a:cubicBezTo>
                  <a:cubicBezTo>
                    <a:pt x="2894" y="1304"/>
                    <a:pt x="3442" y="250"/>
                    <a:pt x="3950" y="524"/>
                  </a:cubicBezTo>
                  <a:cubicBezTo>
                    <a:pt x="4150" y="631"/>
                    <a:pt x="3924" y="1154"/>
                    <a:pt x="3854" y="1289"/>
                  </a:cubicBezTo>
                  <a:cubicBezTo>
                    <a:pt x="3554" y="1860"/>
                    <a:pt x="3093" y="2170"/>
                    <a:pt x="2733" y="2666"/>
                  </a:cubicBezTo>
                  <a:cubicBezTo>
                    <a:pt x="2603" y="2846"/>
                    <a:pt x="2350" y="3178"/>
                    <a:pt x="2679" y="3235"/>
                  </a:cubicBezTo>
                  <a:cubicBezTo>
                    <a:pt x="3026" y="3295"/>
                    <a:pt x="3360" y="2954"/>
                    <a:pt x="3622" y="2701"/>
                  </a:cubicBezTo>
                  <a:cubicBezTo>
                    <a:pt x="4268" y="2080"/>
                    <a:pt x="4684" y="1229"/>
                    <a:pt x="5412" y="718"/>
                  </a:cubicBezTo>
                  <a:cubicBezTo>
                    <a:pt x="5659" y="546"/>
                    <a:pt x="5944" y="348"/>
                    <a:pt x="6226" y="310"/>
                  </a:cubicBezTo>
                  <a:cubicBezTo>
                    <a:pt x="6274" y="303"/>
                    <a:pt x="6486" y="277"/>
                    <a:pt x="6506" y="351"/>
                  </a:cubicBezTo>
                  <a:cubicBezTo>
                    <a:pt x="6574" y="608"/>
                    <a:pt x="6329" y="979"/>
                    <a:pt x="6197" y="1159"/>
                  </a:cubicBezTo>
                  <a:cubicBezTo>
                    <a:pt x="5771" y="1741"/>
                    <a:pt x="5181" y="2114"/>
                    <a:pt x="4628" y="2480"/>
                  </a:cubicBezTo>
                  <a:cubicBezTo>
                    <a:pt x="4496" y="2569"/>
                    <a:pt x="3805" y="2893"/>
                    <a:pt x="4083" y="3082"/>
                  </a:cubicBezTo>
                  <a:cubicBezTo>
                    <a:pt x="4481" y="3354"/>
                    <a:pt x="5008" y="3119"/>
                    <a:pt x="5412" y="2881"/>
                  </a:cubicBezTo>
                  <a:cubicBezTo>
                    <a:pt x="6343" y="2333"/>
                    <a:pt x="7112" y="1359"/>
                    <a:pt x="8001" y="696"/>
                  </a:cubicBezTo>
                  <a:cubicBezTo>
                    <a:pt x="8332" y="449"/>
                    <a:pt x="8682" y="154"/>
                    <a:pt x="9062" y="54"/>
                  </a:cubicBezTo>
                  <a:cubicBezTo>
                    <a:pt x="9145" y="32"/>
                    <a:pt x="9391" y="1"/>
                    <a:pt x="9439" y="109"/>
                  </a:cubicBezTo>
                  <a:cubicBezTo>
                    <a:pt x="9547" y="347"/>
                    <a:pt x="9219" y="736"/>
                    <a:pt x="9091" y="884"/>
                  </a:cubicBezTo>
                  <a:cubicBezTo>
                    <a:pt x="8574" y="1488"/>
                    <a:pt x="7876" y="1761"/>
                    <a:pt x="7282" y="2215"/>
                  </a:cubicBezTo>
                  <a:cubicBezTo>
                    <a:pt x="7124" y="2335"/>
                    <a:pt x="6524" y="2679"/>
                    <a:pt x="6712" y="2973"/>
                  </a:cubicBezTo>
                  <a:cubicBezTo>
                    <a:pt x="6959" y="3361"/>
                    <a:pt x="7552" y="3261"/>
                    <a:pt x="7918" y="3201"/>
                  </a:cubicBezTo>
                  <a:cubicBezTo>
                    <a:pt x="8930" y="3034"/>
                    <a:pt x="9955" y="2638"/>
                    <a:pt x="10960" y="2374"/>
                  </a:cubicBezTo>
                  <a:cubicBezTo>
                    <a:pt x="11367" y="2267"/>
                    <a:pt x="12244" y="2077"/>
                    <a:pt x="12460" y="2665"/>
                  </a:cubicBezTo>
                  <a:cubicBezTo>
                    <a:pt x="12535" y="2871"/>
                    <a:pt x="12321" y="3095"/>
                    <a:pt x="12189" y="3203"/>
                  </a:cubicBezTo>
                  <a:cubicBezTo>
                    <a:pt x="11827" y="3499"/>
                    <a:pt x="11321" y="3577"/>
                    <a:pt x="10911" y="3668"/>
                  </a:cubicBezTo>
                  <a:cubicBezTo>
                    <a:pt x="9607" y="3957"/>
                    <a:pt x="8389" y="3839"/>
                    <a:pt x="7128" y="3607"/>
                  </a:cubicBezTo>
                  <a:cubicBezTo>
                    <a:pt x="6707" y="3530"/>
                    <a:pt x="6287" y="3458"/>
                    <a:pt x="5855" y="3455"/>
                  </a:cubicBezTo>
                  <a:cubicBezTo>
                    <a:pt x="5764" y="3454"/>
                    <a:pt x="5501" y="3400"/>
                    <a:pt x="5403" y="3475"/>
                  </a:cubicBezTo>
                  <a:cubicBezTo>
                    <a:pt x="5382" y="3491"/>
                    <a:pt x="5447" y="3673"/>
                    <a:pt x="5451" y="3684"/>
                  </a:cubicBezTo>
                  <a:cubicBezTo>
                    <a:pt x="5538" y="3922"/>
                    <a:pt x="5718" y="4075"/>
                    <a:pt x="5901" y="4197"/>
                  </a:cubicBezTo>
                  <a:cubicBezTo>
                    <a:pt x="6452" y="4566"/>
                    <a:pt x="7118" y="4670"/>
                    <a:pt x="7679" y="5020"/>
                  </a:cubicBezTo>
                  <a:cubicBezTo>
                    <a:pt x="7865" y="5136"/>
                    <a:pt x="8174" y="5402"/>
                    <a:pt x="8020" y="5721"/>
                  </a:cubicBezTo>
                  <a:cubicBezTo>
                    <a:pt x="7795" y="6186"/>
                    <a:pt x="7171" y="6201"/>
                    <a:pt x="6814" y="6141"/>
                  </a:cubicBezTo>
                  <a:cubicBezTo>
                    <a:pt x="5795" y="5970"/>
                    <a:pt x="5248" y="4952"/>
                    <a:pt x="4460" y="4326"/>
                  </a:cubicBezTo>
                  <a:cubicBezTo>
                    <a:pt x="4187" y="4109"/>
                    <a:pt x="3878" y="3944"/>
                    <a:pt x="3552" y="3854"/>
                  </a:cubicBezTo>
                  <a:cubicBezTo>
                    <a:pt x="3524" y="3846"/>
                    <a:pt x="3246" y="3762"/>
                    <a:pt x="3224" y="3819"/>
                  </a:cubicBezTo>
                  <a:cubicBezTo>
                    <a:pt x="3134" y="4035"/>
                    <a:pt x="3350" y="4356"/>
                    <a:pt x="3448" y="4494"/>
                  </a:cubicBezTo>
                  <a:cubicBezTo>
                    <a:pt x="3809" y="5004"/>
                    <a:pt x="4355" y="5305"/>
                    <a:pt x="4776" y="5741"/>
                  </a:cubicBezTo>
                  <a:cubicBezTo>
                    <a:pt x="4862" y="5830"/>
                    <a:pt x="5252" y="6150"/>
                    <a:pt x="5194" y="6359"/>
                  </a:cubicBezTo>
                  <a:cubicBezTo>
                    <a:pt x="5047" y="6885"/>
                    <a:pt x="4385" y="6634"/>
                    <a:pt x="4131" y="6485"/>
                  </a:cubicBezTo>
                  <a:cubicBezTo>
                    <a:pt x="3466" y="6098"/>
                    <a:pt x="3152" y="5483"/>
                    <a:pt x="2804" y="4735"/>
                  </a:cubicBezTo>
                  <a:cubicBezTo>
                    <a:pt x="2684" y="4479"/>
                    <a:pt x="2460" y="3879"/>
                    <a:pt x="2127" y="3944"/>
                  </a:cubicBezTo>
                  <a:cubicBezTo>
                    <a:pt x="1993" y="3970"/>
                    <a:pt x="2169" y="4562"/>
                    <a:pt x="2181" y="4598"/>
                  </a:cubicBezTo>
                  <a:cubicBezTo>
                    <a:pt x="2366" y="5141"/>
                    <a:pt x="2668" y="5608"/>
                    <a:pt x="2840" y="6161"/>
                  </a:cubicBezTo>
                  <a:cubicBezTo>
                    <a:pt x="2879" y="6285"/>
                    <a:pt x="3018" y="6640"/>
                    <a:pt x="2850" y="6746"/>
                  </a:cubicBezTo>
                  <a:cubicBezTo>
                    <a:pt x="2536" y="6943"/>
                    <a:pt x="2210" y="6429"/>
                    <a:pt x="2087" y="6183"/>
                  </a:cubicBezTo>
                  <a:cubicBezTo>
                    <a:pt x="1700" y="5415"/>
                    <a:pt x="1632" y="4375"/>
                    <a:pt x="818" y="40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15"/>
            <p:cNvSpPr/>
            <p:nvPr/>
          </p:nvSpPr>
          <p:spPr>
            <a:xfrm rot="5594842">
              <a:off x="8041241" y="4111667"/>
              <a:ext cx="758252" cy="1295175"/>
            </a:xfrm>
            <a:custGeom>
              <a:avLst/>
              <a:gdLst/>
              <a:ahLst/>
              <a:cxnLst/>
              <a:rect l="l" t="t" r="r" b="b"/>
              <a:pathLst>
                <a:path w="8381" h="14316" extrusionOk="0">
                  <a:moveTo>
                    <a:pt x="6675" y="4994"/>
                  </a:moveTo>
                  <a:lnTo>
                    <a:pt x="6675" y="4994"/>
                  </a:lnTo>
                  <a:cubicBezTo>
                    <a:pt x="6780" y="5013"/>
                    <a:pt x="6870" y="5029"/>
                    <a:pt x="6967" y="5047"/>
                  </a:cubicBezTo>
                  <a:cubicBezTo>
                    <a:pt x="6942" y="5103"/>
                    <a:pt x="6922" y="5147"/>
                    <a:pt x="6899" y="5197"/>
                  </a:cubicBezTo>
                  <a:cubicBezTo>
                    <a:pt x="6826" y="5130"/>
                    <a:pt x="6758" y="5069"/>
                    <a:pt x="6675" y="4994"/>
                  </a:cubicBezTo>
                  <a:close/>
                  <a:moveTo>
                    <a:pt x="6179" y="5306"/>
                  </a:moveTo>
                  <a:cubicBezTo>
                    <a:pt x="6383" y="5319"/>
                    <a:pt x="6603" y="5333"/>
                    <a:pt x="6836" y="5348"/>
                  </a:cubicBezTo>
                  <a:cubicBezTo>
                    <a:pt x="6793" y="5442"/>
                    <a:pt x="6751" y="5537"/>
                    <a:pt x="6711" y="5626"/>
                  </a:cubicBezTo>
                  <a:cubicBezTo>
                    <a:pt x="6527" y="5516"/>
                    <a:pt x="6347" y="5407"/>
                    <a:pt x="6179" y="5306"/>
                  </a:cubicBezTo>
                  <a:close/>
                  <a:moveTo>
                    <a:pt x="6599" y="5868"/>
                  </a:moveTo>
                  <a:lnTo>
                    <a:pt x="6599" y="5868"/>
                  </a:lnTo>
                  <a:cubicBezTo>
                    <a:pt x="6556" y="5963"/>
                    <a:pt x="6507" y="6072"/>
                    <a:pt x="6452" y="6193"/>
                  </a:cubicBezTo>
                  <a:cubicBezTo>
                    <a:pt x="6200" y="6080"/>
                    <a:pt x="5953" y="5968"/>
                    <a:pt x="5749" y="5876"/>
                  </a:cubicBezTo>
                  <a:cubicBezTo>
                    <a:pt x="5997" y="5874"/>
                    <a:pt x="6296" y="5871"/>
                    <a:pt x="6599" y="5868"/>
                  </a:cubicBezTo>
                  <a:close/>
                  <a:moveTo>
                    <a:pt x="5983" y="7130"/>
                  </a:moveTo>
                  <a:lnTo>
                    <a:pt x="5983" y="7130"/>
                  </a:lnTo>
                  <a:cubicBezTo>
                    <a:pt x="5883" y="7312"/>
                    <a:pt x="5795" y="7471"/>
                    <a:pt x="5702" y="7641"/>
                  </a:cubicBezTo>
                  <a:cubicBezTo>
                    <a:pt x="5159" y="7352"/>
                    <a:pt x="4563" y="7312"/>
                    <a:pt x="3972" y="7240"/>
                  </a:cubicBezTo>
                  <a:lnTo>
                    <a:pt x="3972" y="7240"/>
                  </a:lnTo>
                  <a:cubicBezTo>
                    <a:pt x="4251" y="7250"/>
                    <a:pt x="4529" y="7265"/>
                    <a:pt x="4808" y="7265"/>
                  </a:cubicBezTo>
                  <a:cubicBezTo>
                    <a:pt x="5196" y="7265"/>
                    <a:pt x="5587" y="7237"/>
                    <a:pt x="5983" y="7130"/>
                  </a:cubicBezTo>
                  <a:close/>
                  <a:moveTo>
                    <a:pt x="8085" y="1"/>
                  </a:moveTo>
                  <a:cubicBezTo>
                    <a:pt x="8157" y="772"/>
                    <a:pt x="8066" y="1518"/>
                    <a:pt x="7895" y="2257"/>
                  </a:cubicBezTo>
                  <a:cubicBezTo>
                    <a:pt x="7727" y="2992"/>
                    <a:pt x="7502" y="3710"/>
                    <a:pt x="7220" y="4424"/>
                  </a:cubicBezTo>
                  <a:cubicBezTo>
                    <a:pt x="6986" y="3980"/>
                    <a:pt x="5949" y="2742"/>
                    <a:pt x="5677" y="2600"/>
                  </a:cubicBezTo>
                  <a:lnTo>
                    <a:pt x="5677" y="2600"/>
                  </a:lnTo>
                  <a:cubicBezTo>
                    <a:pt x="6003" y="3093"/>
                    <a:pt x="6331" y="3587"/>
                    <a:pt x="6644" y="4060"/>
                  </a:cubicBezTo>
                  <a:cubicBezTo>
                    <a:pt x="6272" y="3813"/>
                    <a:pt x="5879" y="3552"/>
                    <a:pt x="5486" y="3292"/>
                  </a:cubicBezTo>
                  <a:lnTo>
                    <a:pt x="5486" y="3292"/>
                  </a:lnTo>
                  <a:cubicBezTo>
                    <a:pt x="5997" y="3793"/>
                    <a:pt x="6459" y="4349"/>
                    <a:pt x="7117" y="4686"/>
                  </a:cubicBezTo>
                  <a:cubicBezTo>
                    <a:pt x="7087" y="4764"/>
                    <a:pt x="7056" y="4840"/>
                    <a:pt x="7032" y="4903"/>
                  </a:cubicBezTo>
                  <a:cubicBezTo>
                    <a:pt x="6871" y="4731"/>
                    <a:pt x="6731" y="4546"/>
                    <a:pt x="6558" y="4403"/>
                  </a:cubicBezTo>
                  <a:cubicBezTo>
                    <a:pt x="6256" y="4155"/>
                    <a:pt x="5938" y="3924"/>
                    <a:pt x="5616" y="3703"/>
                  </a:cubicBezTo>
                  <a:cubicBezTo>
                    <a:pt x="5245" y="3450"/>
                    <a:pt x="4861" y="3215"/>
                    <a:pt x="4483" y="2972"/>
                  </a:cubicBezTo>
                  <a:cubicBezTo>
                    <a:pt x="4477" y="2979"/>
                    <a:pt x="4471" y="2986"/>
                    <a:pt x="4466" y="2994"/>
                  </a:cubicBezTo>
                  <a:cubicBezTo>
                    <a:pt x="4931" y="3428"/>
                    <a:pt x="5397" y="3863"/>
                    <a:pt x="5864" y="4298"/>
                  </a:cubicBezTo>
                  <a:cubicBezTo>
                    <a:pt x="5396" y="4127"/>
                    <a:pt x="4932" y="3958"/>
                    <a:pt x="4468" y="3788"/>
                  </a:cubicBezTo>
                  <a:lnTo>
                    <a:pt x="4460" y="3805"/>
                  </a:lnTo>
                  <a:cubicBezTo>
                    <a:pt x="4715" y="3962"/>
                    <a:pt x="4969" y="4119"/>
                    <a:pt x="5225" y="4276"/>
                  </a:cubicBezTo>
                  <a:cubicBezTo>
                    <a:pt x="5223" y="4279"/>
                    <a:pt x="5220" y="4282"/>
                    <a:pt x="5218" y="4285"/>
                  </a:cubicBezTo>
                  <a:cubicBezTo>
                    <a:pt x="4625" y="4087"/>
                    <a:pt x="4031" y="3890"/>
                    <a:pt x="3437" y="3692"/>
                  </a:cubicBezTo>
                  <a:cubicBezTo>
                    <a:pt x="3433" y="3701"/>
                    <a:pt x="3429" y="3712"/>
                    <a:pt x="3426" y="3721"/>
                  </a:cubicBezTo>
                  <a:cubicBezTo>
                    <a:pt x="4015" y="4047"/>
                    <a:pt x="4605" y="4373"/>
                    <a:pt x="5225" y="4716"/>
                  </a:cubicBezTo>
                  <a:cubicBezTo>
                    <a:pt x="4706" y="4642"/>
                    <a:pt x="4221" y="4573"/>
                    <a:pt x="3737" y="4504"/>
                  </a:cubicBezTo>
                  <a:cubicBezTo>
                    <a:pt x="3735" y="4513"/>
                    <a:pt x="3733" y="4522"/>
                    <a:pt x="3731" y="4531"/>
                  </a:cubicBezTo>
                  <a:cubicBezTo>
                    <a:pt x="3939" y="4605"/>
                    <a:pt x="4147" y="4678"/>
                    <a:pt x="4355" y="4752"/>
                  </a:cubicBezTo>
                  <a:cubicBezTo>
                    <a:pt x="4353" y="4759"/>
                    <a:pt x="4351" y="4764"/>
                    <a:pt x="4350" y="4769"/>
                  </a:cubicBezTo>
                  <a:cubicBezTo>
                    <a:pt x="3763" y="4654"/>
                    <a:pt x="3177" y="4539"/>
                    <a:pt x="2590" y="4422"/>
                  </a:cubicBezTo>
                  <a:cubicBezTo>
                    <a:pt x="2588" y="4430"/>
                    <a:pt x="2586" y="4438"/>
                    <a:pt x="2583" y="4445"/>
                  </a:cubicBezTo>
                  <a:cubicBezTo>
                    <a:pt x="3338" y="4748"/>
                    <a:pt x="4094" y="5050"/>
                    <a:pt x="4852" y="5354"/>
                  </a:cubicBezTo>
                  <a:cubicBezTo>
                    <a:pt x="4251" y="5336"/>
                    <a:pt x="3652" y="5318"/>
                    <a:pt x="3053" y="5301"/>
                  </a:cubicBezTo>
                  <a:cubicBezTo>
                    <a:pt x="3052" y="5312"/>
                    <a:pt x="3051" y="5324"/>
                    <a:pt x="3049" y="5336"/>
                  </a:cubicBezTo>
                  <a:cubicBezTo>
                    <a:pt x="3497" y="5438"/>
                    <a:pt x="3944" y="5540"/>
                    <a:pt x="4391" y="5642"/>
                  </a:cubicBezTo>
                  <a:cubicBezTo>
                    <a:pt x="4391" y="5646"/>
                    <a:pt x="4391" y="5648"/>
                    <a:pt x="4390" y="5652"/>
                  </a:cubicBezTo>
                  <a:cubicBezTo>
                    <a:pt x="3637" y="5598"/>
                    <a:pt x="2884" y="5544"/>
                    <a:pt x="2132" y="5490"/>
                  </a:cubicBezTo>
                  <a:cubicBezTo>
                    <a:pt x="2130" y="5501"/>
                    <a:pt x="2129" y="5510"/>
                    <a:pt x="2127" y="5520"/>
                  </a:cubicBezTo>
                  <a:cubicBezTo>
                    <a:pt x="2773" y="5689"/>
                    <a:pt x="3417" y="5859"/>
                    <a:pt x="4062" y="6028"/>
                  </a:cubicBezTo>
                  <a:cubicBezTo>
                    <a:pt x="4061" y="6034"/>
                    <a:pt x="4061" y="6039"/>
                    <a:pt x="4059" y="6046"/>
                  </a:cubicBezTo>
                  <a:cubicBezTo>
                    <a:pt x="3426" y="6079"/>
                    <a:pt x="2792" y="6112"/>
                    <a:pt x="2158" y="6145"/>
                  </a:cubicBezTo>
                  <a:cubicBezTo>
                    <a:pt x="2158" y="6156"/>
                    <a:pt x="2158" y="6166"/>
                    <a:pt x="2157" y="6177"/>
                  </a:cubicBezTo>
                  <a:cubicBezTo>
                    <a:pt x="2891" y="6264"/>
                    <a:pt x="3626" y="6357"/>
                    <a:pt x="4361" y="6434"/>
                  </a:cubicBezTo>
                  <a:cubicBezTo>
                    <a:pt x="4690" y="6468"/>
                    <a:pt x="5020" y="6495"/>
                    <a:pt x="5350" y="6495"/>
                  </a:cubicBezTo>
                  <a:cubicBezTo>
                    <a:pt x="5600" y="6495"/>
                    <a:pt x="5851" y="6480"/>
                    <a:pt x="6101" y="6440"/>
                  </a:cubicBezTo>
                  <a:cubicBezTo>
                    <a:pt x="6183" y="6427"/>
                    <a:pt x="6264" y="6406"/>
                    <a:pt x="6361" y="6386"/>
                  </a:cubicBezTo>
                  <a:lnTo>
                    <a:pt x="6361" y="6386"/>
                  </a:lnTo>
                  <a:cubicBezTo>
                    <a:pt x="6264" y="6576"/>
                    <a:pt x="6177" y="6748"/>
                    <a:pt x="6085" y="6928"/>
                  </a:cubicBezTo>
                  <a:cubicBezTo>
                    <a:pt x="5623" y="6660"/>
                    <a:pt x="5122" y="6553"/>
                    <a:pt x="4610" y="6508"/>
                  </a:cubicBezTo>
                  <a:cubicBezTo>
                    <a:pt x="3858" y="6443"/>
                    <a:pt x="3104" y="6398"/>
                    <a:pt x="2350" y="6349"/>
                  </a:cubicBezTo>
                  <a:cubicBezTo>
                    <a:pt x="2151" y="6335"/>
                    <a:pt x="1951" y="6333"/>
                    <a:pt x="1751" y="6325"/>
                  </a:cubicBezTo>
                  <a:cubicBezTo>
                    <a:pt x="1750" y="6334"/>
                    <a:pt x="1749" y="6342"/>
                    <a:pt x="1749" y="6351"/>
                  </a:cubicBezTo>
                  <a:cubicBezTo>
                    <a:pt x="2422" y="6511"/>
                    <a:pt x="3095" y="6672"/>
                    <a:pt x="3793" y="6837"/>
                  </a:cubicBezTo>
                  <a:cubicBezTo>
                    <a:pt x="3111" y="6888"/>
                    <a:pt x="2456" y="6938"/>
                    <a:pt x="1801" y="6987"/>
                  </a:cubicBezTo>
                  <a:cubicBezTo>
                    <a:pt x="1801" y="6996"/>
                    <a:pt x="1800" y="7007"/>
                    <a:pt x="1800" y="7017"/>
                  </a:cubicBezTo>
                  <a:cubicBezTo>
                    <a:pt x="2472" y="7086"/>
                    <a:pt x="3144" y="7155"/>
                    <a:pt x="3816" y="7224"/>
                  </a:cubicBezTo>
                  <a:lnTo>
                    <a:pt x="3814" y="7231"/>
                  </a:lnTo>
                  <a:cubicBezTo>
                    <a:pt x="2988" y="7223"/>
                    <a:pt x="2162" y="7214"/>
                    <a:pt x="1336" y="7205"/>
                  </a:cubicBezTo>
                  <a:cubicBezTo>
                    <a:pt x="1335" y="7216"/>
                    <a:pt x="1334" y="7226"/>
                    <a:pt x="1333" y="7236"/>
                  </a:cubicBezTo>
                  <a:cubicBezTo>
                    <a:pt x="2003" y="7368"/>
                    <a:pt x="2673" y="7499"/>
                    <a:pt x="3365" y="7636"/>
                  </a:cubicBezTo>
                  <a:cubicBezTo>
                    <a:pt x="2680" y="7702"/>
                    <a:pt x="2018" y="7766"/>
                    <a:pt x="1356" y="7831"/>
                  </a:cubicBezTo>
                  <a:cubicBezTo>
                    <a:pt x="1770" y="7890"/>
                    <a:pt x="2182" y="7935"/>
                    <a:pt x="2596" y="7957"/>
                  </a:cubicBezTo>
                  <a:cubicBezTo>
                    <a:pt x="3242" y="7990"/>
                    <a:pt x="3889" y="8026"/>
                    <a:pt x="4535" y="8026"/>
                  </a:cubicBezTo>
                  <a:cubicBezTo>
                    <a:pt x="4874" y="8026"/>
                    <a:pt x="5215" y="7952"/>
                    <a:pt x="5552" y="7911"/>
                  </a:cubicBezTo>
                  <a:lnTo>
                    <a:pt x="5552" y="7911"/>
                  </a:lnTo>
                  <a:cubicBezTo>
                    <a:pt x="5429" y="8120"/>
                    <a:pt x="5294" y="8348"/>
                    <a:pt x="5156" y="8580"/>
                  </a:cubicBezTo>
                  <a:cubicBezTo>
                    <a:pt x="5066" y="8529"/>
                    <a:pt x="4997" y="8469"/>
                    <a:pt x="4919" y="8448"/>
                  </a:cubicBezTo>
                  <a:cubicBezTo>
                    <a:pt x="4564" y="8351"/>
                    <a:pt x="4211" y="8222"/>
                    <a:pt x="3849" y="8184"/>
                  </a:cubicBezTo>
                  <a:cubicBezTo>
                    <a:pt x="3137" y="8106"/>
                    <a:pt x="2419" y="8078"/>
                    <a:pt x="1704" y="8036"/>
                  </a:cubicBezTo>
                  <a:cubicBezTo>
                    <a:pt x="1394" y="8018"/>
                    <a:pt x="1083" y="8017"/>
                    <a:pt x="772" y="8007"/>
                  </a:cubicBezTo>
                  <a:cubicBezTo>
                    <a:pt x="771" y="8016"/>
                    <a:pt x="771" y="8024"/>
                    <a:pt x="770" y="8032"/>
                  </a:cubicBezTo>
                  <a:cubicBezTo>
                    <a:pt x="1571" y="8209"/>
                    <a:pt x="2372" y="8386"/>
                    <a:pt x="3170" y="8562"/>
                  </a:cubicBezTo>
                  <a:cubicBezTo>
                    <a:pt x="2402" y="8660"/>
                    <a:pt x="1630" y="8758"/>
                    <a:pt x="857" y="8855"/>
                  </a:cubicBezTo>
                  <a:cubicBezTo>
                    <a:pt x="1362" y="8907"/>
                    <a:pt x="1865" y="8933"/>
                    <a:pt x="2367" y="8955"/>
                  </a:cubicBezTo>
                  <a:cubicBezTo>
                    <a:pt x="2670" y="8968"/>
                    <a:pt x="2973" y="8978"/>
                    <a:pt x="3276" y="8978"/>
                  </a:cubicBezTo>
                  <a:cubicBezTo>
                    <a:pt x="3686" y="8978"/>
                    <a:pt x="4095" y="8959"/>
                    <a:pt x="4503" y="8900"/>
                  </a:cubicBezTo>
                  <a:cubicBezTo>
                    <a:pt x="4673" y="8875"/>
                    <a:pt x="4840" y="8832"/>
                    <a:pt x="5022" y="8795"/>
                  </a:cubicBezTo>
                  <a:lnTo>
                    <a:pt x="5022" y="8795"/>
                  </a:lnTo>
                  <a:cubicBezTo>
                    <a:pt x="4895" y="8992"/>
                    <a:pt x="4776" y="9177"/>
                    <a:pt x="4656" y="9362"/>
                  </a:cubicBezTo>
                  <a:cubicBezTo>
                    <a:pt x="4522" y="9309"/>
                    <a:pt x="4398" y="9253"/>
                    <a:pt x="4270" y="9212"/>
                  </a:cubicBezTo>
                  <a:cubicBezTo>
                    <a:pt x="3861" y="9083"/>
                    <a:pt x="3435" y="9036"/>
                    <a:pt x="3008" y="9033"/>
                  </a:cubicBezTo>
                  <a:cubicBezTo>
                    <a:pt x="2904" y="9033"/>
                    <a:pt x="2800" y="9032"/>
                    <a:pt x="2696" y="9032"/>
                  </a:cubicBezTo>
                  <a:cubicBezTo>
                    <a:pt x="1940" y="9032"/>
                    <a:pt x="1183" y="9048"/>
                    <a:pt x="427" y="9056"/>
                  </a:cubicBezTo>
                  <a:cubicBezTo>
                    <a:pt x="358" y="9057"/>
                    <a:pt x="290" y="9061"/>
                    <a:pt x="222" y="9064"/>
                  </a:cubicBezTo>
                  <a:cubicBezTo>
                    <a:pt x="222" y="9072"/>
                    <a:pt x="222" y="9080"/>
                    <a:pt x="221" y="9087"/>
                  </a:cubicBezTo>
                  <a:cubicBezTo>
                    <a:pt x="1023" y="9215"/>
                    <a:pt x="1824" y="9343"/>
                    <a:pt x="2623" y="9470"/>
                  </a:cubicBezTo>
                  <a:cubicBezTo>
                    <a:pt x="1974" y="9605"/>
                    <a:pt x="1322" y="9741"/>
                    <a:pt x="669" y="9876"/>
                  </a:cubicBezTo>
                  <a:cubicBezTo>
                    <a:pt x="707" y="9900"/>
                    <a:pt x="741" y="9905"/>
                    <a:pt x="775" y="9905"/>
                  </a:cubicBezTo>
                  <a:cubicBezTo>
                    <a:pt x="779" y="9905"/>
                    <a:pt x="783" y="9905"/>
                    <a:pt x="786" y="9905"/>
                  </a:cubicBezTo>
                  <a:cubicBezTo>
                    <a:pt x="1263" y="9898"/>
                    <a:pt x="1741" y="9894"/>
                    <a:pt x="2217" y="9881"/>
                  </a:cubicBezTo>
                  <a:cubicBezTo>
                    <a:pt x="2822" y="9866"/>
                    <a:pt x="3428" y="9839"/>
                    <a:pt x="4020" y="9700"/>
                  </a:cubicBezTo>
                  <a:cubicBezTo>
                    <a:pt x="4190" y="9659"/>
                    <a:pt x="4355" y="9598"/>
                    <a:pt x="4538" y="9542"/>
                  </a:cubicBezTo>
                  <a:lnTo>
                    <a:pt x="4538" y="9542"/>
                  </a:lnTo>
                  <a:cubicBezTo>
                    <a:pt x="4451" y="9667"/>
                    <a:pt x="4367" y="9779"/>
                    <a:pt x="4293" y="9897"/>
                  </a:cubicBezTo>
                  <a:cubicBezTo>
                    <a:pt x="4246" y="9971"/>
                    <a:pt x="4198" y="10023"/>
                    <a:pt x="4129" y="10023"/>
                  </a:cubicBezTo>
                  <a:cubicBezTo>
                    <a:pt x="4099" y="10023"/>
                    <a:pt x="4064" y="10013"/>
                    <a:pt x="4024" y="9990"/>
                  </a:cubicBezTo>
                  <a:cubicBezTo>
                    <a:pt x="3983" y="9967"/>
                    <a:pt x="3926" y="9968"/>
                    <a:pt x="3876" y="9962"/>
                  </a:cubicBezTo>
                  <a:cubicBezTo>
                    <a:pt x="3725" y="9942"/>
                    <a:pt x="3573" y="9933"/>
                    <a:pt x="3422" y="9933"/>
                  </a:cubicBezTo>
                  <a:cubicBezTo>
                    <a:pt x="3193" y="9933"/>
                    <a:pt x="2965" y="9954"/>
                    <a:pt x="2740" y="9996"/>
                  </a:cubicBezTo>
                  <a:cubicBezTo>
                    <a:pt x="1890" y="10157"/>
                    <a:pt x="1043" y="10337"/>
                    <a:pt x="195" y="10509"/>
                  </a:cubicBezTo>
                  <a:cubicBezTo>
                    <a:pt x="161" y="10516"/>
                    <a:pt x="129" y="10528"/>
                    <a:pt x="96" y="10539"/>
                  </a:cubicBezTo>
                  <a:cubicBezTo>
                    <a:pt x="97" y="10545"/>
                    <a:pt x="99" y="10551"/>
                    <a:pt x="101" y="10558"/>
                  </a:cubicBezTo>
                  <a:cubicBezTo>
                    <a:pt x="888" y="10530"/>
                    <a:pt x="1676" y="10503"/>
                    <a:pt x="2464" y="10475"/>
                  </a:cubicBezTo>
                  <a:lnTo>
                    <a:pt x="2464" y="10475"/>
                  </a:lnTo>
                  <a:cubicBezTo>
                    <a:pt x="1966" y="10705"/>
                    <a:pt x="1468" y="10936"/>
                    <a:pt x="970" y="11166"/>
                  </a:cubicBezTo>
                  <a:cubicBezTo>
                    <a:pt x="987" y="11170"/>
                    <a:pt x="1004" y="11171"/>
                    <a:pt x="1021" y="11171"/>
                  </a:cubicBezTo>
                  <a:cubicBezTo>
                    <a:pt x="1050" y="11171"/>
                    <a:pt x="1078" y="11167"/>
                    <a:pt x="1106" y="11161"/>
                  </a:cubicBezTo>
                  <a:cubicBezTo>
                    <a:pt x="1433" y="11095"/>
                    <a:pt x="1762" y="11033"/>
                    <a:pt x="2087" y="10960"/>
                  </a:cubicBezTo>
                  <a:cubicBezTo>
                    <a:pt x="2739" y="10815"/>
                    <a:pt x="3395" y="10683"/>
                    <a:pt x="3975" y="10317"/>
                  </a:cubicBezTo>
                  <a:lnTo>
                    <a:pt x="3975" y="10317"/>
                  </a:lnTo>
                  <a:cubicBezTo>
                    <a:pt x="3932" y="10368"/>
                    <a:pt x="3889" y="10429"/>
                    <a:pt x="3832" y="10454"/>
                  </a:cubicBezTo>
                  <a:cubicBezTo>
                    <a:pt x="3497" y="10599"/>
                    <a:pt x="3208" y="10813"/>
                    <a:pt x="2933" y="11049"/>
                  </a:cubicBezTo>
                  <a:cubicBezTo>
                    <a:pt x="2396" y="11516"/>
                    <a:pt x="1919" y="12040"/>
                    <a:pt x="1457" y="12580"/>
                  </a:cubicBezTo>
                  <a:cubicBezTo>
                    <a:pt x="969" y="13150"/>
                    <a:pt x="486" y="13726"/>
                    <a:pt x="1" y="14298"/>
                  </a:cubicBezTo>
                  <a:cubicBezTo>
                    <a:pt x="6" y="14304"/>
                    <a:pt x="12" y="14310"/>
                    <a:pt x="18" y="14315"/>
                  </a:cubicBezTo>
                  <a:cubicBezTo>
                    <a:pt x="302" y="14087"/>
                    <a:pt x="585" y="13860"/>
                    <a:pt x="869" y="13631"/>
                  </a:cubicBezTo>
                  <a:cubicBezTo>
                    <a:pt x="1578" y="13059"/>
                    <a:pt x="2291" y="12490"/>
                    <a:pt x="2933" y="11841"/>
                  </a:cubicBezTo>
                  <a:cubicBezTo>
                    <a:pt x="3336" y="11435"/>
                    <a:pt x="3722" y="11015"/>
                    <a:pt x="3915" y="10458"/>
                  </a:cubicBezTo>
                  <a:cubicBezTo>
                    <a:pt x="3927" y="10423"/>
                    <a:pt x="3958" y="10395"/>
                    <a:pt x="3980" y="10363"/>
                  </a:cubicBezTo>
                  <a:cubicBezTo>
                    <a:pt x="4414" y="9759"/>
                    <a:pt x="4870" y="9169"/>
                    <a:pt x="5278" y="8547"/>
                  </a:cubicBezTo>
                  <a:cubicBezTo>
                    <a:pt x="5853" y="7669"/>
                    <a:pt x="6363" y="6752"/>
                    <a:pt x="6816" y="5805"/>
                  </a:cubicBezTo>
                  <a:cubicBezTo>
                    <a:pt x="7458" y="4462"/>
                    <a:pt x="8009" y="3089"/>
                    <a:pt x="8262" y="1613"/>
                  </a:cubicBezTo>
                  <a:cubicBezTo>
                    <a:pt x="8342" y="1139"/>
                    <a:pt x="8381" y="666"/>
                    <a:pt x="8355" y="188"/>
                  </a:cubicBezTo>
                  <a:cubicBezTo>
                    <a:pt x="8350" y="116"/>
                    <a:pt x="8334" y="72"/>
                    <a:pt x="8256" y="58"/>
                  </a:cubicBezTo>
                  <a:cubicBezTo>
                    <a:pt x="8204" y="48"/>
                    <a:pt x="8155" y="24"/>
                    <a:pt x="80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15"/>
            <p:cNvSpPr/>
            <p:nvPr/>
          </p:nvSpPr>
          <p:spPr>
            <a:xfrm rot="6687150">
              <a:off x="335223" y="-239372"/>
              <a:ext cx="579135" cy="800714"/>
            </a:xfrm>
            <a:custGeom>
              <a:avLst/>
              <a:gdLst/>
              <a:ahLst/>
              <a:cxnLst/>
              <a:rect l="l" t="t" r="r" b="b"/>
              <a:pathLst>
                <a:path w="9208" h="12731" extrusionOk="0">
                  <a:moveTo>
                    <a:pt x="5800" y="0"/>
                  </a:moveTo>
                  <a:cubicBezTo>
                    <a:pt x="5377" y="415"/>
                    <a:pt x="4964" y="816"/>
                    <a:pt x="4719" y="1354"/>
                  </a:cubicBezTo>
                  <a:cubicBezTo>
                    <a:pt x="4494" y="1844"/>
                    <a:pt x="4482" y="2334"/>
                    <a:pt x="4723" y="2824"/>
                  </a:cubicBezTo>
                  <a:cubicBezTo>
                    <a:pt x="4804" y="2990"/>
                    <a:pt x="4890" y="3154"/>
                    <a:pt x="4961" y="3324"/>
                  </a:cubicBezTo>
                  <a:cubicBezTo>
                    <a:pt x="5132" y="3735"/>
                    <a:pt x="5095" y="4132"/>
                    <a:pt x="4869" y="4520"/>
                  </a:cubicBezTo>
                  <a:cubicBezTo>
                    <a:pt x="4824" y="3101"/>
                    <a:pt x="3908" y="2259"/>
                    <a:pt x="2890" y="1455"/>
                  </a:cubicBezTo>
                  <a:cubicBezTo>
                    <a:pt x="2862" y="1519"/>
                    <a:pt x="2841" y="1558"/>
                    <a:pt x="2831" y="1599"/>
                  </a:cubicBezTo>
                  <a:cubicBezTo>
                    <a:pt x="2643" y="2449"/>
                    <a:pt x="2849" y="3191"/>
                    <a:pt x="3475" y="3797"/>
                  </a:cubicBezTo>
                  <a:cubicBezTo>
                    <a:pt x="3707" y="4022"/>
                    <a:pt x="3983" y="4201"/>
                    <a:pt x="4224" y="4417"/>
                  </a:cubicBezTo>
                  <a:cubicBezTo>
                    <a:pt x="4720" y="4860"/>
                    <a:pt x="4833" y="5517"/>
                    <a:pt x="4518" y="6038"/>
                  </a:cubicBezTo>
                  <a:cubicBezTo>
                    <a:pt x="4472" y="6027"/>
                    <a:pt x="4433" y="6021"/>
                    <a:pt x="4399" y="6021"/>
                  </a:cubicBezTo>
                  <a:cubicBezTo>
                    <a:pt x="4288" y="6021"/>
                    <a:pt x="4237" y="6087"/>
                    <a:pt x="4212" y="6247"/>
                  </a:cubicBezTo>
                  <a:cubicBezTo>
                    <a:pt x="4196" y="6350"/>
                    <a:pt x="4192" y="6457"/>
                    <a:pt x="4183" y="6562"/>
                  </a:cubicBezTo>
                  <a:cubicBezTo>
                    <a:pt x="4161" y="6558"/>
                    <a:pt x="4139" y="6556"/>
                    <a:pt x="4118" y="6553"/>
                  </a:cubicBezTo>
                  <a:cubicBezTo>
                    <a:pt x="3837" y="5097"/>
                    <a:pt x="2818" y="4244"/>
                    <a:pt x="1632" y="3461"/>
                  </a:cubicBezTo>
                  <a:lnTo>
                    <a:pt x="1632" y="3461"/>
                  </a:lnTo>
                  <a:cubicBezTo>
                    <a:pt x="1602" y="4053"/>
                    <a:pt x="1605" y="4584"/>
                    <a:pt x="1742" y="5107"/>
                  </a:cubicBezTo>
                  <a:cubicBezTo>
                    <a:pt x="1894" y="5688"/>
                    <a:pt x="2244" y="6080"/>
                    <a:pt x="2830" y="6251"/>
                  </a:cubicBezTo>
                  <a:cubicBezTo>
                    <a:pt x="2988" y="6297"/>
                    <a:pt x="3146" y="6350"/>
                    <a:pt x="3299" y="6412"/>
                  </a:cubicBezTo>
                  <a:cubicBezTo>
                    <a:pt x="3574" y="6523"/>
                    <a:pt x="3768" y="6715"/>
                    <a:pt x="3850" y="7005"/>
                  </a:cubicBezTo>
                  <a:cubicBezTo>
                    <a:pt x="4025" y="7615"/>
                    <a:pt x="3743" y="8084"/>
                    <a:pt x="3413" y="8510"/>
                  </a:cubicBezTo>
                  <a:cubicBezTo>
                    <a:pt x="3318" y="8458"/>
                    <a:pt x="3222" y="8372"/>
                    <a:pt x="3168" y="8372"/>
                  </a:cubicBezTo>
                  <a:cubicBezTo>
                    <a:pt x="3162" y="8372"/>
                    <a:pt x="3156" y="8373"/>
                    <a:pt x="3151" y="8375"/>
                  </a:cubicBezTo>
                  <a:cubicBezTo>
                    <a:pt x="3056" y="8420"/>
                    <a:pt x="2970" y="8523"/>
                    <a:pt x="2925" y="8622"/>
                  </a:cubicBezTo>
                  <a:cubicBezTo>
                    <a:pt x="2884" y="8714"/>
                    <a:pt x="2896" y="8833"/>
                    <a:pt x="2898" y="8940"/>
                  </a:cubicBezTo>
                  <a:cubicBezTo>
                    <a:pt x="2901" y="9067"/>
                    <a:pt x="2924" y="9193"/>
                    <a:pt x="2927" y="9320"/>
                  </a:cubicBezTo>
                  <a:cubicBezTo>
                    <a:pt x="2934" y="9589"/>
                    <a:pt x="2818" y="9791"/>
                    <a:pt x="2559" y="9957"/>
                  </a:cubicBezTo>
                  <a:cubicBezTo>
                    <a:pt x="2512" y="9647"/>
                    <a:pt x="2466" y="9365"/>
                    <a:pt x="2431" y="9083"/>
                  </a:cubicBezTo>
                  <a:cubicBezTo>
                    <a:pt x="2364" y="8547"/>
                    <a:pt x="2346" y="8002"/>
                    <a:pt x="2230" y="7477"/>
                  </a:cubicBezTo>
                  <a:cubicBezTo>
                    <a:pt x="2034" y="6577"/>
                    <a:pt x="1443" y="5924"/>
                    <a:pt x="749" y="5360"/>
                  </a:cubicBezTo>
                  <a:cubicBezTo>
                    <a:pt x="629" y="5263"/>
                    <a:pt x="500" y="5137"/>
                    <a:pt x="349" y="5137"/>
                  </a:cubicBezTo>
                  <a:cubicBezTo>
                    <a:pt x="304" y="5137"/>
                    <a:pt x="257" y="5148"/>
                    <a:pt x="208" y="5174"/>
                  </a:cubicBezTo>
                  <a:cubicBezTo>
                    <a:pt x="0" y="5286"/>
                    <a:pt x="14" y="5527"/>
                    <a:pt x="46" y="5725"/>
                  </a:cubicBezTo>
                  <a:cubicBezTo>
                    <a:pt x="125" y="6226"/>
                    <a:pt x="184" y="6736"/>
                    <a:pt x="335" y="7218"/>
                  </a:cubicBezTo>
                  <a:cubicBezTo>
                    <a:pt x="584" y="8008"/>
                    <a:pt x="1075" y="8587"/>
                    <a:pt x="1946" y="8752"/>
                  </a:cubicBezTo>
                  <a:cubicBezTo>
                    <a:pt x="2007" y="8765"/>
                    <a:pt x="2071" y="8850"/>
                    <a:pt x="2103" y="8917"/>
                  </a:cubicBezTo>
                  <a:cubicBezTo>
                    <a:pt x="2324" y="9393"/>
                    <a:pt x="2337" y="9888"/>
                    <a:pt x="2210" y="10390"/>
                  </a:cubicBezTo>
                  <a:cubicBezTo>
                    <a:pt x="2046" y="11037"/>
                    <a:pt x="1705" y="11595"/>
                    <a:pt x="1311" y="12124"/>
                  </a:cubicBezTo>
                  <a:cubicBezTo>
                    <a:pt x="1172" y="12309"/>
                    <a:pt x="1027" y="12490"/>
                    <a:pt x="883" y="12677"/>
                  </a:cubicBezTo>
                  <a:cubicBezTo>
                    <a:pt x="960" y="12713"/>
                    <a:pt x="1035" y="12731"/>
                    <a:pt x="1105" y="12731"/>
                  </a:cubicBezTo>
                  <a:cubicBezTo>
                    <a:pt x="1260" y="12731"/>
                    <a:pt x="1396" y="12645"/>
                    <a:pt x="1498" y="12480"/>
                  </a:cubicBezTo>
                  <a:cubicBezTo>
                    <a:pt x="1691" y="12166"/>
                    <a:pt x="1855" y="11831"/>
                    <a:pt x="2071" y="11535"/>
                  </a:cubicBezTo>
                  <a:cubicBezTo>
                    <a:pt x="2340" y="11166"/>
                    <a:pt x="2642" y="10931"/>
                    <a:pt x="3050" y="10931"/>
                  </a:cubicBezTo>
                  <a:cubicBezTo>
                    <a:pt x="3188" y="10931"/>
                    <a:pt x="3339" y="10958"/>
                    <a:pt x="3505" y="11017"/>
                  </a:cubicBezTo>
                  <a:cubicBezTo>
                    <a:pt x="3864" y="11143"/>
                    <a:pt x="4217" y="11291"/>
                    <a:pt x="4566" y="11443"/>
                  </a:cubicBezTo>
                  <a:cubicBezTo>
                    <a:pt x="4992" y="11628"/>
                    <a:pt x="5418" y="11730"/>
                    <a:pt x="5849" y="11730"/>
                  </a:cubicBezTo>
                  <a:cubicBezTo>
                    <a:pt x="6196" y="11730"/>
                    <a:pt x="6546" y="11664"/>
                    <a:pt x="6901" y="11524"/>
                  </a:cubicBezTo>
                  <a:cubicBezTo>
                    <a:pt x="7563" y="11263"/>
                    <a:pt x="8131" y="10863"/>
                    <a:pt x="8673" y="10417"/>
                  </a:cubicBezTo>
                  <a:cubicBezTo>
                    <a:pt x="8840" y="10280"/>
                    <a:pt x="8997" y="10130"/>
                    <a:pt x="9156" y="9988"/>
                  </a:cubicBezTo>
                  <a:cubicBezTo>
                    <a:pt x="8840" y="9963"/>
                    <a:pt x="8533" y="9979"/>
                    <a:pt x="8251" y="9906"/>
                  </a:cubicBezTo>
                  <a:cubicBezTo>
                    <a:pt x="7637" y="9745"/>
                    <a:pt x="7036" y="9533"/>
                    <a:pt x="6427" y="9351"/>
                  </a:cubicBezTo>
                  <a:cubicBezTo>
                    <a:pt x="6139" y="9266"/>
                    <a:pt x="5850" y="9205"/>
                    <a:pt x="5561" y="9205"/>
                  </a:cubicBezTo>
                  <a:cubicBezTo>
                    <a:pt x="5326" y="9205"/>
                    <a:pt x="5092" y="9245"/>
                    <a:pt x="4858" y="9344"/>
                  </a:cubicBezTo>
                  <a:cubicBezTo>
                    <a:pt x="4514" y="9489"/>
                    <a:pt x="4256" y="9740"/>
                    <a:pt x="4016" y="10017"/>
                  </a:cubicBezTo>
                  <a:cubicBezTo>
                    <a:pt x="3631" y="10461"/>
                    <a:pt x="3102" y="10628"/>
                    <a:pt x="2554" y="10769"/>
                  </a:cubicBezTo>
                  <a:cubicBezTo>
                    <a:pt x="2745" y="10359"/>
                    <a:pt x="3008" y="10023"/>
                    <a:pt x="3430" y="9836"/>
                  </a:cubicBezTo>
                  <a:cubicBezTo>
                    <a:pt x="3511" y="9800"/>
                    <a:pt x="3605" y="9778"/>
                    <a:pt x="3670" y="9723"/>
                  </a:cubicBezTo>
                  <a:cubicBezTo>
                    <a:pt x="3716" y="9683"/>
                    <a:pt x="3723" y="9599"/>
                    <a:pt x="3749" y="9534"/>
                  </a:cubicBezTo>
                  <a:cubicBezTo>
                    <a:pt x="3684" y="9511"/>
                    <a:pt x="3620" y="9474"/>
                    <a:pt x="3555" y="9469"/>
                  </a:cubicBezTo>
                  <a:cubicBezTo>
                    <a:pt x="3553" y="9469"/>
                    <a:pt x="3552" y="9469"/>
                    <a:pt x="3550" y="9469"/>
                  </a:cubicBezTo>
                  <a:cubicBezTo>
                    <a:pt x="3501" y="9469"/>
                    <a:pt x="3449" y="9507"/>
                    <a:pt x="3399" y="9526"/>
                  </a:cubicBezTo>
                  <a:cubicBezTo>
                    <a:pt x="3389" y="9514"/>
                    <a:pt x="3378" y="9501"/>
                    <a:pt x="3369" y="9489"/>
                  </a:cubicBezTo>
                  <a:cubicBezTo>
                    <a:pt x="3475" y="9347"/>
                    <a:pt x="3570" y="9196"/>
                    <a:pt x="3688" y="9067"/>
                  </a:cubicBezTo>
                  <a:cubicBezTo>
                    <a:pt x="4137" y="8581"/>
                    <a:pt x="4643" y="8213"/>
                    <a:pt x="5318" y="8213"/>
                  </a:cubicBezTo>
                  <a:cubicBezTo>
                    <a:pt x="5383" y="8213"/>
                    <a:pt x="5449" y="8216"/>
                    <a:pt x="5517" y="8223"/>
                  </a:cubicBezTo>
                  <a:cubicBezTo>
                    <a:pt x="5687" y="8241"/>
                    <a:pt x="5860" y="8234"/>
                    <a:pt x="6032" y="8237"/>
                  </a:cubicBezTo>
                  <a:cubicBezTo>
                    <a:pt x="6058" y="8238"/>
                    <a:pt x="6083" y="8238"/>
                    <a:pt x="6109" y="8238"/>
                  </a:cubicBezTo>
                  <a:cubicBezTo>
                    <a:pt x="6766" y="8238"/>
                    <a:pt x="7360" y="8052"/>
                    <a:pt x="7860" y="7603"/>
                  </a:cubicBezTo>
                  <a:cubicBezTo>
                    <a:pt x="8261" y="7244"/>
                    <a:pt x="8587" y="6822"/>
                    <a:pt x="8861" y="6360"/>
                  </a:cubicBezTo>
                  <a:cubicBezTo>
                    <a:pt x="8973" y="6173"/>
                    <a:pt x="9084" y="5986"/>
                    <a:pt x="9207" y="5779"/>
                  </a:cubicBezTo>
                  <a:cubicBezTo>
                    <a:pt x="8796" y="5727"/>
                    <a:pt x="8395" y="5687"/>
                    <a:pt x="8000" y="5687"/>
                  </a:cubicBezTo>
                  <a:cubicBezTo>
                    <a:pt x="7615" y="5687"/>
                    <a:pt x="7235" y="5725"/>
                    <a:pt x="6859" y="5826"/>
                  </a:cubicBezTo>
                  <a:cubicBezTo>
                    <a:pt x="6257" y="5986"/>
                    <a:pt x="5757" y="6302"/>
                    <a:pt x="5413" y="6846"/>
                  </a:cubicBezTo>
                  <a:cubicBezTo>
                    <a:pt x="5235" y="7129"/>
                    <a:pt x="5028" y="7398"/>
                    <a:pt x="4810" y="7653"/>
                  </a:cubicBezTo>
                  <a:cubicBezTo>
                    <a:pt x="4648" y="7843"/>
                    <a:pt x="4429" y="7959"/>
                    <a:pt x="4163" y="7968"/>
                  </a:cubicBezTo>
                  <a:cubicBezTo>
                    <a:pt x="4218" y="7621"/>
                    <a:pt x="4403" y="7314"/>
                    <a:pt x="4689" y="7080"/>
                  </a:cubicBezTo>
                  <a:cubicBezTo>
                    <a:pt x="4768" y="7016"/>
                    <a:pt x="4848" y="6952"/>
                    <a:pt x="4916" y="6878"/>
                  </a:cubicBezTo>
                  <a:cubicBezTo>
                    <a:pt x="4944" y="6848"/>
                    <a:pt x="4962" y="6782"/>
                    <a:pt x="4947" y="6750"/>
                  </a:cubicBezTo>
                  <a:cubicBezTo>
                    <a:pt x="4930" y="6712"/>
                    <a:pt x="4873" y="6678"/>
                    <a:pt x="4830" y="6674"/>
                  </a:cubicBezTo>
                  <a:cubicBezTo>
                    <a:pt x="4825" y="6673"/>
                    <a:pt x="4820" y="6673"/>
                    <a:pt x="4815" y="6673"/>
                  </a:cubicBezTo>
                  <a:cubicBezTo>
                    <a:pt x="4767" y="6673"/>
                    <a:pt x="4712" y="6697"/>
                    <a:pt x="4603" y="6723"/>
                  </a:cubicBezTo>
                  <a:cubicBezTo>
                    <a:pt x="4709" y="6564"/>
                    <a:pt x="4764" y="6417"/>
                    <a:pt x="4871" y="6338"/>
                  </a:cubicBezTo>
                  <a:cubicBezTo>
                    <a:pt x="5087" y="6178"/>
                    <a:pt x="5319" y="6020"/>
                    <a:pt x="5567" y="5922"/>
                  </a:cubicBezTo>
                  <a:cubicBezTo>
                    <a:pt x="6447" y="5576"/>
                    <a:pt x="7132" y="5047"/>
                    <a:pt x="7405" y="4099"/>
                  </a:cubicBezTo>
                  <a:cubicBezTo>
                    <a:pt x="7500" y="3770"/>
                    <a:pt x="7585" y="3438"/>
                    <a:pt x="7658" y="3102"/>
                  </a:cubicBezTo>
                  <a:cubicBezTo>
                    <a:pt x="7674" y="3029"/>
                    <a:pt x="7640" y="2898"/>
                    <a:pt x="7588" y="2868"/>
                  </a:cubicBezTo>
                  <a:cubicBezTo>
                    <a:pt x="7563" y="2855"/>
                    <a:pt x="7531" y="2849"/>
                    <a:pt x="7497" y="2849"/>
                  </a:cubicBezTo>
                  <a:cubicBezTo>
                    <a:pt x="7439" y="2849"/>
                    <a:pt x="7374" y="2865"/>
                    <a:pt x="7324" y="2885"/>
                  </a:cubicBezTo>
                  <a:cubicBezTo>
                    <a:pt x="7225" y="2924"/>
                    <a:pt x="7128" y="2987"/>
                    <a:pt x="7055" y="3063"/>
                  </a:cubicBezTo>
                  <a:cubicBezTo>
                    <a:pt x="6628" y="3515"/>
                    <a:pt x="6194" y="3962"/>
                    <a:pt x="5794" y="4437"/>
                  </a:cubicBezTo>
                  <a:cubicBezTo>
                    <a:pt x="5632" y="4630"/>
                    <a:pt x="5546" y="4889"/>
                    <a:pt x="5435" y="5120"/>
                  </a:cubicBezTo>
                  <a:cubicBezTo>
                    <a:pt x="5341" y="5314"/>
                    <a:pt x="5271" y="5520"/>
                    <a:pt x="5167" y="5707"/>
                  </a:cubicBezTo>
                  <a:cubicBezTo>
                    <a:pt x="5114" y="5800"/>
                    <a:pt x="5005" y="5861"/>
                    <a:pt x="4921" y="5937"/>
                  </a:cubicBezTo>
                  <a:cubicBezTo>
                    <a:pt x="4901" y="5923"/>
                    <a:pt x="4881" y="5910"/>
                    <a:pt x="4861" y="5896"/>
                  </a:cubicBezTo>
                  <a:cubicBezTo>
                    <a:pt x="4884" y="5722"/>
                    <a:pt x="4896" y="5545"/>
                    <a:pt x="4932" y="5373"/>
                  </a:cubicBezTo>
                  <a:cubicBezTo>
                    <a:pt x="5052" y="4792"/>
                    <a:pt x="5350" y="4284"/>
                    <a:pt x="5616" y="3764"/>
                  </a:cubicBezTo>
                  <a:cubicBezTo>
                    <a:pt x="5870" y="3268"/>
                    <a:pt x="6080" y="2764"/>
                    <a:pt x="6148" y="2203"/>
                  </a:cubicBezTo>
                  <a:cubicBezTo>
                    <a:pt x="6241" y="1440"/>
                    <a:pt x="6002" y="736"/>
                    <a:pt x="58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0" name="Google Shape;180;p15">
            <a:hlinkClick r:id="" action="ppaction://noaction"/>
          </p:cNvPr>
          <p:cNvSpPr txBox="1">
            <a:spLocks noGrp="1"/>
          </p:cNvSpPr>
          <p:nvPr>
            <p:ph type="title" idx="4" hasCustomPrompt="1"/>
          </p:nvPr>
        </p:nvSpPr>
        <p:spPr>
          <a:xfrm>
            <a:off x="4985147" y="1632303"/>
            <a:ext cx="856800" cy="8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4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r>
              <a:t>xx%</a:t>
            </a:r>
          </a:p>
        </p:txBody>
      </p:sp>
      <p:sp>
        <p:nvSpPr>
          <p:cNvPr id="181" name="Google Shape;181;p15">
            <a:hlinkClick r:id="" action="ppaction://noaction"/>
          </p:cNvPr>
          <p:cNvSpPr txBox="1">
            <a:spLocks noGrp="1"/>
          </p:cNvSpPr>
          <p:nvPr>
            <p:ph type="title" idx="5"/>
          </p:nvPr>
        </p:nvSpPr>
        <p:spPr>
          <a:xfrm>
            <a:off x="5841945" y="1632297"/>
            <a:ext cx="2468700" cy="40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15">
            <a:hlinkClick r:id="" action="ppaction://noaction"/>
          </p:cNvPr>
          <p:cNvSpPr txBox="1">
            <a:spLocks noGrp="1"/>
          </p:cNvSpPr>
          <p:nvPr>
            <p:ph type="subTitle" idx="6"/>
          </p:nvPr>
        </p:nvSpPr>
        <p:spPr>
          <a:xfrm>
            <a:off x="5841945" y="1927275"/>
            <a:ext cx="2541600" cy="63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83" name="Google Shape;183;p15">
            <a:hlinkClick r:id="" action="ppaction://noaction"/>
          </p:cNvPr>
          <p:cNvSpPr txBox="1">
            <a:spLocks noGrp="1"/>
          </p:cNvSpPr>
          <p:nvPr>
            <p:ph type="title" idx="7" hasCustomPrompt="1"/>
          </p:nvPr>
        </p:nvSpPr>
        <p:spPr>
          <a:xfrm>
            <a:off x="959015" y="3139578"/>
            <a:ext cx="856800" cy="8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4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r>
              <a:t>xx%</a:t>
            </a:r>
          </a:p>
        </p:txBody>
      </p:sp>
      <p:sp>
        <p:nvSpPr>
          <p:cNvPr id="184" name="Google Shape;184;p15">
            <a:hlinkClick r:id="" action="ppaction://noaction"/>
          </p:cNvPr>
          <p:cNvSpPr txBox="1">
            <a:spLocks noGrp="1"/>
          </p:cNvSpPr>
          <p:nvPr>
            <p:ph type="title" idx="8"/>
          </p:nvPr>
        </p:nvSpPr>
        <p:spPr>
          <a:xfrm>
            <a:off x="1815812" y="3139572"/>
            <a:ext cx="2468700" cy="40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15">
            <a:hlinkClick r:id="" action="ppaction://noaction"/>
          </p:cNvPr>
          <p:cNvSpPr txBox="1">
            <a:spLocks noGrp="1"/>
          </p:cNvSpPr>
          <p:nvPr>
            <p:ph type="subTitle" idx="9"/>
          </p:nvPr>
        </p:nvSpPr>
        <p:spPr>
          <a:xfrm>
            <a:off x="1815812" y="3434550"/>
            <a:ext cx="2541600" cy="63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15">
            <a:hlinkClick r:id="" action="ppaction://noaction"/>
          </p:cNvPr>
          <p:cNvSpPr txBox="1">
            <a:spLocks noGrp="1"/>
          </p:cNvSpPr>
          <p:nvPr>
            <p:ph type="title" idx="13" hasCustomPrompt="1"/>
          </p:nvPr>
        </p:nvSpPr>
        <p:spPr>
          <a:xfrm>
            <a:off x="4985147" y="3139578"/>
            <a:ext cx="856800" cy="8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4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r>
              <a:t>xx%</a:t>
            </a:r>
          </a:p>
        </p:txBody>
      </p:sp>
      <p:sp>
        <p:nvSpPr>
          <p:cNvPr id="187" name="Google Shape;187;p15">
            <a:hlinkClick r:id="" action="ppaction://noaction"/>
          </p:cNvPr>
          <p:cNvSpPr txBox="1">
            <a:spLocks noGrp="1"/>
          </p:cNvSpPr>
          <p:nvPr>
            <p:ph type="title" idx="14"/>
          </p:nvPr>
        </p:nvSpPr>
        <p:spPr>
          <a:xfrm>
            <a:off x="5841945" y="3139572"/>
            <a:ext cx="2468700" cy="40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15">
            <a:hlinkClick r:id="" action="ppaction://noaction"/>
          </p:cNvPr>
          <p:cNvSpPr txBox="1">
            <a:spLocks noGrp="1"/>
          </p:cNvSpPr>
          <p:nvPr>
            <p:ph type="subTitle" idx="15"/>
          </p:nvPr>
        </p:nvSpPr>
        <p:spPr>
          <a:xfrm>
            <a:off x="5841945" y="3434550"/>
            <a:ext cx="2541600" cy="63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 1">
  <p:cSld name="SECTION_TITLE_AND_DESCRIPTION_1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7"/>
          <p:cNvSpPr txBox="1">
            <a:spLocks noGrp="1"/>
          </p:cNvSpPr>
          <p:nvPr>
            <p:ph type="title"/>
          </p:nvPr>
        </p:nvSpPr>
        <p:spPr>
          <a:xfrm>
            <a:off x="941911" y="1704225"/>
            <a:ext cx="3871500" cy="66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06" name="Google Shape;206;p17"/>
          <p:cNvSpPr txBox="1">
            <a:spLocks noGrp="1"/>
          </p:cNvSpPr>
          <p:nvPr>
            <p:ph type="subTitle" idx="1"/>
          </p:nvPr>
        </p:nvSpPr>
        <p:spPr>
          <a:xfrm>
            <a:off x="941825" y="2374125"/>
            <a:ext cx="3871500" cy="122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07" name="Google Shape;207;p17"/>
          <p:cNvSpPr/>
          <p:nvPr/>
        </p:nvSpPr>
        <p:spPr>
          <a:xfrm rot="5400000">
            <a:off x="-268671" y="-43485"/>
            <a:ext cx="1127468" cy="978912"/>
          </a:xfrm>
          <a:custGeom>
            <a:avLst/>
            <a:gdLst/>
            <a:ahLst/>
            <a:cxnLst/>
            <a:rect l="l" t="t" r="r" b="b"/>
            <a:pathLst>
              <a:path w="10724" h="9311" extrusionOk="0">
                <a:moveTo>
                  <a:pt x="0" y="7667"/>
                </a:moveTo>
                <a:cubicBezTo>
                  <a:pt x="1167" y="7289"/>
                  <a:pt x="1478" y="5922"/>
                  <a:pt x="1446" y="4594"/>
                </a:cubicBezTo>
                <a:cubicBezTo>
                  <a:pt x="1435" y="4132"/>
                  <a:pt x="1439" y="2945"/>
                  <a:pt x="2017" y="2955"/>
                </a:cubicBezTo>
                <a:cubicBezTo>
                  <a:pt x="2244" y="2960"/>
                  <a:pt x="2282" y="3528"/>
                  <a:pt x="2281" y="3679"/>
                </a:cubicBezTo>
                <a:cubicBezTo>
                  <a:pt x="2276" y="4325"/>
                  <a:pt x="2007" y="4812"/>
                  <a:pt x="1915" y="5418"/>
                </a:cubicBezTo>
                <a:cubicBezTo>
                  <a:pt x="1882" y="5638"/>
                  <a:pt x="1808" y="6048"/>
                  <a:pt x="2126" y="5948"/>
                </a:cubicBezTo>
                <a:cubicBezTo>
                  <a:pt x="2463" y="5843"/>
                  <a:pt x="2604" y="5386"/>
                  <a:pt x="2722" y="5042"/>
                </a:cubicBezTo>
                <a:cubicBezTo>
                  <a:pt x="3012" y="4194"/>
                  <a:pt x="2992" y="3246"/>
                  <a:pt x="3405" y="2460"/>
                </a:cubicBezTo>
                <a:cubicBezTo>
                  <a:pt x="3546" y="2193"/>
                  <a:pt x="3709" y="1888"/>
                  <a:pt x="3942" y="1723"/>
                </a:cubicBezTo>
                <a:cubicBezTo>
                  <a:pt x="3982" y="1696"/>
                  <a:pt x="4159" y="1576"/>
                  <a:pt x="4209" y="1633"/>
                </a:cubicBezTo>
                <a:cubicBezTo>
                  <a:pt x="4388" y="1831"/>
                  <a:pt x="4340" y="2271"/>
                  <a:pt x="4305" y="2493"/>
                </a:cubicBezTo>
                <a:cubicBezTo>
                  <a:pt x="4192" y="3204"/>
                  <a:pt x="3839" y="3806"/>
                  <a:pt x="3515" y="4385"/>
                </a:cubicBezTo>
                <a:cubicBezTo>
                  <a:pt x="3438" y="4525"/>
                  <a:pt x="2972" y="5129"/>
                  <a:pt x="3306" y="5170"/>
                </a:cubicBezTo>
                <a:cubicBezTo>
                  <a:pt x="3784" y="5229"/>
                  <a:pt x="4145" y="4779"/>
                  <a:pt x="4395" y="4383"/>
                </a:cubicBezTo>
                <a:cubicBezTo>
                  <a:pt x="4973" y="3469"/>
                  <a:pt x="5210" y="2252"/>
                  <a:pt x="5697" y="1255"/>
                </a:cubicBezTo>
                <a:cubicBezTo>
                  <a:pt x="5879" y="884"/>
                  <a:pt x="6056" y="461"/>
                  <a:pt x="6348" y="198"/>
                </a:cubicBezTo>
                <a:cubicBezTo>
                  <a:pt x="6412" y="140"/>
                  <a:pt x="6615" y="1"/>
                  <a:pt x="6708" y="74"/>
                </a:cubicBezTo>
                <a:cubicBezTo>
                  <a:pt x="6913" y="238"/>
                  <a:pt x="6798" y="732"/>
                  <a:pt x="6753" y="924"/>
                </a:cubicBezTo>
                <a:cubicBezTo>
                  <a:pt x="6570" y="1697"/>
                  <a:pt x="6074" y="2260"/>
                  <a:pt x="5753" y="2935"/>
                </a:cubicBezTo>
                <a:cubicBezTo>
                  <a:pt x="5668" y="3114"/>
                  <a:pt x="5291" y="3694"/>
                  <a:pt x="5593" y="3870"/>
                </a:cubicBezTo>
                <a:cubicBezTo>
                  <a:pt x="5991" y="4102"/>
                  <a:pt x="6472" y="3741"/>
                  <a:pt x="6770" y="3520"/>
                </a:cubicBezTo>
                <a:cubicBezTo>
                  <a:pt x="7593" y="2909"/>
                  <a:pt x="8323" y="2088"/>
                  <a:pt x="9096" y="1393"/>
                </a:cubicBezTo>
                <a:cubicBezTo>
                  <a:pt x="9409" y="1111"/>
                  <a:pt x="10102" y="541"/>
                  <a:pt x="10562" y="966"/>
                </a:cubicBezTo>
                <a:cubicBezTo>
                  <a:pt x="10724" y="1114"/>
                  <a:pt x="10637" y="1412"/>
                  <a:pt x="10568" y="1568"/>
                </a:cubicBezTo>
                <a:cubicBezTo>
                  <a:pt x="10382" y="1997"/>
                  <a:pt x="9968" y="2298"/>
                  <a:pt x="9645" y="2566"/>
                </a:cubicBezTo>
                <a:cubicBezTo>
                  <a:pt x="8617" y="3419"/>
                  <a:pt x="7481" y="3871"/>
                  <a:pt x="6253" y="4242"/>
                </a:cubicBezTo>
                <a:cubicBezTo>
                  <a:pt x="5843" y="4366"/>
                  <a:pt x="5437" y="4496"/>
                  <a:pt x="5051" y="4690"/>
                </a:cubicBezTo>
                <a:cubicBezTo>
                  <a:pt x="4970" y="4731"/>
                  <a:pt x="4712" y="4803"/>
                  <a:pt x="4659" y="4915"/>
                </a:cubicBezTo>
                <a:cubicBezTo>
                  <a:pt x="4648" y="4939"/>
                  <a:pt x="4789" y="5071"/>
                  <a:pt x="4798" y="5079"/>
                </a:cubicBezTo>
                <a:cubicBezTo>
                  <a:pt x="4984" y="5250"/>
                  <a:pt x="5214" y="5304"/>
                  <a:pt x="5432" y="5329"/>
                </a:cubicBezTo>
                <a:cubicBezTo>
                  <a:pt x="6092" y="5405"/>
                  <a:pt x="6730" y="5193"/>
                  <a:pt x="7390" y="5247"/>
                </a:cubicBezTo>
                <a:cubicBezTo>
                  <a:pt x="7609" y="5265"/>
                  <a:pt x="8005" y="5360"/>
                  <a:pt x="8014" y="5715"/>
                </a:cubicBezTo>
                <a:cubicBezTo>
                  <a:pt x="8027" y="6231"/>
                  <a:pt x="7478" y="6529"/>
                  <a:pt x="7134" y="6640"/>
                </a:cubicBezTo>
                <a:cubicBezTo>
                  <a:pt x="6150" y="6954"/>
                  <a:pt x="5197" y="6300"/>
                  <a:pt x="4210" y="6103"/>
                </a:cubicBezTo>
                <a:cubicBezTo>
                  <a:pt x="3867" y="6035"/>
                  <a:pt x="3517" y="6029"/>
                  <a:pt x="3186" y="6099"/>
                </a:cubicBezTo>
                <a:cubicBezTo>
                  <a:pt x="3158" y="6105"/>
                  <a:pt x="2874" y="6157"/>
                  <a:pt x="2878" y="6218"/>
                </a:cubicBezTo>
                <a:cubicBezTo>
                  <a:pt x="2898" y="6452"/>
                  <a:pt x="3237" y="6637"/>
                  <a:pt x="3386" y="6715"/>
                </a:cubicBezTo>
                <a:cubicBezTo>
                  <a:pt x="3941" y="7004"/>
                  <a:pt x="4565" y="7022"/>
                  <a:pt x="5138" y="7216"/>
                </a:cubicBezTo>
                <a:cubicBezTo>
                  <a:pt x="5256" y="7256"/>
                  <a:pt x="5749" y="7362"/>
                  <a:pt x="5792" y="7575"/>
                </a:cubicBezTo>
                <a:cubicBezTo>
                  <a:pt x="5903" y="8110"/>
                  <a:pt x="5200" y="8189"/>
                  <a:pt x="4905" y="8173"/>
                </a:cubicBezTo>
                <a:cubicBezTo>
                  <a:pt x="4138" y="8133"/>
                  <a:pt x="3576" y="7731"/>
                  <a:pt x="2924" y="7224"/>
                </a:cubicBezTo>
                <a:cubicBezTo>
                  <a:pt x="2701" y="7051"/>
                  <a:pt x="2227" y="6622"/>
                  <a:pt x="1960" y="6831"/>
                </a:cubicBezTo>
                <a:cubicBezTo>
                  <a:pt x="1853" y="6916"/>
                  <a:pt x="2281" y="7361"/>
                  <a:pt x="2308" y="7388"/>
                </a:cubicBezTo>
                <a:cubicBezTo>
                  <a:pt x="2722" y="7786"/>
                  <a:pt x="3204" y="8063"/>
                  <a:pt x="3610" y="8476"/>
                </a:cubicBezTo>
                <a:cubicBezTo>
                  <a:pt x="3700" y="8568"/>
                  <a:pt x="3986" y="8820"/>
                  <a:pt x="3886" y="8991"/>
                </a:cubicBezTo>
                <a:cubicBezTo>
                  <a:pt x="3697" y="9310"/>
                  <a:pt x="3171" y="9002"/>
                  <a:pt x="2950" y="8841"/>
                </a:cubicBezTo>
                <a:cubicBezTo>
                  <a:pt x="2255" y="8334"/>
                  <a:pt x="1718" y="7441"/>
                  <a:pt x="865" y="756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8" name="Google Shape;208;p17"/>
          <p:cNvGrpSpPr/>
          <p:nvPr/>
        </p:nvGrpSpPr>
        <p:grpSpPr>
          <a:xfrm>
            <a:off x="8476505" y="4352104"/>
            <a:ext cx="842552" cy="912046"/>
            <a:chOff x="1964825" y="1974925"/>
            <a:chExt cx="200350" cy="216875"/>
          </a:xfrm>
        </p:grpSpPr>
        <p:sp>
          <p:nvSpPr>
            <p:cNvPr id="209" name="Google Shape;209;p17"/>
            <p:cNvSpPr/>
            <p:nvPr/>
          </p:nvSpPr>
          <p:spPr>
            <a:xfrm>
              <a:off x="1964825" y="1974925"/>
              <a:ext cx="200350" cy="216875"/>
            </a:xfrm>
            <a:custGeom>
              <a:avLst/>
              <a:gdLst/>
              <a:ahLst/>
              <a:cxnLst/>
              <a:rect l="l" t="t" r="r" b="b"/>
              <a:pathLst>
                <a:path w="8014" h="8675" extrusionOk="0">
                  <a:moveTo>
                    <a:pt x="871" y="0"/>
                  </a:moveTo>
                  <a:cubicBezTo>
                    <a:pt x="765" y="0"/>
                    <a:pt x="679" y="16"/>
                    <a:pt x="614" y="45"/>
                  </a:cubicBezTo>
                  <a:cubicBezTo>
                    <a:pt x="0" y="326"/>
                    <a:pt x="1123" y="3747"/>
                    <a:pt x="2282" y="5234"/>
                  </a:cubicBezTo>
                  <a:cubicBezTo>
                    <a:pt x="4207" y="7704"/>
                    <a:pt x="6068" y="8675"/>
                    <a:pt x="6897" y="8675"/>
                  </a:cubicBezTo>
                  <a:cubicBezTo>
                    <a:pt x="7020" y="8675"/>
                    <a:pt x="7120" y="8653"/>
                    <a:pt x="7194" y="8613"/>
                  </a:cubicBezTo>
                  <a:cubicBezTo>
                    <a:pt x="8014" y="8161"/>
                    <a:pt x="7175" y="5048"/>
                    <a:pt x="5966" y="3546"/>
                  </a:cubicBezTo>
                  <a:cubicBezTo>
                    <a:pt x="3983" y="1080"/>
                    <a:pt x="1758" y="0"/>
                    <a:pt x="8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17"/>
            <p:cNvSpPr/>
            <p:nvPr/>
          </p:nvSpPr>
          <p:spPr>
            <a:xfrm>
              <a:off x="1977750" y="1975900"/>
              <a:ext cx="173500" cy="215200"/>
            </a:xfrm>
            <a:custGeom>
              <a:avLst/>
              <a:gdLst/>
              <a:ahLst/>
              <a:cxnLst/>
              <a:rect l="l" t="t" r="r" b="b"/>
              <a:pathLst>
                <a:path w="6940" h="8608" extrusionOk="0">
                  <a:moveTo>
                    <a:pt x="4440" y="6115"/>
                  </a:moveTo>
                  <a:cubicBezTo>
                    <a:pt x="4442" y="6115"/>
                    <a:pt x="4457" y="6125"/>
                    <a:pt x="4505" y="6158"/>
                  </a:cubicBezTo>
                  <a:lnTo>
                    <a:pt x="4459" y="6144"/>
                  </a:lnTo>
                  <a:cubicBezTo>
                    <a:pt x="4458" y="6145"/>
                    <a:pt x="4457" y="6145"/>
                    <a:pt x="4456" y="6145"/>
                  </a:cubicBezTo>
                  <a:cubicBezTo>
                    <a:pt x="4449" y="6145"/>
                    <a:pt x="4437" y="6142"/>
                    <a:pt x="4415" y="6132"/>
                  </a:cubicBezTo>
                  <a:lnTo>
                    <a:pt x="4415" y="6132"/>
                  </a:lnTo>
                  <a:lnTo>
                    <a:pt x="4459" y="6144"/>
                  </a:lnTo>
                  <a:cubicBezTo>
                    <a:pt x="4470" y="6141"/>
                    <a:pt x="4438" y="6115"/>
                    <a:pt x="4440" y="6115"/>
                  </a:cubicBezTo>
                  <a:close/>
                  <a:moveTo>
                    <a:pt x="112" y="0"/>
                  </a:moveTo>
                  <a:cubicBezTo>
                    <a:pt x="108" y="2"/>
                    <a:pt x="102" y="4"/>
                    <a:pt x="97" y="6"/>
                  </a:cubicBezTo>
                  <a:cubicBezTo>
                    <a:pt x="85" y="12"/>
                    <a:pt x="74" y="19"/>
                    <a:pt x="63" y="27"/>
                  </a:cubicBezTo>
                  <a:cubicBezTo>
                    <a:pt x="345" y="408"/>
                    <a:pt x="708" y="907"/>
                    <a:pt x="1027" y="1320"/>
                  </a:cubicBezTo>
                  <a:cubicBezTo>
                    <a:pt x="1129" y="1453"/>
                    <a:pt x="1231" y="1587"/>
                    <a:pt x="1332" y="1720"/>
                  </a:cubicBezTo>
                  <a:cubicBezTo>
                    <a:pt x="863" y="1405"/>
                    <a:pt x="440" y="1299"/>
                    <a:pt x="0" y="1150"/>
                  </a:cubicBezTo>
                  <a:lnTo>
                    <a:pt x="0" y="1150"/>
                  </a:lnTo>
                  <a:cubicBezTo>
                    <a:pt x="12" y="1209"/>
                    <a:pt x="25" y="1269"/>
                    <a:pt x="38" y="1330"/>
                  </a:cubicBezTo>
                  <a:cubicBezTo>
                    <a:pt x="173" y="1386"/>
                    <a:pt x="309" y="1442"/>
                    <a:pt x="445" y="1499"/>
                  </a:cubicBezTo>
                  <a:cubicBezTo>
                    <a:pt x="770" y="1635"/>
                    <a:pt x="1132" y="1741"/>
                    <a:pt x="1406" y="1908"/>
                  </a:cubicBezTo>
                  <a:cubicBezTo>
                    <a:pt x="1426" y="1917"/>
                    <a:pt x="1430" y="1919"/>
                    <a:pt x="1429" y="1919"/>
                  </a:cubicBezTo>
                  <a:cubicBezTo>
                    <a:pt x="1428" y="1919"/>
                    <a:pt x="1422" y="1917"/>
                    <a:pt x="1421" y="1917"/>
                  </a:cubicBezTo>
                  <a:lnTo>
                    <a:pt x="1421" y="1917"/>
                  </a:lnTo>
                  <a:cubicBezTo>
                    <a:pt x="1420" y="1917"/>
                    <a:pt x="1424" y="1919"/>
                    <a:pt x="1446" y="1928"/>
                  </a:cubicBezTo>
                  <a:cubicBezTo>
                    <a:pt x="1454" y="1932"/>
                    <a:pt x="1464" y="1933"/>
                    <a:pt x="1475" y="1933"/>
                  </a:cubicBezTo>
                  <a:cubicBezTo>
                    <a:pt x="1481" y="1933"/>
                    <a:pt x="1487" y="1933"/>
                    <a:pt x="1492" y="1932"/>
                  </a:cubicBezTo>
                  <a:cubicBezTo>
                    <a:pt x="1847" y="2403"/>
                    <a:pt x="2194" y="2877"/>
                    <a:pt x="2534" y="3355"/>
                  </a:cubicBezTo>
                  <a:cubicBezTo>
                    <a:pt x="2086" y="3076"/>
                    <a:pt x="1184" y="2711"/>
                    <a:pt x="351" y="2401"/>
                  </a:cubicBezTo>
                  <a:lnTo>
                    <a:pt x="351" y="2401"/>
                  </a:lnTo>
                  <a:cubicBezTo>
                    <a:pt x="371" y="2459"/>
                    <a:pt x="392" y="2517"/>
                    <a:pt x="413" y="2574"/>
                  </a:cubicBezTo>
                  <a:cubicBezTo>
                    <a:pt x="1008" y="2823"/>
                    <a:pt x="1595" y="3082"/>
                    <a:pt x="2241" y="3316"/>
                  </a:cubicBezTo>
                  <a:cubicBezTo>
                    <a:pt x="2323" y="3347"/>
                    <a:pt x="2317" y="3357"/>
                    <a:pt x="2493" y="3421"/>
                  </a:cubicBezTo>
                  <a:cubicBezTo>
                    <a:pt x="2497" y="3423"/>
                    <a:pt x="2555" y="3440"/>
                    <a:pt x="2602" y="3449"/>
                  </a:cubicBezTo>
                  <a:cubicBezTo>
                    <a:pt x="2682" y="3562"/>
                    <a:pt x="2761" y="3674"/>
                    <a:pt x="2841" y="3787"/>
                  </a:cubicBezTo>
                  <a:cubicBezTo>
                    <a:pt x="2476" y="3612"/>
                    <a:pt x="2032" y="3456"/>
                    <a:pt x="1712" y="3318"/>
                  </a:cubicBezTo>
                  <a:cubicBezTo>
                    <a:pt x="1314" y="3149"/>
                    <a:pt x="919" y="2978"/>
                    <a:pt x="508" y="2827"/>
                  </a:cubicBezTo>
                  <a:lnTo>
                    <a:pt x="508" y="2827"/>
                  </a:lnTo>
                  <a:cubicBezTo>
                    <a:pt x="524" y="2868"/>
                    <a:pt x="540" y="2909"/>
                    <a:pt x="556" y="2949"/>
                  </a:cubicBezTo>
                  <a:cubicBezTo>
                    <a:pt x="1103" y="3155"/>
                    <a:pt x="1516" y="3330"/>
                    <a:pt x="2001" y="3535"/>
                  </a:cubicBezTo>
                  <a:cubicBezTo>
                    <a:pt x="2036" y="3550"/>
                    <a:pt x="2070" y="3564"/>
                    <a:pt x="2104" y="3577"/>
                  </a:cubicBezTo>
                  <a:cubicBezTo>
                    <a:pt x="2207" y="3618"/>
                    <a:pt x="2309" y="3657"/>
                    <a:pt x="2411" y="3698"/>
                  </a:cubicBezTo>
                  <a:cubicBezTo>
                    <a:pt x="2444" y="3711"/>
                    <a:pt x="2477" y="3725"/>
                    <a:pt x="2510" y="3739"/>
                  </a:cubicBezTo>
                  <a:cubicBezTo>
                    <a:pt x="2660" y="3804"/>
                    <a:pt x="2837" y="3886"/>
                    <a:pt x="2944" y="3936"/>
                  </a:cubicBezTo>
                  <a:cubicBezTo>
                    <a:pt x="3243" y="4364"/>
                    <a:pt x="3536" y="4794"/>
                    <a:pt x="3823" y="5226"/>
                  </a:cubicBezTo>
                  <a:cubicBezTo>
                    <a:pt x="2903" y="4745"/>
                    <a:pt x="1923" y="4340"/>
                    <a:pt x="1014" y="3967"/>
                  </a:cubicBezTo>
                  <a:lnTo>
                    <a:pt x="1014" y="3967"/>
                  </a:lnTo>
                  <a:cubicBezTo>
                    <a:pt x="1043" y="4025"/>
                    <a:pt x="1072" y="4081"/>
                    <a:pt x="1101" y="4137"/>
                  </a:cubicBezTo>
                  <a:cubicBezTo>
                    <a:pt x="1171" y="4165"/>
                    <a:pt x="1240" y="4194"/>
                    <a:pt x="1308" y="4224"/>
                  </a:cubicBezTo>
                  <a:cubicBezTo>
                    <a:pt x="2130" y="4589"/>
                    <a:pt x="2874" y="4954"/>
                    <a:pt x="3771" y="5346"/>
                  </a:cubicBezTo>
                  <a:cubicBezTo>
                    <a:pt x="3846" y="5379"/>
                    <a:pt x="3906" y="5404"/>
                    <a:pt x="3954" y="5423"/>
                  </a:cubicBezTo>
                  <a:cubicBezTo>
                    <a:pt x="4061" y="5587"/>
                    <a:pt x="4169" y="5752"/>
                    <a:pt x="4275" y="5917"/>
                  </a:cubicBezTo>
                  <a:cubicBezTo>
                    <a:pt x="3288" y="5430"/>
                    <a:pt x="2247" y="4898"/>
                    <a:pt x="1285" y="4472"/>
                  </a:cubicBezTo>
                  <a:lnTo>
                    <a:pt x="1285" y="4472"/>
                  </a:lnTo>
                  <a:cubicBezTo>
                    <a:pt x="1325" y="4539"/>
                    <a:pt x="1364" y="4605"/>
                    <a:pt x="1404" y="4670"/>
                  </a:cubicBezTo>
                  <a:cubicBezTo>
                    <a:pt x="1651" y="4804"/>
                    <a:pt x="1900" y="4942"/>
                    <a:pt x="2164" y="5076"/>
                  </a:cubicBezTo>
                  <a:cubicBezTo>
                    <a:pt x="2164" y="5076"/>
                    <a:pt x="2711" y="5346"/>
                    <a:pt x="3037" y="5504"/>
                  </a:cubicBezTo>
                  <a:cubicBezTo>
                    <a:pt x="3478" y="5712"/>
                    <a:pt x="3926" y="5910"/>
                    <a:pt x="4373" y="6113"/>
                  </a:cubicBezTo>
                  <a:cubicBezTo>
                    <a:pt x="4389" y="6121"/>
                    <a:pt x="4403" y="6127"/>
                    <a:pt x="4415" y="6132"/>
                  </a:cubicBezTo>
                  <a:lnTo>
                    <a:pt x="4414" y="6132"/>
                  </a:lnTo>
                  <a:cubicBezTo>
                    <a:pt x="4548" y="6341"/>
                    <a:pt x="4682" y="6551"/>
                    <a:pt x="4813" y="6761"/>
                  </a:cubicBezTo>
                  <a:cubicBezTo>
                    <a:pt x="4789" y="6765"/>
                    <a:pt x="4775" y="6771"/>
                    <a:pt x="4778" y="6771"/>
                  </a:cubicBezTo>
                  <a:cubicBezTo>
                    <a:pt x="4680" y="6757"/>
                    <a:pt x="4671" y="6746"/>
                    <a:pt x="4607" y="6739"/>
                  </a:cubicBezTo>
                  <a:cubicBezTo>
                    <a:pt x="4015" y="6682"/>
                    <a:pt x="3438" y="6502"/>
                    <a:pt x="2677" y="6264"/>
                  </a:cubicBezTo>
                  <a:lnTo>
                    <a:pt x="2677" y="6264"/>
                  </a:lnTo>
                  <a:cubicBezTo>
                    <a:pt x="2760" y="6353"/>
                    <a:pt x="2843" y="6439"/>
                    <a:pt x="2925" y="6522"/>
                  </a:cubicBezTo>
                  <a:cubicBezTo>
                    <a:pt x="3184" y="6604"/>
                    <a:pt x="3444" y="6681"/>
                    <a:pt x="3711" y="6762"/>
                  </a:cubicBezTo>
                  <a:cubicBezTo>
                    <a:pt x="3983" y="6842"/>
                    <a:pt x="4286" y="6897"/>
                    <a:pt x="4561" y="6897"/>
                  </a:cubicBezTo>
                  <a:cubicBezTo>
                    <a:pt x="4671" y="6897"/>
                    <a:pt x="4777" y="6888"/>
                    <a:pt x="4875" y="6868"/>
                  </a:cubicBezTo>
                  <a:cubicBezTo>
                    <a:pt x="4877" y="6868"/>
                    <a:pt x="4878" y="6867"/>
                    <a:pt x="4880" y="6867"/>
                  </a:cubicBezTo>
                  <a:cubicBezTo>
                    <a:pt x="5061" y="7156"/>
                    <a:pt x="5239" y="7447"/>
                    <a:pt x="5415" y="7738"/>
                  </a:cubicBezTo>
                  <a:cubicBezTo>
                    <a:pt x="5393" y="7737"/>
                    <a:pt x="5369" y="7737"/>
                    <a:pt x="5341" y="7737"/>
                  </a:cubicBezTo>
                  <a:cubicBezTo>
                    <a:pt x="5341" y="7737"/>
                    <a:pt x="4872" y="7690"/>
                    <a:pt x="4611" y="7650"/>
                  </a:cubicBezTo>
                  <a:cubicBezTo>
                    <a:pt x="4437" y="7624"/>
                    <a:pt x="4267" y="7597"/>
                    <a:pt x="4099" y="7563"/>
                  </a:cubicBezTo>
                  <a:lnTo>
                    <a:pt x="4099" y="7563"/>
                  </a:lnTo>
                  <a:cubicBezTo>
                    <a:pt x="4170" y="7618"/>
                    <a:pt x="4242" y="7671"/>
                    <a:pt x="4312" y="7721"/>
                  </a:cubicBezTo>
                  <a:cubicBezTo>
                    <a:pt x="4469" y="7750"/>
                    <a:pt x="4633" y="7776"/>
                    <a:pt x="4807" y="7800"/>
                  </a:cubicBezTo>
                  <a:cubicBezTo>
                    <a:pt x="4935" y="7816"/>
                    <a:pt x="5062" y="7823"/>
                    <a:pt x="5189" y="7823"/>
                  </a:cubicBezTo>
                  <a:cubicBezTo>
                    <a:pt x="5205" y="7823"/>
                    <a:pt x="5220" y="7823"/>
                    <a:pt x="5236" y="7823"/>
                  </a:cubicBezTo>
                  <a:cubicBezTo>
                    <a:pt x="5355" y="7821"/>
                    <a:pt x="5425" y="7820"/>
                    <a:pt x="5463" y="7819"/>
                  </a:cubicBezTo>
                  <a:cubicBezTo>
                    <a:pt x="5588" y="8027"/>
                    <a:pt x="5712" y="8235"/>
                    <a:pt x="5835" y="8443"/>
                  </a:cubicBezTo>
                  <a:cubicBezTo>
                    <a:pt x="5857" y="8481"/>
                    <a:pt x="5881" y="8519"/>
                    <a:pt x="5903" y="8558"/>
                  </a:cubicBezTo>
                  <a:cubicBezTo>
                    <a:pt x="5978" y="8579"/>
                    <a:pt x="6047" y="8595"/>
                    <a:pt x="6113" y="8608"/>
                  </a:cubicBezTo>
                  <a:cubicBezTo>
                    <a:pt x="6021" y="8457"/>
                    <a:pt x="5929" y="8307"/>
                    <a:pt x="5835" y="8157"/>
                  </a:cubicBezTo>
                  <a:lnTo>
                    <a:pt x="5829" y="8147"/>
                  </a:lnTo>
                  <a:lnTo>
                    <a:pt x="5809" y="8114"/>
                  </a:lnTo>
                  <a:cubicBezTo>
                    <a:pt x="5945" y="8037"/>
                    <a:pt x="6375" y="7715"/>
                    <a:pt x="6605" y="7419"/>
                  </a:cubicBezTo>
                  <a:cubicBezTo>
                    <a:pt x="6717" y="7273"/>
                    <a:pt x="6829" y="7125"/>
                    <a:pt x="6939" y="6977"/>
                  </a:cubicBezTo>
                  <a:cubicBezTo>
                    <a:pt x="6927" y="6907"/>
                    <a:pt x="6914" y="6836"/>
                    <a:pt x="6899" y="6764"/>
                  </a:cubicBezTo>
                  <a:cubicBezTo>
                    <a:pt x="6622" y="7129"/>
                    <a:pt x="6338" y="7492"/>
                    <a:pt x="6034" y="7855"/>
                  </a:cubicBezTo>
                  <a:cubicBezTo>
                    <a:pt x="5988" y="7910"/>
                    <a:pt x="5938" y="7962"/>
                    <a:pt x="5888" y="8014"/>
                  </a:cubicBezTo>
                  <a:cubicBezTo>
                    <a:pt x="5855" y="8048"/>
                    <a:pt x="5846" y="8058"/>
                    <a:pt x="5845" y="8059"/>
                  </a:cubicBezTo>
                  <a:cubicBezTo>
                    <a:pt x="5846" y="8058"/>
                    <a:pt x="5854" y="8049"/>
                    <a:pt x="5852" y="8049"/>
                  </a:cubicBezTo>
                  <a:cubicBezTo>
                    <a:pt x="5850" y="8049"/>
                    <a:pt x="5837" y="8058"/>
                    <a:pt x="5797" y="8094"/>
                  </a:cubicBezTo>
                  <a:lnTo>
                    <a:pt x="5797" y="8094"/>
                  </a:lnTo>
                  <a:cubicBezTo>
                    <a:pt x="5637" y="7835"/>
                    <a:pt x="5476" y="7576"/>
                    <a:pt x="5312" y="7316"/>
                  </a:cubicBezTo>
                  <a:cubicBezTo>
                    <a:pt x="5416" y="7226"/>
                    <a:pt x="5652" y="7016"/>
                    <a:pt x="5802" y="6833"/>
                  </a:cubicBezTo>
                  <a:cubicBezTo>
                    <a:pt x="6001" y="6588"/>
                    <a:pt x="6188" y="6337"/>
                    <a:pt x="6363" y="6082"/>
                  </a:cubicBezTo>
                  <a:cubicBezTo>
                    <a:pt x="6443" y="5963"/>
                    <a:pt x="6528" y="5844"/>
                    <a:pt x="6611" y="5725"/>
                  </a:cubicBezTo>
                  <a:cubicBezTo>
                    <a:pt x="6600" y="5694"/>
                    <a:pt x="6589" y="5663"/>
                    <a:pt x="6578" y="5631"/>
                  </a:cubicBezTo>
                  <a:cubicBezTo>
                    <a:pt x="6295" y="6062"/>
                    <a:pt x="5946" y="6475"/>
                    <a:pt x="5614" y="6883"/>
                  </a:cubicBezTo>
                  <a:cubicBezTo>
                    <a:pt x="5510" y="7010"/>
                    <a:pt x="5339" y="7108"/>
                    <a:pt x="5256" y="7226"/>
                  </a:cubicBezTo>
                  <a:cubicBezTo>
                    <a:pt x="5176" y="7100"/>
                    <a:pt x="5096" y="6972"/>
                    <a:pt x="5015" y="6846"/>
                  </a:cubicBezTo>
                  <a:cubicBezTo>
                    <a:pt x="5061" y="6778"/>
                    <a:pt x="5016" y="6755"/>
                    <a:pt x="4954" y="6750"/>
                  </a:cubicBezTo>
                  <a:cubicBezTo>
                    <a:pt x="4852" y="6590"/>
                    <a:pt x="4749" y="6428"/>
                    <a:pt x="4646" y="6268"/>
                  </a:cubicBezTo>
                  <a:cubicBezTo>
                    <a:pt x="4658" y="6263"/>
                    <a:pt x="4666" y="6260"/>
                    <a:pt x="4666" y="6260"/>
                  </a:cubicBezTo>
                  <a:cubicBezTo>
                    <a:pt x="5162" y="5718"/>
                    <a:pt x="5693" y="5141"/>
                    <a:pt x="6087" y="4504"/>
                  </a:cubicBezTo>
                  <a:cubicBezTo>
                    <a:pt x="6062" y="4455"/>
                    <a:pt x="6035" y="4407"/>
                    <a:pt x="6010" y="4360"/>
                  </a:cubicBezTo>
                  <a:cubicBezTo>
                    <a:pt x="5630" y="5022"/>
                    <a:pt x="5083" y="5614"/>
                    <a:pt x="4605" y="6204"/>
                  </a:cubicBezTo>
                  <a:cubicBezTo>
                    <a:pt x="4589" y="6179"/>
                    <a:pt x="4572" y="6152"/>
                    <a:pt x="4555" y="6127"/>
                  </a:cubicBezTo>
                  <a:cubicBezTo>
                    <a:pt x="4605" y="6034"/>
                    <a:pt x="4671" y="5861"/>
                    <a:pt x="4742" y="5711"/>
                  </a:cubicBezTo>
                  <a:cubicBezTo>
                    <a:pt x="4901" y="5379"/>
                    <a:pt x="5089" y="5057"/>
                    <a:pt x="5251" y="4727"/>
                  </a:cubicBezTo>
                  <a:lnTo>
                    <a:pt x="5356" y="4516"/>
                  </a:lnTo>
                  <a:cubicBezTo>
                    <a:pt x="5467" y="4283"/>
                    <a:pt x="5576" y="4050"/>
                    <a:pt x="5676" y="3815"/>
                  </a:cubicBezTo>
                  <a:cubicBezTo>
                    <a:pt x="5644" y="3767"/>
                    <a:pt x="5611" y="3720"/>
                    <a:pt x="5577" y="3674"/>
                  </a:cubicBezTo>
                  <a:cubicBezTo>
                    <a:pt x="5469" y="3917"/>
                    <a:pt x="5354" y="4159"/>
                    <a:pt x="5240" y="4399"/>
                  </a:cubicBezTo>
                  <a:cubicBezTo>
                    <a:pt x="5240" y="4399"/>
                    <a:pt x="5067" y="4774"/>
                    <a:pt x="4960" y="5013"/>
                  </a:cubicBezTo>
                  <a:cubicBezTo>
                    <a:pt x="4879" y="5187"/>
                    <a:pt x="4789" y="5357"/>
                    <a:pt x="4707" y="5530"/>
                  </a:cubicBezTo>
                  <a:cubicBezTo>
                    <a:pt x="4633" y="5690"/>
                    <a:pt x="4518" y="5860"/>
                    <a:pt x="4482" y="6014"/>
                  </a:cubicBezTo>
                  <a:cubicBezTo>
                    <a:pt x="4369" y="5840"/>
                    <a:pt x="4254" y="5664"/>
                    <a:pt x="4139" y="5489"/>
                  </a:cubicBezTo>
                  <a:lnTo>
                    <a:pt x="4139" y="5489"/>
                  </a:lnTo>
                  <a:cubicBezTo>
                    <a:pt x="4147" y="5491"/>
                    <a:pt x="4148" y="5491"/>
                    <a:pt x="4148" y="5491"/>
                  </a:cubicBezTo>
                  <a:lnTo>
                    <a:pt x="4109" y="5444"/>
                  </a:lnTo>
                  <a:cubicBezTo>
                    <a:pt x="3983" y="5254"/>
                    <a:pt x="3856" y="5064"/>
                    <a:pt x="3729" y="4873"/>
                  </a:cubicBezTo>
                  <a:cubicBezTo>
                    <a:pt x="3762" y="4773"/>
                    <a:pt x="3891" y="4385"/>
                    <a:pt x="4020" y="4109"/>
                  </a:cubicBezTo>
                  <a:cubicBezTo>
                    <a:pt x="4251" y="3611"/>
                    <a:pt x="4437" y="3099"/>
                    <a:pt x="4641" y="2587"/>
                  </a:cubicBezTo>
                  <a:cubicBezTo>
                    <a:pt x="4603" y="2548"/>
                    <a:pt x="4564" y="2509"/>
                    <a:pt x="4526" y="2469"/>
                  </a:cubicBezTo>
                  <a:cubicBezTo>
                    <a:pt x="4164" y="3185"/>
                    <a:pt x="3842" y="3922"/>
                    <a:pt x="3661" y="4687"/>
                  </a:cubicBezTo>
                  <a:cubicBezTo>
                    <a:pt x="3656" y="4711"/>
                    <a:pt x="3653" y="4736"/>
                    <a:pt x="3653" y="4761"/>
                  </a:cubicBezTo>
                  <a:cubicBezTo>
                    <a:pt x="3543" y="4597"/>
                    <a:pt x="3432" y="4435"/>
                    <a:pt x="3320" y="4272"/>
                  </a:cubicBezTo>
                  <a:cubicBezTo>
                    <a:pt x="3363" y="4163"/>
                    <a:pt x="3451" y="3931"/>
                    <a:pt x="3492" y="3751"/>
                  </a:cubicBezTo>
                  <a:cubicBezTo>
                    <a:pt x="3632" y="3135"/>
                    <a:pt x="3825" y="2522"/>
                    <a:pt x="3928" y="1901"/>
                  </a:cubicBezTo>
                  <a:cubicBezTo>
                    <a:pt x="3894" y="1870"/>
                    <a:pt x="3860" y="1841"/>
                    <a:pt x="3827" y="1812"/>
                  </a:cubicBezTo>
                  <a:cubicBezTo>
                    <a:pt x="3692" y="2625"/>
                    <a:pt x="3444" y="3427"/>
                    <a:pt x="3289" y="4225"/>
                  </a:cubicBezTo>
                  <a:lnTo>
                    <a:pt x="3289" y="4228"/>
                  </a:lnTo>
                  <a:cubicBezTo>
                    <a:pt x="3229" y="4141"/>
                    <a:pt x="3169" y="4053"/>
                    <a:pt x="3108" y="3966"/>
                  </a:cubicBezTo>
                  <a:cubicBezTo>
                    <a:pt x="3107" y="3950"/>
                    <a:pt x="3100" y="3925"/>
                    <a:pt x="3068" y="3907"/>
                  </a:cubicBezTo>
                  <a:lnTo>
                    <a:pt x="3066" y="3906"/>
                  </a:lnTo>
                  <a:cubicBezTo>
                    <a:pt x="2779" y="3495"/>
                    <a:pt x="2486" y="3084"/>
                    <a:pt x="2187" y="2676"/>
                  </a:cubicBezTo>
                  <a:cubicBezTo>
                    <a:pt x="2194" y="2616"/>
                    <a:pt x="2203" y="2527"/>
                    <a:pt x="2209" y="2398"/>
                  </a:cubicBezTo>
                  <a:cubicBezTo>
                    <a:pt x="2235" y="1853"/>
                    <a:pt x="2373" y="1310"/>
                    <a:pt x="2433" y="773"/>
                  </a:cubicBezTo>
                  <a:cubicBezTo>
                    <a:pt x="2389" y="746"/>
                    <a:pt x="2346" y="720"/>
                    <a:pt x="2304" y="694"/>
                  </a:cubicBezTo>
                  <a:cubicBezTo>
                    <a:pt x="2301" y="720"/>
                    <a:pt x="2299" y="744"/>
                    <a:pt x="2297" y="767"/>
                  </a:cubicBezTo>
                  <a:cubicBezTo>
                    <a:pt x="2233" y="1371"/>
                    <a:pt x="2058" y="1978"/>
                    <a:pt x="2118" y="2584"/>
                  </a:cubicBezTo>
                  <a:cubicBezTo>
                    <a:pt x="1891" y="2277"/>
                    <a:pt x="1659" y="1970"/>
                    <a:pt x="1424" y="1665"/>
                  </a:cubicBezTo>
                  <a:cubicBezTo>
                    <a:pt x="1417" y="1617"/>
                    <a:pt x="1405" y="1547"/>
                    <a:pt x="1384" y="1448"/>
                  </a:cubicBezTo>
                  <a:cubicBezTo>
                    <a:pt x="1308" y="1055"/>
                    <a:pt x="1368" y="652"/>
                    <a:pt x="1440" y="248"/>
                  </a:cubicBezTo>
                  <a:cubicBezTo>
                    <a:pt x="1407" y="234"/>
                    <a:pt x="1375" y="220"/>
                    <a:pt x="1342" y="207"/>
                  </a:cubicBezTo>
                  <a:cubicBezTo>
                    <a:pt x="1265" y="711"/>
                    <a:pt x="1220" y="1098"/>
                    <a:pt x="1306" y="1514"/>
                  </a:cubicBezTo>
                  <a:cubicBezTo>
                    <a:pt x="996" y="1116"/>
                    <a:pt x="680" y="721"/>
                    <a:pt x="355" y="331"/>
                  </a:cubicBezTo>
                  <a:cubicBezTo>
                    <a:pt x="266" y="224"/>
                    <a:pt x="188" y="113"/>
                    <a:pt x="1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1" name="Google Shape;211;p17"/>
          <p:cNvGrpSpPr/>
          <p:nvPr/>
        </p:nvGrpSpPr>
        <p:grpSpPr>
          <a:xfrm>
            <a:off x="891300" y="1095775"/>
            <a:ext cx="542775" cy="606000"/>
            <a:chOff x="2437000" y="628925"/>
            <a:chExt cx="542775" cy="606000"/>
          </a:xfrm>
        </p:grpSpPr>
        <p:sp>
          <p:nvSpPr>
            <p:cNvPr id="212" name="Google Shape;212;p17"/>
            <p:cNvSpPr/>
            <p:nvPr/>
          </p:nvSpPr>
          <p:spPr>
            <a:xfrm>
              <a:off x="2437000" y="802025"/>
              <a:ext cx="259800" cy="2598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17"/>
            <p:cNvSpPr/>
            <p:nvPr/>
          </p:nvSpPr>
          <p:spPr>
            <a:xfrm>
              <a:off x="2806675" y="1061825"/>
              <a:ext cx="173100" cy="1731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17"/>
            <p:cNvSpPr/>
            <p:nvPr/>
          </p:nvSpPr>
          <p:spPr>
            <a:xfrm>
              <a:off x="2806675" y="628925"/>
              <a:ext cx="173100" cy="173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5" name="Google Shape;215;p17"/>
          <p:cNvSpPr/>
          <p:nvPr/>
        </p:nvSpPr>
        <p:spPr>
          <a:xfrm>
            <a:off x="-1" y="3856672"/>
            <a:ext cx="1191979" cy="882724"/>
          </a:xfrm>
          <a:custGeom>
            <a:avLst/>
            <a:gdLst/>
            <a:ahLst/>
            <a:cxnLst/>
            <a:rect l="l" t="t" r="r" b="b"/>
            <a:pathLst>
              <a:path w="16011" h="11857" fill="none" extrusionOk="0">
                <a:moveTo>
                  <a:pt x="0" y="11857"/>
                </a:moveTo>
                <a:cubicBezTo>
                  <a:pt x="16011" y="11371"/>
                  <a:pt x="12827" y="0"/>
                  <a:pt x="7709" y="699"/>
                </a:cubicBezTo>
                <a:cubicBezTo>
                  <a:pt x="2582" y="1398"/>
                  <a:pt x="4651" y="11463"/>
                  <a:pt x="14588" y="5590"/>
                </a:cubicBezTo>
              </a:path>
            </a:pathLst>
          </a:custGeom>
          <a:noFill/>
          <a:ln w="19050" cap="flat" cmpd="sng">
            <a:solidFill>
              <a:schemeClr val="accent1"/>
            </a:solidFill>
            <a:prstDash val="dash"/>
            <a:miter lim="87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17"/>
          <p:cNvSpPr/>
          <p:nvPr/>
        </p:nvSpPr>
        <p:spPr>
          <a:xfrm flipH="1">
            <a:off x="7433959" y="273775"/>
            <a:ext cx="1710043" cy="414374"/>
          </a:xfrm>
          <a:custGeom>
            <a:avLst/>
            <a:gdLst/>
            <a:ahLst/>
            <a:cxnLst/>
            <a:rect l="l" t="t" r="r" b="b"/>
            <a:pathLst>
              <a:path w="25504" h="4755" fill="none" extrusionOk="0">
                <a:moveTo>
                  <a:pt x="25504" y="4596"/>
                </a:moveTo>
                <a:cubicBezTo>
                  <a:pt x="19640" y="0"/>
                  <a:pt x="12508" y="1001"/>
                  <a:pt x="9654" y="2877"/>
                </a:cubicBezTo>
                <a:cubicBezTo>
                  <a:pt x="6802" y="4754"/>
                  <a:pt x="1599" y="4347"/>
                  <a:pt x="0" y="1302"/>
                </a:cubicBezTo>
              </a:path>
            </a:pathLst>
          </a:custGeom>
          <a:noFill/>
          <a:ln w="19050" cap="flat" cmpd="sng">
            <a:solidFill>
              <a:schemeClr val="accent1"/>
            </a:solidFill>
            <a:prstDash val="dash"/>
            <a:miter lim="87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17"/>
          <p:cNvSpPr/>
          <p:nvPr/>
        </p:nvSpPr>
        <p:spPr>
          <a:xfrm rot="-6299989">
            <a:off x="8303261" y="3419684"/>
            <a:ext cx="916631" cy="1127449"/>
          </a:xfrm>
          <a:custGeom>
            <a:avLst/>
            <a:gdLst/>
            <a:ahLst/>
            <a:cxnLst/>
            <a:rect l="l" t="t" r="r" b="b"/>
            <a:pathLst>
              <a:path w="10996" h="13525" extrusionOk="0">
                <a:moveTo>
                  <a:pt x="10427" y="939"/>
                </a:moveTo>
                <a:cubicBezTo>
                  <a:pt x="10433" y="944"/>
                  <a:pt x="10439" y="950"/>
                  <a:pt x="10445" y="955"/>
                </a:cubicBezTo>
                <a:cubicBezTo>
                  <a:pt x="10269" y="1168"/>
                  <a:pt x="10097" y="1384"/>
                  <a:pt x="9917" y="1593"/>
                </a:cubicBezTo>
                <a:cubicBezTo>
                  <a:pt x="9117" y="2525"/>
                  <a:pt x="8201" y="3325"/>
                  <a:pt x="7158" y="3971"/>
                </a:cubicBezTo>
                <a:cubicBezTo>
                  <a:pt x="6592" y="4321"/>
                  <a:pt x="6019" y="4663"/>
                  <a:pt x="5431" y="4974"/>
                </a:cubicBezTo>
                <a:cubicBezTo>
                  <a:pt x="4388" y="5525"/>
                  <a:pt x="3475" y="6239"/>
                  <a:pt x="2688" y="7111"/>
                </a:cubicBezTo>
                <a:cubicBezTo>
                  <a:pt x="2278" y="7565"/>
                  <a:pt x="1907" y="8055"/>
                  <a:pt x="1519" y="8529"/>
                </a:cubicBezTo>
                <a:cubicBezTo>
                  <a:pt x="1502" y="8549"/>
                  <a:pt x="1487" y="8569"/>
                  <a:pt x="1449" y="8576"/>
                </a:cubicBezTo>
                <a:cubicBezTo>
                  <a:pt x="1555" y="8398"/>
                  <a:pt x="1657" y="8217"/>
                  <a:pt x="1767" y="8041"/>
                </a:cubicBezTo>
                <a:cubicBezTo>
                  <a:pt x="2442" y="6961"/>
                  <a:pt x="3297" y="6048"/>
                  <a:pt x="4350" y="5332"/>
                </a:cubicBezTo>
                <a:cubicBezTo>
                  <a:pt x="4878" y="4973"/>
                  <a:pt x="5432" y="4652"/>
                  <a:pt x="5985" y="4331"/>
                </a:cubicBezTo>
                <a:cubicBezTo>
                  <a:pt x="6666" y="3935"/>
                  <a:pt x="7368" y="3574"/>
                  <a:pt x="7999" y="3097"/>
                </a:cubicBezTo>
                <a:cubicBezTo>
                  <a:pt x="8748" y="2531"/>
                  <a:pt x="9450" y="1912"/>
                  <a:pt x="10116" y="1250"/>
                </a:cubicBezTo>
                <a:cubicBezTo>
                  <a:pt x="10219" y="1146"/>
                  <a:pt x="10323" y="1042"/>
                  <a:pt x="10427" y="939"/>
                </a:cubicBezTo>
                <a:close/>
                <a:moveTo>
                  <a:pt x="10867" y="1"/>
                </a:moveTo>
                <a:cubicBezTo>
                  <a:pt x="10836" y="1"/>
                  <a:pt x="10799" y="17"/>
                  <a:pt x="10759" y="49"/>
                </a:cubicBezTo>
                <a:cubicBezTo>
                  <a:pt x="10701" y="96"/>
                  <a:pt x="10647" y="152"/>
                  <a:pt x="10598" y="208"/>
                </a:cubicBezTo>
                <a:cubicBezTo>
                  <a:pt x="10384" y="455"/>
                  <a:pt x="10119" y="602"/>
                  <a:pt x="9796" y="651"/>
                </a:cubicBezTo>
                <a:cubicBezTo>
                  <a:pt x="9450" y="704"/>
                  <a:pt x="9104" y="759"/>
                  <a:pt x="8758" y="821"/>
                </a:cubicBezTo>
                <a:cubicBezTo>
                  <a:pt x="8439" y="876"/>
                  <a:pt x="8118" y="924"/>
                  <a:pt x="7822" y="1068"/>
                </a:cubicBezTo>
                <a:cubicBezTo>
                  <a:pt x="7667" y="1143"/>
                  <a:pt x="7581" y="1264"/>
                  <a:pt x="7571" y="1434"/>
                </a:cubicBezTo>
                <a:cubicBezTo>
                  <a:pt x="7563" y="1598"/>
                  <a:pt x="7560" y="1762"/>
                  <a:pt x="7560" y="1925"/>
                </a:cubicBezTo>
                <a:cubicBezTo>
                  <a:pt x="7561" y="2228"/>
                  <a:pt x="7549" y="2527"/>
                  <a:pt x="7424" y="2810"/>
                </a:cubicBezTo>
                <a:cubicBezTo>
                  <a:pt x="7399" y="2866"/>
                  <a:pt x="7366" y="2918"/>
                  <a:pt x="7337" y="2972"/>
                </a:cubicBezTo>
                <a:cubicBezTo>
                  <a:pt x="7317" y="2943"/>
                  <a:pt x="7321" y="2925"/>
                  <a:pt x="7322" y="2906"/>
                </a:cubicBezTo>
                <a:cubicBezTo>
                  <a:pt x="7340" y="2588"/>
                  <a:pt x="7360" y="2270"/>
                  <a:pt x="7377" y="1950"/>
                </a:cubicBezTo>
                <a:cubicBezTo>
                  <a:pt x="7384" y="1803"/>
                  <a:pt x="7388" y="1655"/>
                  <a:pt x="7390" y="1507"/>
                </a:cubicBezTo>
                <a:cubicBezTo>
                  <a:pt x="7392" y="1419"/>
                  <a:pt x="7386" y="1330"/>
                  <a:pt x="7384" y="1242"/>
                </a:cubicBezTo>
                <a:cubicBezTo>
                  <a:pt x="7294" y="1261"/>
                  <a:pt x="7196" y="1265"/>
                  <a:pt x="7114" y="1303"/>
                </a:cubicBezTo>
                <a:cubicBezTo>
                  <a:pt x="6536" y="1576"/>
                  <a:pt x="5997" y="1915"/>
                  <a:pt x="5489" y="2301"/>
                </a:cubicBezTo>
                <a:cubicBezTo>
                  <a:pt x="5367" y="2394"/>
                  <a:pt x="5295" y="2516"/>
                  <a:pt x="5279" y="2667"/>
                </a:cubicBezTo>
                <a:cubicBezTo>
                  <a:pt x="5254" y="2894"/>
                  <a:pt x="5231" y="3121"/>
                  <a:pt x="5215" y="3348"/>
                </a:cubicBezTo>
                <a:cubicBezTo>
                  <a:pt x="5192" y="3652"/>
                  <a:pt x="5204" y="3960"/>
                  <a:pt x="5089" y="4250"/>
                </a:cubicBezTo>
                <a:cubicBezTo>
                  <a:pt x="5013" y="4441"/>
                  <a:pt x="4907" y="4613"/>
                  <a:pt x="4779" y="4737"/>
                </a:cubicBezTo>
                <a:cubicBezTo>
                  <a:pt x="4828" y="4523"/>
                  <a:pt x="4914" y="4291"/>
                  <a:pt x="4924" y="4057"/>
                </a:cubicBezTo>
                <a:cubicBezTo>
                  <a:pt x="4940" y="3700"/>
                  <a:pt x="5001" y="3353"/>
                  <a:pt x="5073" y="3007"/>
                </a:cubicBezTo>
                <a:cubicBezTo>
                  <a:pt x="5103" y="2866"/>
                  <a:pt x="5125" y="2721"/>
                  <a:pt x="5129" y="2577"/>
                </a:cubicBezTo>
                <a:cubicBezTo>
                  <a:pt x="5132" y="2478"/>
                  <a:pt x="5098" y="2428"/>
                  <a:pt x="5034" y="2428"/>
                </a:cubicBezTo>
                <a:cubicBezTo>
                  <a:pt x="5005" y="2428"/>
                  <a:pt x="4970" y="2439"/>
                  <a:pt x="4929" y="2460"/>
                </a:cubicBezTo>
                <a:cubicBezTo>
                  <a:pt x="4853" y="2500"/>
                  <a:pt x="4782" y="2555"/>
                  <a:pt x="4710" y="2604"/>
                </a:cubicBezTo>
                <a:cubicBezTo>
                  <a:pt x="4391" y="2827"/>
                  <a:pt x="4068" y="3044"/>
                  <a:pt x="3755" y="3275"/>
                </a:cubicBezTo>
                <a:cubicBezTo>
                  <a:pt x="3456" y="3495"/>
                  <a:pt x="3332" y="3792"/>
                  <a:pt x="3402" y="4165"/>
                </a:cubicBezTo>
                <a:cubicBezTo>
                  <a:pt x="3444" y="4390"/>
                  <a:pt x="3484" y="4615"/>
                  <a:pt x="3511" y="4842"/>
                </a:cubicBezTo>
                <a:cubicBezTo>
                  <a:pt x="3541" y="5097"/>
                  <a:pt x="3514" y="5347"/>
                  <a:pt x="3362" y="5574"/>
                </a:cubicBezTo>
                <a:cubicBezTo>
                  <a:pt x="3490" y="4969"/>
                  <a:pt x="3238" y="4383"/>
                  <a:pt x="3295" y="3773"/>
                </a:cubicBezTo>
                <a:lnTo>
                  <a:pt x="3295" y="3773"/>
                </a:lnTo>
                <a:cubicBezTo>
                  <a:pt x="3043" y="3815"/>
                  <a:pt x="2891" y="3974"/>
                  <a:pt x="2779" y="4168"/>
                </a:cubicBezTo>
                <a:cubicBezTo>
                  <a:pt x="2677" y="4345"/>
                  <a:pt x="2535" y="4473"/>
                  <a:pt x="2372" y="4591"/>
                </a:cubicBezTo>
                <a:cubicBezTo>
                  <a:pt x="1702" y="5078"/>
                  <a:pt x="1354" y="5931"/>
                  <a:pt x="1569" y="6773"/>
                </a:cubicBezTo>
                <a:cubicBezTo>
                  <a:pt x="1624" y="6984"/>
                  <a:pt x="1641" y="7207"/>
                  <a:pt x="1658" y="7426"/>
                </a:cubicBezTo>
                <a:cubicBezTo>
                  <a:pt x="1667" y="7553"/>
                  <a:pt x="1641" y="7682"/>
                  <a:pt x="1631" y="7812"/>
                </a:cubicBezTo>
                <a:cubicBezTo>
                  <a:pt x="1622" y="7811"/>
                  <a:pt x="1612" y="7811"/>
                  <a:pt x="1604" y="7810"/>
                </a:cubicBezTo>
                <a:cubicBezTo>
                  <a:pt x="1601" y="7780"/>
                  <a:pt x="1601" y="7751"/>
                  <a:pt x="1596" y="7722"/>
                </a:cubicBezTo>
                <a:cubicBezTo>
                  <a:pt x="1549" y="7471"/>
                  <a:pt x="1523" y="7215"/>
                  <a:pt x="1453" y="6972"/>
                </a:cubicBezTo>
                <a:cubicBezTo>
                  <a:pt x="1337" y="6577"/>
                  <a:pt x="1135" y="6203"/>
                  <a:pt x="1214" y="5760"/>
                </a:cubicBezTo>
                <a:lnTo>
                  <a:pt x="1214" y="5760"/>
                </a:lnTo>
                <a:cubicBezTo>
                  <a:pt x="1182" y="5769"/>
                  <a:pt x="1162" y="5769"/>
                  <a:pt x="1148" y="5778"/>
                </a:cubicBezTo>
                <a:cubicBezTo>
                  <a:pt x="916" y="5923"/>
                  <a:pt x="725" y="6364"/>
                  <a:pt x="793" y="6633"/>
                </a:cubicBezTo>
                <a:cubicBezTo>
                  <a:pt x="837" y="6801"/>
                  <a:pt x="911" y="6962"/>
                  <a:pt x="970" y="7127"/>
                </a:cubicBezTo>
                <a:cubicBezTo>
                  <a:pt x="1031" y="7299"/>
                  <a:pt x="1089" y="7472"/>
                  <a:pt x="1149" y="7645"/>
                </a:cubicBezTo>
                <a:lnTo>
                  <a:pt x="1112" y="7660"/>
                </a:lnTo>
                <a:cubicBezTo>
                  <a:pt x="1008" y="7488"/>
                  <a:pt x="881" y="7325"/>
                  <a:pt x="806" y="7142"/>
                </a:cubicBezTo>
                <a:cubicBezTo>
                  <a:pt x="732" y="6960"/>
                  <a:pt x="713" y="6756"/>
                  <a:pt x="668" y="6556"/>
                </a:cubicBezTo>
                <a:cubicBezTo>
                  <a:pt x="649" y="6569"/>
                  <a:pt x="625" y="6581"/>
                  <a:pt x="609" y="6600"/>
                </a:cubicBezTo>
                <a:cubicBezTo>
                  <a:pt x="425" y="6834"/>
                  <a:pt x="257" y="7079"/>
                  <a:pt x="159" y="7363"/>
                </a:cubicBezTo>
                <a:cubicBezTo>
                  <a:pt x="41" y="7699"/>
                  <a:pt x="61" y="8010"/>
                  <a:pt x="324" y="8285"/>
                </a:cubicBezTo>
                <a:cubicBezTo>
                  <a:pt x="432" y="8396"/>
                  <a:pt x="521" y="8529"/>
                  <a:pt x="598" y="8664"/>
                </a:cubicBezTo>
                <a:cubicBezTo>
                  <a:pt x="797" y="9013"/>
                  <a:pt x="835" y="9373"/>
                  <a:pt x="649" y="9745"/>
                </a:cubicBezTo>
                <a:cubicBezTo>
                  <a:pt x="448" y="10146"/>
                  <a:pt x="284" y="10559"/>
                  <a:pt x="185" y="10997"/>
                </a:cubicBezTo>
                <a:cubicBezTo>
                  <a:pt x="1" y="11809"/>
                  <a:pt x="22" y="12608"/>
                  <a:pt x="323" y="13391"/>
                </a:cubicBezTo>
                <a:cubicBezTo>
                  <a:pt x="340" y="13437"/>
                  <a:pt x="370" y="13480"/>
                  <a:pt x="394" y="13525"/>
                </a:cubicBezTo>
                <a:cubicBezTo>
                  <a:pt x="410" y="13521"/>
                  <a:pt x="427" y="13518"/>
                  <a:pt x="442" y="13514"/>
                </a:cubicBezTo>
                <a:cubicBezTo>
                  <a:pt x="432" y="13341"/>
                  <a:pt x="436" y="13167"/>
                  <a:pt x="410" y="12997"/>
                </a:cubicBezTo>
                <a:cubicBezTo>
                  <a:pt x="302" y="12316"/>
                  <a:pt x="268" y="11639"/>
                  <a:pt x="378" y="10952"/>
                </a:cubicBezTo>
                <a:cubicBezTo>
                  <a:pt x="489" y="10255"/>
                  <a:pt x="1149" y="9560"/>
                  <a:pt x="1916" y="9560"/>
                </a:cubicBezTo>
                <a:cubicBezTo>
                  <a:pt x="2040" y="9560"/>
                  <a:pt x="2167" y="9578"/>
                  <a:pt x="2294" y="9617"/>
                </a:cubicBezTo>
                <a:cubicBezTo>
                  <a:pt x="2414" y="9654"/>
                  <a:pt x="2534" y="9672"/>
                  <a:pt x="2653" y="9672"/>
                </a:cubicBezTo>
                <a:cubicBezTo>
                  <a:pt x="2952" y="9672"/>
                  <a:pt x="3241" y="9560"/>
                  <a:pt x="3491" y="9357"/>
                </a:cubicBezTo>
                <a:cubicBezTo>
                  <a:pt x="3704" y="9184"/>
                  <a:pt x="3889" y="8973"/>
                  <a:pt x="4075" y="8767"/>
                </a:cubicBezTo>
                <a:cubicBezTo>
                  <a:pt x="4178" y="8653"/>
                  <a:pt x="4254" y="8513"/>
                  <a:pt x="4342" y="8384"/>
                </a:cubicBezTo>
                <a:cubicBezTo>
                  <a:pt x="4335" y="8377"/>
                  <a:pt x="4327" y="8369"/>
                  <a:pt x="4320" y="8361"/>
                </a:cubicBezTo>
                <a:cubicBezTo>
                  <a:pt x="4171" y="8426"/>
                  <a:pt x="4019" y="8486"/>
                  <a:pt x="3872" y="8556"/>
                </a:cubicBezTo>
                <a:cubicBezTo>
                  <a:pt x="3785" y="8597"/>
                  <a:pt x="3697" y="8618"/>
                  <a:pt x="3608" y="8618"/>
                </a:cubicBezTo>
                <a:cubicBezTo>
                  <a:pt x="3545" y="8618"/>
                  <a:pt x="3481" y="8607"/>
                  <a:pt x="3416" y="8584"/>
                </a:cubicBezTo>
                <a:cubicBezTo>
                  <a:pt x="3072" y="8463"/>
                  <a:pt x="2729" y="8337"/>
                  <a:pt x="2385" y="8214"/>
                </a:cubicBezTo>
                <a:cubicBezTo>
                  <a:pt x="2387" y="8208"/>
                  <a:pt x="2389" y="8203"/>
                  <a:pt x="2390" y="8197"/>
                </a:cubicBezTo>
                <a:cubicBezTo>
                  <a:pt x="2641" y="8242"/>
                  <a:pt x="2891" y="8301"/>
                  <a:pt x="3143" y="8329"/>
                </a:cubicBezTo>
                <a:cubicBezTo>
                  <a:pt x="3239" y="8339"/>
                  <a:pt x="3336" y="8346"/>
                  <a:pt x="3432" y="8346"/>
                </a:cubicBezTo>
                <a:cubicBezTo>
                  <a:pt x="3686" y="8346"/>
                  <a:pt x="3934" y="8298"/>
                  <a:pt x="4158" y="8149"/>
                </a:cubicBezTo>
                <a:cubicBezTo>
                  <a:pt x="4361" y="8014"/>
                  <a:pt x="4554" y="7865"/>
                  <a:pt x="4745" y="7714"/>
                </a:cubicBezTo>
                <a:cubicBezTo>
                  <a:pt x="4960" y="7544"/>
                  <a:pt x="5168" y="7366"/>
                  <a:pt x="5378" y="7189"/>
                </a:cubicBezTo>
                <a:cubicBezTo>
                  <a:pt x="5411" y="7161"/>
                  <a:pt x="5443" y="7130"/>
                  <a:pt x="5474" y="7099"/>
                </a:cubicBezTo>
                <a:cubicBezTo>
                  <a:pt x="5472" y="7089"/>
                  <a:pt x="5468" y="7078"/>
                  <a:pt x="5465" y="7068"/>
                </a:cubicBezTo>
                <a:cubicBezTo>
                  <a:pt x="5455" y="7068"/>
                  <a:pt x="5445" y="7068"/>
                  <a:pt x="5435" y="7068"/>
                </a:cubicBezTo>
                <a:cubicBezTo>
                  <a:pt x="5409" y="7068"/>
                  <a:pt x="5384" y="7067"/>
                  <a:pt x="5358" y="7067"/>
                </a:cubicBezTo>
                <a:cubicBezTo>
                  <a:pt x="5320" y="7067"/>
                  <a:pt x="5283" y="7069"/>
                  <a:pt x="5247" y="7078"/>
                </a:cubicBezTo>
                <a:cubicBezTo>
                  <a:pt x="5167" y="7098"/>
                  <a:pt x="5088" y="7107"/>
                  <a:pt x="5011" y="7107"/>
                </a:cubicBezTo>
                <a:cubicBezTo>
                  <a:pt x="4804" y="7107"/>
                  <a:pt x="4607" y="7045"/>
                  <a:pt x="4411" y="6969"/>
                </a:cubicBezTo>
                <a:cubicBezTo>
                  <a:pt x="4123" y="6857"/>
                  <a:pt x="3835" y="6748"/>
                  <a:pt x="3559" y="6643"/>
                </a:cubicBezTo>
                <a:cubicBezTo>
                  <a:pt x="3698" y="6602"/>
                  <a:pt x="3838" y="6582"/>
                  <a:pt x="3980" y="6582"/>
                </a:cubicBezTo>
                <a:cubicBezTo>
                  <a:pt x="4181" y="6582"/>
                  <a:pt x="4386" y="6622"/>
                  <a:pt x="4589" y="6699"/>
                </a:cubicBezTo>
                <a:cubicBezTo>
                  <a:pt x="4728" y="6752"/>
                  <a:pt x="4867" y="6805"/>
                  <a:pt x="5011" y="6844"/>
                </a:cubicBezTo>
                <a:cubicBezTo>
                  <a:pt x="5149" y="6883"/>
                  <a:pt x="5290" y="6909"/>
                  <a:pt x="5430" y="6909"/>
                </a:cubicBezTo>
                <a:cubicBezTo>
                  <a:pt x="5550" y="6909"/>
                  <a:pt x="5669" y="6890"/>
                  <a:pt x="5786" y="6844"/>
                </a:cubicBezTo>
                <a:cubicBezTo>
                  <a:pt x="6239" y="6667"/>
                  <a:pt x="6664" y="6437"/>
                  <a:pt x="7030" y="6109"/>
                </a:cubicBezTo>
                <a:cubicBezTo>
                  <a:pt x="7069" y="6074"/>
                  <a:pt x="7095" y="6024"/>
                  <a:pt x="7141" y="5962"/>
                </a:cubicBezTo>
                <a:lnTo>
                  <a:pt x="7141" y="5962"/>
                </a:lnTo>
                <a:cubicBezTo>
                  <a:pt x="6813" y="5964"/>
                  <a:pt x="6506" y="5970"/>
                  <a:pt x="6204" y="5970"/>
                </a:cubicBezTo>
                <a:cubicBezTo>
                  <a:pt x="6124" y="5970"/>
                  <a:pt x="6044" y="5969"/>
                  <a:pt x="5964" y="5969"/>
                </a:cubicBezTo>
                <a:cubicBezTo>
                  <a:pt x="5567" y="5964"/>
                  <a:pt x="5252" y="5692"/>
                  <a:pt x="4854" y="5629"/>
                </a:cubicBezTo>
                <a:cubicBezTo>
                  <a:pt x="4946" y="5599"/>
                  <a:pt x="5062" y="5586"/>
                  <a:pt x="5187" y="5586"/>
                </a:cubicBezTo>
                <a:cubicBezTo>
                  <a:pt x="5390" y="5586"/>
                  <a:pt x="5614" y="5621"/>
                  <a:pt x="5780" y="5680"/>
                </a:cubicBezTo>
                <a:cubicBezTo>
                  <a:pt x="6066" y="5782"/>
                  <a:pt x="6352" y="5839"/>
                  <a:pt x="6636" y="5839"/>
                </a:cubicBezTo>
                <a:cubicBezTo>
                  <a:pt x="6939" y="5839"/>
                  <a:pt x="7240" y="5774"/>
                  <a:pt x="7536" y="5628"/>
                </a:cubicBezTo>
                <a:cubicBezTo>
                  <a:pt x="8083" y="5357"/>
                  <a:pt x="8619" y="5067"/>
                  <a:pt x="9161" y="4785"/>
                </a:cubicBezTo>
                <a:cubicBezTo>
                  <a:pt x="9179" y="4775"/>
                  <a:pt x="9195" y="4760"/>
                  <a:pt x="9211" y="4747"/>
                </a:cubicBezTo>
                <a:cubicBezTo>
                  <a:pt x="9212" y="4735"/>
                  <a:pt x="9213" y="4723"/>
                  <a:pt x="9213" y="4711"/>
                </a:cubicBezTo>
                <a:lnTo>
                  <a:pt x="9213" y="4711"/>
                </a:lnTo>
                <a:cubicBezTo>
                  <a:pt x="9157" y="4714"/>
                  <a:pt x="9101" y="4716"/>
                  <a:pt x="9046" y="4716"/>
                </a:cubicBezTo>
                <a:cubicBezTo>
                  <a:pt x="8375" y="4716"/>
                  <a:pt x="7760" y="4497"/>
                  <a:pt x="7160" y="4218"/>
                </a:cubicBezTo>
                <a:cubicBezTo>
                  <a:pt x="7180" y="4213"/>
                  <a:pt x="7198" y="4211"/>
                  <a:pt x="7216" y="4211"/>
                </a:cubicBezTo>
                <a:cubicBezTo>
                  <a:pt x="7243" y="4211"/>
                  <a:pt x="7269" y="4215"/>
                  <a:pt x="7296" y="4220"/>
                </a:cubicBezTo>
                <a:cubicBezTo>
                  <a:pt x="7729" y="4306"/>
                  <a:pt x="8162" y="4399"/>
                  <a:pt x="8597" y="4475"/>
                </a:cubicBezTo>
                <a:cubicBezTo>
                  <a:pt x="8702" y="4494"/>
                  <a:pt x="8805" y="4503"/>
                  <a:pt x="8905" y="4503"/>
                </a:cubicBezTo>
                <a:cubicBezTo>
                  <a:pt x="9304" y="4503"/>
                  <a:pt x="9662" y="4356"/>
                  <a:pt x="9955" y="4046"/>
                </a:cubicBezTo>
                <a:cubicBezTo>
                  <a:pt x="10179" y="3809"/>
                  <a:pt x="10380" y="3547"/>
                  <a:pt x="10558" y="3274"/>
                </a:cubicBezTo>
                <a:cubicBezTo>
                  <a:pt x="10712" y="3037"/>
                  <a:pt x="10821" y="2769"/>
                  <a:pt x="10943" y="2512"/>
                </a:cubicBezTo>
                <a:cubicBezTo>
                  <a:pt x="10968" y="2460"/>
                  <a:pt x="10961" y="2396"/>
                  <a:pt x="10969" y="2337"/>
                </a:cubicBezTo>
                <a:cubicBezTo>
                  <a:pt x="10957" y="2332"/>
                  <a:pt x="10946" y="2327"/>
                  <a:pt x="10934" y="2321"/>
                </a:cubicBezTo>
                <a:cubicBezTo>
                  <a:pt x="10883" y="2352"/>
                  <a:pt x="10828" y="2378"/>
                  <a:pt x="10783" y="2416"/>
                </a:cubicBezTo>
                <a:cubicBezTo>
                  <a:pt x="10475" y="2663"/>
                  <a:pt x="10125" y="2814"/>
                  <a:pt x="9742" y="2892"/>
                </a:cubicBezTo>
                <a:cubicBezTo>
                  <a:pt x="9609" y="2920"/>
                  <a:pt x="9475" y="2934"/>
                  <a:pt x="9342" y="2934"/>
                </a:cubicBezTo>
                <a:cubicBezTo>
                  <a:pt x="9202" y="2934"/>
                  <a:pt x="9063" y="2918"/>
                  <a:pt x="8923" y="2885"/>
                </a:cubicBezTo>
                <a:cubicBezTo>
                  <a:pt x="8984" y="2863"/>
                  <a:pt x="9045" y="2846"/>
                  <a:pt x="9107" y="2836"/>
                </a:cubicBezTo>
                <a:cubicBezTo>
                  <a:pt x="9677" y="2739"/>
                  <a:pt x="10185" y="2526"/>
                  <a:pt x="10598" y="2101"/>
                </a:cubicBezTo>
                <a:cubicBezTo>
                  <a:pt x="10808" y="1885"/>
                  <a:pt x="10994" y="1678"/>
                  <a:pt x="10983" y="1349"/>
                </a:cubicBezTo>
                <a:cubicBezTo>
                  <a:pt x="10973" y="1083"/>
                  <a:pt x="10996" y="816"/>
                  <a:pt x="10996" y="550"/>
                </a:cubicBezTo>
                <a:cubicBezTo>
                  <a:pt x="10996" y="406"/>
                  <a:pt x="10988" y="260"/>
                  <a:pt x="10965" y="119"/>
                </a:cubicBezTo>
                <a:cubicBezTo>
                  <a:pt x="10953" y="40"/>
                  <a:pt x="10917" y="1"/>
                  <a:pt x="1086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17"/>
          <p:cNvSpPr/>
          <p:nvPr/>
        </p:nvSpPr>
        <p:spPr>
          <a:xfrm rot="-7254489">
            <a:off x="341402" y="-13371"/>
            <a:ext cx="1202915" cy="669917"/>
          </a:xfrm>
          <a:custGeom>
            <a:avLst/>
            <a:gdLst/>
            <a:ahLst/>
            <a:cxnLst/>
            <a:rect l="l" t="t" r="r" b="b"/>
            <a:pathLst>
              <a:path w="14180" h="7897" extrusionOk="0">
                <a:moveTo>
                  <a:pt x="7801" y="3343"/>
                </a:moveTo>
                <a:cubicBezTo>
                  <a:pt x="7806" y="3352"/>
                  <a:pt x="7810" y="3363"/>
                  <a:pt x="7815" y="3373"/>
                </a:cubicBezTo>
                <a:cubicBezTo>
                  <a:pt x="7696" y="3466"/>
                  <a:pt x="7576" y="3557"/>
                  <a:pt x="7457" y="3650"/>
                </a:cubicBezTo>
                <a:cubicBezTo>
                  <a:pt x="7450" y="3642"/>
                  <a:pt x="7444" y="3634"/>
                  <a:pt x="7438" y="3626"/>
                </a:cubicBezTo>
                <a:cubicBezTo>
                  <a:pt x="7560" y="3532"/>
                  <a:pt x="7680" y="3437"/>
                  <a:pt x="7801" y="3343"/>
                </a:cubicBezTo>
                <a:close/>
                <a:moveTo>
                  <a:pt x="5760" y="0"/>
                </a:moveTo>
                <a:lnTo>
                  <a:pt x="5760" y="0"/>
                </a:lnTo>
                <a:cubicBezTo>
                  <a:pt x="6219" y="293"/>
                  <a:pt x="6675" y="577"/>
                  <a:pt x="7060" y="956"/>
                </a:cubicBezTo>
                <a:cubicBezTo>
                  <a:pt x="7254" y="1147"/>
                  <a:pt x="7416" y="1370"/>
                  <a:pt x="7595" y="1578"/>
                </a:cubicBezTo>
                <a:cubicBezTo>
                  <a:pt x="7922" y="1960"/>
                  <a:pt x="8343" y="2215"/>
                  <a:pt x="8782" y="2442"/>
                </a:cubicBezTo>
                <a:cubicBezTo>
                  <a:pt x="8934" y="2520"/>
                  <a:pt x="9089" y="2590"/>
                  <a:pt x="9244" y="2663"/>
                </a:cubicBezTo>
                <a:cubicBezTo>
                  <a:pt x="8725" y="2629"/>
                  <a:pt x="8255" y="2463"/>
                  <a:pt x="7820" y="2188"/>
                </a:cubicBezTo>
                <a:cubicBezTo>
                  <a:pt x="7465" y="1964"/>
                  <a:pt x="7207" y="1642"/>
                  <a:pt x="6918" y="1349"/>
                </a:cubicBezTo>
                <a:cubicBezTo>
                  <a:pt x="6570" y="997"/>
                  <a:pt x="6211" y="659"/>
                  <a:pt x="5773" y="419"/>
                </a:cubicBezTo>
                <a:cubicBezTo>
                  <a:pt x="5538" y="291"/>
                  <a:pt x="5295" y="184"/>
                  <a:pt x="4998" y="124"/>
                </a:cubicBezTo>
                <a:lnTo>
                  <a:pt x="4998" y="124"/>
                </a:lnTo>
                <a:cubicBezTo>
                  <a:pt x="5035" y="158"/>
                  <a:pt x="5046" y="171"/>
                  <a:pt x="5059" y="179"/>
                </a:cubicBezTo>
                <a:cubicBezTo>
                  <a:pt x="5736" y="618"/>
                  <a:pt x="6289" y="1181"/>
                  <a:pt x="6785" y="1816"/>
                </a:cubicBezTo>
                <a:cubicBezTo>
                  <a:pt x="7237" y="2396"/>
                  <a:pt x="7850" y="2737"/>
                  <a:pt x="8589" y="2830"/>
                </a:cubicBezTo>
                <a:cubicBezTo>
                  <a:pt x="8635" y="2835"/>
                  <a:pt x="8681" y="2844"/>
                  <a:pt x="8756" y="2855"/>
                </a:cubicBezTo>
                <a:cubicBezTo>
                  <a:pt x="8528" y="2939"/>
                  <a:pt x="8444" y="2991"/>
                  <a:pt x="8361" y="2991"/>
                </a:cubicBezTo>
                <a:cubicBezTo>
                  <a:pt x="8285" y="2991"/>
                  <a:pt x="8210" y="2948"/>
                  <a:pt x="8028" y="2848"/>
                </a:cubicBezTo>
                <a:cubicBezTo>
                  <a:pt x="7680" y="2658"/>
                  <a:pt x="7354" y="2421"/>
                  <a:pt x="7046" y="2169"/>
                </a:cubicBezTo>
                <a:cubicBezTo>
                  <a:pt x="6605" y="1809"/>
                  <a:pt x="6191" y="1416"/>
                  <a:pt x="5764" y="1038"/>
                </a:cubicBezTo>
                <a:cubicBezTo>
                  <a:pt x="5365" y="685"/>
                  <a:pt x="4922" y="415"/>
                  <a:pt x="4391" y="318"/>
                </a:cubicBezTo>
                <a:cubicBezTo>
                  <a:pt x="4245" y="292"/>
                  <a:pt x="4094" y="290"/>
                  <a:pt x="3946" y="277"/>
                </a:cubicBezTo>
                <a:cubicBezTo>
                  <a:pt x="3944" y="288"/>
                  <a:pt x="3942" y="299"/>
                  <a:pt x="3941" y="310"/>
                </a:cubicBezTo>
                <a:cubicBezTo>
                  <a:pt x="4594" y="541"/>
                  <a:pt x="5126" y="953"/>
                  <a:pt x="5575" y="1461"/>
                </a:cubicBezTo>
                <a:cubicBezTo>
                  <a:pt x="5924" y="1857"/>
                  <a:pt x="6336" y="2150"/>
                  <a:pt x="6791" y="2394"/>
                </a:cubicBezTo>
                <a:cubicBezTo>
                  <a:pt x="7216" y="2624"/>
                  <a:pt x="7646" y="2845"/>
                  <a:pt x="8091" y="3078"/>
                </a:cubicBezTo>
                <a:cubicBezTo>
                  <a:pt x="8043" y="3068"/>
                  <a:pt x="8012" y="3064"/>
                  <a:pt x="7982" y="3054"/>
                </a:cubicBezTo>
                <a:cubicBezTo>
                  <a:pt x="7751" y="2977"/>
                  <a:pt x="7518" y="2904"/>
                  <a:pt x="7289" y="2819"/>
                </a:cubicBezTo>
                <a:cubicBezTo>
                  <a:pt x="6660" y="2585"/>
                  <a:pt x="6041" y="2324"/>
                  <a:pt x="5509" y="1912"/>
                </a:cubicBezTo>
                <a:cubicBezTo>
                  <a:pt x="5004" y="1523"/>
                  <a:pt x="4449" y="1269"/>
                  <a:pt x="3831" y="1138"/>
                </a:cubicBezTo>
                <a:cubicBezTo>
                  <a:pt x="3445" y="1056"/>
                  <a:pt x="3056" y="1007"/>
                  <a:pt x="2628" y="1007"/>
                </a:cubicBezTo>
                <a:cubicBezTo>
                  <a:pt x="2673" y="1030"/>
                  <a:pt x="2688" y="1038"/>
                  <a:pt x="2702" y="1045"/>
                </a:cubicBezTo>
                <a:cubicBezTo>
                  <a:pt x="3573" y="1438"/>
                  <a:pt x="4450" y="1816"/>
                  <a:pt x="5311" y="2230"/>
                </a:cubicBezTo>
                <a:cubicBezTo>
                  <a:pt x="5888" y="2507"/>
                  <a:pt x="6478" y="2745"/>
                  <a:pt x="7085" y="2945"/>
                </a:cubicBezTo>
                <a:cubicBezTo>
                  <a:pt x="7318" y="3021"/>
                  <a:pt x="7553" y="3089"/>
                  <a:pt x="7788" y="3161"/>
                </a:cubicBezTo>
                <a:cubicBezTo>
                  <a:pt x="7787" y="3172"/>
                  <a:pt x="7786" y="3182"/>
                  <a:pt x="7785" y="3193"/>
                </a:cubicBezTo>
                <a:cubicBezTo>
                  <a:pt x="7752" y="3194"/>
                  <a:pt x="7717" y="3199"/>
                  <a:pt x="7684" y="3199"/>
                </a:cubicBezTo>
                <a:cubicBezTo>
                  <a:pt x="7669" y="3199"/>
                  <a:pt x="7655" y="3198"/>
                  <a:pt x="7641" y="3195"/>
                </a:cubicBezTo>
                <a:cubicBezTo>
                  <a:pt x="6745" y="2998"/>
                  <a:pt x="5854" y="2786"/>
                  <a:pt x="4982" y="2499"/>
                </a:cubicBezTo>
                <a:cubicBezTo>
                  <a:pt x="4149" y="2226"/>
                  <a:pt x="3308" y="1992"/>
                  <a:pt x="2426" y="1954"/>
                </a:cubicBezTo>
                <a:cubicBezTo>
                  <a:pt x="2350" y="1951"/>
                  <a:pt x="2276" y="1950"/>
                  <a:pt x="2201" y="1950"/>
                </a:cubicBezTo>
                <a:cubicBezTo>
                  <a:pt x="1877" y="1950"/>
                  <a:pt x="1554" y="1981"/>
                  <a:pt x="1221" y="2060"/>
                </a:cubicBezTo>
                <a:cubicBezTo>
                  <a:pt x="1257" y="2087"/>
                  <a:pt x="1275" y="2104"/>
                  <a:pt x="1296" y="2114"/>
                </a:cubicBezTo>
                <a:cubicBezTo>
                  <a:pt x="2047" y="2483"/>
                  <a:pt x="2831" y="2752"/>
                  <a:pt x="3664" y="2856"/>
                </a:cubicBezTo>
                <a:cubicBezTo>
                  <a:pt x="4566" y="2970"/>
                  <a:pt x="5468" y="3075"/>
                  <a:pt x="6370" y="3190"/>
                </a:cubicBezTo>
                <a:cubicBezTo>
                  <a:pt x="6649" y="3226"/>
                  <a:pt x="6925" y="3278"/>
                  <a:pt x="7202" y="3323"/>
                </a:cubicBezTo>
                <a:cubicBezTo>
                  <a:pt x="7202" y="3339"/>
                  <a:pt x="7202" y="3357"/>
                  <a:pt x="7202" y="3373"/>
                </a:cubicBezTo>
                <a:cubicBezTo>
                  <a:pt x="7121" y="3376"/>
                  <a:pt x="7039" y="3388"/>
                  <a:pt x="6959" y="3388"/>
                </a:cubicBezTo>
                <a:cubicBezTo>
                  <a:pt x="6926" y="3388"/>
                  <a:pt x="6894" y="3386"/>
                  <a:pt x="6862" y="3380"/>
                </a:cubicBezTo>
                <a:cubicBezTo>
                  <a:pt x="6397" y="3299"/>
                  <a:pt x="5937" y="3197"/>
                  <a:pt x="5473" y="3117"/>
                </a:cubicBezTo>
                <a:cubicBezTo>
                  <a:pt x="4811" y="3004"/>
                  <a:pt x="4146" y="2933"/>
                  <a:pt x="3480" y="2933"/>
                </a:cubicBezTo>
                <a:cubicBezTo>
                  <a:pt x="3132" y="2933"/>
                  <a:pt x="2785" y="2952"/>
                  <a:pt x="2436" y="2995"/>
                </a:cubicBezTo>
                <a:cubicBezTo>
                  <a:pt x="1818" y="3071"/>
                  <a:pt x="1201" y="3154"/>
                  <a:pt x="585" y="3234"/>
                </a:cubicBezTo>
                <a:cubicBezTo>
                  <a:pt x="571" y="3236"/>
                  <a:pt x="559" y="3246"/>
                  <a:pt x="532" y="3258"/>
                </a:cubicBezTo>
                <a:cubicBezTo>
                  <a:pt x="576" y="3281"/>
                  <a:pt x="605" y="3300"/>
                  <a:pt x="637" y="3311"/>
                </a:cubicBezTo>
                <a:cubicBezTo>
                  <a:pt x="1180" y="3500"/>
                  <a:pt x="1736" y="3613"/>
                  <a:pt x="2310" y="3613"/>
                </a:cubicBezTo>
                <a:cubicBezTo>
                  <a:pt x="2363" y="3613"/>
                  <a:pt x="2415" y="3612"/>
                  <a:pt x="2467" y="3610"/>
                </a:cubicBezTo>
                <a:cubicBezTo>
                  <a:pt x="3231" y="3582"/>
                  <a:pt x="3993" y="3543"/>
                  <a:pt x="4757" y="3518"/>
                </a:cubicBezTo>
                <a:cubicBezTo>
                  <a:pt x="4892" y="3513"/>
                  <a:pt x="5027" y="3512"/>
                  <a:pt x="5162" y="3512"/>
                </a:cubicBezTo>
                <a:cubicBezTo>
                  <a:pt x="5380" y="3512"/>
                  <a:pt x="5598" y="3516"/>
                  <a:pt x="5817" y="3516"/>
                </a:cubicBezTo>
                <a:cubicBezTo>
                  <a:pt x="5778" y="3550"/>
                  <a:pt x="5738" y="3557"/>
                  <a:pt x="5699" y="3562"/>
                </a:cubicBezTo>
                <a:cubicBezTo>
                  <a:pt x="5282" y="3619"/>
                  <a:pt x="4860" y="3649"/>
                  <a:pt x="4450" y="3739"/>
                </a:cubicBezTo>
                <a:cubicBezTo>
                  <a:pt x="3861" y="3869"/>
                  <a:pt x="3280" y="4041"/>
                  <a:pt x="2696" y="4197"/>
                </a:cubicBezTo>
                <a:cubicBezTo>
                  <a:pt x="1863" y="4418"/>
                  <a:pt x="1030" y="4641"/>
                  <a:pt x="197" y="4865"/>
                </a:cubicBezTo>
                <a:cubicBezTo>
                  <a:pt x="131" y="4883"/>
                  <a:pt x="66" y="4908"/>
                  <a:pt x="1" y="4930"/>
                </a:cubicBezTo>
                <a:cubicBezTo>
                  <a:pt x="4" y="4941"/>
                  <a:pt x="8" y="4954"/>
                  <a:pt x="11" y="4965"/>
                </a:cubicBezTo>
                <a:cubicBezTo>
                  <a:pt x="1970" y="4963"/>
                  <a:pt x="3904" y="4797"/>
                  <a:pt x="5764" y="4106"/>
                </a:cubicBezTo>
                <a:lnTo>
                  <a:pt x="5764" y="4106"/>
                </a:lnTo>
                <a:cubicBezTo>
                  <a:pt x="5750" y="4139"/>
                  <a:pt x="5733" y="4158"/>
                  <a:pt x="5711" y="4169"/>
                </a:cubicBezTo>
                <a:cubicBezTo>
                  <a:pt x="5191" y="4421"/>
                  <a:pt x="4687" y="4719"/>
                  <a:pt x="4146" y="4911"/>
                </a:cubicBezTo>
                <a:cubicBezTo>
                  <a:pt x="3386" y="5181"/>
                  <a:pt x="2613" y="5414"/>
                  <a:pt x="1875" y="5739"/>
                </a:cubicBezTo>
                <a:cubicBezTo>
                  <a:pt x="1586" y="5866"/>
                  <a:pt x="1300" y="5995"/>
                  <a:pt x="1012" y="6123"/>
                </a:cubicBezTo>
                <a:cubicBezTo>
                  <a:pt x="1015" y="6137"/>
                  <a:pt x="1019" y="6152"/>
                  <a:pt x="1022" y="6166"/>
                </a:cubicBezTo>
                <a:cubicBezTo>
                  <a:pt x="1387" y="6124"/>
                  <a:pt x="1754" y="6093"/>
                  <a:pt x="2116" y="6037"/>
                </a:cubicBezTo>
                <a:cubicBezTo>
                  <a:pt x="2894" y="5918"/>
                  <a:pt x="3647" y="5715"/>
                  <a:pt x="4319" y="5290"/>
                </a:cubicBezTo>
                <a:cubicBezTo>
                  <a:pt x="5067" y="4816"/>
                  <a:pt x="5802" y="4319"/>
                  <a:pt x="6551" y="3847"/>
                </a:cubicBezTo>
                <a:cubicBezTo>
                  <a:pt x="6745" y="3725"/>
                  <a:pt x="6973" y="3657"/>
                  <a:pt x="7185" y="3564"/>
                </a:cubicBezTo>
                <a:cubicBezTo>
                  <a:pt x="7190" y="3576"/>
                  <a:pt x="7196" y="3587"/>
                  <a:pt x="7202" y="3599"/>
                </a:cubicBezTo>
                <a:cubicBezTo>
                  <a:pt x="7069" y="3727"/>
                  <a:pt x="6937" y="3855"/>
                  <a:pt x="6803" y="3982"/>
                </a:cubicBezTo>
                <a:cubicBezTo>
                  <a:pt x="6322" y="4435"/>
                  <a:pt x="5824" y="4864"/>
                  <a:pt x="5253" y="5206"/>
                </a:cubicBezTo>
                <a:cubicBezTo>
                  <a:pt x="4437" y="5695"/>
                  <a:pt x="3629" y="6195"/>
                  <a:pt x="2818" y="6694"/>
                </a:cubicBezTo>
                <a:cubicBezTo>
                  <a:pt x="2665" y="6788"/>
                  <a:pt x="2519" y="6896"/>
                  <a:pt x="2370" y="6998"/>
                </a:cubicBezTo>
                <a:cubicBezTo>
                  <a:pt x="3679" y="6804"/>
                  <a:pt x="4897" y="6427"/>
                  <a:pt x="5782" y="5357"/>
                </a:cubicBezTo>
                <a:lnTo>
                  <a:pt x="5782" y="5357"/>
                </a:lnTo>
                <a:cubicBezTo>
                  <a:pt x="5285" y="6129"/>
                  <a:pt x="4669" y="6793"/>
                  <a:pt x="4047" y="7461"/>
                </a:cubicBezTo>
                <a:cubicBezTo>
                  <a:pt x="4277" y="7368"/>
                  <a:pt x="4502" y="7265"/>
                  <a:pt x="4713" y="7142"/>
                </a:cubicBezTo>
                <a:cubicBezTo>
                  <a:pt x="5374" y="6757"/>
                  <a:pt x="5838" y="6179"/>
                  <a:pt x="6234" y="5545"/>
                </a:cubicBezTo>
                <a:cubicBezTo>
                  <a:pt x="6609" y="4946"/>
                  <a:pt x="7017" y="4376"/>
                  <a:pt x="7519" y="3877"/>
                </a:cubicBezTo>
                <a:cubicBezTo>
                  <a:pt x="7669" y="3727"/>
                  <a:pt x="7822" y="3580"/>
                  <a:pt x="7974" y="3432"/>
                </a:cubicBezTo>
                <a:lnTo>
                  <a:pt x="7974" y="3432"/>
                </a:lnTo>
                <a:cubicBezTo>
                  <a:pt x="7980" y="3461"/>
                  <a:pt x="7970" y="3474"/>
                  <a:pt x="7959" y="3487"/>
                </a:cubicBezTo>
                <a:cubicBezTo>
                  <a:pt x="7921" y="3528"/>
                  <a:pt x="7884" y="3569"/>
                  <a:pt x="7846" y="3611"/>
                </a:cubicBezTo>
                <a:cubicBezTo>
                  <a:pt x="7365" y="4156"/>
                  <a:pt x="6906" y="4721"/>
                  <a:pt x="6603" y="5387"/>
                </a:cubicBezTo>
                <a:cubicBezTo>
                  <a:pt x="6202" y="6267"/>
                  <a:pt x="5685" y="7072"/>
                  <a:pt x="5087" y="7827"/>
                </a:cubicBezTo>
                <a:cubicBezTo>
                  <a:pt x="5079" y="7838"/>
                  <a:pt x="5076" y="7852"/>
                  <a:pt x="5070" y="7864"/>
                </a:cubicBezTo>
                <a:cubicBezTo>
                  <a:pt x="5079" y="7875"/>
                  <a:pt x="5089" y="7886"/>
                  <a:pt x="5097" y="7897"/>
                </a:cubicBezTo>
                <a:cubicBezTo>
                  <a:pt x="5379" y="7728"/>
                  <a:pt x="5672" y="7575"/>
                  <a:pt x="5942" y="7389"/>
                </a:cubicBezTo>
                <a:cubicBezTo>
                  <a:pt x="6475" y="7020"/>
                  <a:pt x="6915" y="6559"/>
                  <a:pt x="7118" y="5932"/>
                </a:cubicBezTo>
                <a:cubicBezTo>
                  <a:pt x="7431" y="4958"/>
                  <a:pt x="7875" y="4049"/>
                  <a:pt x="8417" y="3185"/>
                </a:cubicBezTo>
                <a:cubicBezTo>
                  <a:pt x="8433" y="3160"/>
                  <a:pt x="8450" y="3129"/>
                  <a:pt x="8475" y="3120"/>
                </a:cubicBezTo>
                <a:cubicBezTo>
                  <a:pt x="8648" y="3054"/>
                  <a:pt x="8825" y="2993"/>
                  <a:pt x="9024" y="2922"/>
                </a:cubicBezTo>
                <a:lnTo>
                  <a:pt x="9024" y="2922"/>
                </a:lnTo>
                <a:cubicBezTo>
                  <a:pt x="8838" y="3256"/>
                  <a:pt x="8647" y="3554"/>
                  <a:pt x="8501" y="3872"/>
                </a:cubicBezTo>
                <a:cubicBezTo>
                  <a:pt x="8204" y="4522"/>
                  <a:pt x="7933" y="5184"/>
                  <a:pt x="7649" y="5840"/>
                </a:cubicBezTo>
                <a:cubicBezTo>
                  <a:pt x="7426" y="6355"/>
                  <a:pt x="7154" y="6840"/>
                  <a:pt x="6746" y="7235"/>
                </a:cubicBezTo>
                <a:cubicBezTo>
                  <a:pt x="6659" y="7320"/>
                  <a:pt x="6567" y="7400"/>
                  <a:pt x="6477" y="7483"/>
                </a:cubicBezTo>
                <a:cubicBezTo>
                  <a:pt x="6484" y="7484"/>
                  <a:pt x="6491" y="7485"/>
                  <a:pt x="6498" y="7485"/>
                </a:cubicBezTo>
                <a:cubicBezTo>
                  <a:pt x="6525" y="7485"/>
                  <a:pt x="6547" y="7476"/>
                  <a:pt x="6567" y="7465"/>
                </a:cubicBezTo>
                <a:cubicBezTo>
                  <a:pt x="6955" y="7251"/>
                  <a:pt x="7316" y="6998"/>
                  <a:pt x="7636" y="6691"/>
                </a:cubicBezTo>
                <a:cubicBezTo>
                  <a:pt x="7965" y="6378"/>
                  <a:pt x="8217" y="6017"/>
                  <a:pt x="8328" y="5567"/>
                </a:cubicBezTo>
                <a:cubicBezTo>
                  <a:pt x="8418" y="5206"/>
                  <a:pt x="8512" y="4845"/>
                  <a:pt x="8614" y="4486"/>
                </a:cubicBezTo>
                <a:cubicBezTo>
                  <a:pt x="8753" y="3995"/>
                  <a:pt x="8902" y="3506"/>
                  <a:pt x="9171" y="3067"/>
                </a:cubicBezTo>
                <a:cubicBezTo>
                  <a:pt x="9233" y="2964"/>
                  <a:pt x="9321" y="2876"/>
                  <a:pt x="9396" y="2781"/>
                </a:cubicBezTo>
                <a:cubicBezTo>
                  <a:pt x="9406" y="2790"/>
                  <a:pt x="9417" y="2799"/>
                  <a:pt x="9427" y="2807"/>
                </a:cubicBezTo>
                <a:cubicBezTo>
                  <a:pt x="9328" y="3070"/>
                  <a:pt x="9220" y="3330"/>
                  <a:pt x="9129" y="3597"/>
                </a:cubicBezTo>
                <a:cubicBezTo>
                  <a:pt x="8973" y="4056"/>
                  <a:pt x="8826" y="4520"/>
                  <a:pt x="8840" y="5013"/>
                </a:cubicBezTo>
                <a:cubicBezTo>
                  <a:pt x="8846" y="5263"/>
                  <a:pt x="8799" y="5498"/>
                  <a:pt x="8705" y="5727"/>
                </a:cubicBezTo>
                <a:cubicBezTo>
                  <a:pt x="8517" y="6180"/>
                  <a:pt x="8241" y="6577"/>
                  <a:pt x="7932" y="6952"/>
                </a:cubicBezTo>
                <a:cubicBezTo>
                  <a:pt x="7906" y="6984"/>
                  <a:pt x="7882" y="7015"/>
                  <a:pt x="7842" y="7065"/>
                </a:cubicBezTo>
                <a:cubicBezTo>
                  <a:pt x="7884" y="7055"/>
                  <a:pt x="7900" y="7054"/>
                  <a:pt x="7915" y="7047"/>
                </a:cubicBezTo>
                <a:cubicBezTo>
                  <a:pt x="7993" y="7012"/>
                  <a:pt x="8072" y="6979"/>
                  <a:pt x="8147" y="6938"/>
                </a:cubicBezTo>
                <a:cubicBezTo>
                  <a:pt x="8654" y="6663"/>
                  <a:pt x="9051" y="6283"/>
                  <a:pt x="9161" y="5697"/>
                </a:cubicBezTo>
                <a:cubicBezTo>
                  <a:pt x="9223" y="5363"/>
                  <a:pt x="9237" y="5015"/>
                  <a:pt x="9232" y="4673"/>
                </a:cubicBezTo>
                <a:cubicBezTo>
                  <a:pt x="9223" y="4028"/>
                  <a:pt x="9304" y="3408"/>
                  <a:pt x="9599" y="2825"/>
                </a:cubicBezTo>
                <a:cubicBezTo>
                  <a:pt x="9639" y="2746"/>
                  <a:pt x="9681" y="2696"/>
                  <a:pt x="9769" y="2669"/>
                </a:cubicBezTo>
                <a:cubicBezTo>
                  <a:pt x="10352" y="2495"/>
                  <a:pt x="10940" y="2336"/>
                  <a:pt x="11513" y="2132"/>
                </a:cubicBezTo>
                <a:cubicBezTo>
                  <a:pt x="12110" y="1919"/>
                  <a:pt x="12696" y="1672"/>
                  <a:pt x="13277" y="1417"/>
                </a:cubicBezTo>
                <a:cubicBezTo>
                  <a:pt x="13553" y="1296"/>
                  <a:pt x="13806" y="1122"/>
                  <a:pt x="14066" y="967"/>
                </a:cubicBezTo>
                <a:cubicBezTo>
                  <a:pt x="14112" y="940"/>
                  <a:pt x="14142" y="885"/>
                  <a:pt x="14180" y="843"/>
                </a:cubicBezTo>
                <a:cubicBezTo>
                  <a:pt x="14173" y="832"/>
                  <a:pt x="14166" y="822"/>
                  <a:pt x="14160" y="811"/>
                </a:cubicBezTo>
                <a:cubicBezTo>
                  <a:pt x="14101" y="814"/>
                  <a:pt x="14041" y="809"/>
                  <a:pt x="13986" y="824"/>
                </a:cubicBezTo>
                <a:cubicBezTo>
                  <a:pt x="13829" y="865"/>
                  <a:pt x="13668" y="901"/>
                  <a:pt x="13519" y="963"/>
                </a:cubicBezTo>
                <a:cubicBezTo>
                  <a:pt x="12763" y="1279"/>
                  <a:pt x="12014" y="1607"/>
                  <a:pt x="11257" y="1919"/>
                </a:cubicBezTo>
                <a:cubicBezTo>
                  <a:pt x="10730" y="2136"/>
                  <a:pt x="10196" y="2335"/>
                  <a:pt x="9662" y="2537"/>
                </a:cubicBezTo>
                <a:cubicBezTo>
                  <a:pt x="9648" y="2542"/>
                  <a:pt x="9632" y="2544"/>
                  <a:pt x="9615" y="2544"/>
                </a:cubicBezTo>
                <a:cubicBezTo>
                  <a:pt x="9582" y="2544"/>
                  <a:pt x="9547" y="2536"/>
                  <a:pt x="9523" y="2521"/>
                </a:cubicBezTo>
                <a:cubicBezTo>
                  <a:pt x="9326" y="2400"/>
                  <a:pt x="9131" y="2274"/>
                  <a:pt x="8940" y="2143"/>
                </a:cubicBezTo>
                <a:cubicBezTo>
                  <a:pt x="8534" y="1863"/>
                  <a:pt x="8138" y="1566"/>
                  <a:pt x="7804" y="1200"/>
                </a:cubicBezTo>
                <a:cubicBezTo>
                  <a:pt x="7389" y="744"/>
                  <a:pt x="6902" y="397"/>
                  <a:pt x="6326" y="178"/>
                </a:cubicBezTo>
                <a:cubicBezTo>
                  <a:pt x="6142" y="109"/>
                  <a:pt x="5949" y="60"/>
                  <a:pt x="576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AND_TWO_COLUMNS_1"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8"/>
          <p:cNvSpPr txBox="1">
            <a:spLocks noGrp="1"/>
          </p:cNvSpPr>
          <p:nvPr>
            <p:ph type="subTitle" idx="1"/>
          </p:nvPr>
        </p:nvSpPr>
        <p:spPr>
          <a:xfrm>
            <a:off x="1246225" y="3172532"/>
            <a:ext cx="2704800" cy="123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21" name="Google Shape;221;p18"/>
          <p:cNvSpPr txBox="1">
            <a:spLocks noGrp="1"/>
          </p:cNvSpPr>
          <p:nvPr>
            <p:ph type="subTitle" idx="2"/>
          </p:nvPr>
        </p:nvSpPr>
        <p:spPr>
          <a:xfrm>
            <a:off x="5193000" y="3172532"/>
            <a:ext cx="2704800" cy="123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22" name="Google Shape;222;p18"/>
          <p:cNvSpPr txBox="1">
            <a:spLocks noGrp="1"/>
          </p:cNvSpPr>
          <p:nvPr>
            <p:ph type="subTitle" idx="3"/>
          </p:nvPr>
        </p:nvSpPr>
        <p:spPr>
          <a:xfrm>
            <a:off x="1246225" y="2839675"/>
            <a:ext cx="2704800" cy="33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Calistoga"/>
                <a:ea typeface="Calistoga"/>
                <a:cs typeface="Calistoga"/>
                <a:sym typeface="Calistog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9pPr>
          </a:lstStyle>
          <a:p>
            <a:endParaRPr/>
          </a:p>
        </p:txBody>
      </p:sp>
      <p:sp>
        <p:nvSpPr>
          <p:cNvPr id="223" name="Google Shape;223;p18"/>
          <p:cNvSpPr txBox="1">
            <a:spLocks noGrp="1"/>
          </p:cNvSpPr>
          <p:nvPr>
            <p:ph type="subTitle" idx="4"/>
          </p:nvPr>
        </p:nvSpPr>
        <p:spPr>
          <a:xfrm>
            <a:off x="5193000" y="2839675"/>
            <a:ext cx="2704800" cy="33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Calistoga"/>
                <a:ea typeface="Calistoga"/>
                <a:cs typeface="Calistoga"/>
                <a:sym typeface="Calistog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9pPr>
          </a:lstStyle>
          <a:p>
            <a:endParaRPr/>
          </a:p>
        </p:txBody>
      </p:sp>
      <p:sp>
        <p:nvSpPr>
          <p:cNvPr id="224" name="Google Shape;224;p18"/>
          <p:cNvSpPr txBox="1">
            <a:spLocks noGrp="1"/>
          </p:cNvSpPr>
          <p:nvPr>
            <p:ph type="title"/>
          </p:nvPr>
        </p:nvSpPr>
        <p:spPr>
          <a:xfrm>
            <a:off x="713225" y="460651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25" name="Google Shape;225;p18"/>
          <p:cNvGrpSpPr/>
          <p:nvPr/>
        </p:nvGrpSpPr>
        <p:grpSpPr>
          <a:xfrm>
            <a:off x="8430713" y="3865738"/>
            <a:ext cx="983963" cy="1065120"/>
            <a:chOff x="1721298" y="2228838"/>
            <a:chExt cx="622367" cy="673700"/>
          </a:xfrm>
        </p:grpSpPr>
        <p:sp>
          <p:nvSpPr>
            <p:cNvPr id="226" name="Google Shape;226;p18"/>
            <p:cNvSpPr/>
            <p:nvPr/>
          </p:nvSpPr>
          <p:spPr>
            <a:xfrm>
              <a:off x="1721298" y="2228838"/>
              <a:ext cx="622367" cy="673700"/>
            </a:xfrm>
            <a:custGeom>
              <a:avLst/>
              <a:gdLst/>
              <a:ahLst/>
              <a:cxnLst/>
              <a:rect l="l" t="t" r="r" b="b"/>
              <a:pathLst>
                <a:path w="8014" h="8675" extrusionOk="0">
                  <a:moveTo>
                    <a:pt x="871" y="1"/>
                  </a:moveTo>
                  <a:cubicBezTo>
                    <a:pt x="766" y="1"/>
                    <a:pt x="679" y="16"/>
                    <a:pt x="614" y="46"/>
                  </a:cubicBezTo>
                  <a:cubicBezTo>
                    <a:pt x="0" y="327"/>
                    <a:pt x="1123" y="3747"/>
                    <a:pt x="2282" y="5234"/>
                  </a:cubicBezTo>
                  <a:cubicBezTo>
                    <a:pt x="4207" y="7704"/>
                    <a:pt x="6068" y="8675"/>
                    <a:pt x="6897" y="8675"/>
                  </a:cubicBezTo>
                  <a:cubicBezTo>
                    <a:pt x="7019" y="8675"/>
                    <a:pt x="7120" y="8653"/>
                    <a:pt x="7194" y="8612"/>
                  </a:cubicBezTo>
                  <a:cubicBezTo>
                    <a:pt x="8014" y="8162"/>
                    <a:pt x="7175" y="5049"/>
                    <a:pt x="5965" y="3546"/>
                  </a:cubicBezTo>
                  <a:cubicBezTo>
                    <a:pt x="3984" y="1081"/>
                    <a:pt x="1759" y="1"/>
                    <a:pt x="8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18"/>
            <p:cNvSpPr/>
            <p:nvPr/>
          </p:nvSpPr>
          <p:spPr>
            <a:xfrm>
              <a:off x="1761448" y="2231866"/>
              <a:ext cx="538883" cy="668575"/>
            </a:xfrm>
            <a:custGeom>
              <a:avLst/>
              <a:gdLst/>
              <a:ahLst/>
              <a:cxnLst/>
              <a:rect l="l" t="t" r="r" b="b"/>
              <a:pathLst>
                <a:path w="6939" h="8609" extrusionOk="0">
                  <a:moveTo>
                    <a:pt x="4440" y="6116"/>
                  </a:moveTo>
                  <a:cubicBezTo>
                    <a:pt x="4442" y="6116"/>
                    <a:pt x="4457" y="6126"/>
                    <a:pt x="4505" y="6158"/>
                  </a:cubicBezTo>
                  <a:lnTo>
                    <a:pt x="4459" y="6145"/>
                  </a:lnTo>
                  <a:cubicBezTo>
                    <a:pt x="4458" y="6146"/>
                    <a:pt x="4457" y="6146"/>
                    <a:pt x="4456" y="6146"/>
                  </a:cubicBezTo>
                  <a:cubicBezTo>
                    <a:pt x="4450" y="6146"/>
                    <a:pt x="4437" y="6142"/>
                    <a:pt x="4415" y="6132"/>
                  </a:cubicBezTo>
                  <a:lnTo>
                    <a:pt x="4415" y="6132"/>
                  </a:lnTo>
                  <a:lnTo>
                    <a:pt x="4459" y="6145"/>
                  </a:lnTo>
                  <a:cubicBezTo>
                    <a:pt x="4469" y="6142"/>
                    <a:pt x="4438" y="6116"/>
                    <a:pt x="4440" y="6116"/>
                  </a:cubicBezTo>
                  <a:close/>
                  <a:moveTo>
                    <a:pt x="112" y="1"/>
                  </a:moveTo>
                  <a:cubicBezTo>
                    <a:pt x="107" y="3"/>
                    <a:pt x="102" y="4"/>
                    <a:pt x="97" y="7"/>
                  </a:cubicBezTo>
                  <a:cubicBezTo>
                    <a:pt x="85" y="12"/>
                    <a:pt x="73" y="19"/>
                    <a:pt x="63" y="27"/>
                  </a:cubicBezTo>
                  <a:cubicBezTo>
                    <a:pt x="345" y="408"/>
                    <a:pt x="708" y="908"/>
                    <a:pt x="1027" y="1321"/>
                  </a:cubicBezTo>
                  <a:cubicBezTo>
                    <a:pt x="1129" y="1454"/>
                    <a:pt x="1231" y="1587"/>
                    <a:pt x="1332" y="1720"/>
                  </a:cubicBezTo>
                  <a:cubicBezTo>
                    <a:pt x="863" y="1406"/>
                    <a:pt x="440" y="1299"/>
                    <a:pt x="0" y="1151"/>
                  </a:cubicBezTo>
                  <a:lnTo>
                    <a:pt x="0" y="1151"/>
                  </a:lnTo>
                  <a:cubicBezTo>
                    <a:pt x="11" y="1209"/>
                    <a:pt x="24" y="1269"/>
                    <a:pt x="38" y="1330"/>
                  </a:cubicBezTo>
                  <a:cubicBezTo>
                    <a:pt x="173" y="1387"/>
                    <a:pt x="309" y="1443"/>
                    <a:pt x="444" y="1498"/>
                  </a:cubicBezTo>
                  <a:cubicBezTo>
                    <a:pt x="770" y="1635"/>
                    <a:pt x="1132" y="1742"/>
                    <a:pt x="1406" y="1909"/>
                  </a:cubicBezTo>
                  <a:cubicBezTo>
                    <a:pt x="1426" y="1917"/>
                    <a:pt x="1430" y="1919"/>
                    <a:pt x="1429" y="1919"/>
                  </a:cubicBezTo>
                  <a:cubicBezTo>
                    <a:pt x="1428" y="1919"/>
                    <a:pt x="1421" y="1917"/>
                    <a:pt x="1420" y="1917"/>
                  </a:cubicBezTo>
                  <a:lnTo>
                    <a:pt x="1420" y="1917"/>
                  </a:lnTo>
                  <a:cubicBezTo>
                    <a:pt x="1419" y="1917"/>
                    <a:pt x="1424" y="1919"/>
                    <a:pt x="1446" y="1929"/>
                  </a:cubicBezTo>
                  <a:cubicBezTo>
                    <a:pt x="1454" y="1932"/>
                    <a:pt x="1465" y="1934"/>
                    <a:pt x="1477" y="1934"/>
                  </a:cubicBezTo>
                  <a:cubicBezTo>
                    <a:pt x="1482" y="1934"/>
                    <a:pt x="1487" y="1933"/>
                    <a:pt x="1492" y="1932"/>
                  </a:cubicBezTo>
                  <a:cubicBezTo>
                    <a:pt x="1847" y="2403"/>
                    <a:pt x="2194" y="2877"/>
                    <a:pt x="2534" y="3355"/>
                  </a:cubicBezTo>
                  <a:cubicBezTo>
                    <a:pt x="2086" y="3076"/>
                    <a:pt x="1184" y="2712"/>
                    <a:pt x="351" y="2402"/>
                  </a:cubicBezTo>
                  <a:lnTo>
                    <a:pt x="351" y="2402"/>
                  </a:lnTo>
                  <a:cubicBezTo>
                    <a:pt x="371" y="2460"/>
                    <a:pt x="392" y="2516"/>
                    <a:pt x="413" y="2574"/>
                  </a:cubicBezTo>
                  <a:cubicBezTo>
                    <a:pt x="1008" y="2824"/>
                    <a:pt x="1595" y="3081"/>
                    <a:pt x="2240" y="3315"/>
                  </a:cubicBezTo>
                  <a:cubicBezTo>
                    <a:pt x="2323" y="3347"/>
                    <a:pt x="2316" y="3357"/>
                    <a:pt x="2493" y="3422"/>
                  </a:cubicBezTo>
                  <a:cubicBezTo>
                    <a:pt x="2497" y="3424"/>
                    <a:pt x="2555" y="3441"/>
                    <a:pt x="2602" y="3450"/>
                  </a:cubicBezTo>
                  <a:cubicBezTo>
                    <a:pt x="2681" y="3562"/>
                    <a:pt x="2761" y="3674"/>
                    <a:pt x="2840" y="3788"/>
                  </a:cubicBezTo>
                  <a:cubicBezTo>
                    <a:pt x="2476" y="3611"/>
                    <a:pt x="2032" y="3456"/>
                    <a:pt x="1711" y="3319"/>
                  </a:cubicBezTo>
                  <a:cubicBezTo>
                    <a:pt x="1314" y="3150"/>
                    <a:pt x="919" y="2978"/>
                    <a:pt x="508" y="2827"/>
                  </a:cubicBezTo>
                  <a:lnTo>
                    <a:pt x="508" y="2827"/>
                  </a:lnTo>
                  <a:cubicBezTo>
                    <a:pt x="524" y="2868"/>
                    <a:pt x="540" y="2909"/>
                    <a:pt x="556" y="2950"/>
                  </a:cubicBezTo>
                  <a:cubicBezTo>
                    <a:pt x="1103" y="3155"/>
                    <a:pt x="1516" y="3331"/>
                    <a:pt x="2001" y="3535"/>
                  </a:cubicBezTo>
                  <a:cubicBezTo>
                    <a:pt x="2035" y="3549"/>
                    <a:pt x="2069" y="3563"/>
                    <a:pt x="2104" y="3577"/>
                  </a:cubicBezTo>
                  <a:cubicBezTo>
                    <a:pt x="2206" y="3618"/>
                    <a:pt x="2309" y="3658"/>
                    <a:pt x="2411" y="3698"/>
                  </a:cubicBezTo>
                  <a:cubicBezTo>
                    <a:pt x="2444" y="3712"/>
                    <a:pt x="2477" y="3726"/>
                    <a:pt x="2510" y="3739"/>
                  </a:cubicBezTo>
                  <a:cubicBezTo>
                    <a:pt x="2660" y="3803"/>
                    <a:pt x="2837" y="3886"/>
                    <a:pt x="2944" y="3937"/>
                  </a:cubicBezTo>
                  <a:cubicBezTo>
                    <a:pt x="3243" y="4364"/>
                    <a:pt x="3535" y="4794"/>
                    <a:pt x="3823" y="5227"/>
                  </a:cubicBezTo>
                  <a:cubicBezTo>
                    <a:pt x="2902" y="4746"/>
                    <a:pt x="1923" y="4340"/>
                    <a:pt x="1014" y="3968"/>
                  </a:cubicBezTo>
                  <a:lnTo>
                    <a:pt x="1014" y="3968"/>
                  </a:lnTo>
                  <a:cubicBezTo>
                    <a:pt x="1043" y="4025"/>
                    <a:pt x="1071" y="4082"/>
                    <a:pt x="1101" y="4138"/>
                  </a:cubicBezTo>
                  <a:cubicBezTo>
                    <a:pt x="1171" y="4165"/>
                    <a:pt x="1240" y="4194"/>
                    <a:pt x="1308" y="4223"/>
                  </a:cubicBezTo>
                  <a:cubicBezTo>
                    <a:pt x="2130" y="4588"/>
                    <a:pt x="2874" y="4954"/>
                    <a:pt x="3771" y="5346"/>
                  </a:cubicBezTo>
                  <a:cubicBezTo>
                    <a:pt x="3845" y="5379"/>
                    <a:pt x="3906" y="5405"/>
                    <a:pt x="3954" y="5424"/>
                  </a:cubicBezTo>
                  <a:cubicBezTo>
                    <a:pt x="4061" y="5588"/>
                    <a:pt x="4168" y="5752"/>
                    <a:pt x="4275" y="5917"/>
                  </a:cubicBezTo>
                  <a:cubicBezTo>
                    <a:pt x="3288" y="5431"/>
                    <a:pt x="2247" y="4898"/>
                    <a:pt x="1285" y="4472"/>
                  </a:cubicBezTo>
                  <a:lnTo>
                    <a:pt x="1285" y="4472"/>
                  </a:lnTo>
                  <a:cubicBezTo>
                    <a:pt x="1325" y="4540"/>
                    <a:pt x="1364" y="4606"/>
                    <a:pt x="1404" y="4671"/>
                  </a:cubicBezTo>
                  <a:cubicBezTo>
                    <a:pt x="1651" y="4805"/>
                    <a:pt x="1900" y="4943"/>
                    <a:pt x="2164" y="5077"/>
                  </a:cubicBezTo>
                  <a:cubicBezTo>
                    <a:pt x="2164" y="5077"/>
                    <a:pt x="2711" y="5346"/>
                    <a:pt x="3037" y="5504"/>
                  </a:cubicBezTo>
                  <a:cubicBezTo>
                    <a:pt x="3478" y="5713"/>
                    <a:pt x="3926" y="5910"/>
                    <a:pt x="4373" y="6114"/>
                  </a:cubicBezTo>
                  <a:cubicBezTo>
                    <a:pt x="4389" y="6122"/>
                    <a:pt x="4403" y="6128"/>
                    <a:pt x="4415" y="6132"/>
                  </a:cubicBezTo>
                  <a:lnTo>
                    <a:pt x="4414" y="6132"/>
                  </a:lnTo>
                  <a:cubicBezTo>
                    <a:pt x="4548" y="6342"/>
                    <a:pt x="4682" y="6551"/>
                    <a:pt x="4813" y="6762"/>
                  </a:cubicBezTo>
                  <a:cubicBezTo>
                    <a:pt x="4789" y="6766"/>
                    <a:pt x="4775" y="6770"/>
                    <a:pt x="4778" y="6772"/>
                  </a:cubicBezTo>
                  <a:cubicBezTo>
                    <a:pt x="4680" y="6756"/>
                    <a:pt x="4670" y="6747"/>
                    <a:pt x="4607" y="6740"/>
                  </a:cubicBezTo>
                  <a:cubicBezTo>
                    <a:pt x="4015" y="6683"/>
                    <a:pt x="3438" y="6501"/>
                    <a:pt x="2677" y="6265"/>
                  </a:cubicBezTo>
                  <a:lnTo>
                    <a:pt x="2677" y="6265"/>
                  </a:lnTo>
                  <a:cubicBezTo>
                    <a:pt x="2760" y="6353"/>
                    <a:pt x="2843" y="6439"/>
                    <a:pt x="2925" y="6522"/>
                  </a:cubicBezTo>
                  <a:cubicBezTo>
                    <a:pt x="3183" y="6605"/>
                    <a:pt x="3444" y="6681"/>
                    <a:pt x="3711" y="6763"/>
                  </a:cubicBezTo>
                  <a:cubicBezTo>
                    <a:pt x="3983" y="6842"/>
                    <a:pt x="4285" y="6898"/>
                    <a:pt x="4561" y="6898"/>
                  </a:cubicBezTo>
                  <a:cubicBezTo>
                    <a:pt x="4671" y="6898"/>
                    <a:pt x="4777" y="6889"/>
                    <a:pt x="4875" y="6869"/>
                  </a:cubicBezTo>
                  <a:cubicBezTo>
                    <a:pt x="4876" y="6868"/>
                    <a:pt x="4878" y="6868"/>
                    <a:pt x="4880" y="6868"/>
                  </a:cubicBezTo>
                  <a:cubicBezTo>
                    <a:pt x="5061" y="7157"/>
                    <a:pt x="5239" y="7448"/>
                    <a:pt x="5414" y="7739"/>
                  </a:cubicBezTo>
                  <a:cubicBezTo>
                    <a:pt x="5392" y="7738"/>
                    <a:pt x="5369" y="7737"/>
                    <a:pt x="5341" y="7737"/>
                  </a:cubicBezTo>
                  <a:cubicBezTo>
                    <a:pt x="5341" y="7737"/>
                    <a:pt x="4872" y="7690"/>
                    <a:pt x="4611" y="7651"/>
                  </a:cubicBezTo>
                  <a:cubicBezTo>
                    <a:pt x="4437" y="7624"/>
                    <a:pt x="4267" y="7596"/>
                    <a:pt x="4099" y="7563"/>
                  </a:cubicBezTo>
                  <a:lnTo>
                    <a:pt x="4099" y="7563"/>
                  </a:lnTo>
                  <a:cubicBezTo>
                    <a:pt x="4170" y="7618"/>
                    <a:pt x="4242" y="7671"/>
                    <a:pt x="4312" y="7722"/>
                  </a:cubicBezTo>
                  <a:cubicBezTo>
                    <a:pt x="4469" y="7750"/>
                    <a:pt x="4633" y="7776"/>
                    <a:pt x="4807" y="7800"/>
                  </a:cubicBezTo>
                  <a:cubicBezTo>
                    <a:pt x="4936" y="7816"/>
                    <a:pt x="5065" y="7824"/>
                    <a:pt x="5193" y="7824"/>
                  </a:cubicBezTo>
                  <a:cubicBezTo>
                    <a:pt x="5207" y="7824"/>
                    <a:pt x="5221" y="7824"/>
                    <a:pt x="5235" y="7823"/>
                  </a:cubicBezTo>
                  <a:cubicBezTo>
                    <a:pt x="5355" y="7821"/>
                    <a:pt x="5425" y="7821"/>
                    <a:pt x="5463" y="7819"/>
                  </a:cubicBezTo>
                  <a:cubicBezTo>
                    <a:pt x="5588" y="8027"/>
                    <a:pt x="5712" y="8235"/>
                    <a:pt x="5834" y="8443"/>
                  </a:cubicBezTo>
                  <a:cubicBezTo>
                    <a:pt x="5857" y="8482"/>
                    <a:pt x="5881" y="8520"/>
                    <a:pt x="5903" y="8559"/>
                  </a:cubicBezTo>
                  <a:cubicBezTo>
                    <a:pt x="5977" y="8580"/>
                    <a:pt x="6046" y="8596"/>
                    <a:pt x="6113" y="8608"/>
                  </a:cubicBezTo>
                  <a:cubicBezTo>
                    <a:pt x="6021" y="8458"/>
                    <a:pt x="5929" y="8308"/>
                    <a:pt x="5835" y="8158"/>
                  </a:cubicBezTo>
                  <a:lnTo>
                    <a:pt x="5829" y="8146"/>
                  </a:lnTo>
                  <a:lnTo>
                    <a:pt x="5809" y="8114"/>
                  </a:lnTo>
                  <a:cubicBezTo>
                    <a:pt x="5944" y="8036"/>
                    <a:pt x="6375" y="7716"/>
                    <a:pt x="6604" y="7420"/>
                  </a:cubicBezTo>
                  <a:cubicBezTo>
                    <a:pt x="6717" y="7273"/>
                    <a:pt x="6829" y="7126"/>
                    <a:pt x="6939" y="6977"/>
                  </a:cubicBezTo>
                  <a:cubicBezTo>
                    <a:pt x="6927" y="6907"/>
                    <a:pt x="6913" y="6836"/>
                    <a:pt x="6899" y="6764"/>
                  </a:cubicBezTo>
                  <a:cubicBezTo>
                    <a:pt x="6622" y="7129"/>
                    <a:pt x="6338" y="7492"/>
                    <a:pt x="6033" y="7856"/>
                  </a:cubicBezTo>
                  <a:cubicBezTo>
                    <a:pt x="5988" y="7911"/>
                    <a:pt x="5937" y="7962"/>
                    <a:pt x="5888" y="8015"/>
                  </a:cubicBezTo>
                  <a:cubicBezTo>
                    <a:pt x="5855" y="8049"/>
                    <a:pt x="5846" y="8058"/>
                    <a:pt x="5845" y="8059"/>
                  </a:cubicBezTo>
                  <a:lnTo>
                    <a:pt x="5845" y="8059"/>
                  </a:lnTo>
                  <a:cubicBezTo>
                    <a:pt x="5846" y="8058"/>
                    <a:pt x="5854" y="8049"/>
                    <a:pt x="5852" y="8049"/>
                  </a:cubicBezTo>
                  <a:lnTo>
                    <a:pt x="5852" y="8049"/>
                  </a:lnTo>
                  <a:cubicBezTo>
                    <a:pt x="5850" y="8049"/>
                    <a:pt x="5837" y="8058"/>
                    <a:pt x="5796" y="8095"/>
                  </a:cubicBezTo>
                  <a:lnTo>
                    <a:pt x="5796" y="8095"/>
                  </a:lnTo>
                  <a:cubicBezTo>
                    <a:pt x="5637" y="7835"/>
                    <a:pt x="5475" y="7576"/>
                    <a:pt x="5312" y="7317"/>
                  </a:cubicBezTo>
                  <a:cubicBezTo>
                    <a:pt x="5416" y="7227"/>
                    <a:pt x="5652" y="7017"/>
                    <a:pt x="5802" y="6832"/>
                  </a:cubicBezTo>
                  <a:cubicBezTo>
                    <a:pt x="6001" y="6588"/>
                    <a:pt x="6188" y="6338"/>
                    <a:pt x="6363" y="6082"/>
                  </a:cubicBezTo>
                  <a:cubicBezTo>
                    <a:pt x="6443" y="5964"/>
                    <a:pt x="6528" y="5845"/>
                    <a:pt x="6611" y="5725"/>
                  </a:cubicBezTo>
                  <a:cubicBezTo>
                    <a:pt x="6600" y="5694"/>
                    <a:pt x="6589" y="5662"/>
                    <a:pt x="6577" y="5631"/>
                  </a:cubicBezTo>
                  <a:cubicBezTo>
                    <a:pt x="6294" y="6061"/>
                    <a:pt x="5946" y="6475"/>
                    <a:pt x="5613" y="6884"/>
                  </a:cubicBezTo>
                  <a:cubicBezTo>
                    <a:pt x="5509" y="7010"/>
                    <a:pt x="5338" y="7109"/>
                    <a:pt x="5255" y="7227"/>
                  </a:cubicBezTo>
                  <a:cubicBezTo>
                    <a:pt x="5176" y="7100"/>
                    <a:pt x="5096" y="6973"/>
                    <a:pt x="5014" y="6845"/>
                  </a:cubicBezTo>
                  <a:cubicBezTo>
                    <a:pt x="5061" y="6778"/>
                    <a:pt x="5016" y="6755"/>
                    <a:pt x="4954" y="6750"/>
                  </a:cubicBezTo>
                  <a:cubicBezTo>
                    <a:pt x="4852" y="6590"/>
                    <a:pt x="4749" y="6429"/>
                    <a:pt x="4646" y="6268"/>
                  </a:cubicBezTo>
                  <a:cubicBezTo>
                    <a:pt x="4658" y="6264"/>
                    <a:pt x="4666" y="6260"/>
                    <a:pt x="4666" y="6260"/>
                  </a:cubicBezTo>
                  <a:cubicBezTo>
                    <a:pt x="5162" y="5719"/>
                    <a:pt x="5693" y="5142"/>
                    <a:pt x="6087" y="4505"/>
                  </a:cubicBezTo>
                  <a:cubicBezTo>
                    <a:pt x="6061" y="4456"/>
                    <a:pt x="6035" y="4408"/>
                    <a:pt x="6010" y="4361"/>
                  </a:cubicBezTo>
                  <a:cubicBezTo>
                    <a:pt x="5630" y="5022"/>
                    <a:pt x="5083" y="5614"/>
                    <a:pt x="4605" y="6205"/>
                  </a:cubicBezTo>
                  <a:cubicBezTo>
                    <a:pt x="4588" y="6178"/>
                    <a:pt x="4572" y="6153"/>
                    <a:pt x="4555" y="6128"/>
                  </a:cubicBezTo>
                  <a:cubicBezTo>
                    <a:pt x="4605" y="6034"/>
                    <a:pt x="4671" y="5861"/>
                    <a:pt x="4742" y="5710"/>
                  </a:cubicBezTo>
                  <a:cubicBezTo>
                    <a:pt x="4901" y="5379"/>
                    <a:pt x="5089" y="5058"/>
                    <a:pt x="5251" y="4727"/>
                  </a:cubicBezTo>
                  <a:lnTo>
                    <a:pt x="5356" y="4516"/>
                  </a:lnTo>
                  <a:cubicBezTo>
                    <a:pt x="5467" y="4284"/>
                    <a:pt x="5576" y="4051"/>
                    <a:pt x="5676" y="3815"/>
                  </a:cubicBezTo>
                  <a:cubicBezTo>
                    <a:pt x="5644" y="3767"/>
                    <a:pt x="5611" y="3721"/>
                    <a:pt x="5577" y="3674"/>
                  </a:cubicBezTo>
                  <a:cubicBezTo>
                    <a:pt x="5468" y="3918"/>
                    <a:pt x="5354" y="4159"/>
                    <a:pt x="5240" y="4400"/>
                  </a:cubicBezTo>
                  <a:cubicBezTo>
                    <a:pt x="5240" y="4400"/>
                    <a:pt x="5067" y="4774"/>
                    <a:pt x="4959" y="5014"/>
                  </a:cubicBezTo>
                  <a:cubicBezTo>
                    <a:pt x="4879" y="5187"/>
                    <a:pt x="4789" y="5358"/>
                    <a:pt x="4707" y="5530"/>
                  </a:cubicBezTo>
                  <a:cubicBezTo>
                    <a:pt x="4633" y="5690"/>
                    <a:pt x="4518" y="5861"/>
                    <a:pt x="4482" y="6015"/>
                  </a:cubicBezTo>
                  <a:cubicBezTo>
                    <a:pt x="4368" y="5841"/>
                    <a:pt x="4254" y="5665"/>
                    <a:pt x="4139" y="5490"/>
                  </a:cubicBezTo>
                  <a:lnTo>
                    <a:pt x="4139" y="5490"/>
                  </a:lnTo>
                  <a:cubicBezTo>
                    <a:pt x="4143" y="5490"/>
                    <a:pt x="4145" y="5491"/>
                    <a:pt x="4146" y="5491"/>
                  </a:cubicBezTo>
                  <a:cubicBezTo>
                    <a:pt x="4148" y="5491"/>
                    <a:pt x="4148" y="5490"/>
                    <a:pt x="4148" y="5490"/>
                  </a:cubicBezTo>
                  <a:lnTo>
                    <a:pt x="4109" y="5444"/>
                  </a:lnTo>
                  <a:cubicBezTo>
                    <a:pt x="3983" y="5254"/>
                    <a:pt x="3856" y="5063"/>
                    <a:pt x="3728" y="4873"/>
                  </a:cubicBezTo>
                  <a:cubicBezTo>
                    <a:pt x="3761" y="4773"/>
                    <a:pt x="3891" y="4386"/>
                    <a:pt x="4020" y="4109"/>
                  </a:cubicBezTo>
                  <a:cubicBezTo>
                    <a:pt x="4250" y="3611"/>
                    <a:pt x="4437" y="3099"/>
                    <a:pt x="4641" y="2588"/>
                  </a:cubicBezTo>
                  <a:cubicBezTo>
                    <a:pt x="4602" y="2549"/>
                    <a:pt x="4564" y="2509"/>
                    <a:pt x="4525" y="2470"/>
                  </a:cubicBezTo>
                  <a:cubicBezTo>
                    <a:pt x="4164" y="3185"/>
                    <a:pt x="3842" y="3922"/>
                    <a:pt x="3661" y="4688"/>
                  </a:cubicBezTo>
                  <a:cubicBezTo>
                    <a:pt x="3656" y="4712"/>
                    <a:pt x="3653" y="4737"/>
                    <a:pt x="3652" y="4761"/>
                  </a:cubicBezTo>
                  <a:cubicBezTo>
                    <a:pt x="3542" y="4598"/>
                    <a:pt x="3431" y="4436"/>
                    <a:pt x="3320" y="4272"/>
                  </a:cubicBezTo>
                  <a:cubicBezTo>
                    <a:pt x="3362" y="4164"/>
                    <a:pt x="3451" y="3932"/>
                    <a:pt x="3492" y="3752"/>
                  </a:cubicBezTo>
                  <a:cubicBezTo>
                    <a:pt x="3631" y="3136"/>
                    <a:pt x="3825" y="2523"/>
                    <a:pt x="3927" y="1901"/>
                  </a:cubicBezTo>
                  <a:cubicBezTo>
                    <a:pt x="3894" y="1871"/>
                    <a:pt x="3860" y="1842"/>
                    <a:pt x="3827" y="1812"/>
                  </a:cubicBezTo>
                  <a:cubicBezTo>
                    <a:pt x="3692" y="2626"/>
                    <a:pt x="3444" y="3428"/>
                    <a:pt x="3289" y="4226"/>
                  </a:cubicBezTo>
                  <a:lnTo>
                    <a:pt x="3289" y="4229"/>
                  </a:lnTo>
                  <a:cubicBezTo>
                    <a:pt x="3229" y="4141"/>
                    <a:pt x="3169" y="4054"/>
                    <a:pt x="3108" y="3967"/>
                  </a:cubicBezTo>
                  <a:cubicBezTo>
                    <a:pt x="3107" y="3951"/>
                    <a:pt x="3100" y="3926"/>
                    <a:pt x="3068" y="3907"/>
                  </a:cubicBezTo>
                  <a:lnTo>
                    <a:pt x="3066" y="3906"/>
                  </a:lnTo>
                  <a:cubicBezTo>
                    <a:pt x="2778" y="3494"/>
                    <a:pt x="2486" y="3085"/>
                    <a:pt x="2186" y="2677"/>
                  </a:cubicBezTo>
                  <a:cubicBezTo>
                    <a:pt x="2194" y="2617"/>
                    <a:pt x="2203" y="2528"/>
                    <a:pt x="2209" y="2399"/>
                  </a:cubicBezTo>
                  <a:cubicBezTo>
                    <a:pt x="2235" y="1853"/>
                    <a:pt x="2372" y="1311"/>
                    <a:pt x="2433" y="774"/>
                  </a:cubicBezTo>
                  <a:cubicBezTo>
                    <a:pt x="2389" y="747"/>
                    <a:pt x="2346" y="720"/>
                    <a:pt x="2303" y="695"/>
                  </a:cubicBezTo>
                  <a:cubicBezTo>
                    <a:pt x="2301" y="720"/>
                    <a:pt x="2299" y="745"/>
                    <a:pt x="2296" y="767"/>
                  </a:cubicBezTo>
                  <a:cubicBezTo>
                    <a:pt x="2233" y="1372"/>
                    <a:pt x="2058" y="1978"/>
                    <a:pt x="2117" y="2585"/>
                  </a:cubicBezTo>
                  <a:cubicBezTo>
                    <a:pt x="1890" y="2276"/>
                    <a:pt x="1659" y="1970"/>
                    <a:pt x="1424" y="1666"/>
                  </a:cubicBezTo>
                  <a:cubicBezTo>
                    <a:pt x="1417" y="1617"/>
                    <a:pt x="1405" y="1547"/>
                    <a:pt x="1384" y="1448"/>
                  </a:cubicBezTo>
                  <a:cubicBezTo>
                    <a:pt x="1308" y="1055"/>
                    <a:pt x="1368" y="651"/>
                    <a:pt x="1440" y="248"/>
                  </a:cubicBezTo>
                  <a:cubicBezTo>
                    <a:pt x="1407" y="234"/>
                    <a:pt x="1374" y="221"/>
                    <a:pt x="1342" y="208"/>
                  </a:cubicBezTo>
                  <a:cubicBezTo>
                    <a:pt x="1264" y="712"/>
                    <a:pt x="1220" y="1099"/>
                    <a:pt x="1306" y="1515"/>
                  </a:cubicBezTo>
                  <a:cubicBezTo>
                    <a:pt x="996" y="1117"/>
                    <a:pt x="679" y="722"/>
                    <a:pt x="355" y="332"/>
                  </a:cubicBezTo>
                  <a:cubicBezTo>
                    <a:pt x="265" y="225"/>
                    <a:pt x="188" y="113"/>
                    <a:pt x="11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8" name="Google Shape;228;p18"/>
          <p:cNvSpPr/>
          <p:nvPr/>
        </p:nvSpPr>
        <p:spPr>
          <a:xfrm rot="4469776">
            <a:off x="7509428" y="4278817"/>
            <a:ext cx="1479088" cy="1085736"/>
          </a:xfrm>
          <a:custGeom>
            <a:avLst/>
            <a:gdLst/>
            <a:ahLst/>
            <a:cxnLst/>
            <a:rect l="l" t="t" r="r" b="b"/>
            <a:pathLst>
              <a:path w="15661" h="11496" extrusionOk="0">
                <a:moveTo>
                  <a:pt x="6583" y="2880"/>
                </a:moveTo>
                <a:cubicBezTo>
                  <a:pt x="7192" y="2880"/>
                  <a:pt x="7738" y="3005"/>
                  <a:pt x="8050" y="3270"/>
                </a:cubicBezTo>
                <a:cubicBezTo>
                  <a:pt x="8010" y="3293"/>
                  <a:pt x="7969" y="3309"/>
                  <a:pt x="7938" y="3336"/>
                </a:cubicBezTo>
                <a:cubicBezTo>
                  <a:pt x="7881" y="3384"/>
                  <a:pt x="7825" y="3404"/>
                  <a:pt x="7768" y="3404"/>
                </a:cubicBezTo>
                <a:cubicBezTo>
                  <a:pt x="7711" y="3404"/>
                  <a:pt x="7652" y="3384"/>
                  <a:pt x="7586" y="3352"/>
                </a:cubicBezTo>
                <a:cubicBezTo>
                  <a:pt x="7204" y="3164"/>
                  <a:pt x="6795" y="3081"/>
                  <a:pt x="6370" y="3074"/>
                </a:cubicBezTo>
                <a:cubicBezTo>
                  <a:pt x="6352" y="3073"/>
                  <a:pt x="6334" y="3073"/>
                  <a:pt x="6316" y="3073"/>
                </a:cubicBezTo>
                <a:cubicBezTo>
                  <a:pt x="5643" y="3073"/>
                  <a:pt x="5010" y="3263"/>
                  <a:pt x="4390" y="3502"/>
                </a:cubicBezTo>
                <a:cubicBezTo>
                  <a:pt x="4280" y="3545"/>
                  <a:pt x="4173" y="3593"/>
                  <a:pt x="4031" y="3653"/>
                </a:cubicBezTo>
                <a:cubicBezTo>
                  <a:pt x="4647" y="3153"/>
                  <a:pt x="5683" y="2880"/>
                  <a:pt x="6583" y="2880"/>
                </a:cubicBezTo>
                <a:close/>
                <a:moveTo>
                  <a:pt x="10457" y="2562"/>
                </a:moveTo>
                <a:cubicBezTo>
                  <a:pt x="10574" y="2948"/>
                  <a:pt x="10569" y="3329"/>
                  <a:pt x="10551" y="3697"/>
                </a:cubicBezTo>
                <a:cubicBezTo>
                  <a:pt x="10479" y="3343"/>
                  <a:pt x="10404" y="2976"/>
                  <a:pt x="10326" y="2597"/>
                </a:cubicBezTo>
                <a:cubicBezTo>
                  <a:pt x="10352" y="2590"/>
                  <a:pt x="10400" y="2578"/>
                  <a:pt x="10457" y="2562"/>
                </a:cubicBezTo>
                <a:close/>
                <a:moveTo>
                  <a:pt x="6160" y="3499"/>
                </a:moveTo>
                <a:cubicBezTo>
                  <a:pt x="6576" y="3499"/>
                  <a:pt x="6981" y="3565"/>
                  <a:pt x="7300" y="3716"/>
                </a:cubicBezTo>
                <a:cubicBezTo>
                  <a:pt x="7198" y="3784"/>
                  <a:pt x="7106" y="3839"/>
                  <a:pt x="7021" y="3905"/>
                </a:cubicBezTo>
                <a:cubicBezTo>
                  <a:pt x="6980" y="3937"/>
                  <a:pt x="6941" y="3951"/>
                  <a:pt x="6899" y="3951"/>
                </a:cubicBezTo>
                <a:cubicBezTo>
                  <a:pt x="6870" y="3951"/>
                  <a:pt x="6839" y="3944"/>
                  <a:pt x="6805" y="3930"/>
                </a:cubicBezTo>
                <a:cubicBezTo>
                  <a:pt x="6387" y="3757"/>
                  <a:pt x="5951" y="3678"/>
                  <a:pt x="5502" y="3678"/>
                </a:cubicBezTo>
                <a:cubicBezTo>
                  <a:pt x="5463" y="3678"/>
                  <a:pt x="5423" y="3678"/>
                  <a:pt x="5384" y="3680"/>
                </a:cubicBezTo>
                <a:cubicBezTo>
                  <a:pt x="5201" y="3685"/>
                  <a:pt x="5019" y="3707"/>
                  <a:pt x="4815" y="3722"/>
                </a:cubicBezTo>
                <a:cubicBezTo>
                  <a:pt x="5209" y="3583"/>
                  <a:pt x="5692" y="3499"/>
                  <a:pt x="6160" y="3499"/>
                </a:cubicBezTo>
                <a:close/>
                <a:moveTo>
                  <a:pt x="5645" y="4179"/>
                </a:moveTo>
                <a:cubicBezTo>
                  <a:pt x="5921" y="4179"/>
                  <a:pt x="6204" y="4205"/>
                  <a:pt x="6494" y="4258"/>
                </a:cubicBezTo>
                <a:cubicBezTo>
                  <a:pt x="6447" y="4297"/>
                  <a:pt x="6428" y="4315"/>
                  <a:pt x="6406" y="4329"/>
                </a:cubicBezTo>
                <a:cubicBezTo>
                  <a:pt x="6301" y="4395"/>
                  <a:pt x="6217" y="4485"/>
                  <a:pt x="6077" y="4485"/>
                </a:cubicBezTo>
                <a:cubicBezTo>
                  <a:pt x="6058" y="4485"/>
                  <a:pt x="6038" y="4483"/>
                  <a:pt x="6017" y="4479"/>
                </a:cubicBezTo>
                <a:cubicBezTo>
                  <a:pt x="5769" y="4439"/>
                  <a:pt x="5523" y="4419"/>
                  <a:pt x="5278" y="4419"/>
                </a:cubicBezTo>
                <a:cubicBezTo>
                  <a:pt x="4728" y="4419"/>
                  <a:pt x="4186" y="4518"/>
                  <a:pt x="3653" y="4700"/>
                </a:cubicBezTo>
                <a:cubicBezTo>
                  <a:pt x="3555" y="4734"/>
                  <a:pt x="3457" y="4769"/>
                  <a:pt x="3361" y="4808"/>
                </a:cubicBezTo>
                <a:cubicBezTo>
                  <a:pt x="3269" y="4844"/>
                  <a:pt x="3181" y="4887"/>
                  <a:pt x="3091" y="4927"/>
                </a:cubicBezTo>
                <a:cubicBezTo>
                  <a:pt x="3895" y="4457"/>
                  <a:pt x="4736" y="4179"/>
                  <a:pt x="5645" y="4179"/>
                </a:cubicBezTo>
                <a:close/>
                <a:moveTo>
                  <a:pt x="4973" y="5403"/>
                </a:moveTo>
                <a:cubicBezTo>
                  <a:pt x="4994" y="5403"/>
                  <a:pt x="5016" y="5403"/>
                  <a:pt x="5037" y="5403"/>
                </a:cubicBezTo>
                <a:cubicBezTo>
                  <a:pt x="4962" y="5470"/>
                  <a:pt x="4906" y="5511"/>
                  <a:pt x="4863" y="5562"/>
                </a:cubicBezTo>
                <a:cubicBezTo>
                  <a:pt x="4802" y="5632"/>
                  <a:pt x="4735" y="5655"/>
                  <a:pt x="4654" y="5655"/>
                </a:cubicBezTo>
                <a:cubicBezTo>
                  <a:pt x="4629" y="5655"/>
                  <a:pt x="4603" y="5653"/>
                  <a:pt x="4575" y="5649"/>
                </a:cubicBezTo>
                <a:cubicBezTo>
                  <a:pt x="4358" y="5620"/>
                  <a:pt x="4137" y="5607"/>
                  <a:pt x="3917" y="5601"/>
                </a:cubicBezTo>
                <a:cubicBezTo>
                  <a:pt x="3886" y="5601"/>
                  <a:pt x="3855" y="5600"/>
                  <a:pt x="3823" y="5600"/>
                </a:cubicBezTo>
                <a:cubicBezTo>
                  <a:pt x="3651" y="5600"/>
                  <a:pt x="3477" y="5611"/>
                  <a:pt x="3304" y="5615"/>
                </a:cubicBezTo>
                <a:cubicBezTo>
                  <a:pt x="3839" y="5461"/>
                  <a:pt x="4384" y="5403"/>
                  <a:pt x="4973" y="5403"/>
                </a:cubicBezTo>
                <a:close/>
                <a:moveTo>
                  <a:pt x="5070" y="4832"/>
                </a:moveTo>
                <a:cubicBezTo>
                  <a:pt x="5280" y="4832"/>
                  <a:pt x="5469" y="4855"/>
                  <a:pt x="5625" y="4904"/>
                </a:cubicBezTo>
                <a:cubicBezTo>
                  <a:pt x="5497" y="5055"/>
                  <a:pt x="5425" y="5101"/>
                  <a:pt x="5310" y="5101"/>
                </a:cubicBezTo>
                <a:cubicBezTo>
                  <a:pt x="5297" y="5101"/>
                  <a:pt x="5283" y="5101"/>
                  <a:pt x="5268" y="5099"/>
                </a:cubicBezTo>
                <a:cubicBezTo>
                  <a:pt x="5077" y="5084"/>
                  <a:pt x="4888" y="5076"/>
                  <a:pt x="4701" y="5076"/>
                </a:cubicBezTo>
                <a:cubicBezTo>
                  <a:pt x="3517" y="5076"/>
                  <a:pt x="2435" y="5399"/>
                  <a:pt x="1533" y="6330"/>
                </a:cubicBezTo>
                <a:cubicBezTo>
                  <a:pt x="1957" y="5578"/>
                  <a:pt x="3863" y="4832"/>
                  <a:pt x="5070" y="4832"/>
                </a:cubicBezTo>
                <a:close/>
                <a:moveTo>
                  <a:pt x="3917" y="6041"/>
                </a:moveTo>
                <a:cubicBezTo>
                  <a:pt x="4056" y="6041"/>
                  <a:pt x="4183" y="6052"/>
                  <a:pt x="4290" y="6076"/>
                </a:cubicBezTo>
                <a:cubicBezTo>
                  <a:pt x="4194" y="6167"/>
                  <a:pt x="4100" y="6248"/>
                  <a:pt x="4016" y="6337"/>
                </a:cubicBezTo>
                <a:cubicBezTo>
                  <a:pt x="3971" y="6385"/>
                  <a:pt x="3929" y="6407"/>
                  <a:pt x="3869" y="6407"/>
                </a:cubicBezTo>
                <a:cubicBezTo>
                  <a:pt x="3855" y="6407"/>
                  <a:pt x="3840" y="6406"/>
                  <a:pt x="3825" y="6404"/>
                </a:cubicBezTo>
                <a:cubicBezTo>
                  <a:pt x="3651" y="6379"/>
                  <a:pt x="3479" y="6367"/>
                  <a:pt x="3308" y="6367"/>
                </a:cubicBezTo>
                <a:cubicBezTo>
                  <a:pt x="2845" y="6367"/>
                  <a:pt x="2392" y="6457"/>
                  <a:pt x="1951" y="6633"/>
                </a:cubicBezTo>
                <a:cubicBezTo>
                  <a:pt x="1732" y="6722"/>
                  <a:pt x="1519" y="6826"/>
                  <a:pt x="1304" y="6922"/>
                </a:cubicBezTo>
                <a:cubicBezTo>
                  <a:pt x="1616" y="6492"/>
                  <a:pt x="3028" y="6041"/>
                  <a:pt x="3917" y="6041"/>
                </a:cubicBezTo>
                <a:close/>
                <a:moveTo>
                  <a:pt x="5364" y="1"/>
                </a:moveTo>
                <a:cubicBezTo>
                  <a:pt x="4985" y="1"/>
                  <a:pt x="4605" y="20"/>
                  <a:pt x="4224" y="51"/>
                </a:cubicBezTo>
                <a:cubicBezTo>
                  <a:pt x="4179" y="54"/>
                  <a:pt x="4134" y="64"/>
                  <a:pt x="4053" y="75"/>
                </a:cubicBezTo>
                <a:cubicBezTo>
                  <a:pt x="4574" y="133"/>
                  <a:pt x="5058" y="179"/>
                  <a:pt x="5541" y="244"/>
                </a:cubicBezTo>
                <a:cubicBezTo>
                  <a:pt x="6413" y="359"/>
                  <a:pt x="7276" y="519"/>
                  <a:pt x="8109" y="811"/>
                </a:cubicBezTo>
                <a:cubicBezTo>
                  <a:pt x="8866" y="1078"/>
                  <a:pt x="9509" y="1509"/>
                  <a:pt x="10029" y="2122"/>
                </a:cubicBezTo>
                <a:cubicBezTo>
                  <a:pt x="10081" y="2184"/>
                  <a:pt x="10138" y="2241"/>
                  <a:pt x="10211" y="2318"/>
                </a:cubicBezTo>
                <a:cubicBezTo>
                  <a:pt x="10094" y="2355"/>
                  <a:pt x="9997" y="2389"/>
                  <a:pt x="9897" y="2415"/>
                </a:cubicBezTo>
                <a:cubicBezTo>
                  <a:pt x="9893" y="2416"/>
                  <a:pt x="9888" y="2417"/>
                  <a:pt x="9883" y="2417"/>
                </a:cubicBezTo>
                <a:cubicBezTo>
                  <a:pt x="9859" y="2417"/>
                  <a:pt x="9828" y="2405"/>
                  <a:pt x="9811" y="2390"/>
                </a:cubicBezTo>
                <a:cubicBezTo>
                  <a:pt x="8908" y="1591"/>
                  <a:pt x="7844" y="1144"/>
                  <a:pt x="6667" y="940"/>
                </a:cubicBezTo>
                <a:cubicBezTo>
                  <a:pt x="6124" y="845"/>
                  <a:pt x="5582" y="805"/>
                  <a:pt x="5039" y="805"/>
                </a:cubicBezTo>
                <a:cubicBezTo>
                  <a:pt x="4522" y="805"/>
                  <a:pt x="4004" y="842"/>
                  <a:pt x="3486" y="903"/>
                </a:cubicBezTo>
                <a:cubicBezTo>
                  <a:pt x="3481" y="903"/>
                  <a:pt x="3478" y="907"/>
                  <a:pt x="3453" y="924"/>
                </a:cubicBezTo>
                <a:cubicBezTo>
                  <a:pt x="3719" y="945"/>
                  <a:pt x="3965" y="963"/>
                  <a:pt x="4211" y="982"/>
                </a:cubicBezTo>
                <a:cubicBezTo>
                  <a:pt x="5273" y="1067"/>
                  <a:pt x="6329" y="1187"/>
                  <a:pt x="7365" y="1446"/>
                </a:cubicBezTo>
                <a:cubicBezTo>
                  <a:pt x="8120" y="1635"/>
                  <a:pt x="8792" y="1976"/>
                  <a:pt x="9384" y="2478"/>
                </a:cubicBezTo>
                <a:cubicBezTo>
                  <a:pt x="9413" y="2503"/>
                  <a:pt x="9446" y="2525"/>
                  <a:pt x="9502" y="2567"/>
                </a:cubicBezTo>
                <a:cubicBezTo>
                  <a:pt x="9369" y="2623"/>
                  <a:pt x="9249" y="2675"/>
                  <a:pt x="9128" y="2722"/>
                </a:cubicBezTo>
                <a:cubicBezTo>
                  <a:pt x="9127" y="2722"/>
                  <a:pt x="9125" y="2723"/>
                  <a:pt x="9123" y="2723"/>
                </a:cubicBezTo>
                <a:cubicBezTo>
                  <a:pt x="9107" y="2723"/>
                  <a:pt x="9082" y="2702"/>
                  <a:pt x="9065" y="2688"/>
                </a:cubicBezTo>
                <a:cubicBezTo>
                  <a:pt x="8337" y="2097"/>
                  <a:pt x="7485" y="1879"/>
                  <a:pt x="6570" y="1873"/>
                </a:cubicBezTo>
                <a:cubicBezTo>
                  <a:pt x="6554" y="1873"/>
                  <a:pt x="6539" y="1873"/>
                  <a:pt x="6523" y="1873"/>
                </a:cubicBezTo>
                <a:cubicBezTo>
                  <a:pt x="5239" y="1873"/>
                  <a:pt x="4034" y="2193"/>
                  <a:pt x="2911" y="2817"/>
                </a:cubicBezTo>
                <a:cubicBezTo>
                  <a:pt x="2725" y="2920"/>
                  <a:pt x="2555" y="3052"/>
                  <a:pt x="2377" y="3171"/>
                </a:cubicBezTo>
                <a:cubicBezTo>
                  <a:pt x="2383" y="3179"/>
                  <a:pt x="2389" y="3189"/>
                  <a:pt x="2394" y="3198"/>
                </a:cubicBezTo>
                <a:cubicBezTo>
                  <a:pt x="2674" y="3085"/>
                  <a:pt x="2951" y="2968"/>
                  <a:pt x="3233" y="2861"/>
                </a:cubicBezTo>
                <a:cubicBezTo>
                  <a:pt x="4176" y="2506"/>
                  <a:pt x="5141" y="2255"/>
                  <a:pt x="6154" y="2225"/>
                </a:cubicBezTo>
                <a:cubicBezTo>
                  <a:pt x="6214" y="2223"/>
                  <a:pt x="6273" y="2222"/>
                  <a:pt x="6333" y="2222"/>
                </a:cubicBezTo>
                <a:cubicBezTo>
                  <a:pt x="7137" y="2222"/>
                  <a:pt x="7905" y="2385"/>
                  <a:pt x="8617" y="2789"/>
                </a:cubicBezTo>
                <a:cubicBezTo>
                  <a:pt x="8664" y="2815"/>
                  <a:pt x="8708" y="2849"/>
                  <a:pt x="8770" y="2892"/>
                </a:cubicBezTo>
                <a:cubicBezTo>
                  <a:pt x="8644" y="2957"/>
                  <a:pt x="8540" y="3019"/>
                  <a:pt x="8429" y="3061"/>
                </a:cubicBezTo>
                <a:cubicBezTo>
                  <a:pt x="8421" y="3065"/>
                  <a:pt x="8412" y="3066"/>
                  <a:pt x="8402" y="3066"/>
                </a:cubicBezTo>
                <a:cubicBezTo>
                  <a:pt x="8366" y="3066"/>
                  <a:pt x="8321" y="3046"/>
                  <a:pt x="8287" y="3029"/>
                </a:cubicBezTo>
                <a:cubicBezTo>
                  <a:pt x="7903" y="2831"/>
                  <a:pt x="7503" y="2681"/>
                  <a:pt x="7076" y="2607"/>
                </a:cubicBezTo>
                <a:cubicBezTo>
                  <a:pt x="6876" y="2573"/>
                  <a:pt x="6677" y="2557"/>
                  <a:pt x="6480" y="2557"/>
                </a:cubicBezTo>
                <a:cubicBezTo>
                  <a:pt x="6028" y="2557"/>
                  <a:pt x="5584" y="2645"/>
                  <a:pt x="5150" y="2813"/>
                </a:cubicBezTo>
                <a:cubicBezTo>
                  <a:pt x="4397" y="3105"/>
                  <a:pt x="3689" y="3477"/>
                  <a:pt x="3072" y="4000"/>
                </a:cubicBezTo>
                <a:cubicBezTo>
                  <a:pt x="2736" y="4285"/>
                  <a:pt x="2428" y="4603"/>
                  <a:pt x="2107" y="4905"/>
                </a:cubicBezTo>
                <a:cubicBezTo>
                  <a:pt x="2051" y="4957"/>
                  <a:pt x="1994" y="5005"/>
                  <a:pt x="1937" y="5056"/>
                </a:cubicBezTo>
                <a:cubicBezTo>
                  <a:pt x="1944" y="5065"/>
                  <a:pt x="1951" y="5075"/>
                  <a:pt x="1959" y="5084"/>
                </a:cubicBezTo>
                <a:cubicBezTo>
                  <a:pt x="2198" y="4919"/>
                  <a:pt x="2437" y="4755"/>
                  <a:pt x="2677" y="4591"/>
                </a:cubicBezTo>
                <a:cubicBezTo>
                  <a:pt x="2679" y="4593"/>
                  <a:pt x="2682" y="4596"/>
                  <a:pt x="2684" y="4597"/>
                </a:cubicBezTo>
                <a:cubicBezTo>
                  <a:pt x="2558" y="4724"/>
                  <a:pt x="2430" y="4849"/>
                  <a:pt x="2307" y="4977"/>
                </a:cubicBezTo>
                <a:cubicBezTo>
                  <a:pt x="1983" y="5313"/>
                  <a:pt x="1710" y="5683"/>
                  <a:pt x="1512" y="6110"/>
                </a:cubicBezTo>
                <a:cubicBezTo>
                  <a:pt x="1453" y="6238"/>
                  <a:pt x="1354" y="6347"/>
                  <a:pt x="1285" y="6471"/>
                </a:cubicBezTo>
                <a:cubicBezTo>
                  <a:pt x="1169" y="6675"/>
                  <a:pt x="1069" y="6887"/>
                  <a:pt x="952" y="7088"/>
                </a:cubicBezTo>
                <a:cubicBezTo>
                  <a:pt x="906" y="7168"/>
                  <a:pt x="838" y="7238"/>
                  <a:pt x="772" y="7302"/>
                </a:cubicBezTo>
                <a:cubicBezTo>
                  <a:pt x="645" y="7424"/>
                  <a:pt x="511" y="7540"/>
                  <a:pt x="391" y="7670"/>
                </a:cubicBezTo>
                <a:cubicBezTo>
                  <a:pt x="708" y="7506"/>
                  <a:pt x="1017" y="7315"/>
                  <a:pt x="1348" y="7185"/>
                </a:cubicBezTo>
                <a:cubicBezTo>
                  <a:pt x="1684" y="7053"/>
                  <a:pt x="2039" y="6952"/>
                  <a:pt x="2395" y="6888"/>
                </a:cubicBezTo>
                <a:cubicBezTo>
                  <a:pt x="2755" y="6824"/>
                  <a:pt x="3126" y="6821"/>
                  <a:pt x="3492" y="6791"/>
                </a:cubicBezTo>
                <a:cubicBezTo>
                  <a:pt x="3497" y="6805"/>
                  <a:pt x="3501" y="6819"/>
                  <a:pt x="3507" y="6833"/>
                </a:cubicBezTo>
                <a:cubicBezTo>
                  <a:pt x="3419" y="6924"/>
                  <a:pt x="3334" y="7018"/>
                  <a:pt x="3242" y="7106"/>
                </a:cubicBezTo>
                <a:cubicBezTo>
                  <a:pt x="3226" y="7121"/>
                  <a:pt x="3195" y="7128"/>
                  <a:pt x="3167" y="7128"/>
                </a:cubicBezTo>
                <a:cubicBezTo>
                  <a:pt x="3160" y="7128"/>
                  <a:pt x="3153" y="7128"/>
                  <a:pt x="3147" y="7127"/>
                </a:cubicBezTo>
                <a:cubicBezTo>
                  <a:pt x="3039" y="7114"/>
                  <a:pt x="2932" y="7108"/>
                  <a:pt x="2827" y="7108"/>
                </a:cubicBezTo>
                <a:cubicBezTo>
                  <a:pt x="2264" y="7108"/>
                  <a:pt x="1746" y="7288"/>
                  <a:pt x="1283" y="7626"/>
                </a:cubicBezTo>
                <a:cubicBezTo>
                  <a:pt x="838" y="7950"/>
                  <a:pt x="426" y="8321"/>
                  <a:pt x="0" y="8671"/>
                </a:cubicBezTo>
                <a:cubicBezTo>
                  <a:pt x="11" y="8686"/>
                  <a:pt x="22" y="8701"/>
                  <a:pt x="33" y="8716"/>
                </a:cubicBezTo>
                <a:cubicBezTo>
                  <a:pt x="207" y="8599"/>
                  <a:pt x="384" y="8487"/>
                  <a:pt x="555" y="8365"/>
                </a:cubicBezTo>
                <a:cubicBezTo>
                  <a:pt x="904" y="8114"/>
                  <a:pt x="1259" y="7876"/>
                  <a:pt x="1671" y="7737"/>
                </a:cubicBezTo>
                <a:cubicBezTo>
                  <a:pt x="2016" y="7621"/>
                  <a:pt x="2368" y="7558"/>
                  <a:pt x="2735" y="7558"/>
                </a:cubicBezTo>
                <a:cubicBezTo>
                  <a:pt x="2759" y="7558"/>
                  <a:pt x="2783" y="7558"/>
                  <a:pt x="2807" y="7559"/>
                </a:cubicBezTo>
                <a:cubicBezTo>
                  <a:pt x="1727" y="8086"/>
                  <a:pt x="767" y="8750"/>
                  <a:pt x="154" y="9822"/>
                </a:cubicBezTo>
                <a:cubicBezTo>
                  <a:pt x="570" y="9495"/>
                  <a:pt x="986" y="9167"/>
                  <a:pt x="1402" y="8841"/>
                </a:cubicBezTo>
                <a:lnTo>
                  <a:pt x="1402" y="8841"/>
                </a:lnTo>
                <a:cubicBezTo>
                  <a:pt x="935" y="9482"/>
                  <a:pt x="624" y="10166"/>
                  <a:pt x="678" y="10979"/>
                </a:cubicBezTo>
                <a:cubicBezTo>
                  <a:pt x="922" y="10105"/>
                  <a:pt x="1339" y="9321"/>
                  <a:pt x="1917" y="8621"/>
                </a:cubicBezTo>
                <a:lnTo>
                  <a:pt x="1917" y="8621"/>
                </a:lnTo>
                <a:cubicBezTo>
                  <a:pt x="1240" y="9454"/>
                  <a:pt x="1120" y="10496"/>
                  <a:pt x="839" y="11495"/>
                </a:cubicBezTo>
                <a:cubicBezTo>
                  <a:pt x="871" y="11447"/>
                  <a:pt x="903" y="11412"/>
                  <a:pt x="918" y="11371"/>
                </a:cubicBezTo>
                <a:cubicBezTo>
                  <a:pt x="1051" y="10983"/>
                  <a:pt x="1196" y="10597"/>
                  <a:pt x="1308" y="10203"/>
                </a:cubicBezTo>
                <a:cubicBezTo>
                  <a:pt x="1482" y="9592"/>
                  <a:pt x="1742" y="9025"/>
                  <a:pt x="2093" y="8498"/>
                </a:cubicBezTo>
                <a:cubicBezTo>
                  <a:pt x="2105" y="8480"/>
                  <a:pt x="2119" y="8464"/>
                  <a:pt x="2134" y="8449"/>
                </a:cubicBezTo>
                <a:cubicBezTo>
                  <a:pt x="2166" y="8415"/>
                  <a:pt x="2200" y="8381"/>
                  <a:pt x="2242" y="8353"/>
                </a:cubicBezTo>
                <a:lnTo>
                  <a:pt x="2242" y="8353"/>
                </a:lnTo>
                <a:cubicBezTo>
                  <a:pt x="1685" y="9253"/>
                  <a:pt x="1712" y="10246"/>
                  <a:pt x="1781" y="11245"/>
                </a:cubicBezTo>
                <a:cubicBezTo>
                  <a:pt x="1813" y="11012"/>
                  <a:pt x="1849" y="10778"/>
                  <a:pt x="1878" y="10544"/>
                </a:cubicBezTo>
                <a:cubicBezTo>
                  <a:pt x="1953" y="9950"/>
                  <a:pt x="2048" y="9360"/>
                  <a:pt x="2249" y="8795"/>
                </a:cubicBezTo>
                <a:cubicBezTo>
                  <a:pt x="2421" y="8316"/>
                  <a:pt x="2623" y="7851"/>
                  <a:pt x="3017" y="7502"/>
                </a:cubicBezTo>
                <a:cubicBezTo>
                  <a:pt x="3035" y="7486"/>
                  <a:pt x="3055" y="7471"/>
                  <a:pt x="3081" y="7460"/>
                </a:cubicBezTo>
                <a:lnTo>
                  <a:pt x="3081" y="7460"/>
                </a:lnTo>
                <a:cubicBezTo>
                  <a:pt x="2595" y="8305"/>
                  <a:pt x="2217" y="9183"/>
                  <a:pt x="2211" y="10175"/>
                </a:cubicBezTo>
                <a:cubicBezTo>
                  <a:pt x="2209" y="10443"/>
                  <a:pt x="2263" y="10711"/>
                  <a:pt x="2292" y="10979"/>
                </a:cubicBezTo>
                <a:cubicBezTo>
                  <a:pt x="2306" y="10977"/>
                  <a:pt x="2320" y="10976"/>
                  <a:pt x="2334" y="10975"/>
                </a:cubicBezTo>
                <a:cubicBezTo>
                  <a:pt x="2351" y="10757"/>
                  <a:pt x="2366" y="10539"/>
                  <a:pt x="2384" y="10321"/>
                </a:cubicBezTo>
                <a:cubicBezTo>
                  <a:pt x="2426" y="9831"/>
                  <a:pt x="2546" y="9358"/>
                  <a:pt x="2695" y="8890"/>
                </a:cubicBezTo>
                <a:cubicBezTo>
                  <a:pt x="2906" y="8225"/>
                  <a:pt x="3197" y="7596"/>
                  <a:pt x="3558" y="7001"/>
                </a:cubicBezTo>
                <a:cubicBezTo>
                  <a:pt x="3674" y="6810"/>
                  <a:pt x="3856" y="6657"/>
                  <a:pt x="4032" y="6504"/>
                </a:cubicBezTo>
                <a:lnTo>
                  <a:pt x="4032" y="6504"/>
                </a:lnTo>
                <a:cubicBezTo>
                  <a:pt x="3985" y="6601"/>
                  <a:pt x="3942" y="6699"/>
                  <a:pt x="3891" y="6793"/>
                </a:cubicBezTo>
                <a:cubicBezTo>
                  <a:pt x="3673" y="7195"/>
                  <a:pt x="3460" y="7603"/>
                  <a:pt x="3387" y="8057"/>
                </a:cubicBezTo>
                <a:cubicBezTo>
                  <a:pt x="3335" y="8382"/>
                  <a:pt x="3340" y="8718"/>
                  <a:pt x="3334" y="9050"/>
                </a:cubicBezTo>
                <a:cubicBezTo>
                  <a:pt x="3329" y="9353"/>
                  <a:pt x="3348" y="9656"/>
                  <a:pt x="3347" y="9959"/>
                </a:cubicBezTo>
                <a:cubicBezTo>
                  <a:pt x="3347" y="10216"/>
                  <a:pt x="3328" y="10472"/>
                  <a:pt x="3203" y="10706"/>
                </a:cubicBezTo>
                <a:cubicBezTo>
                  <a:pt x="3357" y="10538"/>
                  <a:pt x="3462" y="10341"/>
                  <a:pt x="3483" y="10117"/>
                </a:cubicBezTo>
                <a:cubicBezTo>
                  <a:pt x="3520" y="9734"/>
                  <a:pt x="3547" y="9350"/>
                  <a:pt x="3554" y="8966"/>
                </a:cubicBezTo>
                <a:cubicBezTo>
                  <a:pt x="3567" y="8231"/>
                  <a:pt x="3754" y="7545"/>
                  <a:pt x="4085" y="6894"/>
                </a:cubicBezTo>
                <a:cubicBezTo>
                  <a:pt x="4218" y="6632"/>
                  <a:pt x="4336" y="6359"/>
                  <a:pt x="4492" y="6110"/>
                </a:cubicBezTo>
                <a:cubicBezTo>
                  <a:pt x="4589" y="5958"/>
                  <a:pt x="4743" y="5844"/>
                  <a:pt x="4871" y="5713"/>
                </a:cubicBezTo>
                <a:cubicBezTo>
                  <a:pt x="4880" y="5721"/>
                  <a:pt x="4888" y="5728"/>
                  <a:pt x="4897" y="5735"/>
                </a:cubicBezTo>
                <a:cubicBezTo>
                  <a:pt x="4863" y="5806"/>
                  <a:pt x="4830" y="5877"/>
                  <a:pt x="4794" y="5946"/>
                </a:cubicBezTo>
                <a:cubicBezTo>
                  <a:pt x="4547" y="6406"/>
                  <a:pt x="4316" y="6874"/>
                  <a:pt x="4207" y="7388"/>
                </a:cubicBezTo>
                <a:cubicBezTo>
                  <a:pt x="4093" y="7919"/>
                  <a:pt x="4120" y="8456"/>
                  <a:pt x="4205" y="8989"/>
                </a:cubicBezTo>
                <a:cubicBezTo>
                  <a:pt x="4278" y="9445"/>
                  <a:pt x="4471" y="9878"/>
                  <a:pt x="4452" y="10352"/>
                </a:cubicBezTo>
                <a:cubicBezTo>
                  <a:pt x="4553" y="10115"/>
                  <a:pt x="4575" y="9868"/>
                  <a:pt x="4563" y="9619"/>
                </a:cubicBezTo>
                <a:cubicBezTo>
                  <a:pt x="4539" y="9143"/>
                  <a:pt x="4513" y="8667"/>
                  <a:pt x="4472" y="8193"/>
                </a:cubicBezTo>
                <a:cubicBezTo>
                  <a:pt x="4409" y="7493"/>
                  <a:pt x="4573" y="6843"/>
                  <a:pt x="4871" y="6218"/>
                </a:cubicBezTo>
                <a:cubicBezTo>
                  <a:pt x="4992" y="5964"/>
                  <a:pt x="5111" y="5707"/>
                  <a:pt x="5249" y="5462"/>
                </a:cubicBezTo>
                <a:cubicBezTo>
                  <a:pt x="5304" y="5363"/>
                  <a:pt x="5409" y="5291"/>
                  <a:pt x="5515" y="5229"/>
                </a:cubicBezTo>
                <a:lnTo>
                  <a:pt x="5515" y="5229"/>
                </a:lnTo>
                <a:cubicBezTo>
                  <a:pt x="5421" y="5453"/>
                  <a:pt x="5327" y="5679"/>
                  <a:pt x="5231" y="5903"/>
                </a:cubicBezTo>
                <a:cubicBezTo>
                  <a:pt x="4817" y="6871"/>
                  <a:pt x="4953" y="7790"/>
                  <a:pt x="5476" y="8675"/>
                </a:cubicBezTo>
                <a:cubicBezTo>
                  <a:pt x="5660" y="8987"/>
                  <a:pt x="5854" y="9296"/>
                  <a:pt x="6041" y="9607"/>
                </a:cubicBezTo>
                <a:cubicBezTo>
                  <a:pt x="6072" y="9661"/>
                  <a:pt x="6090" y="9723"/>
                  <a:pt x="6145" y="9776"/>
                </a:cubicBezTo>
                <a:cubicBezTo>
                  <a:pt x="6119" y="9644"/>
                  <a:pt x="6106" y="9508"/>
                  <a:pt x="6066" y="9380"/>
                </a:cubicBezTo>
                <a:cubicBezTo>
                  <a:pt x="5934" y="8963"/>
                  <a:pt x="5799" y="8546"/>
                  <a:pt x="5655" y="8133"/>
                </a:cubicBezTo>
                <a:cubicBezTo>
                  <a:pt x="5318" y="7165"/>
                  <a:pt x="5340" y="6207"/>
                  <a:pt x="5690" y="5245"/>
                </a:cubicBezTo>
                <a:cubicBezTo>
                  <a:pt x="5760" y="5051"/>
                  <a:pt x="5867" y="4919"/>
                  <a:pt x="6030" y="4811"/>
                </a:cubicBezTo>
                <a:cubicBezTo>
                  <a:pt x="6149" y="4733"/>
                  <a:pt x="6261" y="4649"/>
                  <a:pt x="6404" y="4547"/>
                </a:cubicBezTo>
                <a:lnTo>
                  <a:pt x="6404" y="4547"/>
                </a:lnTo>
                <a:cubicBezTo>
                  <a:pt x="6305" y="4778"/>
                  <a:pt x="6214" y="4977"/>
                  <a:pt x="6135" y="5180"/>
                </a:cubicBezTo>
                <a:cubicBezTo>
                  <a:pt x="5963" y="5620"/>
                  <a:pt x="5810" y="6067"/>
                  <a:pt x="5766" y="6542"/>
                </a:cubicBezTo>
                <a:cubicBezTo>
                  <a:pt x="5703" y="7206"/>
                  <a:pt x="5786" y="7852"/>
                  <a:pt x="5972" y="8493"/>
                </a:cubicBezTo>
                <a:cubicBezTo>
                  <a:pt x="6087" y="8891"/>
                  <a:pt x="6158" y="9303"/>
                  <a:pt x="6249" y="9708"/>
                </a:cubicBezTo>
                <a:cubicBezTo>
                  <a:pt x="6254" y="9723"/>
                  <a:pt x="6259" y="9738"/>
                  <a:pt x="6271" y="9782"/>
                </a:cubicBezTo>
                <a:cubicBezTo>
                  <a:pt x="6363" y="9517"/>
                  <a:pt x="6366" y="9272"/>
                  <a:pt x="6348" y="9028"/>
                </a:cubicBezTo>
                <a:cubicBezTo>
                  <a:pt x="6302" y="8428"/>
                  <a:pt x="6240" y="7829"/>
                  <a:pt x="6202" y="7228"/>
                </a:cubicBezTo>
                <a:cubicBezTo>
                  <a:pt x="6151" y="6416"/>
                  <a:pt x="6275" y="5623"/>
                  <a:pt x="6501" y="4844"/>
                </a:cubicBezTo>
                <a:cubicBezTo>
                  <a:pt x="6523" y="4770"/>
                  <a:pt x="6556" y="4698"/>
                  <a:pt x="6567" y="4621"/>
                </a:cubicBezTo>
                <a:cubicBezTo>
                  <a:pt x="6602" y="4393"/>
                  <a:pt x="6756" y="4279"/>
                  <a:pt x="6976" y="4210"/>
                </a:cubicBezTo>
                <a:lnTo>
                  <a:pt x="6976" y="4210"/>
                </a:lnTo>
                <a:cubicBezTo>
                  <a:pt x="6897" y="4372"/>
                  <a:pt x="6813" y="4532"/>
                  <a:pt x="6741" y="4696"/>
                </a:cubicBezTo>
                <a:cubicBezTo>
                  <a:pt x="6491" y="5260"/>
                  <a:pt x="6430" y="5849"/>
                  <a:pt x="6475" y="6461"/>
                </a:cubicBezTo>
                <a:cubicBezTo>
                  <a:pt x="6544" y="7378"/>
                  <a:pt x="6734" y="8270"/>
                  <a:pt x="6980" y="9152"/>
                </a:cubicBezTo>
                <a:cubicBezTo>
                  <a:pt x="6991" y="9193"/>
                  <a:pt x="7001" y="9235"/>
                  <a:pt x="7011" y="9277"/>
                </a:cubicBezTo>
                <a:cubicBezTo>
                  <a:pt x="7021" y="9276"/>
                  <a:pt x="7032" y="9274"/>
                  <a:pt x="7042" y="9271"/>
                </a:cubicBezTo>
                <a:cubicBezTo>
                  <a:pt x="7027" y="9002"/>
                  <a:pt x="7009" y="8733"/>
                  <a:pt x="6997" y="8464"/>
                </a:cubicBezTo>
                <a:cubicBezTo>
                  <a:pt x="6942" y="7157"/>
                  <a:pt x="6894" y="5850"/>
                  <a:pt x="7096" y="4550"/>
                </a:cubicBezTo>
                <a:cubicBezTo>
                  <a:pt x="7102" y="4507"/>
                  <a:pt x="7115" y="4465"/>
                  <a:pt x="7116" y="4423"/>
                </a:cubicBezTo>
                <a:cubicBezTo>
                  <a:pt x="7125" y="4064"/>
                  <a:pt x="7342" y="3876"/>
                  <a:pt x="7654" y="3769"/>
                </a:cubicBezTo>
                <a:lnTo>
                  <a:pt x="7654" y="3769"/>
                </a:lnTo>
                <a:cubicBezTo>
                  <a:pt x="7612" y="3939"/>
                  <a:pt x="7560" y="4111"/>
                  <a:pt x="7527" y="4287"/>
                </a:cubicBezTo>
                <a:cubicBezTo>
                  <a:pt x="7405" y="4940"/>
                  <a:pt x="7434" y="5599"/>
                  <a:pt x="7498" y="6254"/>
                </a:cubicBezTo>
                <a:cubicBezTo>
                  <a:pt x="7587" y="7175"/>
                  <a:pt x="7763" y="8081"/>
                  <a:pt x="7973" y="8981"/>
                </a:cubicBezTo>
                <a:cubicBezTo>
                  <a:pt x="7979" y="9006"/>
                  <a:pt x="7988" y="9030"/>
                  <a:pt x="8016" y="9057"/>
                </a:cubicBezTo>
                <a:cubicBezTo>
                  <a:pt x="8020" y="8999"/>
                  <a:pt x="8024" y="8940"/>
                  <a:pt x="8029" y="8882"/>
                </a:cubicBezTo>
                <a:cubicBezTo>
                  <a:pt x="8032" y="8817"/>
                  <a:pt x="8040" y="8752"/>
                  <a:pt x="8039" y="8687"/>
                </a:cubicBezTo>
                <a:cubicBezTo>
                  <a:pt x="8018" y="7536"/>
                  <a:pt x="7993" y="6385"/>
                  <a:pt x="7975" y="5234"/>
                </a:cubicBezTo>
                <a:cubicBezTo>
                  <a:pt x="7968" y="4714"/>
                  <a:pt x="7975" y="4196"/>
                  <a:pt x="7973" y="3676"/>
                </a:cubicBezTo>
                <a:cubicBezTo>
                  <a:pt x="7973" y="3601"/>
                  <a:pt x="7995" y="3556"/>
                  <a:pt x="8064" y="3524"/>
                </a:cubicBezTo>
                <a:cubicBezTo>
                  <a:pt x="8169" y="3475"/>
                  <a:pt x="8271" y="3419"/>
                  <a:pt x="8385" y="3361"/>
                </a:cubicBezTo>
                <a:lnTo>
                  <a:pt x="8385" y="3361"/>
                </a:lnTo>
                <a:cubicBezTo>
                  <a:pt x="8368" y="3563"/>
                  <a:pt x="8342" y="3749"/>
                  <a:pt x="8340" y="3936"/>
                </a:cubicBezTo>
                <a:cubicBezTo>
                  <a:pt x="8327" y="4801"/>
                  <a:pt x="8436" y="5656"/>
                  <a:pt x="8557" y="6510"/>
                </a:cubicBezTo>
                <a:cubicBezTo>
                  <a:pt x="8641" y="7098"/>
                  <a:pt x="8740" y="7683"/>
                  <a:pt x="8833" y="8269"/>
                </a:cubicBezTo>
                <a:cubicBezTo>
                  <a:pt x="8838" y="8302"/>
                  <a:pt x="8848" y="8334"/>
                  <a:pt x="8888" y="8368"/>
                </a:cubicBezTo>
                <a:cubicBezTo>
                  <a:pt x="8916" y="8081"/>
                  <a:pt x="8952" y="7796"/>
                  <a:pt x="8971" y="7508"/>
                </a:cubicBezTo>
                <a:cubicBezTo>
                  <a:pt x="9046" y="6346"/>
                  <a:pt x="8938" y="5189"/>
                  <a:pt x="8863" y="4031"/>
                </a:cubicBezTo>
                <a:cubicBezTo>
                  <a:pt x="8847" y="3781"/>
                  <a:pt x="8842" y="3529"/>
                  <a:pt x="8828" y="3279"/>
                </a:cubicBezTo>
                <a:cubicBezTo>
                  <a:pt x="8824" y="3186"/>
                  <a:pt x="8849" y="3123"/>
                  <a:pt x="8947" y="3095"/>
                </a:cubicBezTo>
                <a:cubicBezTo>
                  <a:pt x="9025" y="3072"/>
                  <a:pt x="9098" y="3032"/>
                  <a:pt x="9194" y="2991"/>
                </a:cubicBezTo>
                <a:cubicBezTo>
                  <a:pt x="9203" y="3109"/>
                  <a:pt x="9215" y="3215"/>
                  <a:pt x="9218" y="3322"/>
                </a:cubicBezTo>
                <a:cubicBezTo>
                  <a:pt x="9239" y="4156"/>
                  <a:pt x="9259" y="4990"/>
                  <a:pt x="9276" y="5825"/>
                </a:cubicBezTo>
                <a:cubicBezTo>
                  <a:pt x="9287" y="6344"/>
                  <a:pt x="9273" y="6866"/>
                  <a:pt x="9306" y="7383"/>
                </a:cubicBezTo>
                <a:cubicBezTo>
                  <a:pt x="9328" y="7709"/>
                  <a:pt x="9417" y="8030"/>
                  <a:pt x="9476" y="8353"/>
                </a:cubicBezTo>
                <a:cubicBezTo>
                  <a:pt x="9485" y="8398"/>
                  <a:pt x="9495" y="8443"/>
                  <a:pt x="9504" y="8488"/>
                </a:cubicBezTo>
                <a:lnTo>
                  <a:pt x="9544" y="8479"/>
                </a:lnTo>
                <a:cubicBezTo>
                  <a:pt x="9559" y="8308"/>
                  <a:pt x="9575" y="8137"/>
                  <a:pt x="9592" y="7966"/>
                </a:cubicBezTo>
                <a:cubicBezTo>
                  <a:pt x="9690" y="6963"/>
                  <a:pt x="9804" y="5961"/>
                  <a:pt x="9881" y="4956"/>
                </a:cubicBezTo>
                <a:cubicBezTo>
                  <a:pt x="9931" y="4313"/>
                  <a:pt x="9916" y="3666"/>
                  <a:pt x="9718" y="3039"/>
                </a:cubicBezTo>
                <a:cubicBezTo>
                  <a:pt x="9696" y="2969"/>
                  <a:pt x="9666" y="2902"/>
                  <a:pt x="9638" y="2829"/>
                </a:cubicBezTo>
                <a:cubicBezTo>
                  <a:pt x="9719" y="2804"/>
                  <a:pt x="9787" y="2783"/>
                  <a:pt x="9863" y="2760"/>
                </a:cubicBezTo>
                <a:cubicBezTo>
                  <a:pt x="9992" y="3061"/>
                  <a:pt x="10050" y="3387"/>
                  <a:pt x="10089" y="3719"/>
                </a:cubicBezTo>
                <a:cubicBezTo>
                  <a:pt x="10171" y="4410"/>
                  <a:pt x="10148" y="5101"/>
                  <a:pt x="10092" y="5793"/>
                </a:cubicBezTo>
                <a:cubicBezTo>
                  <a:pt x="10050" y="6317"/>
                  <a:pt x="10017" y="6842"/>
                  <a:pt x="10001" y="7368"/>
                </a:cubicBezTo>
                <a:cubicBezTo>
                  <a:pt x="9993" y="7666"/>
                  <a:pt x="10045" y="7963"/>
                  <a:pt x="10206" y="8265"/>
                </a:cubicBezTo>
                <a:cubicBezTo>
                  <a:pt x="10236" y="7929"/>
                  <a:pt x="10263" y="7624"/>
                  <a:pt x="10289" y="7321"/>
                </a:cubicBezTo>
                <a:cubicBezTo>
                  <a:pt x="10297" y="7321"/>
                  <a:pt x="10305" y="7321"/>
                  <a:pt x="10313" y="7322"/>
                </a:cubicBezTo>
                <a:cubicBezTo>
                  <a:pt x="10349" y="7576"/>
                  <a:pt x="10385" y="7831"/>
                  <a:pt x="10421" y="8086"/>
                </a:cubicBezTo>
                <a:cubicBezTo>
                  <a:pt x="10431" y="8085"/>
                  <a:pt x="10439" y="8085"/>
                  <a:pt x="10448" y="8085"/>
                </a:cubicBezTo>
                <a:cubicBezTo>
                  <a:pt x="10474" y="7830"/>
                  <a:pt x="10489" y="7573"/>
                  <a:pt x="10529" y="7321"/>
                </a:cubicBezTo>
                <a:cubicBezTo>
                  <a:pt x="10645" y="6599"/>
                  <a:pt x="10773" y="5880"/>
                  <a:pt x="10892" y="5160"/>
                </a:cubicBezTo>
                <a:cubicBezTo>
                  <a:pt x="10989" y="4570"/>
                  <a:pt x="11092" y="3980"/>
                  <a:pt x="11065" y="3380"/>
                </a:cubicBezTo>
                <a:cubicBezTo>
                  <a:pt x="11051" y="3072"/>
                  <a:pt x="10992" y="2765"/>
                  <a:pt x="10951" y="2440"/>
                </a:cubicBezTo>
                <a:cubicBezTo>
                  <a:pt x="11091" y="2414"/>
                  <a:pt x="11258" y="2377"/>
                  <a:pt x="11429" y="2353"/>
                </a:cubicBezTo>
                <a:cubicBezTo>
                  <a:pt x="11817" y="2299"/>
                  <a:pt x="12204" y="2265"/>
                  <a:pt x="12589" y="2265"/>
                </a:cubicBezTo>
                <a:cubicBezTo>
                  <a:pt x="13124" y="2265"/>
                  <a:pt x="13656" y="2331"/>
                  <a:pt x="14181" y="2496"/>
                </a:cubicBezTo>
                <a:cubicBezTo>
                  <a:pt x="14547" y="2613"/>
                  <a:pt x="14901" y="2771"/>
                  <a:pt x="15255" y="2923"/>
                </a:cubicBezTo>
                <a:cubicBezTo>
                  <a:pt x="15301" y="2942"/>
                  <a:pt x="15341" y="2954"/>
                  <a:pt x="15378" y="2954"/>
                </a:cubicBezTo>
                <a:cubicBezTo>
                  <a:pt x="15424" y="2954"/>
                  <a:pt x="15466" y="2935"/>
                  <a:pt x="15510" y="2891"/>
                </a:cubicBezTo>
                <a:cubicBezTo>
                  <a:pt x="15593" y="2807"/>
                  <a:pt x="15661" y="2614"/>
                  <a:pt x="15621" y="2546"/>
                </a:cubicBezTo>
                <a:cubicBezTo>
                  <a:pt x="15604" y="2520"/>
                  <a:pt x="15568" y="2503"/>
                  <a:pt x="15538" y="2488"/>
                </a:cubicBezTo>
                <a:cubicBezTo>
                  <a:pt x="14650" y="2078"/>
                  <a:pt x="13719" y="1883"/>
                  <a:pt x="12748" y="1883"/>
                </a:cubicBezTo>
                <a:cubicBezTo>
                  <a:pt x="12677" y="1883"/>
                  <a:pt x="12606" y="1884"/>
                  <a:pt x="12535" y="1886"/>
                </a:cubicBezTo>
                <a:cubicBezTo>
                  <a:pt x="11904" y="1905"/>
                  <a:pt x="11285" y="2010"/>
                  <a:pt x="10677" y="2173"/>
                </a:cubicBezTo>
                <a:cubicBezTo>
                  <a:pt x="10654" y="2179"/>
                  <a:pt x="10635" y="2181"/>
                  <a:pt x="10617" y="2181"/>
                </a:cubicBezTo>
                <a:cubicBezTo>
                  <a:pt x="10571" y="2181"/>
                  <a:pt x="10539" y="2161"/>
                  <a:pt x="10501" y="2119"/>
                </a:cubicBezTo>
                <a:cubicBezTo>
                  <a:pt x="10169" y="1760"/>
                  <a:pt x="9828" y="1409"/>
                  <a:pt x="9428" y="1123"/>
                </a:cubicBezTo>
                <a:cubicBezTo>
                  <a:pt x="8740" y="630"/>
                  <a:pt x="7974" y="331"/>
                  <a:pt x="7146" y="165"/>
                </a:cubicBezTo>
                <a:cubicBezTo>
                  <a:pt x="6554" y="47"/>
                  <a:pt x="5960" y="1"/>
                  <a:pt x="536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18"/>
          <p:cNvSpPr/>
          <p:nvPr/>
        </p:nvSpPr>
        <p:spPr>
          <a:xfrm rot="-2700000">
            <a:off x="-425117" y="-496679"/>
            <a:ext cx="1110876" cy="1332406"/>
          </a:xfrm>
          <a:custGeom>
            <a:avLst/>
            <a:gdLst/>
            <a:ahLst/>
            <a:cxnLst/>
            <a:rect l="l" t="t" r="r" b="b"/>
            <a:pathLst>
              <a:path w="8225" h="9866" extrusionOk="0">
                <a:moveTo>
                  <a:pt x="3637" y="1"/>
                </a:moveTo>
                <a:cubicBezTo>
                  <a:pt x="3586" y="656"/>
                  <a:pt x="3514" y="1308"/>
                  <a:pt x="3492" y="1961"/>
                </a:cubicBezTo>
                <a:cubicBezTo>
                  <a:pt x="3469" y="2611"/>
                  <a:pt x="3497" y="3264"/>
                  <a:pt x="3503" y="3909"/>
                </a:cubicBezTo>
                <a:cubicBezTo>
                  <a:pt x="3169" y="3215"/>
                  <a:pt x="2670" y="3017"/>
                  <a:pt x="2157" y="3017"/>
                </a:cubicBezTo>
                <a:cubicBezTo>
                  <a:pt x="1946" y="3017"/>
                  <a:pt x="1734" y="3050"/>
                  <a:pt x="1529" y="3096"/>
                </a:cubicBezTo>
                <a:cubicBezTo>
                  <a:pt x="1583" y="3267"/>
                  <a:pt x="1625" y="3448"/>
                  <a:pt x="1786" y="3547"/>
                </a:cubicBezTo>
                <a:cubicBezTo>
                  <a:pt x="1933" y="3640"/>
                  <a:pt x="2100" y="3700"/>
                  <a:pt x="2276" y="3783"/>
                </a:cubicBezTo>
                <a:cubicBezTo>
                  <a:pt x="2195" y="3864"/>
                  <a:pt x="2110" y="3892"/>
                  <a:pt x="2029" y="3892"/>
                </a:cubicBezTo>
                <a:cubicBezTo>
                  <a:pt x="1984" y="3892"/>
                  <a:pt x="1940" y="3884"/>
                  <a:pt x="1898" y="3871"/>
                </a:cubicBezTo>
                <a:cubicBezTo>
                  <a:pt x="1838" y="3854"/>
                  <a:pt x="1781" y="3846"/>
                  <a:pt x="1727" y="3846"/>
                </a:cubicBezTo>
                <a:cubicBezTo>
                  <a:pt x="1550" y="3846"/>
                  <a:pt x="1404" y="3933"/>
                  <a:pt x="1276" y="4066"/>
                </a:cubicBezTo>
                <a:cubicBezTo>
                  <a:pt x="1101" y="4248"/>
                  <a:pt x="944" y="4446"/>
                  <a:pt x="776" y="4634"/>
                </a:cubicBezTo>
                <a:cubicBezTo>
                  <a:pt x="624" y="4804"/>
                  <a:pt x="458" y="4942"/>
                  <a:pt x="243" y="4942"/>
                </a:cubicBezTo>
                <a:cubicBezTo>
                  <a:pt x="169" y="4942"/>
                  <a:pt x="89" y="4925"/>
                  <a:pt x="1" y="4889"/>
                </a:cubicBezTo>
                <a:lnTo>
                  <a:pt x="1" y="4889"/>
                </a:lnTo>
                <a:cubicBezTo>
                  <a:pt x="87" y="5024"/>
                  <a:pt x="270" y="5113"/>
                  <a:pt x="488" y="5138"/>
                </a:cubicBezTo>
                <a:cubicBezTo>
                  <a:pt x="553" y="5146"/>
                  <a:pt x="616" y="5149"/>
                  <a:pt x="679" y="5149"/>
                </a:cubicBezTo>
                <a:cubicBezTo>
                  <a:pt x="937" y="5149"/>
                  <a:pt x="1185" y="5090"/>
                  <a:pt x="1426" y="4994"/>
                </a:cubicBezTo>
                <a:cubicBezTo>
                  <a:pt x="1661" y="4902"/>
                  <a:pt x="1882" y="4773"/>
                  <a:pt x="2117" y="4681"/>
                </a:cubicBezTo>
                <a:cubicBezTo>
                  <a:pt x="2166" y="4662"/>
                  <a:pt x="2221" y="4658"/>
                  <a:pt x="2278" y="4658"/>
                </a:cubicBezTo>
                <a:cubicBezTo>
                  <a:pt x="2311" y="4658"/>
                  <a:pt x="2344" y="4659"/>
                  <a:pt x="2377" y="4659"/>
                </a:cubicBezTo>
                <a:cubicBezTo>
                  <a:pt x="2394" y="4659"/>
                  <a:pt x="2411" y="4659"/>
                  <a:pt x="2428" y="4658"/>
                </a:cubicBezTo>
                <a:lnTo>
                  <a:pt x="2428" y="4658"/>
                </a:lnTo>
                <a:cubicBezTo>
                  <a:pt x="2370" y="4751"/>
                  <a:pt x="2331" y="4871"/>
                  <a:pt x="2248" y="4933"/>
                </a:cubicBezTo>
                <a:cubicBezTo>
                  <a:pt x="2007" y="5116"/>
                  <a:pt x="1749" y="5274"/>
                  <a:pt x="1498" y="5444"/>
                </a:cubicBezTo>
                <a:cubicBezTo>
                  <a:pt x="911" y="5838"/>
                  <a:pt x="627" y="6427"/>
                  <a:pt x="473" y="7088"/>
                </a:cubicBezTo>
                <a:cubicBezTo>
                  <a:pt x="422" y="7310"/>
                  <a:pt x="417" y="7544"/>
                  <a:pt x="403" y="7772"/>
                </a:cubicBezTo>
                <a:cubicBezTo>
                  <a:pt x="389" y="7979"/>
                  <a:pt x="365" y="8177"/>
                  <a:pt x="172" y="8316"/>
                </a:cubicBezTo>
                <a:cubicBezTo>
                  <a:pt x="200" y="8313"/>
                  <a:pt x="232" y="8317"/>
                  <a:pt x="256" y="8306"/>
                </a:cubicBezTo>
                <a:cubicBezTo>
                  <a:pt x="739" y="8076"/>
                  <a:pt x="1215" y="7836"/>
                  <a:pt x="1600" y="7455"/>
                </a:cubicBezTo>
                <a:cubicBezTo>
                  <a:pt x="1787" y="7269"/>
                  <a:pt x="1911" y="7050"/>
                  <a:pt x="1959" y="6783"/>
                </a:cubicBezTo>
                <a:cubicBezTo>
                  <a:pt x="1972" y="6709"/>
                  <a:pt x="2042" y="6622"/>
                  <a:pt x="2111" y="6583"/>
                </a:cubicBezTo>
                <a:cubicBezTo>
                  <a:pt x="2246" y="6510"/>
                  <a:pt x="2326" y="6408"/>
                  <a:pt x="2367" y="6266"/>
                </a:cubicBezTo>
                <a:cubicBezTo>
                  <a:pt x="2415" y="6105"/>
                  <a:pt x="2454" y="5941"/>
                  <a:pt x="2515" y="5783"/>
                </a:cubicBezTo>
                <a:cubicBezTo>
                  <a:pt x="2548" y="5699"/>
                  <a:pt x="2607" y="5618"/>
                  <a:pt x="2673" y="5553"/>
                </a:cubicBezTo>
                <a:cubicBezTo>
                  <a:pt x="2690" y="5535"/>
                  <a:pt x="2725" y="5528"/>
                  <a:pt x="2759" y="5528"/>
                </a:cubicBezTo>
                <a:cubicBezTo>
                  <a:pt x="2783" y="5528"/>
                  <a:pt x="2807" y="5531"/>
                  <a:pt x="2826" y="5538"/>
                </a:cubicBezTo>
                <a:cubicBezTo>
                  <a:pt x="2848" y="5547"/>
                  <a:pt x="2865" y="5628"/>
                  <a:pt x="2854" y="5667"/>
                </a:cubicBezTo>
                <a:cubicBezTo>
                  <a:pt x="2794" y="5866"/>
                  <a:pt x="2736" y="6065"/>
                  <a:pt x="2657" y="6258"/>
                </a:cubicBezTo>
                <a:cubicBezTo>
                  <a:pt x="2347" y="7012"/>
                  <a:pt x="2378" y="7765"/>
                  <a:pt x="2636" y="8526"/>
                </a:cubicBezTo>
                <a:cubicBezTo>
                  <a:pt x="2790" y="8979"/>
                  <a:pt x="3039" y="9377"/>
                  <a:pt x="3308" y="9765"/>
                </a:cubicBezTo>
                <a:cubicBezTo>
                  <a:pt x="3329" y="9795"/>
                  <a:pt x="3360" y="9816"/>
                  <a:pt x="3411" y="9865"/>
                </a:cubicBezTo>
                <a:cubicBezTo>
                  <a:pt x="3399" y="9318"/>
                  <a:pt x="3668" y="8881"/>
                  <a:pt x="3833" y="8414"/>
                </a:cubicBezTo>
                <a:cubicBezTo>
                  <a:pt x="3935" y="8127"/>
                  <a:pt x="3928" y="7853"/>
                  <a:pt x="3864" y="7558"/>
                </a:cubicBezTo>
                <a:cubicBezTo>
                  <a:pt x="3769" y="7126"/>
                  <a:pt x="3710" y="6686"/>
                  <a:pt x="3652" y="6248"/>
                </a:cubicBezTo>
                <a:cubicBezTo>
                  <a:pt x="3638" y="6145"/>
                  <a:pt x="3685" y="6034"/>
                  <a:pt x="3710" y="5894"/>
                </a:cubicBezTo>
                <a:cubicBezTo>
                  <a:pt x="3900" y="6011"/>
                  <a:pt x="3901" y="6141"/>
                  <a:pt x="3902" y="6272"/>
                </a:cubicBezTo>
                <a:cubicBezTo>
                  <a:pt x="3906" y="6694"/>
                  <a:pt x="3920" y="7116"/>
                  <a:pt x="4129" y="7499"/>
                </a:cubicBezTo>
                <a:cubicBezTo>
                  <a:pt x="4291" y="7794"/>
                  <a:pt x="4443" y="8097"/>
                  <a:pt x="4635" y="8372"/>
                </a:cubicBezTo>
                <a:cubicBezTo>
                  <a:pt x="4739" y="8522"/>
                  <a:pt x="4900" y="8648"/>
                  <a:pt x="5062" y="8737"/>
                </a:cubicBezTo>
                <a:cubicBezTo>
                  <a:pt x="5380" y="8913"/>
                  <a:pt x="5420" y="8994"/>
                  <a:pt x="5248" y="9314"/>
                </a:cubicBezTo>
                <a:cubicBezTo>
                  <a:pt x="5241" y="9327"/>
                  <a:pt x="5241" y="9343"/>
                  <a:pt x="5237" y="9362"/>
                </a:cubicBezTo>
                <a:cubicBezTo>
                  <a:pt x="5489" y="9286"/>
                  <a:pt x="5607" y="9111"/>
                  <a:pt x="5551" y="8853"/>
                </a:cubicBezTo>
                <a:cubicBezTo>
                  <a:pt x="5510" y="8668"/>
                  <a:pt x="5447" y="8486"/>
                  <a:pt x="5372" y="8311"/>
                </a:cubicBezTo>
                <a:cubicBezTo>
                  <a:pt x="5255" y="8039"/>
                  <a:pt x="5207" y="7769"/>
                  <a:pt x="5289" y="7476"/>
                </a:cubicBezTo>
                <a:cubicBezTo>
                  <a:pt x="5452" y="6889"/>
                  <a:pt x="5201" y="6430"/>
                  <a:pt x="4822" y="6010"/>
                </a:cubicBezTo>
                <a:cubicBezTo>
                  <a:pt x="4734" y="5912"/>
                  <a:pt x="4664" y="5793"/>
                  <a:pt x="4609" y="5673"/>
                </a:cubicBezTo>
                <a:cubicBezTo>
                  <a:pt x="4588" y="5627"/>
                  <a:pt x="4629" y="5551"/>
                  <a:pt x="4642" y="5489"/>
                </a:cubicBezTo>
                <a:cubicBezTo>
                  <a:pt x="4699" y="5513"/>
                  <a:pt x="4780" y="5520"/>
                  <a:pt x="4810" y="5562"/>
                </a:cubicBezTo>
                <a:cubicBezTo>
                  <a:pt x="4946" y="5747"/>
                  <a:pt x="5097" y="5928"/>
                  <a:pt x="5185" y="6135"/>
                </a:cubicBezTo>
                <a:cubicBezTo>
                  <a:pt x="5403" y="6647"/>
                  <a:pt x="5703" y="7084"/>
                  <a:pt x="6203" y="7348"/>
                </a:cubicBezTo>
                <a:cubicBezTo>
                  <a:pt x="6584" y="7551"/>
                  <a:pt x="6975" y="7738"/>
                  <a:pt x="7371" y="7910"/>
                </a:cubicBezTo>
                <a:cubicBezTo>
                  <a:pt x="7512" y="7972"/>
                  <a:pt x="7680" y="7970"/>
                  <a:pt x="7836" y="7998"/>
                </a:cubicBezTo>
                <a:cubicBezTo>
                  <a:pt x="7843" y="7979"/>
                  <a:pt x="7850" y="7960"/>
                  <a:pt x="7857" y="7942"/>
                </a:cubicBezTo>
                <a:cubicBezTo>
                  <a:pt x="7781" y="7874"/>
                  <a:pt x="7704" y="7807"/>
                  <a:pt x="7629" y="7738"/>
                </a:cubicBezTo>
                <a:cubicBezTo>
                  <a:pt x="7460" y="7581"/>
                  <a:pt x="7355" y="7396"/>
                  <a:pt x="7313" y="7161"/>
                </a:cubicBezTo>
                <a:cubicBezTo>
                  <a:pt x="7210" y="6586"/>
                  <a:pt x="7004" y="6043"/>
                  <a:pt x="6530" y="5675"/>
                </a:cubicBezTo>
                <a:cubicBezTo>
                  <a:pt x="6192" y="5413"/>
                  <a:pt x="5796" y="5226"/>
                  <a:pt x="5428" y="5005"/>
                </a:cubicBezTo>
                <a:cubicBezTo>
                  <a:pt x="5356" y="4962"/>
                  <a:pt x="5280" y="4919"/>
                  <a:pt x="5225" y="4860"/>
                </a:cubicBezTo>
                <a:cubicBezTo>
                  <a:pt x="5153" y="4783"/>
                  <a:pt x="5179" y="4703"/>
                  <a:pt x="5283" y="4690"/>
                </a:cubicBezTo>
                <a:cubicBezTo>
                  <a:pt x="5311" y="4687"/>
                  <a:pt x="5341" y="4685"/>
                  <a:pt x="5371" y="4685"/>
                </a:cubicBezTo>
                <a:cubicBezTo>
                  <a:pt x="5436" y="4685"/>
                  <a:pt x="5503" y="4694"/>
                  <a:pt x="5558" y="4718"/>
                </a:cubicBezTo>
                <a:cubicBezTo>
                  <a:pt x="5806" y="4825"/>
                  <a:pt x="6051" y="4931"/>
                  <a:pt x="6326" y="4931"/>
                </a:cubicBezTo>
                <a:cubicBezTo>
                  <a:pt x="6344" y="4931"/>
                  <a:pt x="6363" y="4931"/>
                  <a:pt x="6382" y="4930"/>
                </a:cubicBezTo>
                <a:cubicBezTo>
                  <a:pt x="6385" y="4929"/>
                  <a:pt x="6388" y="4929"/>
                  <a:pt x="6391" y="4929"/>
                </a:cubicBezTo>
                <a:cubicBezTo>
                  <a:pt x="6436" y="4929"/>
                  <a:pt x="6488" y="4948"/>
                  <a:pt x="6524" y="4974"/>
                </a:cubicBezTo>
                <a:cubicBezTo>
                  <a:pt x="6849" y="5220"/>
                  <a:pt x="7224" y="5279"/>
                  <a:pt x="7618" y="5295"/>
                </a:cubicBezTo>
                <a:cubicBezTo>
                  <a:pt x="7813" y="5302"/>
                  <a:pt x="8005" y="5355"/>
                  <a:pt x="8224" y="5391"/>
                </a:cubicBezTo>
                <a:cubicBezTo>
                  <a:pt x="8030" y="5137"/>
                  <a:pt x="7833" y="4878"/>
                  <a:pt x="7634" y="4620"/>
                </a:cubicBezTo>
                <a:cubicBezTo>
                  <a:pt x="7589" y="4562"/>
                  <a:pt x="7534" y="4512"/>
                  <a:pt x="7497" y="4450"/>
                </a:cubicBezTo>
                <a:cubicBezTo>
                  <a:pt x="7365" y="4232"/>
                  <a:pt x="7180" y="4095"/>
                  <a:pt x="6930" y="4036"/>
                </a:cubicBezTo>
                <a:cubicBezTo>
                  <a:pt x="6816" y="4010"/>
                  <a:pt x="6701" y="3971"/>
                  <a:pt x="6599" y="3915"/>
                </a:cubicBezTo>
                <a:cubicBezTo>
                  <a:pt x="6382" y="3795"/>
                  <a:pt x="6158" y="3750"/>
                  <a:pt x="5929" y="3750"/>
                </a:cubicBezTo>
                <a:cubicBezTo>
                  <a:pt x="5789" y="3750"/>
                  <a:pt x="5647" y="3767"/>
                  <a:pt x="5503" y="3794"/>
                </a:cubicBezTo>
                <a:cubicBezTo>
                  <a:pt x="5373" y="3819"/>
                  <a:pt x="5240" y="3824"/>
                  <a:pt x="5078" y="3842"/>
                </a:cubicBezTo>
                <a:cubicBezTo>
                  <a:pt x="5151" y="3676"/>
                  <a:pt x="5249" y="3602"/>
                  <a:pt x="5389" y="3576"/>
                </a:cubicBezTo>
                <a:cubicBezTo>
                  <a:pt x="5681" y="3523"/>
                  <a:pt x="5978" y="3485"/>
                  <a:pt x="6263" y="3409"/>
                </a:cubicBezTo>
                <a:cubicBezTo>
                  <a:pt x="6408" y="3369"/>
                  <a:pt x="6537" y="3263"/>
                  <a:pt x="6666" y="3178"/>
                </a:cubicBezTo>
                <a:cubicBezTo>
                  <a:pt x="6831" y="3071"/>
                  <a:pt x="6989" y="2954"/>
                  <a:pt x="7152" y="2838"/>
                </a:cubicBezTo>
                <a:cubicBezTo>
                  <a:pt x="7018" y="2628"/>
                  <a:pt x="6376" y="2388"/>
                  <a:pt x="5952" y="2388"/>
                </a:cubicBezTo>
                <a:cubicBezTo>
                  <a:pt x="5943" y="2388"/>
                  <a:pt x="5935" y="2389"/>
                  <a:pt x="5927" y="2389"/>
                </a:cubicBezTo>
                <a:cubicBezTo>
                  <a:pt x="5422" y="2401"/>
                  <a:pt x="5101" y="2750"/>
                  <a:pt x="4710" y="3004"/>
                </a:cubicBezTo>
                <a:cubicBezTo>
                  <a:pt x="4741" y="2721"/>
                  <a:pt x="4980" y="2476"/>
                  <a:pt x="4807" y="2160"/>
                </a:cubicBezTo>
                <a:cubicBezTo>
                  <a:pt x="4784" y="2158"/>
                  <a:pt x="4762" y="2157"/>
                  <a:pt x="4740" y="2157"/>
                </a:cubicBezTo>
                <a:cubicBezTo>
                  <a:pt x="4506" y="2157"/>
                  <a:pt x="4290" y="2257"/>
                  <a:pt x="4123" y="2452"/>
                </a:cubicBezTo>
                <a:cubicBezTo>
                  <a:pt x="3826" y="2800"/>
                  <a:pt x="3678" y="3201"/>
                  <a:pt x="3753" y="3667"/>
                </a:cubicBezTo>
                <a:cubicBezTo>
                  <a:pt x="3766" y="3748"/>
                  <a:pt x="3762" y="3833"/>
                  <a:pt x="3731" y="3916"/>
                </a:cubicBezTo>
                <a:cubicBezTo>
                  <a:pt x="3580" y="2604"/>
                  <a:pt x="3545" y="1301"/>
                  <a:pt x="4049" y="16"/>
                </a:cubicBezTo>
                <a:cubicBezTo>
                  <a:pt x="3917" y="11"/>
                  <a:pt x="3798" y="7"/>
                  <a:pt x="363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0" name="Google Shape;230;p18"/>
          <p:cNvGrpSpPr/>
          <p:nvPr/>
        </p:nvGrpSpPr>
        <p:grpSpPr>
          <a:xfrm>
            <a:off x="380438" y="4225350"/>
            <a:ext cx="542775" cy="606000"/>
            <a:chOff x="-5387675" y="628925"/>
            <a:chExt cx="542775" cy="606000"/>
          </a:xfrm>
        </p:grpSpPr>
        <p:sp>
          <p:nvSpPr>
            <p:cNvPr id="231" name="Google Shape;231;p18"/>
            <p:cNvSpPr/>
            <p:nvPr/>
          </p:nvSpPr>
          <p:spPr>
            <a:xfrm>
              <a:off x="-5387675" y="802025"/>
              <a:ext cx="259800" cy="2598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18"/>
            <p:cNvSpPr/>
            <p:nvPr/>
          </p:nvSpPr>
          <p:spPr>
            <a:xfrm>
              <a:off x="-5018000" y="1061825"/>
              <a:ext cx="173100" cy="1731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18"/>
            <p:cNvSpPr/>
            <p:nvPr/>
          </p:nvSpPr>
          <p:spPr>
            <a:xfrm>
              <a:off x="-5018000" y="628925"/>
              <a:ext cx="173100" cy="173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4" name="Google Shape;234;p18"/>
          <p:cNvSpPr/>
          <p:nvPr/>
        </p:nvSpPr>
        <p:spPr>
          <a:xfrm rot="810215">
            <a:off x="7351768" y="313881"/>
            <a:ext cx="1669682" cy="1247280"/>
          </a:xfrm>
          <a:custGeom>
            <a:avLst/>
            <a:gdLst/>
            <a:ahLst/>
            <a:cxnLst/>
            <a:rect l="l" t="t" r="r" b="b"/>
            <a:pathLst>
              <a:path w="13155" h="9827" fill="none" extrusionOk="0">
                <a:moveTo>
                  <a:pt x="0" y="4153"/>
                </a:moveTo>
                <a:cubicBezTo>
                  <a:pt x="3170" y="1"/>
                  <a:pt x="11253" y="1752"/>
                  <a:pt x="10777" y="5789"/>
                </a:cubicBezTo>
                <a:cubicBezTo>
                  <a:pt x="10302" y="9827"/>
                  <a:pt x="2378" y="951"/>
                  <a:pt x="13155" y="317"/>
                </a:cubicBezTo>
              </a:path>
            </a:pathLst>
          </a:custGeom>
          <a:noFill/>
          <a:ln w="19050" cap="flat" cmpd="sng">
            <a:solidFill>
              <a:schemeClr val="accent1"/>
            </a:solidFill>
            <a:prstDash val="dash"/>
            <a:miter lim="87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2_1_1"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9"/>
          <p:cNvSpPr txBox="1">
            <a:spLocks noGrp="1"/>
          </p:cNvSpPr>
          <p:nvPr>
            <p:ph type="subTitle" idx="1"/>
          </p:nvPr>
        </p:nvSpPr>
        <p:spPr>
          <a:xfrm>
            <a:off x="706875" y="3238750"/>
            <a:ext cx="2410500" cy="68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19"/>
          <p:cNvSpPr txBox="1">
            <a:spLocks noGrp="1"/>
          </p:cNvSpPr>
          <p:nvPr>
            <p:ph type="subTitle" idx="2"/>
          </p:nvPr>
        </p:nvSpPr>
        <p:spPr>
          <a:xfrm>
            <a:off x="3363600" y="3238750"/>
            <a:ext cx="2410500" cy="68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19"/>
          <p:cNvSpPr txBox="1">
            <a:spLocks noGrp="1"/>
          </p:cNvSpPr>
          <p:nvPr>
            <p:ph type="subTitle" idx="3"/>
          </p:nvPr>
        </p:nvSpPr>
        <p:spPr>
          <a:xfrm>
            <a:off x="6020325" y="3238750"/>
            <a:ext cx="2410500" cy="68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39" name="Google Shape;239;p19"/>
          <p:cNvSpPr txBox="1">
            <a:spLocks noGrp="1"/>
          </p:cNvSpPr>
          <p:nvPr>
            <p:ph type="subTitle" idx="4"/>
          </p:nvPr>
        </p:nvSpPr>
        <p:spPr>
          <a:xfrm>
            <a:off x="706875" y="2804338"/>
            <a:ext cx="2410500" cy="43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 sz="2000">
                <a:solidFill>
                  <a:schemeClr val="lt2"/>
                </a:solidFill>
                <a:latin typeface="Calistoga"/>
                <a:ea typeface="Calistoga"/>
                <a:cs typeface="Calistoga"/>
                <a:sym typeface="Calistog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240" name="Google Shape;240;p19"/>
          <p:cNvSpPr txBox="1">
            <a:spLocks noGrp="1"/>
          </p:cNvSpPr>
          <p:nvPr>
            <p:ph type="subTitle" idx="5"/>
          </p:nvPr>
        </p:nvSpPr>
        <p:spPr>
          <a:xfrm>
            <a:off x="3363600" y="2804338"/>
            <a:ext cx="2410500" cy="43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 sz="2000">
                <a:solidFill>
                  <a:schemeClr val="lt2"/>
                </a:solidFill>
                <a:latin typeface="Calistoga"/>
                <a:ea typeface="Calistoga"/>
                <a:cs typeface="Calistoga"/>
                <a:sym typeface="Calistog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241" name="Google Shape;241;p19"/>
          <p:cNvSpPr txBox="1">
            <a:spLocks noGrp="1"/>
          </p:cNvSpPr>
          <p:nvPr>
            <p:ph type="subTitle" idx="6"/>
          </p:nvPr>
        </p:nvSpPr>
        <p:spPr>
          <a:xfrm>
            <a:off x="6020324" y="2804338"/>
            <a:ext cx="2410500" cy="43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 sz="2000">
                <a:solidFill>
                  <a:schemeClr val="lt2"/>
                </a:solidFill>
                <a:latin typeface="Calistoga"/>
                <a:ea typeface="Calistoga"/>
                <a:cs typeface="Calistoga"/>
                <a:sym typeface="Calistog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erriweather"/>
              <a:buNone/>
              <a:defRPr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242" name="Google Shape;242;p19"/>
          <p:cNvSpPr txBox="1">
            <a:spLocks noGrp="1"/>
          </p:cNvSpPr>
          <p:nvPr>
            <p:ph type="title"/>
          </p:nvPr>
        </p:nvSpPr>
        <p:spPr>
          <a:xfrm>
            <a:off x="713225" y="460651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19"/>
          <p:cNvSpPr/>
          <p:nvPr/>
        </p:nvSpPr>
        <p:spPr>
          <a:xfrm rot="-6299949" flipH="1">
            <a:off x="8270644" y="90538"/>
            <a:ext cx="1211203" cy="1051499"/>
          </a:xfrm>
          <a:custGeom>
            <a:avLst/>
            <a:gdLst/>
            <a:ahLst/>
            <a:cxnLst/>
            <a:rect l="l" t="t" r="r" b="b"/>
            <a:pathLst>
              <a:path w="10725" h="9311" extrusionOk="0">
                <a:moveTo>
                  <a:pt x="1" y="7667"/>
                </a:moveTo>
                <a:cubicBezTo>
                  <a:pt x="1167" y="7289"/>
                  <a:pt x="1480" y="5923"/>
                  <a:pt x="1448" y="4594"/>
                </a:cubicBezTo>
                <a:cubicBezTo>
                  <a:pt x="1436" y="4133"/>
                  <a:pt x="1441" y="2945"/>
                  <a:pt x="2018" y="2956"/>
                </a:cubicBezTo>
                <a:cubicBezTo>
                  <a:pt x="2245" y="2960"/>
                  <a:pt x="2283" y="3528"/>
                  <a:pt x="2282" y="3679"/>
                </a:cubicBezTo>
                <a:cubicBezTo>
                  <a:pt x="2277" y="4326"/>
                  <a:pt x="2008" y="4812"/>
                  <a:pt x="1917" y="5418"/>
                </a:cubicBezTo>
                <a:cubicBezTo>
                  <a:pt x="1882" y="5638"/>
                  <a:pt x="1809" y="6048"/>
                  <a:pt x="2128" y="5948"/>
                </a:cubicBezTo>
                <a:cubicBezTo>
                  <a:pt x="2464" y="5843"/>
                  <a:pt x="2605" y="5386"/>
                  <a:pt x="2722" y="5042"/>
                </a:cubicBezTo>
                <a:cubicBezTo>
                  <a:pt x="3013" y="4195"/>
                  <a:pt x="2993" y="3246"/>
                  <a:pt x="3407" y="2461"/>
                </a:cubicBezTo>
                <a:cubicBezTo>
                  <a:pt x="3547" y="2193"/>
                  <a:pt x="3711" y="1888"/>
                  <a:pt x="3944" y="1724"/>
                </a:cubicBezTo>
                <a:cubicBezTo>
                  <a:pt x="3983" y="1696"/>
                  <a:pt x="4160" y="1576"/>
                  <a:pt x="4211" y="1633"/>
                </a:cubicBezTo>
                <a:cubicBezTo>
                  <a:pt x="4389" y="1831"/>
                  <a:pt x="4341" y="2271"/>
                  <a:pt x="4306" y="2493"/>
                </a:cubicBezTo>
                <a:cubicBezTo>
                  <a:pt x="4194" y="3204"/>
                  <a:pt x="3840" y="3806"/>
                  <a:pt x="3517" y="4385"/>
                </a:cubicBezTo>
                <a:cubicBezTo>
                  <a:pt x="3438" y="4525"/>
                  <a:pt x="2974" y="5129"/>
                  <a:pt x="3307" y="5170"/>
                </a:cubicBezTo>
                <a:cubicBezTo>
                  <a:pt x="3785" y="5229"/>
                  <a:pt x="4146" y="4779"/>
                  <a:pt x="4396" y="4383"/>
                </a:cubicBezTo>
                <a:cubicBezTo>
                  <a:pt x="4973" y="3469"/>
                  <a:pt x="5212" y="2252"/>
                  <a:pt x="5699" y="1255"/>
                </a:cubicBezTo>
                <a:cubicBezTo>
                  <a:pt x="5880" y="885"/>
                  <a:pt x="6057" y="462"/>
                  <a:pt x="6349" y="198"/>
                </a:cubicBezTo>
                <a:cubicBezTo>
                  <a:pt x="6412" y="141"/>
                  <a:pt x="6617" y="1"/>
                  <a:pt x="6709" y="74"/>
                </a:cubicBezTo>
                <a:cubicBezTo>
                  <a:pt x="6913" y="238"/>
                  <a:pt x="6799" y="733"/>
                  <a:pt x="6755" y="924"/>
                </a:cubicBezTo>
                <a:cubicBezTo>
                  <a:pt x="6570" y="1697"/>
                  <a:pt x="6074" y="2260"/>
                  <a:pt x="5754" y="2935"/>
                </a:cubicBezTo>
                <a:cubicBezTo>
                  <a:pt x="5669" y="3114"/>
                  <a:pt x="5292" y="3694"/>
                  <a:pt x="5593" y="3870"/>
                </a:cubicBezTo>
                <a:cubicBezTo>
                  <a:pt x="5992" y="4102"/>
                  <a:pt x="6473" y="3741"/>
                  <a:pt x="6771" y="3521"/>
                </a:cubicBezTo>
                <a:cubicBezTo>
                  <a:pt x="7594" y="2909"/>
                  <a:pt x="8324" y="2088"/>
                  <a:pt x="9097" y="1394"/>
                </a:cubicBezTo>
                <a:cubicBezTo>
                  <a:pt x="9411" y="1112"/>
                  <a:pt x="10104" y="541"/>
                  <a:pt x="10563" y="966"/>
                </a:cubicBezTo>
                <a:cubicBezTo>
                  <a:pt x="10725" y="1114"/>
                  <a:pt x="10637" y="1412"/>
                  <a:pt x="10569" y="1568"/>
                </a:cubicBezTo>
                <a:cubicBezTo>
                  <a:pt x="10382" y="1997"/>
                  <a:pt x="9969" y="2298"/>
                  <a:pt x="9645" y="2566"/>
                </a:cubicBezTo>
                <a:cubicBezTo>
                  <a:pt x="8619" y="3419"/>
                  <a:pt x="7482" y="3872"/>
                  <a:pt x="6254" y="4243"/>
                </a:cubicBezTo>
                <a:cubicBezTo>
                  <a:pt x="5845" y="4367"/>
                  <a:pt x="5438" y="4496"/>
                  <a:pt x="5053" y="4691"/>
                </a:cubicBezTo>
                <a:cubicBezTo>
                  <a:pt x="4971" y="4732"/>
                  <a:pt x="4713" y="4803"/>
                  <a:pt x="4660" y="4915"/>
                </a:cubicBezTo>
                <a:cubicBezTo>
                  <a:pt x="4649" y="4939"/>
                  <a:pt x="4790" y="5071"/>
                  <a:pt x="4799" y="5079"/>
                </a:cubicBezTo>
                <a:cubicBezTo>
                  <a:pt x="4985" y="5250"/>
                  <a:pt x="5215" y="5304"/>
                  <a:pt x="5433" y="5329"/>
                </a:cubicBezTo>
                <a:cubicBezTo>
                  <a:pt x="6093" y="5405"/>
                  <a:pt x="6732" y="5193"/>
                  <a:pt x="7391" y="5248"/>
                </a:cubicBezTo>
                <a:cubicBezTo>
                  <a:pt x="7609" y="5265"/>
                  <a:pt x="8006" y="5360"/>
                  <a:pt x="8015" y="5715"/>
                </a:cubicBezTo>
                <a:cubicBezTo>
                  <a:pt x="8028" y="6231"/>
                  <a:pt x="7479" y="6529"/>
                  <a:pt x="7134" y="6640"/>
                </a:cubicBezTo>
                <a:cubicBezTo>
                  <a:pt x="6150" y="6955"/>
                  <a:pt x="5198" y="6300"/>
                  <a:pt x="4211" y="6103"/>
                </a:cubicBezTo>
                <a:cubicBezTo>
                  <a:pt x="3869" y="6035"/>
                  <a:pt x="3519" y="6029"/>
                  <a:pt x="3188" y="6099"/>
                </a:cubicBezTo>
                <a:cubicBezTo>
                  <a:pt x="3159" y="6105"/>
                  <a:pt x="2874" y="6157"/>
                  <a:pt x="2880" y="6219"/>
                </a:cubicBezTo>
                <a:cubicBezTo>
                  <a:pt x="2899" y="6452"/>
                  <a:pt x="3238" y="6638"/>
                  <a:pt x="3388" y="6715"/>
                </a:cubicBezTo>
                <a:cubicBezTo>
                  <a:pt x="3942" y="7004"/>
                  <a:pt x="4566" y="7022"/>
                  <a:pt x="5139" y="7217"/>
                </a:cubicBezTo>
                <a:cubicBezTo>
                  <a:pt x="5257" y="7256"/>
                  <a:pt x="5750" y="7362"/>
                  <a:pt x="5794" y="7575"/>
                </a:cubicBezTo>
                <a:cubicBezTo>
                  <a:pt x="5904" y="8111"/>
                  <a:pt x="5200" y="8189"/>
                  <a:pt x="4906" y="8173"/>
                </a:cubicBezTo>
                <a:cubicBezTo>
                  <a:pt x="4139" y="8133"/>
                  <a:pt x="3577" y="7731"/>
                  <a:pt x="2925" y="7224"/>
                </a:cubicBezTo>
                <a:cubicBezTo>
                  <a:pt x="2701" y="7051"/>
                  <a:pt x="2228" y="6622"/>
                  <a:pt x="1962" y="6831"/>
                </a:cubicBezTo>
                <a:cubicBezTo>
                  <a:pt x="1854" y="6916"/>
                  <a:pt x="2282" y="7361"/>
                  <a:pt x="2309" y="7388"/>
                </a:cubicBezTo>
                <a:cubicBezTo>
                  <a:pt x="2722" y="7786"/>
                  <a:pt x="3204" y="8063"/>
                  <a:pt x="3610" y="8476"/>
                </a:cubicBezTo>
                <a:cubicBezTo>
                  <a:pt x="3701" y="8568"/>
                  <a:pt x="3987" y="8820"/>
                  <a:pt x="3886" y="8992"/>
                </a:cubicBezTo>
                <a:cubicBezTo>
                  <a:pt x="3698" y="9310"/>
                  <a:pt x="3172" y="9002"/>
                  <a:pt x="2950" y="8841"/>
                </a:cubicBezTo>
                <a:cubicBezTo>
                  <a:pt x="2255" y="8335"/>
                  <a:pt x="1719" y="7441"/>
                  <a:pt x="866" y="7563"/>
                </a:cubicBezTo>
                <a:close/>
              </a:path>
            </a:pathLst>
          </a:custGeom>
          <a:solidFill>
            <a:srgbClr val="0A5A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19"/>
          <p:cNvSpPr/>
          <p:nvPr/>
        </p:nvSpPr>
        <p:spPr>
          <a:xfrm rot="6543377" flipH="1">
            <a:off x="7695793" y="92329"/>
            <a:ext cx="1230176" cy="685092"/>
          </a:xfrm>
          <a:custGeom>
            <a:avLst/>
            <a:gdLst/>
            <a:ahLst/>
            <a:cxnLst/>
            <a:rect l="l" t="t" r="r" b="b"/>
            <a:pathLst>
              <a:path w="14180" h="7897" extrusionOk="0">
                <a:moveTo>
                  <a:pt x="7801" y="3343"/>
                </a:moveTo>
                <a:cubicBezTo>
                  <a:pt x="7806" y="3352"/>
                  <a:pt x="7810" y="3363"/>
                  <a:pt x="7815" y="3373"/>
                </a:cubicBezTo>
                <a:cubicBezTo>
                  <a:pt x="7696" y="3466"/>
                  <a:pt x="7576" y="3557"/>
                  <a:pt x="7457" y="3650"/>
                </a:cubicBezTo>
                <a:cubicBezTo>
                  <a:pt x="7450" y="3642"/>
                  <a:pt x="7444" y="3634"/>
                  <a:pt x="7438" y="3626"/>
                </a:cubicBezTo>
                <a:cubicBezTo>
                  <a:pt x="7560" y="3532"/>
                  <a:pt x="7680" y="3437"/>
                  <a:pt x="7801" y="3343"/>
                </a:cubicBezTo>
                <a:close/>
                <a:moveTo>
                  <a:pt x="5760" y="0"/>
                </a:moveTo>
                <a:lnTo>
                  <a:pt x="5760" y="0"/>
                </a:lnTo>
                <a:cubicBezTo>
                  <a:pt x="6219" y="293"/>
                  <a:pt x="6675" y="577"/>
                  <a:pt x="7060" y="956"/>
                </a:cubicBezTo>
                <a:cubicBezTo>
                  <a:pt x="7254" y="1147"/>
                  <a:pt x="7416" y="1370"/>
                  <a:pt x="7595" y="1578"/>
                </a:cubicBezTo>
                <a:cubicBezTo>
                  <a:pt x="7922" y="1960"/>
                  <a:pt x="8343" y="2215"/>
                  <a:pt x="8782" y="2442"/>
                </a:cubicBezTo>
                <a:cubicBezTo>
                  <a:pt x="8934" y="2520"/>
                  <a:pt x="9089" y="2590"/>
                  <a:pt x="9244" y="2663"/>
                </a:cubicBezTo>
                <a:cubicBezTo>
                  <a:pt x="8725" y="2629"/>
                  <a:pt x="8255" y="2463"/>
                  <a:pt x="7820" y="2188"/>
                </a:cubicBezTo>
                <a:cubicBezTo>
                  <a:pt x="7465" y="1964"/>
                  <a:pt x="7207" y="1642"/>
                  <a:pt x="6918" y="1349"/>
                </a:cubicBezTo>
                <a:cubicBezTo>
                  <a:pt x="6570" y="997"/>
                  <a:pt x="6211" y="659"/>
                  <a:pt x="5773" y="419"/>
                </a:cubicBezTo>
                <a:cubicBezTo>
                  <a:pt x="5538" y="291"/>
                  <a:pt x="5295" y="184"/>
                  <a:pt x="4998" y="124"/>
                </a:cubicBezTo>
                <a:lnTo>
                  <a:pt x="4998" y="124"/>
                </a:lnTo>
                <a:cubicBezTo>
                  <a:pt x="5035" y="158"/>
                  <a:pt x="5046" y="171"/>
                  <a:pt x="5059" y="179"/>
                </a:cubicBezTo>
                <a:cubicBezTo>
                  <a:pt x="5736" y="618"/>
                  <a:pt x="6289" y="1181"/>
                  <a:pt x="6785" y="1816"/>
                </a:cubicBezTo>
                <a:cubicBezTo>
                  <a:pt x="7237" y="2396"/>
                  <a:pt x="7850" y="2737"/>
                  <a:pt x="8589" y="2830"/>
                </a:cubicBezTo>
                <a:cubicBezTo>
                  <a:pt x="8635" y="2835"/>
                  <a:pt x="8681" y="2844"/>
                  <a:pt x="8756" y="2855"/>
                </a:cubicBezTo>
                <a:cubicBezTo>
                  <a:pt x="8528" y="2939"/>
                  <a:pt x="8444" y="2991"/>
                  <a:pt x="8361" y="2991"/>
                </a:cubicBezTo>
                <a:cubicBezTo>
                  <a:pt x="8285" y="2991"/>
                  <a:pt x="8210" y="2948"/>
                  <a:pt x="8028" y="2848"/>
                </a:cubicBezTo>
                <a:cubicBezTo>
                  <a:pt x="7680" y="2658"/>
                  <a:pt x="7354" y="2421"/>
                  <a:pt x="7046" y="2169"/>
                </a:cubicBezTo>
                <a:cubicBezTo>
                  <a:pt x="6605" y="1809"/>
                  <a:pt x="6191" y="1416"/>
                  <a:pt x="5764" y="1038"/>
                </a:cubicBezTo>
                <a:cubicBezTo>
                  <a:pt x="5365" y="685"/>
                  <a:pt x="4922" y="415"/>
                  <a:pt x="4391" y="318"/>
                </a:cubicBezTo>
                <a:cubicBezTo>
                  <a:pt x="4245" y="292"/>
                  <a:pt x="4094" y="290"/>
                  <a:pt x="3946" y="277"/>
                </a:cubicBezTo>
                <a:cubicBezTo>
                  <a:pt x="3944" y="288"/>
                  <a:pt x="3942" y="299"/>
                  <a:pt x="3941" y="310"/>
                </a:cubicBezTo>
                <a:cubicBezTo>
                  <a:pt x="4594" y="541"/>
                  <a:pt x="5126" y="953"/>
                  <a:pt x="5575" y="1461"/>
                </a:cubicBezTo>
                <a:cubicBezTo>
                  <a:pt x="5924" y="1857"/>
                  <a:pt x="6336" y="2150"/>
                  <a:pt x="6791" y="2394"/>
                </a:cubicBezTo>
                <a:cubicBezTo>
                  <a:pt x="7216" y="2624"/>
                  <a:pt x="7646" y="2845"/>
                  <a:pt x="8091" y="3078"/>
                </a:cubicBezTo>
                <a:cubicBezTo>
                  <a:pt x="8043" y="3068"/>
                  <a:pt x="8012" y="3064"/>
                  <a:pt x="7982" y="3054"/>
                </a:cubicBezTo>
                <a:cubicBezTo>
                  <a:pt x="7751" y="2977"/>
                  <a:pt x="7518" y="2904"/>
                  <a:pt x="7289" y="2819"/>
                </a:cubicBezTo>
                <a:cubicBezTo>
                  <a:pt x="6660" y="2585"/>
                  <a:pt x="6041" y="2324"/>
                  <a:pt x="5509" y="1912"/>
                </a:cubicBezTo>
                <a:cubicBezTo>
                  <a:pt x="5004" y="1523"/>
                  <a:pt x="4449" y="1269"/>
                  <a:pt x="3831" y="1138"/>
                </a:cubicBezTo>
                <a:cubicBezTo>
                  <a:pt x="3445" y="1056"/>
                  <a:pt x="3056" y="1007"/>
                  <a:pt x="2628" y="1007"/>
                </a:cubicBezTo>
                <a:cubicBezTo>
                  <a:pt x="2673" y="1030"/>
                  <a:pt x="2688" y="1038"/>
                  <a:pt x="2702" y="1045"/>
                </a:cubicBezTo>
                <a:cubicBezTo>
                  <a:pt x="3573" y="1438"/>
                  <a:pt x="4450" y="1816"/>
                  <a:pt x="5311" y="2230"/>
                </a:cubicBezTo>
                <a:cubicBezTo>
                  <a:pt x="5888" y="2507"/>
                  <a:pt x="6478" y="2745"/>
                  <a:pt x="7085" y="2945"/>
                </a:cubicBezTo>
                <a:cubicBezTo>
                  <a:pt x="7318" y="3021"/>
                  <a:pt x="7553" y="3089"/>
                  <a:pt x="7788" y="3161"/>
                </a:cubicBezTo>
                <a:cubicBezTo>
                  <a:pt x="7787" y="3172"/>
                  <a:pt x="7786" y="3182"/>
                  <a:pt x="7785" y="3193"/>
                </a:cubicBezTo>
                <a:cubicBezTo>
                  <a:pt x="7752" y="3194"/>
                  <a:pt x="7717" y="3199"/>
                  <a:pt x="7684" y="3199"/>
                </a:cubicBezTo>
                <a:cubicBezTo>
                  <a:pt x="7669" y="3199"/>
                  <a:pt x="7655" y="3198"/>
                  <a:pt x="7641" y="3195"/>
                </a:cubicBezTo>
                <a:cubicBezTo>
                  <a:pt x="6745" y="2998"/>
                  <a:pt x="5854" y="2786"/>
                  <a:pt x="4982" y="2499"/>
                </a:cubicBezTo>
                <a:cubicBezTo>
                  <a:pt x="4149" y="2226"/>
                  <a:pt x="3308" y="1992"/>
                  <a:pt x="2426" y="1954"/>
                </a:cubicBezTo>
                <a:cubicBezTo>
                  <a:pt x="2350" y="1951"/>
                  <a:pt x="2276" y="1950"/>
                  <a:pt x="2201" y="1950"/>
                </a:cubicBezTo>
                <a:cubicBezTo>
                  <a:pt x="1877" y="1950"/>
                  <a:pt x="1554" y="1981"/>
                  <a:pt x="1221" y="2060"/>
                </a:cubicBezTo>
                <a:cubicBezTo>
                  <a:pt x="1257" y="2087"/>
                  <a:pt x="1275" y="2104"/>
                  <a:pt x="1296" y="2114"/>
                </a:cubicBezTo>
                <a:cubicBezTo>
                  <a:pt x="2047" y="2483"/>
                  <a:pt x="2831" y="2752"/>
                  <a:pt x="3664" y="2856"/>
                </a:cubicBezTo>
                <a:cubicBezTo>
                  <a:pt x="4566" y="2970"/>
                  <a:pt x="5468" y="3075"/>
                  <a:pt x="6370" y="3190"/>
                </a:cubicBezTo>
                <a:cubicBezTo>
                  <a:pt x="6649" y="3226"/>
                  <a:pt x="6925" y="3278"/>
                  <a:pt x="7202" y="3323"/>
                </a:cubicBezTo>
                <a:cubicBezTo>
                  <a:pt x="7202" y="3339"/>
                  <a:pt x="7202" y="3357"/>
                  <a:pt x="7202" y="3373"/>
                </a:cubicBezTo>
                <a:cubicBezTo>
                  <a:pt x="7121" y="3376"/>
                  <a:pt x="7039" y="3388"/>
                  <a:pt x="6959" y="3388"/>
                </a:cubicBezTo>
                <a:cubicBezTo>
                  <a:pt x="6926" y="3388"/>
                  <a:pt x="6894" y="3386"/>
                  <a:pt x="6862" y="3380"/>
                </a:cubicBezTo>
                <a:cubicBezTo>
                  <a:pt x="6397" y="3299"/>
                  <a:pt x="5937" y="3197"/>
                  <a:pt x="5473" y="3117"/>
                </a:cubicBezTo>
                <a:cubicBezTo>
                  <a:pt x="4811" y="3004"/>
                  <a:pt x="4146" y="2933"/>
                  <a:pt x="3480" y="2933"/>
                </a:cubicBezTo>
                <a:cubicBezTo>
                  <a:pt x="3132" y="2933"/>
                  <a:pt x="2785" y="2952"/>
                  <a:pt x="2436" y="2995"/>
                </a:cubicBezTo>
                <a:cubicBezTo>
                  <a:pt x="1818" y="3071"/>
                  <a:pt x="1201" y="3154"/>
                  <a:pt x="585" y="3234"/>
                </a:cubicBezTo>
                <a:cubicBezTo>
                  <a:pt x="571" y="3236"/>
                  <a:pt x="559" y="3246"/>
                  <a:pt x="532" y="3258"/>
                </a:cubicBezTo>
                <a:cubicBezTo>
                  <a:pt x="576" y="3281"/>
                  <a:pt x="605" y="3300"/>
                  <a:pt x="637" y="3311"/>
                </a:cubicBezTo>
                <a:cubicBezTo>
                  <a:pt x="1180" y="3500"/>
                  <a:pt x="1736" y="3613"/>
                  <a:pt x="2310" y="3613"/>
                </a:cubicBezTo>
                <a:cubicBezTo>
                  <a:pt x="2363" y="3613"/>
                  <a:pt x="2415" y="3612"/>
                  <a:pt x="2467" y="3610"/>
                </a:cubicBezTo>
                <a:cubicBezTo>
                  <a:pt x="3231" y="3582"/>
                  <a:pt x="3993" y="3543"/>
                  <a:pt x="4757" y="3518"/>
                </a:cubicBezTo>
                <a:cubicBezTo>
                  <a:pt x="4892" y="3513"/>
                  <a:pt x="5027" y="3512"/>
                  <a:pt x="5162" y="3512"/>
                </a:cubicBezTo>
                <a:cubicBezTo>
                  <a:pt x="5380" y="3512"/>
                  <a:pt x="5598" y="3516"/>
                  <a:pt x="5817" y="3516"/>
                </a:cubicBezTo>
                <a:cubicBezTo>
                  <a:pt x="5778" y="3550"/>
                  <a:pt x="5738" y="3557"/>
                  <a:pt x="5699" y="3562"/>
                </a:cubicBezTo>
                <a:cubicBezTo>
                  <a:pt x="5282" y="3619"/>
                  <a:pt x="4860" y="3649"/>
                  <a:pt x="4450" y="3739"/>
                </a:cubicBezTo>
                <a:cubicBezTo>
                  <a:pt x="3861" y="3869"/>
                  <a:pt x="3280" y="4041"/>
                  <a:pt x="2696" y="4197"/>
                </a:cubicBezTo>
                <a:cubicBezTo>
                  <a:pt x="1863" y="4418"/>
                  <a:pt x="1030" y="4641"/>
                  <a:pt x="197" y="4865"/>
                </a:cubicBezTo>
                <a:cubicBezTo>
                  <a:pt x="131" y="4883"/>
                  <a:pt x="66" y="4908"/>
                  <a:pt x="1" y="4930"/>
                </a:cubicBezTo>
                <a:cubicBezTo>
                  <a:pt x="4" y="4941"/>
                  <a:pt x="8" y="4954"/>
                  <a:pt x="11" y="4965"/>
                </a:cubicBezTo>
                <a:cubicBezTo>
                  <a:pt x="1970" y="4963"/>
                  <a:pt x="3904" y="4797"/>
                  <a:pt x="5764" y="4106"/>
                </a:cubicBezTo>
                <a:lnTo>
                  <a:pt x="5764" y="4106"/>
                </a:lnTo>
                <a:cubicBezTo>
                  <a:pt x="5750" y="4139"/>
                  <a:pt x="5733" y="4158"/>
                  <a:pt x="5711" y="4169"/>
                </a:cubicBezTo>
                <a:cubicBezTo>
                  <a:pt x="5191" y="4421"/>
                  <a:pt x="4687" y="4719"/>
                  <a:pt x="4146" y="4911"/>
                </a:cubicBezTo>
                <a:cubicBezTo>
                  <a:pt x="3386" y="5181"/>
                  <a:pt x="2613" y="5414"/>
                  <a:pt x="1875" y="5739"/>
                </a:cubicBezTo>
                <a:cubicBezTo>
                  <a:pt x="1586" y="5866"/>
                  <a:pt x="1300" y="5995"/>
                  <a:pt x="1012" y="6123"/>
                </a:cubicBezTo>
                <a:cubicBezTo>
                  <a:pt x="1015" y="6137"/>
                  <a:pt x="1019" y="6152"/>
                  <a:pt x="1022" y="6166"/>
                </a:cubicBezTo>
                <a:cubicBezTo>
                  <a:pt x="1387" y="6124"/>
                  <a:pt x="1754" y="6093"/>
                  <a:pt x="2116" y="6037"/>
                </a:cubicBezTo>
                <a:cubicBezTo>
                  <a:pt x="2894" y="5918"/>
                  <a:pt x="3647" y="5715"/>
                  <a:pt x="4319" y="5290"/>
                </a:cubicBezTo>
                <a:cubicBezTo>
                  <a:pt x="5067" y="4816"/>
                  <a:pt x="5802" y="4319"/>
                  <a:pt x="6551" y="3847"/>
                </a:cubicBezTo>
                <a:cubicBezTo>
                  <a:pt x="6745" y="3725"/>
                  <a:pt x="6973" y="3657"/>
                  <a:pt x="7185" y="3564"/>
                </a:cubicBezTo>
                <a:cubicBezTo>
                  <a:pt x="7190" y="3576"/>
                  <a:pt x="7196" y="3587"/>
                  <a:pt x="7202" y="3599"/>
                </a:cubicBezTo>
                <a:cubicBezTo>
                  <a:pt x="7069" y="3727"/>
                  <a:pt x="6937" y="3855"/>
                  <a:pt x="6803" y="3982"/>
                </a:cubicBezTo>
                <a:cubicBezTo>
                  <a:pt x="6322" y="4435"/>
                  <a:pt x="5824" y="4864"/>
                  <a:pt x="5253" y="5206"/>
                </a:cubicBezTo>
                <a:cubicBezTo>
                  <a:pt x="4437" y="5695"/>
                  <a:pt x="3629" y="6195"/>
                  <a:pt x="2818" y="6694"/>
                </a:cubicBezTo>
                <a:cubicBezTo>
                  <a:pt x="2665" y="6788"/>
                  <a:pt x="2519" y="6896"/>
                  <a:pt x="2370" y="6998"/>
                </a:cubicBezTo>
                <a:cubicBezTo>
                  <a:pt x="3679" y="6804"/>
                  <a:pt x="4897" y="6427"/>
                  <a:pt x="5782" y="5357"/>
                </a:cubicBezTo>
                <a:lnTo>
                  <a:pt x="5782" y="5357"/>
                </a:lnTo>
                <a:cubicBezTo>
                  <a:pt x="5285" y="6129"/>
                  <a:pt x="4669" y="6793"/>
                  <a:pt x="4047" y="7461"/>
                </a:cubicBezTo>
                <a:cubicBezTo>
                  <a:pt x="4277" y="7368"/>
                  <a:pt x="4502" y="7265"/>
                  <a:pt x="4713" y="7142"/>
                </a:cubicBezTo>
                <a:cubicBezTo>
                  <a:pt x="5374" y="6757"/>
                  <a:pt x="5838" y="6179"/>
                  <a:pt x="6234" y="5545"/>
                </a:cubicBezTo>
                <a:cubicBezTo>
                  <a:pt x="6609" y="4946"/>
                  <a:pt x="7017" y="4376"/>
                  <a:pt x="7519" y="3877"/>
                </a:cubicBezTo>
                <a:cubicBezTo>
                  <a:pt x="7669" y="3727"/>
                  <a:pt x="7822" y="3580"/>
                  <a:pt x="7974" y="3432"/>
                </a:cubicBezTo>
                <a:lnTo>
                  <a:pt x="7974" y="3432"/>
                </a:lnTo>
                <a:cubicBezTo>
                  <a:pt x="7980" y="3461"/>
                  <a:pt x="7970" y="3474"/>
                  <a:pt x="7959" y="3487"/>
                </a:cubicBezTo>
                <a:cubicBezTo>
                  <a:pt x="7921" y="3528"/>
                  <a:pt x="7884" y="3569"/>
                  <a:pt x="7846" y="3611"/>
                </a:cubicBezTo>
                <a:cubicBezTo>
                  <a:pt x="7365" y="4156"/>
                  <a:pt x="6906" y="4721"/>
                  <a:pt x="6603" y="5387"/>
                </a:cubicBezTo>
                <a:cubicBezTo>
                  <a:pt x="6202" y="6267"/>
                  <a:pt x="5685" y="7072"/>
                  <a:pt x="5087" y="7827"/>
                </a:cubicBezTo>
                <a:cubicBezTo>
                  <a:pt x="5079" y="7838"/>
                  <a:pt x="5076" y="7852"/>
                  <a:pt x="5070" y="7864"/>
                </a:cubicBezTo>
                <a:cubicBezTo>
                  <a:pt x="5079" y="7875"/>
                  <a:pt x="5089" y="7886"/>
                  <a:pt x="5097" y="7897"/>
                </a:cubicBezTo>
                <a:cubicBezTo>
                  <a:pt x="5379" y="7728"/>
                  <a:pt x="5672" y="7575"/>
                  <a:pt x="5942" y="7389"/>
                </a:cubicBezTo>
                <a:cubicBezTo>
                  <a:pt x="6475" y="7020"/>
                  <a:pt x="6915" y="6559"/>
                  <a:pt x="7118" y="5932"/>
                </a:cubicBezTo>
                <a:cubicBezTo>
                  <a:pt x="7431" y="4958"/>
                  <a:pt x="7875" y="4049"/>
                  <a:pt x="8417" y="3185"/>
                </a:cubicBezTo>
                <a:cubicBezTo>
                  <a:pt x="8433" y="3160"/>
                  <a:pt x="8450" y="3129"/>
                  <a:pt x="8475" y="3120"/>
                </a:cubicBezTo>
                <a:cubicBezTo>
                  <a:pt x="8648" y="3054"/>
                  <a:pt x="8825" y="2993"/>
                  <a:pt x="9024" y="2922"/>
                </a:cubicBezTo>
                <a:lnTo>
                  <a:pt x="9024" y="2922"/>
                </a:lnTo>
                <a:cubicBezTo>
                  <a:pt x="8838" y="3256"/>
                  <a:pt x="8647" y="3554"/>
                  <a:pt x="8501" y="3872"/>
                </a:cubicBezTo>
                <a:cubicBezTo>
                  <a:pt x="8204" y="4522"/>
                  <a:pt x="7933" y="5184"/>
                  <a:pt x="7649" y="5840"/>
                </a:cubicBezTo>
                <a:cubicBezTo>
                  <a:pt x="7426" y="6355"/>
                  <a:pt x="7154" y="6840"/>
                  <a:pt x="6746" y="7235"/>
                </a:cubicBezTo>
                <a:cubicBezTo>
                  <a:pt x="6659" y="7320"/>
                  <a:pt x="6567" y="7400"/>
                  <a:pt x="6477" y="7483"/>
                </a:cubicBezTo>
                <a:cubicBezTo>
                  <a:pt x="6484" y="7484"/>
                  <a:pt x="6491" y="7485"/>
                  <a:pt x="6498" y="7485"/>
                </a:cubicBezTo>
                <a:cubicBezTo>
                  <a:pt x="6525" y="7485"/>
                  <a:pt x="6547" y="7476"/>
                  <a:pt x="6567" y="7465"/>
                </a:cubicBezTo>
                <a:cubicBezTo>
                  <a:pt x="6955" y="7251"/>
                  <a:pt x="7316" y="6998"/>
                  <a:pt x="7636" y="6691"/>
                </a:cubicBezTo>
                <a:cubicBezTo>
                  <a:pt x="7965" y="6378"/>
                  <a:pt x="8217" y="6017"/>
                  <a:pt x="8328" y="5567"/>
                </a:cubicBezTo>
                <a:cubicBezTo>
                  <a:pt x="8418" y="5206"/>
                  <a:pt x="8512" y="4845"/>
                  <a:pt x="8614" y="4486"/>
                </a:cubicBezTo>
                <a:cubicBezTo>
                  <a:pt x="8753" y="3995"/>
                  <a:pt x="8902" y="3506"/>
                  <a:pt x="9171" y="3067"/>
                </a:cubicBezTo>
                <a:cubicBezTo>
                  <a:pt x="9233" y="2964"/>
                  <a:pt x="9321" y="2876"/>
                  <a:pt x="9396" y="2781"/>
                </a:cubicBezTo>
                <a:cubicBezTo>
                  <a:pt x="9406" y="2790"/>
                  <a:pt x="9417" y="2799"/>
                  <a:pt x="9427" y="2807"/>
                </a:cubicBezTo>
                <a:cubicBezTo>
                  <a:pt x="9328" y="3070"/>
                  <a:pt x="9220" y="3330"/>
                  <a:pt x="9129" y="3597"/>
                </a:cubicBezTo>
                <a:cubicBezTo>
                  <a:pt x="8973" y="4056"/>
                  <a:pt x="8826" y="4520"/>
                  <a:pt x="8840" y="5013"/>
                </a:cubicBezTo>
                <a:cubicBezTo>
                  <a:pt x="8846" y="5263"/>
                  <a:pt x="8799" y="5498"/>
                  <a:pt x="8705" y="5727"/>
                </a:cubicBezTo>
                <a:cubicBezTo>
                  <a:pt x="8517" y="6180"/>
                  <a:pt x="8241" y="6577"/>
                  <a:pt x="7932" y="6952"/>
                </a:cubicBezTo>
                <a:cubicBezTo>
                  <a:pt x="7906" y="6984"/>
                  <a:pt x="7882" y="7015"/>
                  <a:pt x="7842" y="7065"/>
                </a:cubicBezTo>
                <a:cubicBezTo>
                  <a:pt x="7884" y="7055"/>
                  <a:pt x="7900" y="7054"/>
                  <a:pt x="7915" y="7047"/>
                </a:cubicBezTo>
                <a:cubicBezTo>
                  <a:pt x="7993" y="7012"/>
                  <a:pt x="8072" y="6979"/>
                  <a:pt x="8147" y="6938"/>
                </a:cubicBezTo>
                <a:cubicBezTo>
                  <a:pt x="8654" y="6663"/>
                  <a:pt x="9051" y="6283"/>
                  <a:pt x="9161" y="5697"/>
                </a:cubicBezTo>
                <a:cubicBezTo>
                  <a:pt x="9223" y="5363"/>
                  <a:pt x="9237" y="5015"/>
                  <a:pt x="9232" y="4673"/>
                </a:cubicBezTo>
                <a:cubicBezTo>
                  <a:pt x="9223" y="4028"/>
                  <a:pt x="9304" y="3408"/>
                  <a:pt x="9599" y="2825"/>
                </a:cubicBezTo>
                <a:cubicBezTo>
                  <a:pt x="9639" y="2746"/>
                  <a:pt x="9681" y="2696"/>
                  <a:pt x="9769" y="2669"/>
                </a:cubicBezTo>
                <a:cubicBezTo>
                  <a:pt x="10352" y="2495"/>
                  <a:pt x="10940" y="2336"/>
                  <a:pt x="11513" y="2132"/>
                </a:cubicBezTo>
                <a:cubicBezTo>
                  <a:pt x="12110" y="1919"/>
                  <a:pt x="12696" y="1672"/>
                  <a:pt x="13277" y="1417"/>
                </a:cubicBezTo>
                <a:cubicBezTo>
                  <a:pt x="13553" y="1296"/>
                  <a:pt x="13806" y="1122"/>
                  <a:pt x="14066" y="967"/>
                </a:cubicBezTo>
                <a:cubicBezTo>
                  <a:pt x="14112" y="940"/>
                  <a:pt x="14142" y="885"/>
                  <a:pt x="14180" y="843"/>
                </a:cubicBezTo>
                <a:cubicBezTo>
                  <a:pt x="14173" y="832"/>
                  <a:pt x="14166" y="822"/>
                  <a:pt x="14160" y="811"/>
                </a:cubicBezTo>
                <a:cubicBezTo>
                  <a:pt x="14101" y="814"/>
                  <a:pt x="14041" y="809"/>
                  <a:pt x="13986" y="824"/>
                </a:cubicBezTo>
                <a:cubicBezTo>
                  <a:pt x="13829" y="865"/>
                  <a:pt x="13668" y="901"/>
                  <a:pt x="13519" y="963"/>
                </a:cubicBezTo>
                <a:cubicBezTo>
                  <a:pt x="12763" y="1279"/>
                  <a:pt x="12014" y="1607"/>
                  <a:pt x="11257" y="1919"/>
                </a:cubicBezTo>
                <a:cubicBezTo>
                  <a:pt x="10730" y="2136"/>
                  <a:pt x="10196" y="2335"/>
                  <a:pt x="9662" y="2537"/>
                </a:cubicBezTo>
                <a:cubicBezTo>
                  <a:pt x="9648" y="2542"/>
                  <a:pt x="9632" y="2544"/>
                  <a:pt x="9615" y="2544"/>
                </a:cubicBezTo>
                <a:cubicBezTo>
                  <a:pt x="9582" y="2544"/>
                  <a:pt x="9547" y="2536"/>
                  <a:pt x="9523" y="2521"/>
                </a:cubicBezTo>
                <a:cubicBezTo>
                  <a:pt x="9326" y="2400"/>
                  <a:pt x="9131" y="2274"/>
                  <a:pt x="8940" y="2143"/>
                </a:cubicBezTo>
                <a:cubicBezTo>
                  <a:pt x="8534" y="1863"/>
                  <a:pt x="8138" y="1566"/>
                  <a:pt x="7804" y="1200"/>
                </a:cubicBezTo>
                <a:cubicBezTo>
                  <a:pt x="7389" y="744"/>
                  <a:pt x="6902" y="397"/>
                  <a:pt x="6326" y="178"/>
                </a:cubicBezTo>
                <a:cubicBezTo>
                  <a:pt x="6142" y="109"/>
                  <a:pt x="5949" y="60"/>
                  <a:pt x="576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</a:t>
            </a:r>
            <a:endParaRPr/>
          </a:p>
        </p:txBody>
      </p:sp>
      <p:grpSp>
        <p:nvGrpSpPr>
          <p:cNvPr id="245" name="Google Shape;245;p19"/>
          <p:cNvGrpSpPr/>
          <p:nvPr/>
        </p:nvGrpSpPr>
        <p:grpSpPr>
          <a:xfrm>
            <a:off x="348963" y="4269000"/>
            <a:ext cx="542775" cy="606000"/>
            <a:chOff x="-5511662" y="4602825"/>
            <a:chExt cx="542775" cy="606000"/>
          </a:xfrm>
        </p:grpSpPr>
        <p:sp>
          <p:nvSpPr>
            <p:cNvPr id="246" name="Google Shape;246;p19"/>
            <p:cNvSpPr/>
            <p:nvPr/>
          </p:nvSpPr>
          <p:spPr>
            <a:xfrm>
              <a:off x="-5511662" y="4775925"/>
              <a:ext cx="259800" cy="2598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9"/>
            <p:cNvSpPr/>
            <p:nvPr/>
          </p:nvSpPr>
          <p:spPr>
            <a:xfrm>
              <a:off x="-5141987" y="5035725"/>
              <a:ext cx="173100" cy="1731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9"/>
            <p:cNvSpPr/>
            <p:nvPr/>
          </p:nvSpPr>
          <p:spPr>
            <a:xfrm>
              <a:off x="-5141987" y="4602825"/>
              <a:ext cx="173100" cy="173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oogle Shape;45;p4"/>
          <p:cNvGrpSpPr/>
          <p:nvPr/>
        </p:nvGrpSpPr>
        <p:grpSpPr>
          <a:xfrm>
            <a:off x="8205113" y="4225350"/>
            <a:ext cx="542775" cy="606000"/>
            <a:chOff x="2437000" y="628925"/>
            <a:chExt cx="542775" cy="606000"/>
          </a:xfrm>
        </p:grpSpPr>
        <p:sp>
          <p:nvSpPr>
            <p:cNvPr id="46" name="Google Shape;46;p4"/>
            <p:cNvSpPr/>
            <p:nvPr/>
          </p:nvSpPr>
          <p:spPr>
            <a:xfrm>
              <a:off x="2437000" y="802025"/>
              <a:ext cx="259800" cy="259800"/>
            </a:xfrm>
            <a:prstGeom prst="ellipse">
              <a:avLst/>
            </a:prstGeom>
            <a:solidFill>
              <a:srgbClr val="007A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4"/>
            <p:cNvSpPr/>
            <p:nvPr/>
          </p:nvSpPr>
          <p:spPr>
            <a:xfrm>
              <a:off x="2806675" y="1061825"/>
              <a:ext cx="173100" cy="173100"/>
            </a:xfrm>
            <a:prstGeom prst="ellipse">
              <a:avLst/>
            </a:prstGeom>
            <a:solidFill>
              <a:srgbClr val="FFC8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4"/>
            <p:cNvSpPr/>
            <p:nvPr/>
          </p:nvSpPr>
          <p:spPr>
            <a:xfrm>
              <a:off x="2806675" y="628925"/>
              <a:ext cx="173100" cy="173100"/>
            </a:xfrm>
            <a:prstGeom prst="ellipse">
              <a:avLst/>
            </a:prstGeom>
            <a:solidFill>
              <a:srgbClr val="529B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Google Shape;49;p4"/>
          <p:cNvSpPr/>
          <p:nvPr/>
        </p:nvSpPr>
        <p:spPr>
          <a:xfrm rot="-2388290">
            <a:off x="-382514" y="4448592"/>
            <a:ext cx="1253697" cy="694409"/>
          </a:xfrm>
          <a:custGeom>
            <a:avLst/>
            <a:gdLst/>
            <a:ahLst/>
            <a:cxnLst/>
            <a:rect l="l" t="t" r="r" b="b"/>
            <a:pathLst>
              <a:path w="12535" h="6943" extrusionOk="0">
                <a:moveTo>
                  <a:pt x="1" y="3790"/>
                </a:moveTo>
                <a:cubicBezTo>
                  <a:pt x="1211" y="3987"/>
                  <a:pt x="2114" y="2915"/>
                  <a:pt x="2693" y="1720"/>
                </a:cubicBezTo>
                <a:cubicBezTo>
                  <a:pt x="2894" y="1304"/>
                  <a:pt x="3442" y="250"/>
                  <a:pt x="3950" y="524"/>
                </a:cubicBezTo>
                <a:cubicBezTo>
                  <a:pt x="4150" y="631"/>
                  <a:pt x="3924" y="1154"/>
                  <a:pt x="3854" y="1289"/>
                </a:cubicBezTo>
                <a:cubicBezTo>
                  <a:pt x="3554" y="1860"/>
                  <a:pt x="3093" y="2170"/>
                  <a:pt x="2733" y="2666"/>
                </a:cubicBezTo>
                <a:cubicBezTo>
                  <a:pt x="2603" y="2846"/>
                  <a:pt x="2350" y="3178"/>
                  <a:pt x="2679" y="3235"/>
                </a:cubicBezTo>
                <a:cubicBezTo>
                  <a:pt x="3026" y="3295"/>
                  <a:pt x="3360" y="2954"/>
                  <a:pt x="3622" y="2701"/>
                </a:cubicBezTo>
                <a:cubicBezTo>
                  <a:pt x="4268" y="2080"/>
                  <a:pt x="4684" y="1229"/>
                  <a:pt x="5412" y="718"/>
                </a:cubicBezTo>
                <a:cubicBezTo>
                  <a:pt x="5659" y="546"/>
                  <a:pt x="5944" y="348"/>
                  <a:pt x="6226" y="310"/>
                </a:cubicBezTo>
                <a:cubicBezTo>
                  <a:pt x="6274" y="303"/>
                  <a:pt x="6486" y="277"/>
                  <a:pt x="6506" y="351"/>
                </a:cubicBezTo>
                <a:cubicBezTo>
                  <a:pt x="6574" y="608"/>
                  <a:pt x="6329" y="979"/>
                  <a:pt x="6197" y="1159"/>
                </a:cubicBezTo>
                <a:cubicBezTo>
                  <a:pt x="5771" y="1741"/>
                  <a:pt x="5181" y="2114"/>
                  <a:pt x="4628" y="2480"/>
                </a:cubicBezTo>
                <a:cubicBezTo>
                  <a:pt x="4496" y="2569"/>
                  <a:pt x="3805" y="2893"/>
                  <a:pt x="4083" y="3082"/>
                </a:cubicBezTo>
                <a:cubicBezTo>
                  <a:pt x="4481" y="3354"/>
                  <a:pt x="5008" y="3119"/>
                  <a:pt x="5412" y="2881"/>
                </a:cubicBezTo>
                <a:cubicBezTo>
                  <a:pt x="6343" y="2333"/>
                  <a:pt x="7112" y="1359"/>
                  <a:pt x="8001" y="696"/>
                </a:cubicBezTo>
                <a:cubicBezTo>
                  <a:pt x="8332" y="449"/>
                  <a:pt x="8682" y="154"/>
                  <a:pt x="9062" y="54"/>
                </a:cubicBezTo>
                <a:cubicBezTo>
                  <a:pt x="9145" y="32"/>
                  <a:pt x="9391" y="1"/>
                  <a:pt x="9439" y="109"/>
                </a:cubicBezTo>
                <a:cubicBezTo>
                  <a:pt x="9547" y="347"/>
                  <a:pt x="9219" y="736"/>
                  <a:pt x="9091" y="884"/>
                </a:cubicBezTo>
                <a:cubicBezTo>
                  <a:pt x="8574" y="1488"/>
                  <a:pt x="7876" y="1761"/>
                  <a:pt x="7282" y="2215"/>
                </a:cubicBezTo>
                <a:cubicBezTo>
                  <a:pt x="7124" y="2335"/>
                  <a:pt x="6524" y="2679"/>
                  <a:pt x="6712" y="2973"/>
                </a:cubicBezTo>
                <a:cubicBezTo>
                  <a:pt x="6959" y="3361"/>
                  <a:pt x="7552" y="3261"/>
                  <a:pt x="7918" y="3201"/>
                </a:cubicBezTo>
                <a:cubicBezTo>
                  <a:pt x="8930" y="3034"/>
                  <a:pt x="9955" y="2638"/>
                  <a:pt x="10960" y="2374"/>
                </a:cubicBezTo>
                <a:cubicBezTo>
                  <a:pt x="11367" y="2267"/>
                  <a:pt x="12244" y="2077"/>
                  <a:pt x="12460" y="2665"/>
                </a:cubicBezTo>
                <a:cubicBezTo>
                  <a:pt x="12535" y="2871"/>
                  <a:pt x="12321" y="3095"/>
                  <a:pt x="12189" y="3203"/>
                </a:cubicBezTo>
                <a:cubicBezTo>
                  <a:pt x="11827" y="3499"/>
                  <a:pt x="11321" y="3577"/>
                  <a:pt x="10911" y="3668"/>
                </a:cubicBezTo>
                <a:cubicBezTo>
                  <a:pt x="9607" y="3957"/>
                  <a:pt x="8389" y="3839"/>
                  <a:pt x="7128" y="3607"/>
                </a:cubicBezTo>
                <a:cubicBezTo>
                  <a:pt x="6707" y="3530"/>
                  <a:pt x="6287" y="3458"/>
                  <a:pt x="5855" y="3455"/>
                </a:cubicBezTo>
                <a:cubicBezTo>
                  <a:pt x="5764" y="3454"/>
                  <a:pt x="5501" y="3400"/>
                  <a:pt x="5403" y="3475"/>
                </a:cubicBezTo>
                <a:cubicBezTo>
                  <a:pt x="5382" y="3491"/>
                  <a:pt x="5447" y="3673"/>
                  <a:pt x="5451" y="3684"/>
                </a:cubicBezTo>
                <a:cubicBezTo>
                  <a:pt x="5538" y="3922"/>
                  <a:pt x="5718" y="4075"/>
                  <a:pt x="5901" y="4197"/>
                </a:cubicBezTo>
                <a:cubicBezTo>
                  <a:pt x="6452" y="4566"/>
                  <a:pt x="7118" y="4670"/>
                  <a:pt x="7679" y="5020"/>
                </a:cubicBezTo>
                <a:cubicBezTo>
                  <a:pt x="7865" y="5136"/>
                  <a:pt x="8174" y="5402"/>
                  <a:pt x="8020" y="5721"/>
                </a:cubicBezTo>
                <a:cubicBezTo>
                  <a:pt x="7795" y="6186"/>
                  <a:pt x="7171" y="6201"/>
                  <a:pt x="6814" y="6141"/>
                </a:cubicBezTo>
                <a:cubicBezTo>
                  <a:pt x="5795" y="5970"/>
                  <a:pt x="5248" y="4952"/>
                  <a:pt x="4460" y="4326"/>
                </a:cubicBezTo>
                <a:cubicBezTo>
                  <a:pt x="4187" y="4109"/>
                  <a:pt x="3878" y="3944"/>
                  <a:pt x="3552" y="3854"/>
                </a:cubicBezTo>
                <a:cubicBezTo>
                  <a:pt x="3524" y="3846"/>
                  <a:pt x="3246" y="3762"/>
                  <a:pt x="3224" y="3819"/>
                </a:cubicBezTo>
                <a:cubicBezTo>
                  <a:pt x="3134" y="4035"/>
                  <a:pt x="3350" y="4356"/>
                  <a:pt x="3448" y="4494"/>
                </a:cubicBezTo>
                <a:cubicBezTo>
                  <a:pt x="3809" y="5004"/>
                  <a:pt x="4355" y="5305"/>
                  <a:pt x="4776" y="5741"/>
                </a:cubicBezTo>
                <a:cubicBezTo>
                  <a:pt x="4862" y="5830"/>
                  <a:pt x="5252" y="6150"/>
                  <a:pt x="5194" y="6359"/>
                </a:cubicBezTo>
                <a:cubicBezTo>
                  <a:pt x="5047" y="6885"/>
                  <a:pt x="4385" y="6634"/>
                  <a:pt x="4131" y="6485"/>
                </a:cubicBezTo>
                <a:cubicBezTo>
                  <a:pt x="3466" y="6098"/>
                  <a:pt x="3152" y="5483"/>
                  <a:pt x="2804" y="4735"/>
                </a:cubicBezTo>
                <a:cubicBezTo>
                  <a:pt x="2684" y="4479"/>
                  <a:pt x="2460" y="3879"/>
                  <a:pt x="2127" y="3944"/>
                </a:cubicBezTo>
                <a:cubicBezTo>
                  <a:pt x="1993" y="3970"/>
                  <a:pt x="2169" y="4562"/>
                  <a:pt x="2181" y="4598"/>
                </a:cubicBezTo>
                <a:cubicBezTo>
                  <a:pt x="2366" y="5141"/>
                  <a:pt x="2668" y="5608"/>
                  <a:pt x="2840" y="6161"/>
                </a:cubicBezTo>
                <a:cubicBezTo>
                  <a:pt x="2879" y="6285"/>
                  <a:pt x="3018" y="6640"/>
                  <a:pt x="2850" y="6746"/>
                </a:cubicBezTo>
                <a:cubicBezTo>
                  <a:pt x="2536" y="6943"/>
                  <a:pt x="2210" y="6429"/>
                  <a:pt x="2087" y="6183"/>
                </a:cubicBezTo>
                <a:cubicBezTo>
                  <a:pt x="1700" y="5415"/>
                  <a:pt x="1632" y="4375"/>
                  <a:pt x="818" y="4094"/>
                </a:cubicBezTo>
                <a:close/>
              </a:path>
            </a:pathLst>
          </a:custGeom>
          <a:solidFill>
            <a:srgbClr val="FFC8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4"/>
          <p:cNvSpPr/>
          <p:nvPr/>
        </p:nvSpPr>
        <p:spPr>
          <a:xfrm>
            <a:off x="7515150" y="115332"/>
            <a:ext cx="1628857" cy="1037149"/>
          </a:xfrm>
          <a:custGeom>
            <a:avLst/>
            <a:gdLst/>
            <a:ahLst/>
            <a:cxnLst/>
            <a:rect l="l" t="t" r="r" b="b"/>
            <a:pathLst>
              <a:path w="14978" h="9537" fill="none" extrusionOk="0">
                <a:moveTo>
                  <a:pt x="14977" y="9536"/>
                </a:moveTo>
                <a:cubicBezTo>
                  <a:pt x="5112" y="9536"/>
                  <a:pt x="4977" y="4780"/>
                  <a:pt x="6538" y="4359"/>
                </a:cubicBezTo>
                <a:cubicBezTo>
                  <a:pt x="8598" y="3804"/>
                  <a:pt x="11294" y="7251"/>
                  <a:pt x="5647" y="6894"/>
                </a:cubicBezTo>
                <a:cubicBezTo>
                  <a:pt x="1" y="6538"/>
                  <a:pt x="1" y="0"/>
                  <a:pt x="1" y="0"/>
                </a:cubicBezTo>
              </a:path>
            </a:pathLst>
          </a:custGeom>
          <a:noFill/>
          <a:ln w="19050" cap="flat" cmpd="sng">
            <a:solidFill>
              <a:srgbClr val="529BAB"/>
            </a:solidFill>
            <a:prstDash val="dash"/>
            <a:miter lim="87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4"/>
          <p:cNvSpPr/>
          <p:nvPr/>
        </p:nvSpPr>
        <p:spPr>
          <a:xfrm rot="-8100000">
            <a:off x="-146640" y="3348458"/>
            <a:ext cx="885412" cy="1011301"/>
          </a:xfrm>
          <a:custGeom>
            <a:avLst/>
            <a:gdLst/>
            <a:ahLst/>
            <a:cxnLst/>
            <a:rect l="l" t="t" r="r" b="b"/>
            <a:pathLst>
              <a:path w="9101" h="10395" extrusionOk="0">
                <a:moveTo>
                  <a:pt x="3485" y="845"/>
                </a:moveTo>
                <a:lnTo>
                  <a:pt x="3485" y="845"/>
                </a:lnTo>
                <a:cubicBezTo>
                  <a:pt x="4180" y="996"/>
                  <a:pt x="4605" y="1500"/>
                  <a:pt x="4530" y="2229"/>
                </a:cubicBezTo>
                <a:cubicBezTo>
                  <a:pt x="4495" y="2187"/>
                  <a:pt x="4464" y="2165"/>
                  <a:pt x="4454" y="2135"/>
                </a:cubicBezTo>
                <a:cubicBezTo>
                  <a:pt x="4338" y="1767"/>
                  <a:pt x="4048" y="1529"/>
                  <a:pt x="3798" y="1262"/>
                </a:cubicBezTo>
                <a:cubicBezTo>
                  <a:pt x="3701" y="1157"/>
                  <a:pt x="3606" y="1051"/>
                  <a:pt x="3515" y="942"/>
                </a:cubicBezTo>
                <a:cubicBezTo>
                  <a:pt x="3498" y="922"/>
                  <a:pt x="3497" y="889"/>
                  <a:pt x="3485" y="845"/>
                </a:cubicBezTo>
                <a:close/>
                <a:moveTo>
                  <a:pt x="7494" y="2957"/>
                </a:moveTo>
                <a:cubicBezTo>
                  <a:pt x="7496" y="2957"/>
                  <a:pt x="7498" y="2957"/>
                  <a:pt x="7500" y="2957"/>
                </a:cubicBezTo>
                <a:cubicBezTo>
                  <a:pt x="7535" y="2957"/>
                  <a:pt x="7569" y="2980"/>
                  <a:pt x="7603" y="2993"/>
                </a:cubicBezTo>
                <a:cubicBezTo>
                  <a:pt x="7589" y="3027"/>
                  <a:pt x="7583" y="3071"/>
                  <a:pt x="7558" y="3095"/>
                </a:cubicBezTo>
                <a:cubicBezTo>
                  <a:pt x="7329" y="3313"/>
                  <a:pt x="7074" y="3472"/>
                  <a:pt x="6757" y="3472"/>
                </a:cubicBezTo>
                <a:cubicBezTo>
                  <a:pt x="6716" y="3472"/>
                  <a:pt x="6675" y="3469"/>
                  <a:pt x="6632" y="3464"/>
                </a:cubicBezTo>
                <a:cubicBezTo>
                  <a:pt x="6573" y="3456"/>
                  <a:pt x="6520" y="3412"/>
                  <a:pt x="6464" y="3385"/>
                </a:cubicBezTo>
                <a:cubicBezTo>
                  <a:pt x="6500" y="3335"/>
                  <a:pt x="6525" y="3271"/>
                  <a:pt x="6572" y="3236"/>
                </a:cubicBezTo>
                <a:cubicBezTo>
                  <a:pt x="6794" y="3074"/>
                  <a:pt x="7053" y="3010"/>
                  <a:pt x="7321" y="2974"/>
                </a:cubicBezTo>
                <a:cubicBezTo>
                  <a:pt x="7379" y="2968"/>
                  <a:pt x="7437" y="2957"/>
                  <a:pt x="7494" y="2957"/>
                </a:cubicBezTo>
                <a:close/>
                <a:moveTo>
                  <a:pt x="1110" y="3824"/>
                </a:moveTo>
                <a:cubicBezTo>
                  <a:pt x="1364" y="3824"/>
                  <a:pt x="1645" y="3928"/>
                  <a:pt x="1788" y="4093"/>
                </a:cubicBezTo>
                <a:cubicBezTo>
                  <a:pt x="1856" y="4173"/>
                  <a:pt x="1830" y="4235"/>
                  <a:pt x="1744" y="4265"/>
                </a:cubicBezTo>
                <a:cubicBezTo>
                  <a:pt x="1614" y="4308"/>
                  <a:pt x="1478" y="4337"/>
                  <a:pt x="1293" y="4386"/>
                </a:cubicBezTo>
                <a:cubicBezTo>
                  <a:pt x="1159" y="4366"/>
                  <a:pt x="974" y="4361"/>
                  <a:pt x="807" y="4304"/>
                </a:cubicBezTo>
                <a:cubicBezTo>
                  <a:pt x="718" y="4273"/>
                  <a:pt x="659" y="4152"/>
                  <a:pt x="586" y="4072"/>
                </a:cubicBezTo>
                <a:cubicBezTo>
                  <a:pt x="658" y="4010"/>
                  <a:pt x="721" y="3929"/>
                  <a:pt x="803" y="3888"/>
                </a:cubicBezTo>
                <a:cubicBezTo>
                  <a:pt x="890" y="3844"/>
                  <a:pt x="997" y="3824"/>
                  <a:pt x="1110" y="3824"/>
                </a:cubicBezTo>
                <a:close/>
                <a:moveTo>
                  <a:pt x="3791" y="3603"/>
                </a:moveTo>
                <a:cubicBezTo>
                  <a:pt x="3810" y="3603"/>
                  <a:pt x="3832" y="3612"/>
                  <a:pt x="3854" y="3629"/>
                </a:cubicBezTo>
                <a:cubicBezTo>
                  <a:pt x="4065" y="3790"/>
                  <a:pt x="4252" y="3977"/>
                  <a:pt x="4343" y="4234"/>
                </a:cubicBezTo>
                <a:cubicBezTo>
                  <a:pt x="4376" y="4327"/>
                  <a:pt x="4390" y="4431"/>
                  <a:pt x="4280" y="4499"/>
                </a:cubicBezTo>
                <a:cubicBezTo>
                  <a:pt x="4238" y="4526"/>
                  <a:pt x="4190" y="4540"/>
                  <a:pt x="4142" y="4540"/>
                </a:cubicBezTo>
                <a:cubicBezTo>
                  <a:pt x="4074" y="4540"/>
                  <a:pt x="4005" y="4513"/>
                  <a:pt x="3946" y="4460"/>
                </a:cubicBezTo>
                <a:cubicBezTo>
                  <a:pt x="3811" y="4339"/>
                  <a:pt x="3761" y="4173"/>
                  <a:pt x="3724" y="4003"/>
                </a:cubicBezTo>
                <a:cubicBezTo>
                  <a:pt x="3719" y="3977"/>
                  <a:pt x="3719" y="3951"/>
                  <a:pt x="3715" y="3926"/>
                </a:cubicBezTo>
                <a:lnTo>
                  <a:pt x="3706" y="3926"/>
                </a:lnTo>
                <a:cubicBezTo>
                  <a:pt x="3709" y="3848"/>
                  <a:pt x="3708" y="3770"/>
                  <a:pt x="3716" y="3694"/>
                </a:cubicBezTo>
                <a:cubicBezTo>
                  <a:pt x="3723" y="3635"/>
                  <a:pt x="3753" y="3603"/>
                  <a:pt x="3791" y="3603"/>
                </a:cubicBezTo>
                <a:close/>
                <a:moveTo>
                  <a:pt x="5280" y="4472"/>
                </a:moveTo>
                <a:cubicBezTo>
                  <a:pt x="5644" y="4499"/>
                  <a:pt x="5993" y="4593"/>
                  <a:pt x="6329" y="4735"/>
                </a:cubicBezTo>
                <a:cubicBezTo>
                  <a:pt x="6338" y="4740"/>
                  <a:pt x="6342" y="4756"/>
                  <a:pt x="6368" y="4797"/>
                </a:cubicBezTo>
                <a:cubicBezTo>
                  <a:pt x="6258" y="4828"/>
                  <a:pt x="6166" y="4867"/>
                  <a:pt x="6071" y="4878"/>
                </a:cubicBezTo>
                <a:cubicBezTo>
                  <a:pt x="5876" y="4898"/>
                  <a:pt x="5678" y="4920"/>
                  <a:pt x="5482" y="4920"/>
                </a:cubicBezTo>
                <a:cubicBezTo>
                  <a:pt x="5456" y="4920"/>
                  <a:pt x="5431" y="4919"/>
                  <a:pt x="5405" y="4919"/>
                </a:cubicBezTo>
                <a:cubicBezTo>
                  <a:pt x="5250" y="4914"/>
                  <a:pt x="5168" y="4788"/>
                  <a:pt x="5138" y="4641"/>
                </a:cubicBezTo>
                <a:cubicBezTo>
                  <a:pt x="5119" y="4547"/>
                  <a:pt x="5158" y="4490"/>
                  <a:pt x="5254" y="4475"/>
                </a:cubicBezTo>
                <a:cubicBezTo>
                  <a:pt x="5263" y="4474"/>
                  <a:pt x="5271" y="4472"/>
                  <a:pt x="5280" y="4472"/>
                </a:cubicBezTo>
                <a:close/>
                <a:moveTo>
                  <a:pt x="3013" y="4642"/>
                </a:moveTo>
                <a:cubicBezTo>
                  <a:pt x="3026" y="4642"/>
                  <a:pt x="3037" y="4644"/>
                  <a:pt x="3048" y="4649"/>
                </a:cubicBezTo>
                <a:cubicBezTo>
                  <a:pt x="3270" y="4754"/>
                  <a:pt x="3496" y="4857"/>
                  <a:pt x="3708" y="4981"/>
                </a:cubicBezTo>
                <a:cubicBezTo>
                  <a:pt x="3793" y="5030"/>
                  <a:pt x="3846" y="5134"/>
                  <a:pt x="3914" y="5214"/>
                </a:cubicBezTo>
                <a:cubicBezTo>
                  <a:pt x="3903" y="5339"/>
                  <a:pt x="3864" y="5402"/>
                  <a:pt x="3785" y="5402"/>
                </a:cubicBezTo>
                <a:cubicBezTo>
                  <a:pt x="3763" y="5402"/>
                  <a:pt x="3738" y="5397"/>
                  <a:pt x="3710" y="5387"/>
                </a:cubicBezTo>
                <a:cubicBezTo>
                  <a:pt x="3378" y="5277"/>
                  <a:pt x="3126" y="5061"/>
                  <a:pt x="2951" y="4757"/>
                </a:cubicBezTo>
                <a:cubicBezTo>
                  <a:pt x="2934" y="4728"/>
                  <a:pt x="2942" y="4685"/>
                  <a:pt x="2939" y="4649"/>
                </a:cubicBezTo>
                <a:cubicBezTo>
                  <a:pt x="2963" y="4648"/>
                  <a:pt x="2989" y="4642"/>
                  <a:pt x="3013" y="4642"/>
                </a:cubicBezTo>
                <a:close/>
                <a:moveTo>
                  <a:pt x="5129" y="5466"/>
                </a:moveTo>
                <a:cubicBezTo>
                  <a:pt x="5169" y="5466"/>
                  <a:pt x="5216" y="5478"/>
                  <a:pt x="5248" y="5496"/>
                </a:cubicBezTo>
                <a:cubicBezTo>
                  <a:pt x="5395" y="5580"/>
                  <a:pt x="5498" y="5710"/>
                  <a:pt x="5546" y="5873"/>
                </a:cubicBezTo>
                <a:cubicBezTo>
                  <a:pt x="5558" y="5909"/>
                  <a:pt x="5535" y="5984"/>
                  <a:pt x="5507" y="5997"/>
                </a:cubicBezTo>
                <a:cubicBezTo>
                  <a:pt x="5487" y="6006"/>
                  <a:pt x="5463" y="6011"/>
                  <a:pt x="5437" y="6011"/>
                </a:cubicBezTo>
                <a:cubicBezTo>
                  <a:pt x="5265" y="6011"/>
                  <a:pt x="4996" y="5816"/>
                  <a:pt x="4979" y="5632"/>
                </a:cubicBezTo>
                <a:cubicBezTo>
                  <a:pt x="4997" y="5598"/>
                  <a:pt x="5017" y="5515"/>
                  <a:pt x="5069" y="5480"/>
                </a:cubicBezTo>
                <a:cubicBezTo>
                  <a:pt x="5083" y="5470"/>
                  <a:pt x="5105" y="5466"/>
                  <a:pt x="5129" y="5466"/>
                </a:cubicBezTo>
                <a:close/>
                <a:moveTo>
                  <a:pt x="3416" y="6046"/>
                </a:moveTo>
                <a:cubicBezTo>
                  <a:pt x="3492" y="6046"/>
                  <a:pt x="3565" y="6085"/>
                  <a:pt x="3605" y="6165"/>
                </a:cubicBezTo>
                <a:cubicBezTo>
                  <a:pt x="3653" y="6263"/>
                  <a:pt x="3614" y="6361"/>
                  <a:pt x="3537" y="6422"/>
                </a:cubicBezTo>
                <a:cubicBezTo>
                  <a:pt x="3454" y="6488"/>
                  <a:pt x="3350" y="6530"/>
                  <a:pt x="3244" y="6589"/>
                </a:cubicBezTo>
                <a:cubicBezTo>
                  <a:pt x="3110" y="6549"/>
                  <a:pt x="2982" y="6527"/>
                  <a:pt x="2869" y="6472"/>
                </a:cubicBezTo>
                <a:cubicBezTo>
                  <a:pt x="2760" y="6418"/>
                  <a:pt x="2755" y="6306"/>
                  <a:pt x="2863" y="6249"/>
                </a:cubicBezTo>
                <a:cubicBezTo>
                  <a:pt x="3018" y="6168"/>
                  <a:pt x="3184" y="6104"/>
                  <a:pt x="3351" y="6055"/>
                </a:cubicBezTo>
                <a:cubicBezTo>
                  <a:pt x="3373" y="6049"/>
                  <a:pt x="3395" y="6046"/>
                  <a:pt x="3416" y="6046"/>
                </a:cubicBezTo>
                <a:close/>
                <a:moveTo>
                  <a:pt x="1633" y="6324"/>
                </a:moveTo>
                <a:cubicBezTo>
                  <a:pt x="1771" y="6324"/>
                  <a:pt x="1909" y="6353"/>
                  <a:pt x="2045" y="6406"/>
                </a:cubicBezTo>
                <a:cubicBezTo>
                  <a:pt x="2032" y="6432"/>
                  <a:pt x="2029" y="6449"/>
                  <a:pt x="2021" y="6453"/>
                </a:cubicBezTo>
                <a:cubicBezTo>
                  <a:pt x="1733" y="6568"/>
                  <a:pt x="1449" y="6691"/>
                  <a:pt x="1156" y="6791"/>
                </a:cubicBezTo>
                <a:cubicBezTo>
                  <a:pt x="1141" y="6796"/>
                  <a:pt x="1128" y="6799"/>
                  <a:pt x="1115" y="6799"/>
                </a:cubicBezTo>
                <a:cubicBezTo>
                  <a:pt x="1043" y="6799"/>
                  <a:pt x="1016" y="6719"/>
                  <a:pt x="1064" y="6624"/>
                </a:cubicBezTo>
                <a:cubicBezTo>
                  <a:pt x="1160" y="6435"/>
                  <a:pt x="1331" y="6350"/>
                  <a:pt x="1527" y="6330"/>
                </a:cubicBezTo>
                <a:cubicBezTo>
                  <a:pt x="1562" y="6326"/>
                  <a:pt x="1597" y="6324"/>
                  <a:pt x="1633" y="6324"/>
                </a:cubicBezTo>
                <a:close/>
                <a:moveTo>
                  <a:pt x="6442" y="6278"/>
                </a:moveTo>
                <a:cubicBezTo>
                  <a:pt x="6681" y="6292"/>
                  <a:pt x="6905" y="6350"/>
                  <a:pt x="7062" y="6548"/>
                </a:cubicBezTo>
                <a:cubicBezTo>
                  <a:pt x="7110" y="6609"/>
                  <a:pt x="7135" y="6692"/>
                  <a:pt x="7156" y="6770"/>
                </a:cubicBezTo>
                <a:cubicBezTo>
                  <a:pt x="7163" y="6797"/>
                  <a:pt x="7136" y="6851"/>
                  <a:pt x="7110" y="6864"/>
                </a:cubicBezTo>
                <a:cubicBezTo>
                  <a:pt x="7104" y="6867"/>
                  <a:pt x="7097" y="6868"/>
                  <a:pt x="7089" y="6868"/>
                </a:cubicBezTo>
                <a:cubicBezTo>
                  <a:pt x="7064" y="6868"/>
                  <a:pt x="7031" y="6854"/>
                  <a:pt x="7005" y="6843"/>
                </a:cubicBezTo>
                <a:cubicBezTo>
                  <a:pt x="6984" y="6833"/>
                  <a:pt x="6971" y="6805"/>
                  <a:pt x="6953" y="6787"/>
                </a:cubicBezTo>
                <a:cubicBezTo>
                  <a:pt x="6800" y="6643"/>
                  <a:pt x="6647" y="6498"/>
                  <a:pt x="6494" y="6354"/>
                </a:cubicBezTo>
                <a:cubicBezTo>
                  <a:pt x="6473" y="6335"/>
                  <a:pt x="6444" y="6324"/>
                  <a:pt x="6419" y="6309"/>
                </a:cubicBezTo>
                <a:cubicBezTo>
                  <a:pt x="6427" y="6299"/>
                  <a:pt x="6434" y="6289"/>
                  <a:pt x="6442" y="6278"/>
                </a:cubicBezTo>
                <a:close/>
                <a:moveTo>
                  <a:pt x="4500" y="6217"/>
                </a:moveTo>
                <a:cubicBezTo>
                  <a:pt x="4577" y="6217"/>
                  <a:pt x="4634" y="6302"/>
                  <a:pt x="4673" y="6376"/>
                </a:cubicBezTo>
                <a:cubicBezTo>
                  <a:pt x="4784" y="6582"/>
                  <a:pt x="4890" y="6791"/>
                  <a:pt x="4992" y="7001"/>
                </a:cubicBezTo>
                <a:cubicBezTo>
                  <a:pt x="5009" y="7035"/>
                  <a:pt x="4999" y="7081"/>
                  <a:pt x="5001" y="7122"/>
                </a:cubicBezTo>
                <a:cubicBezTo>
                  <a:pt x="4970" y="7124"/>
                  <a:pt x="4939" y="7130"/>
                  <a:pt x="4909" y="7130"/>
                </a:cubicBezTo>
                <a:cubicBezTo>
                  <a:pt x="4898" y="7130"/>
                  <a:pt x="4887" y="7129"/>
                  <a:pt x="4876" y="7127"/>
                </a:cubicBezTo>
                <a:cubicBezTo>
                  <a:pt x="4618" y="7065"/>
                  <a:pt x="4396" y="6784"/>
                  <a:pt x="4328" y="6470"/>
                </a:cubicBezTo>
                <a:cubicBezTo>
                  <a:pt x="4366" y="6386"/>
                  <a:pt x="4384" y="6260"/>
                  <a:pt x="4448" y="6229"/>
                </a:cubicBezTo>
                <a:cubicBezTo>
                  <a:pt x="4466" y="6220"/>
                  <a:pt x="4484" y="6217"/>
                  <a:pt x="4500" y="6217"/>
                </a:cubicBezTo>
                <a:close/>
                <a:moveTo>
                  <a:pt x="7074" y="1"/>
                </a:moveTo>
                <a:cubicBezTo>
                  <a:pt x="7041" y="1"/>
                  <a:pt x="7005" y="9"/>
                  <a:pt x="6984" y="23"/>
                </a:cubicBezTo>
                <a:cubicBezTo>
                  <a:pt x="6866" y="101"/>
                  <a:pt x="6743" y="183"/>
                  <a:pt x="6649" y="287"/>
                </a:cubicBezTo>
                <a:cubicBezTo>
                  <a:pt x="6265" y="715"/>
                  <a:pt x="6006" y="1223"/>
                  <a:pt x="5787" y="1748"/>
                </a:cubicBezTo>
                <a:cubicBezTo>
                  <a:pt x="5630" y="2124"/>
                  <a:pt x="5511" y="2514"/>
                  <a:pt x="5371" y="2896"/>
                </a:cubicBezTo>
                <a:cubicBezTo>
                  <a:pt x="5346" y="2964"/>
                  <a:pt x="5300" y="3024"/>
                  <a:pt x="5264" y="3087"/>
                </a:cubicBezTo>
                <a:lnTo>
                  <a:pt x="5223" y="3068"/>
                </a:lnTo>
                <a:cubicBezTo>
                  <a:pt x="5214" y="3034"/>
                  <a:pt x="5201" y="3002"/>
                  <a:pt x="5195" y="2969"/>
                </a:cubicBezTo>
                <a:cubicBezTo>
                  <a:pt x="5188" y="2935"/>
                  <a:pt x="5188" y="2900"/>
                  <a:pt x="5188" y="2865"/>
                </a:cubicBezTo>
                <a:cubicBezTo>
                  <a:pt x="5181" y="2414"/>
                  <a:pt x="5180" y="1964"/>
                  <a:pt x="5082" y="1519"/>
                </a:cubicBezTo>
                <a:cubicBezTo>
                  <a:pt x="4962" y="968"/>
                  <a:pt x="4681" y="553"/>
                  <a:pt x="4142" y="348"/>
                </a:cubicBezTo>
                <a:cubicBezTo>
                  <a:pt x="3993" y="292"/>
                  <a:pt x="3845" y="253"/>
                  <a:pt x="3698" y="253"/>
                </a:cubicBezTo>
                <a:cubicBezTo>
                  <a:pt x="3554" y="253"/>
                  <a:pt x="3411" y="290"/>
                  <a:pt x="3268" y="381"/>
                </a:cubicBezTo>
                <a:cubicBezTo>
                  <a:pt x="3165" y="448"/>
                  <a:pt x="3041" y="487"/>
                  <a:pt x="2920" y="519"/>
                </a:cubicBezTo>
                <a:cubicBezTo>
                  <a:pt x="2703" y="577"/>
                  <a:pt x="2479" y="616"/>
                  <a:pt x="2263" y="676"/>
                </a:cubicBezTo>
                <a:cubicBezTo>
                  <a:pt x="2201" y="693"/>
                  <a:pt x="2153" y="759"/>
                  <a:pt x="2098" y="803"/>
                </a:cubicBezTo>
                <a:cubicBezTo>
                  <a:pt x="2156" y="833"/>
                  <a:pt x="2211" y="880"/>
                  <a:pt x="2272" y="891"/>
                </a:cubicBezTo>
                <a:cubicBezTo>
                  <a:pt x="2426" y="915"/>
                  <a:pt x="2583" y="917"/>
                  <a:pt x="2737" y="940"/>
                </a:cubicBezTo>
                <a:cubicBezTo>
                  <a:pt x="3087" y="992"/>
                  <a:pt x="3364" y="1183"/>
                  <a:pt x="3612" y="1421"/>
                </a:cubicBezTo>
                <a:cubicBezTo>
                  <a:pt x="3990" y="1782"/>
                  <a:pt x="4295" y="2194"/>
                  <a:pt x="4432" y="2710"/>
                </a:cubicBezTo>
                <a:cubicBezTo>
                  <a:pt x="4486" y="2912"/>
                  <a:pt x="4462" y="3116"/>
                  <a:pt x="4377" y="3308"/>
                </a:cubicBezTo>
                <a:cubicBezTo>
                  <a:pt x="4335" y="3403"/>
                  <a:pt x="4276" y="3451"/>
                  <a:pt x="4210" y="3451"/>
                </a:cubicBezTo>
                <a:cubicBezTo>
                  <a:pt x="4157" y="3451"/>
                  <a:pt x="4100" y="3420"/>
                  <a:pt x="4045" y="3356"/>
                </a:cubicBezTo>
                <a:cubicBezTo>
                  <a:pt x="3994" y="3297"/>
                  <a:pt x="3957" y="3226"/>
                  <a:pt x="3917" y="3160"/>
                </a:cubicBezTo>
                <a:cubicBezTo>
                  <a:pt x="3663" y="2742"/>
                  <a:pt x="3422" y="2315"/>
                  <a:pt x="3153" y="1907"/>
                </a:cubicBezTo>
                <a:cubicBezTo>
                  <a:pt x="2962" y="1618"/>
                  <a:pt x="2734" y="1352"/>
                  <a:pt x="2425" y="1175"/>
                </a:cubicBezTo>
                <a:cubicBezTo>
                  <a:pt x="2294" y="1101"/>
                  <a:pt x="2173" y="1064"/>
                  <a:pt x="2060" y="1064"/>
                </a:cubicBezTo>
                <a:cubicBezTo>
                  <a:pt x="1879" y="1064"/>
                  <a:pt x="1717" y="1158"/>
                  <a:pt x="1564" y="1343"/>
                </a:cubicBezTo>
                <a:cubicBezTo>
                  <a:pt x="1346" y="1606"/>
                  <a:pt x="1112" y="1856"/>
                  <a:pt x="893" y="2118"/>
                </a:cubicBezTo>
                <a:cubicBezTo>
                  <a:pt x="755" y="2284"/>
                  <a:pt x="626" y="2459"/>
                  <a:pt x="508" y="2639"/>
                </a:cubicBezTo>
                <a:cubicBezTo>
                  <a:pt x="474" y="2690"/>
                  <a:pt x="487" y="2774"/>
                  <a:pt x="480" y="2844"/>
                </a:cubicBezTo>
                <a:cubicBezTo>
                  <a:pt x="484" y="2844"/>
                  <a:pt x="489" y="2844"/>
                  <a:pt x="493" y="2844"/>
                </a:cubicBezTo>
                <a:cubicBezTo>
                  <a:pt x="531" y="2844"/>
                  <a:pt x="570" y="2847"/>
                  <a:pt x="607" y="2847"/>
                </a:cubicBezTo>
                <a:cubicBezTo>
                  <a:pt x="639" y="2847"/>
                  <a:pt x="670" y="2845"/>
                  <a:pt x="700" y="2836"/>
                </a:cubicBezTo>
                <a:cubicBezTo>
                  <a:pt x="816" y="2803"/>
                  <a:pt x="921" y="2736"/>
                  <a:pt x="1038" y="2705"/>
                </a:cubicBezTo>
                <a:cubicBezTo>
                  <a:pt x="1204" y="2661"/>
                  <a:pt x="1368" y="2640"/>
                  <a:pt x="1532" y="2640"/>
                </a:cubicBezTo>
                <a:cubicBezTo>
                  <a:pt x="1814" y="2640"/>
                  <a:pt x="2092" y="2701"/>
                  <a:pt x="2365" y="2804"/>
                </a:cubicBezTo>
                <a:cubicBezTo>
                  <a:pt x="2975" y="3033"/>
                  <a:pt x="3337" y="3466"/>
                  <a:pt x="3404" y="4126"/>
                </a:cubicBezTo>
                <a:cubicBezTo>
                  <a:pt x="3410" y="4187"/>
                  <a:pt x="3406" y="4249"/>
                  <a:pt x="3407" y="4310"/>
                </a:cubicBezTo>
                <a:cubicBezTo>
                  <a:pt x="3395" y="4315"/>
                  <a:pt x="3383" y="4320"/>
                  <a:pt x="3371" y="4326"/>
                </a:cubicBezTo>
                <a:cubicBezTo>
                  <a:pt x="3323" y="4286"/>
                  <a:pt x="3273" y="4250"/>
                  <a:pt x="3231" y="4204"/>
                </a:cubicBezTo>
                <a:cubicBezTo>
                  <a:pt x="3090" y="4051"/>
                  <a:pt x="2954" y="3893"/>
                  <a:pt x="2814" y="3739"/>
                </a:cubicBezTo>
                <a:cubicBezTo>
                  <a:pt x="2503" y="3396"/>
                  <a:pt x="2125" y="3185"/>
                  <a:pt x="1653" y="3183"/>
                </a:cubicBezTo>
                <a:cubicBezTo>
                  <a:pt x="1647" y="3183"/>
                  <a:pt x="1642" y="3183"/>
                  <a:pt x="1636" y="3183"/>
                </a:cubicBezTo>
                <a:cubicBezTo>
                  <a:pt x="1402" y="3183"/>
                  <a:pt x="1169" y="3216"/>
                  <a:pt x="935" y="3216"/>
                </a:cubicBezTo>
                <a:cubicBezTo>
                  <a:pt x="932" y="3216"/>
                  <a:pt x="929" y="3216"/>
                  <a:pt x="926" y="3216"/>
                </a:cubicBezTo>
                <a:cubicBezTo>
                  <a:pt x="783" y="3215"/>
                  <a:pt x="636" y="3189"/>
                  <a:pt x="499" y="3146"/>
                </a:cubicBezTo>
                <a:cubicBezTo>
                  <a:pt x="448" y="3130"/>
                  <a:pt x="412" y="3119"/>
                  <a:pt x="386" y="3119"/>
                </a:cubicBezTo>
                <a:cubicBezTo>
                  <a:pt x="340" y="3119"/>
                  <a:pt x="320" y="3151"/>
                  <a:pt x="297" y="3240"/>
                </a:cubicBezTo>
                <a:cubicBezTo>
                  <a:pt x="236" y="3474"/>
                  <a:pt x="168" y="3709"/>
                  <a:pt x="130" y="3948"/>
                </a:cubicBezTo>
                <a:cubicBezTo>
                  <a:pt x="83" y="4242"/>
                  <a:pt x="29" y="4541"/>
                  <a:pt x="42" y="4836"/>
                </a:cubicBezTo>
                <a:cubicBezTo>
                  <a:pt x="55" y="5122"/>
                  <a:pt x="96" y="5402"/>
                  <a:pt x="23" y="5686"/>
                </a:cubicBezTo>
                <a:cubicBezTo>
                  <a:pt x="0" y="5772"/>
                  <a:pt x="16" y="5812"/>
                  <a:pt x="72" y="5812"/>
                </a:cubicBezTo>
                <a:cubicBezTo>
                  <a:pt x="94" y="5812"/>
                  <a:pt x="122" y="5805"/>
                  <a:pt x="157" y="5793"/>
                </a:cubicBezTo>
                <a:cubicBezTo>
                  <a:pt x="205" y="5776"/>
                  <a:pt x="253" y="5755"/>
                  <a:pt x="299" y="5731"/>
                </a:cubicBezTo>
                <a:cubicBezTo>
                  <a:pt x="508" y="5625"/>
                  <a:pt x="712" y="5509"/>
                  <a:pt x="924" y="5412"/>
                </a:cubicBezTo>
                <a:cubicBezTo>
                  <a:pt x="1273" y="5253"/>
                  <a:pt x="1631" y="5127"/>
                  <a:pt x="2020" y="5127"/>
                </a:cubicBezTo>
                <a:cubicBezTo>
                  <a:pt x="2051" y="5127"/>
                  <a:pt x="2083" y="5128"/>
                  <a:pt x="2115" y="5130"/>
                </a:cubicBezTo>
                <a:cubicBezTo>
                  <a:pt x="2378" y="5143"/>
                  <a:pt x="2607" y="5233"/>
                  <a:pt x="2779" y="5437"/>
                </a:cubicBezTo>
                <a:cubicBezTo>
                  <a:pt x="2965" y="5658"/>
                  <a:pt x="2883" y="5917"/>
                  <a:pt x="2600" y="5966"/>
                </a:cubicBezTo>
                <a:cubicBezTo>
                  <a:pt x="2544" y="5976"/>
                  <a:pt x="2485" y="5981"/>
                  <a:pt x="2426" y="5981"/>
                </a:cubicBezTo>
                <a:cubicBezTo>
                  <a:pt x="2333" y="5981"/>
                  <a:pt x="2240" y="5969"/>
                  <a:pt x="2153" y="5945"/>
                </a:cubicBezTo>
                <a:cubicBezTo>
                  <a:pt x="1909" y="5878"/>
                  <a:pt x="1664" y="5831"/>
                  <a:pt x="1414" y="5831"/>
                </a:cubicBezTo>
                <a:cubicBezTo>
                  <a:pt x="1361" y="5831"/>
                  <a:pt x="1308" y="5834"/>
                  <a:pt x="1255" y="5838"/>
                </a:cubicBezTo>
                <a:cubicBezTo>
                  <a:pt x="941" y="5864"/>
                  <a:pt x="634" y="5918"/>
                  <a:pt x="387" y="6138"/>
                </a:cubicBezTo>
                <a:cubicBezTo>
                  <a:pt x="284" y="6230"/>
                  <a:pt x="205" y="6344"/>
                  <a:pt x="248" y="6482"/>
                </a:cubicBezTo>
                <a:cubicBezTo>
                  <a:pt x="349" y="6802"/>
                  <a:pt x="463" y="7117"/>
                  <a:pt x="774" y="7307"/>
                </a:cubicBezTo>
                <a:cubicBezTo>
                  <a:pt x="906" y="7387"/>
                  <a:pt x="980" y="7502"/>
                  <a:pt x="970" y="7663"/>
                </a:cubicBezTo>
                <a:cubicBezTo>
                  <a:pt x="969" y="7684"/>
                  <a:pt x="972" y="7706"/>
                  <a:pt x="976" y="7727"/>
                </a:cubicBezTo>
                <a:cubicBezTo>
                  <a:pt x="991" y="7818"/>
                  <a:pt x="1031" y="7866"/>
                  <a:pt x="1088" y="7866"/>
                </a:cubicBezTo>
                <a:cubicBezTo>
                  <a:pt x="1119" y="7866"/>
                  <a:pt x="1155" y="7851"/>
                  <a:pt x="1195" y="7822"/>
                </a:cubicBezTo>
                <a:cubicBezTo>
                  <a:pt x="1267" y="7768"/>
                  <a:pt x="1327" y="7698"/>
                  <a:pt x="1394" y="7635"/>
                </a:cubicBezTo>
                <a:cubicBezTo>
                  <a:pt x="1582" y="7458"/>
                  <a:pt x="1754" y="7255"/>
                  <a:pt x="1963" y="7108"/>
                </a:cubicBezTo>
                <a:cubicBezTo>
                  <a:pt x="2174" y="6962"/>
                  <a:pt x="2417" y="6860"/>
                  <a:pt x="2655" y="6760"/>
                </a:cubicBezTo>
                <a:cubicBezTo>
                  <a:pt x="2688" y="6746"/>
                  <a:pt x="2724" y="6740"/>
                  <a:pt x="2759" y="6740"/>
                </a:cubicBezTo>
                <a:cubicBezTo>
                  <a:pt x="2862" y="6740"/>
                  <a:pt x="2961" y="6793"/>
                  <a:pt x="2990" y="6862"/>
                </a:cubicBezTo>
                <a:cubicBezTo>
                  <a:pt x="3044" y="6990"/>
                  <a:pt x="2958" y="7074"/>
                  <a:pt x="2885" y="7161"/>
                </a:cubicBezTo>
                <a:cubicBezTo>
                  <a:pt x="2879" y="7167"/>
                  <a:pt x="2873" y="7174"/>
                  <a:pt x="2865" y="7177"/>
                </a:cubicBezTo>
                <a:cubicBezTo>
                  <a:pt x="2687" y="7281"/>
                  <a:pt x="2514" y="7397"/>
                  <a:pt x="2328" y="7485"/>
                </a:cubicBezTo>
                <a:cubicBezTo>
                  <a:pt x="2072" y="7604"/>
                  <a:pt x="1811" y="7711"/>
                  <a:pt x="1613" y="7922"/>
                </a:cubicBezTo>
                <a:cubicBezTo>
                  <a:pt x="1456" y="8090"/>
                  <a:pt x="1416" y="8289"/>
                  <a:pt x="1529" y="8484"/>
                </a:cubicBezTo>
                <a:cubicBezTo>
                  <a:pt x="1618" y="8639"/>
                  <a:pt x="1732" y="8792"/>
                  <a:pt x="1871" y="8901"/>
                </a:cubicBezTo>
                <a:cubicBezTo>
                  <a:pt x="2103" y="9084"/>
                  <a:pt x="2273" y="9297"/>
                  <a:pt x="2387" y="9571"/>
                </a:cubicBezTo>
                <a:cubicBezTo>
                  <a:pt x="2475" y="9781"/>
                  <a:pt x="2583" y="9985"/>
                  <a:pt x="2702" y="10180"/>
                </a:cubicBezTo>
                <a:cubicBezTo>
                  <a:pt x="2788" y="10323"/>
                  <a:pt x="2923" y="10394"/>
                  <a:pt x="3086" y="10394"/>
                </a:cubicBezTo>
                <a:cubicBezTo>
                  <a:pt x="3110" y="10394"/>
                  <a:pt x="3135" y="10393"/>
                  <a:pt x="3160" y="10390"/>
                </a:cubicBezTo>
                <a:cubicBezTo>
                  <a:pt x="3295" y="10373"/>
                  <a:pt x="3330" y="10314"/>
                  <a:pt x="3287" y="10177"/>
                </a:cubicBezTo>
                <a:lnTo>
                  <a:pt x="3287" y="10177"/>
                </a:lnTo>
                <a:cubicBezTo>
                  <a:pt x="3219" y="10215"/>
                  <a:pt x="3163" y="10234"/>
                  <a:pt x="3115" y="10234"/>
                </a:cubicBezTo>
                <a:cubicBezTo>
                  <a:pt x="3046" y="10234"/>
                  <a:pt x="2994" y="10194"/>
                  <a:pt x="2950" y="10113"/>
                </a:cubicBezTo>
                <a:cubicBezTo>
                  <a:pt x="2881" y="9985"/>
                  <a:pt x="2931" y="9837"/>
                  <a:pt x="3080" y="9768"/>
                </a:cubicBezTo>
                <a:cubicBezTo>
                  <a:pt x="3156" y="9733"/>
                  <a:pt x="3245" y="9723"/>
                  <a:pt x="3330" y="9709"/>
                </a:cubicBezTo>
                <a:cubicBezTo>
                  <a:pt x="3427" y="9693"/>
                  <a:pt x="3532" y="9701"/>
                  <a:pt x="3625" y="9670"/>
                </a:cubicBezTo>
                <a:cubicBezTo>
                  <a:pt x="3929" y="9571"/>
                  <a:pt x="4234" y="9471"/>
                  <a:pt x="4531" y="9352"/>
                </a:cubicBezTo>
                <a:cubicBezTo>
                  <a:pt x="4810" y="9240"/>
                  <a:pt x="4858" y="9108"/>
                  <a:pt x="4772" y="8821"/>
                </a:cubicBezTo>
                <a:cubicBezTo>
                  <a:pt x="4675" y="8496"/>
                  <a:pt x="4507" y="8209"/>
                  <a:pt x="4310" y="7938"/>
                </a:cubicBezTo>
                <a:cubicBezTo>
                  <a:pt x="4211" y="7801"/>
                  <a:pt x="4103" y="7670"/>
                  <a:pt x="4005" y="7533"/>
                </a:cubicBezTo>
                <a:cubicBezTo>
                  <a:pt x="3940" y="7439"/>
                  <a:pt x="3907" y="7332"/>
                  <a:pt x="3977" y="7229"/>
                </a:cubicBezTo>
                <a:cubicBezTo>
                  <a:pt x="4023" y="7162"/>
                  <a:pt x="4085" y="7137"/>
                  <a:pt x="4152" y="7137"/>
                </a:cubicBezTo>
                <a:cubicBezTo>
                  <a:pt x="4191" y="7137"/>
                  <a:pt x="4231" y="7145"/>
                  <a:pt x="4271" y="7160"/>
                </a:cubicBezTo>
                <a:cubicBezTo>
                  <a:pt x="4368" y="7195"/>
                  <a:pt x="4465" y="7238"/>
                  <a:pt x="4548" y="7297"/>
                </a:cubicBezTo>
                <a:cubicBezTo>
                  <a:pt x="4975" y="7604"/>
                  <a:pt x="5093" y="8048"/>
                  <a:pt x="5085" y="8544"/>
                </a:cubicBezTo>
                <a:cubicBezTo>
                  <a:pt x="5082" y="8691"/>
                  <a:pt x="5068" y="8839"/>
                  <a:pt x="5070" y="8986"/>
                </a:cubicBezTo>
                <a:cubicBezTo>
                  <a:pt x="5071" y="9037"/>
                  <a:pt x="5104" y="9087"/>
                  <a:pt x="5122" y="9138"/>
                </a:cubicBezTo>
                <a:cubicBezTo>
                  <a:pt x="5170" y="9115"/>
                  <a:pt x="5229" y="9103"/>
                  <a:pt x="5264" y="9068"/>
                </a:cubicBezTo>
                <a:cubicBezTo>
                  <a:pt x="5435" y="8894"/>
                  <a:pt x="5640" y="8797"/>
                  <a:pt x="5871" y="8732"/>
                </a:cubicBezTo>
                <a:cubicBezTo>
                  <a:pt x="6118" y="8663"/>
                  <a:pt x="6354" y="8566"/>
                  <a:pt x="6550" y="8388"/>
                </a:cubicBezTo>
                <a:cubicBezTo>
                  <a:pt x="6772" y="8187"/>
                  <a:pt x="6801" y="7971"/>
                  <a:pt x="6619" y="7735"/>
                </a:cubicBezTo>
                <a:cubicBezTo>
                  <a:pt x="6529" y="7620"/>
                  <a:pt x="6431" y="7501"/>
                  <a:pt x="6312" y="7421"/>
                </a:cubicBezTo>
                <a:cubicBezTo>
                  <a:pt x="6073" y="7258"/>
                  <a:pt x="5818" y="7118"/>
                  <a:pt x="5566" y="6973"/>
                </a:cubicBezTo>
                <a:cubicBezTo>
                  <a:pt x="5407" y="6880"/>
                  <a:pt x="5290" y="6751"/>
                  <a:pt x="5222" y="6581"/>
                </a:cubicBezTo>
                <a:cubicBezTo>
                  <a:pt x="5139" y="6378"/>
                  <a:pt x="5216" y="6265"/>
                  <a:pt x="5431" y="6265"/>
                </a:cubicBezTo>
                <a:cubicBezTo>
                  <a:pt x="5434" y="6265"/>
                  <a:pt x="5437" y="6265"/>
                  <a:pt x="5441" y="6265"/>
                </a:cubicBezTo>
                <a:cubicBezTo>
                  <a:pt x="5479" y="6265"/>
                  <a:pt x="5518" y="6271"/>
                  <a:pt x="5557" y="6277"/>
                </a:cubicBezTo>
                <a:cubicBezTo>
                  <a:pt x="5803" y="6323"/>
                  <a:pt x="6016" y="6435"/>
                  <a:pt x="6194" y="6608"/>
                </a:cubicBezTo>
                <a:cubicBezTo>
                  <a:pt x="6550" y="6952"/>
                  <a:pt x="6777" y="7369"/>
                  <a:pt x="6883" y="7853"/>
                </a:cubicBezTo>
                <a:cubicBezTo>
                  <a:pt x="6895" y="7908"/>
                  <a:pt x="6930" y="7960"/>
                  <a:pt x="6956" y="8012"/>
                </a:cubicBezTo>
                <a:cubicBezTo>
                  <a:pt x="7005" y="7977"/>
                  <a:pt x="7060" y="7945"/>
                  <a:pt x="7107" y="7905"/>
                </a:cubicBezTo>
                <a:cubicBezTo>
                  <a:pt x="7287" y="7752"/>
                  <a:pt x="7463" y="7592"/>
                  <a:pt x="7647" y="7443"/>
                </a:cubicBezTo>
                <a:cubicBezTo>
                  <a:pt x="7856" y="7275"/>
                  <a:pt x="8092" y="7137"/>
                  <a:pt x="8279" y="6949"/>
                </a:cubicBezTo>
                <a:cubicBezTo>
                  <a:pt x="8516" y="6714"/>
                  <a:pt x="8572" y="6452"/>
                  <a:pt x="8280" y="6157"/>
                </a:cubicBezTo>
                <a:cubicBezTo>
                  <a:pt x="7976" y="5848"/>
                  <a:pt x="7627" y="5695"/>
                  <a:pt x="7216" y="5695"/>
                </a:cubicBezTo>
                <a:cubicBezTo>
                  <a:pt x="7160" y="5695"/>
                  <a:pt x="7104" y="5698"/>
                  <a:pt x="7046" y="5704"/>
                </a:cubicBezTo>
                <a:cubicBezTo>
                  <a:pt x="6812" y="5726"/>
                  <a:pt x="6579" y="5745"/>
                  <a:pt x="6345" y="5751"/>
                </a:cubicBezTo>
                <a:cubicBezTo>
                  <a:pt x="6338" y="5751"/>
                  <a:pt x="6331" y="5751"/>
                  <a:pt x="6323" y="5751"/>
                </a:cubicBezTo>
                <a:cubicBezTo>
                  <a:pt x="6039" y="5751"/>
                  <a:pt x="5831" y="5603"/>
                  <a:pt x="5679" y="5367"/>
                </a:cubicBezTo>
                <a:cubicBezTo>
                  <a:pt x="5601" y="5245"/>
                  <a:pt x="5634" y="5171"/>
                  <a:pt x="5778" y="5151"/>
                </a:cubicBezTo>
                <a:cubicBezTo>
                  <a:pt x="5810" y="5146"/>
                  <a:pt x="5843" y="5144"/>
                  <a:pt x="5875" y="5144"/>
                </a:cubicBezTo>
                <a:cubicBezTo>
                  <a:pt x="5912" y="5144"/>
                  <a:pt x="5949" y="5147"/>
                  <a:pt x="5985" y="5153"/>
                </a:cubicBezTo>
                <a:cubicBezTo>
                  <a:pt x="6164" y="5186"/>
                  <a:pt x="6341" y="5224"/>
                  <a:pt x="6518" y="5267"/>
                </a:cubicBezTo>
                <a:cubicBezTo>
                  <a:pt x="6824" y="5339"/>
                  <a:pt x="7128" y="5431"/>
                  <a:pt x="7442" y="5431"/>
                </a:cubicBezTo>
                <a:cubicBezTo>
                  <a:pt x="7500" y="5431"/>
                  <a:pt x="7559" y="5428"/>
                  <a:pt x="7618" y="5421"/>
                </a:cubicBezTo>
                <a:cubicBezTo>
                  <a:pt x="7650" y="5417"/>
                  <a:pt x="7680" y="5415"/>
                  <a:pt x="7709" y="5415"/>
                </a:cubicBezTo>
                <a:cubicBezTo>
                  <a:pt x="7857" y="5415"/>
                  <a:pt x="7983" y="5461"/>
                  <a:pt x="8111" y="5536"/>
                </a:cubicBezTo>
                <a:cubicBezTo>
                  <a:pt x="8252" y="5621"/>
                  <a:pt x="8392" y="5710"/>
                  <a:pt x="8542" y="5775"/>
                </a:cubicBezTo>
                <a:cubicBezTo>
                  <a:pt x="8586" y="5794"/>
                  <a:pt x="8628" y="5803"/>
                  <a:pt x="8667" y="5803"/>
                </a:cubicBezTo>
                <a:cubicBezTo>
                  <a:pt x="8767" y="5803"/>
                  <a:pt x="8849" y="5743"/>
                  <a:pt x="8893" y="5629"/>
                </a:cubicBezTo>
                <a:cubicBezTo>
                  <a:pt x="8960" y="5457"/>
                  <a:pt x="9015" y="5277"/>
                  <a:pt x="9047" y="5096"/>
                </a:cubicBezTo>
                <a:cubicBezTo>
                  <a:pt x="9100" y="4784"/>
                  <a:pt x="8984" y="4499"/>
                  <a:pt x="8881" y="4211"/>
                </a:cubicBezTo>
                <a:cubicBezTo>
                  <a:pt x="8820" y="4042"/>
                  <a:pt x="8712" y="3922"/>
                  <a:pt x="8554" y="3842"/>
                </a:cubicBezTo>
                <a:cubicBezTo>
                  <a:pt x="8418" y="3772"/>
                  <a:pt x="8282" y="3743"/>
                  <a:pt x="8145" y="3743"/>
                </a:cubicBezTo>
                <a:cubicBezTo>
                  <a:pt x="7979" y="3743"/>
                  <a:pt x="7813" y="3786"/>
                  <a:pt x="7648" y="3851"/>
                </a:cubicBezTo>
                <a:cubicBezTo>
                  <a:pt x="7422" y="3940"/>
                  <a:pt x="7204" y="4047"/>
                  <a:pt x="6976" y="4129"/>
                </a:cubicBezTo>
                <a:cubicBezTo>
                  <a:pt x="6698" y="4229"/>
                  <a:pt x="6416" y="4321"/>
                  <a:pt x="6122" y="4321"/>
                </a:cubicBezTo>
                <a:cubicBezTo>
                  <a:pt x="6043" y="4321"/>
                  <a:pt x="5964" y="4314"/>
                  <a:pt x="5884" y="4299"/>
                </a:cubicBezTo>
                <a:cubicBezTo>
                  <a:pt x="5773" y="4279"/>
                  <a:pt x="5661" y="4229"/>
                  <a:pt x="5568" y="4164"/>
                </a:cubicBezTo>
                <a:cubicBezTo>
                  <a:pt x="5461" y="4089"/>
                  <a:pt x="5472" y="3972"/>
                  <a:pt x="5577" y="3892"/>
                </a:cubicBezTo>
                <a:cubicBezTo>
                  <a:pt x="5614" y="3864"/>
                  <a:pt x="5659" y="3834"/>
                  <a:pt x="5704" y="3830"/>
                </a:cubicBezTo>
                <a:cubicBezTo>
                  <a:pt x="5940" y="3804"/>
                  <a:pt x="6180" y="3760"/>
                  <a:pt x="6416" y="3760"/>
                </a:cubicBezTo>
                <a:cubicBezTo>
                  <a:pt x="6449" y="3760"/>
                  <a:pt x="6482" y="3761"/>
                  <a:pt x="6515" y="3763"/>
                </a:cubicBezTo>
                <a:cubicBezTo>
                  <a:pt x="6614" y="3768"/>
                  <a:pt x="6713" y="3772"/>
                  <a:pt x="6811" y="3772"/>
                </a:cubicBezTo>
                <a:cubicBezTo>
                  <a:pt x="7177" y="3772"/>
                  <a:pt x="7530" y="3722"/>
                  <a:pt x="7870" y="3549"/>
                </a:cubicBezTo>
                <a:cubicBezTo>
                  <a:pt x="8017" y="3474"/>
                  <a:pt x="8163" y="3433"/>
                  <a:pt x="8307" y="3433"/>
                </a:cubicBezTo>
                <a:cubicBezTo>
                  <a:pt x="8482" y="3433"/>
                  <a:pt x="8654" y="3494"/>
                  <a:pt x="8818" y="3631"/>
                </a:cubicBezTo>
                <a:cubicBezTo>
                  <a:pt x="8853" y="3660"/>
                  <a:pt x="8907" y="3666"/>
                  <a:pt x="8973" y="3690"/>
                </a:cubicBezTo>
                <a:cubicBezTo>
                  <a:pt x="8965" y="3607"/>
                  <a:pt x="8973" y="3546"/>
                  <a:pt x="8951" y="3501"/>
                </a:cubicBezTo>
                <a:cubicBezTo>
                  <a:pt x="8873" y="3351"/>
                  <a:pt x="8791" y="3204"/>
                  <a:pt x="8698" y="3063"/>
                </a:cubicBezTo>
                <a:cubicBezTo>
                  <a:pt x="8585" y="2890"/>
                  <a:pt x="8457" y="2727"/>
                  <a:pt x="8340" y="2556"/>
                </a:cubicBezTo>
                <a:cubicBezTo>
                  <a:pt x="8260" y="2438"/>
                  <a:pt x="8194" y="2311"/>
                  <a:pt x="8112" y="2194"/>
                </a:cubicBezTo>
                <a:cubicBezTo>
                  <a:pt x="7924" y="1925"/>
                  <a:pt x="7621" y="1781"/>
                  <a:pt x="7317" y="1781"/>
                </a:cubicBezTo>
                <a:cubicBezTo>
                  <a:pt x="7092" y="1781"/>
                  <a:pt x="6866" y="1860"/>
                  <a:pt x="6689" y="2028"/>
                </a:cubicBezTo>
                <a:cubicBezTo>
                  <a:pt x="6504" y="2205"/>
                  <a:pt x="6366" y="2434"/>
                  <a:pt x="6217" y="2645"/>
                </a:cubicBezTo>
                <a:cubicBezTo>
                  <a:pt x="6086" y="2829"/>
                  <a:pt x="5972" y="3024"/>
                  <a:pt x="5843" y="3209"/>
                </a:cubicBezTo>
                <a:cubicBezTo>
                  <a:pt x="5815" y="3248"/>
                  <a:pt x="5755" y="3265"/>
                  <a:pt x="5710" y="3293"/>
                </a:cubicBezTo>
                <a:cubicBezTo>
                  <a:pt x="5687" y="3240"/>
                  <a:pt x="5650" y="3188"/>
                  <a:pt x="5648" y="3135"/>
                </a:cubicBezTo>
                <a:cubicBezTo>
                  <a:pt x="5643" y="3058"/>
                  <a:pt x="5657" y="2978"/>
                  <a:pt x="5677" y="2903"/>
                </a:cubicBezTo>
                <a:cubicBezTo>
                  <a:pt x="5888" y="2076"/>
                  <a:pt x="6254" y="1327"/>
                  <a:pt x="6811" y="674"/>
                </a:cubicBezTo>
                <a:cubicBezTo>
                  <a:pt x="6942" y="521"/>
                  <a:pt x="7044" y="342"/>
                  <a:pt x="7148" y="169"/>
                </a:cubicBezTo>
                <a:cubicBezTo>
                  <a:pt x="7170" y="131"/>
                  <a:pt x="7163" y="44"/>
                  <a:pt x="7135" y="17"/>
                </a:cubicBezTo>
                <a:cubicBezTo>
                  <a:pt x="7123" y="6"/>
                  <a:pt x="7099" y="1"/>
                  <a:pt x="7074" y="1"/>
                </a:cubicBezTo>
                <a:close/>
              </a:path>
            </a:pathLst>
          </a:custGeom>
          <a:solidFill>
            <a:srgbClr val="529B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"/>
          <p:cNvSpPr txBox="1">
            <a:spLocks noGrp="1"/>
          </p:cNvSpPr>
          <p:nvPr>
            <p:ph type="title"/>
          </p:nvPr>
        </p:nvSpPr>
        <p:spPr>
          <a:xfrm>
            <a:off x="713225" y="460651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4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574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678A"/>
              </a:buClr>
              <a:buSzPts val="1200"/>
              <a:buChar char="●"/>
              <a:defRPr sz="11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Clr>
                <a:srgbClr val="33678A"/>
              </a:buClr>
              <a:buSzPts val="1200"/>
              <a:buFont typeface="Roboto Condensed Light"/>
              <a:buChar char="○"/>
              <a:defRPr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Clr>
                <a:srgbClr val="33678A"/>
              </a:buClr>
              <a:buSzPts val="1200"/>
              <a:buFont typeface="Roboto Condensed Light"/>
              <a:buChar char="■"/>
              <a:defRPr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Clr>
                <a:srgbClr val="33678A"/>
              </a:buClr>
              <a:buSzPts val="1200"/>
              <a:buFont typeface="Roboto Condensed Light"/>
              <a:buChar char="●"/>
              <a:defRPr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Clr>
                <a:srgbClr val="33678A"/>
              </a:buClr>
              <a:buSzPts val="1200"/>
              <a:buFont typeface="Roboto Condensed Light"/>
              <a:buChar char="○"/>
              <a:defRPr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Clr>
                <a:srgbClr val="33678A"/>
              </a:buClr>
              <a:buSzPts val="1200"/>
              <a:buFont typeface="Roboto Condensed Light"/>
              <a:buChar char="■"/>
              <a:defRPr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Clr>
                <a:srgbClr val="33678A"/>
              </a:buClr>
              <a:buSzPts val="1200"/>
              <a:buFont typeface="Roboto Condensed Light"/>
              <a:buChar char="●"/>
              <a:defRPr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Clr>
                <a:srgbClr val="33678A"/>
              </a:buClr>
              <a:buSzPts val="1200"/>
              <a:buFont typeface="Roboto Condensed Light"/>
              <a:buChar char="○"/>
              <a:defRPr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Clr>
                <a:srgbClr val="33678A"/>
              </a:buClr>
              <a:buSzPts val="1200"/>
              <a:buFont typeface="Roboto Condensed Light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"/>
          <p:cNvSpPr txBox="1">
            <a:spLocks noGrp="1"/>
          </p:cNvSpPr>
          <p:nvPr>
            <p:ph type="subTitle" idx="1"/>
          </p:nvPr>
        </p:nvSpPr>
        <p:spPr>
          <a:xfrm>
            <a:off x="1246225" y="3172532"/>
            <a:ext cx="2704800" cy="123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5"/>
          <p:cNvSpPr txBox="1">
            <a:spLocks noGrp="1"/>
          </p:cNvSpPr>
          <p:nvPr>
            <p:ph type="subTitle" idx="2"/>
          </p:nvPr>
        </p:nvSpPr>
        <p:spPr>
          <a:xfrm>
            <a:off x="5193000" y="3172532"/>
            <a:ext cx="2704800" cy="123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57" name="Google Shape;57;p5"/>
          <p:cNvSpPr txBox="1">
            <a:spLocks noGrp="1"/>
          </p:cNvSpPr>
          <p:nvPr>
            <p:ph type="subTitle" idx="3"/>
          </p:nvPr>
        </p:nvSpPr>
        <p:spPr>
          <a:xfrm>
            <a:off x="1246225" y="2839675"/>
            <a:ext cx="2704800" cy="33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Calistoga"/>
                <a:ea typeface="Calistoga"/>
                <a:cs typeface="Calistoga"/>
                <a:sym typeface="Calistog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9pPr>
          </a:lstStyle>
          <a:p>
            <a:endParaRPr/>
          </a:p>
        </p:txBody>
      </p:sp>
      <p:sp>
        <p:nvSpPr>
          <p:cNvPr id="58" name="Google Shape;58;p5"/>
          <p:cNvSpPr txBox="1">
            <a:spLocks noGrp="1"/>
          </p:cNvSpPr>
          <p:nvPr>
            <p:ph type="subTitle" idx="4"/>
          </p:nvPr>
        </p:nvSpPr>
        <p:spPr>
          <a:xfrm>
            <a:off x="5193000" y="2839675"/>
            <a:ext cx="2704800" cy="33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Calistoga"/>
                <a:ea typeface="Calistoga"/>
                <a:cs typeface="Calistoga"/>
                <a:sym typeface="Calistog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ioRhyme"/>
              <a:buNone/>
              <a:defRPr sz="2000">
                <a:solidFill>
                  <a:schemeClr val="lt2"/>
                </a:solidFill>
                <a:latin typeface="BioRhyme"/>
                <a:ea typeface="BioRhyme"/>
                <a:cs typeface="BioRhyme"/>
                <a:sym typeface="BioRhyme"/>
              </a:defRPr>
            </a:lvl9pPr>
          </a:lstStyle>
          <a:p>
            <a:endParaRPr/>
          </a:p>
        </p:txBody>
      </p:sp>
      <p:sp>
        <p:nvSpPr>
          <p:cNvPr id="59" name="Google Shape;59;p5"/>
          <p:cNvSpPr txBox="1">
            <a:spLocks noGrp="1"/>
          </p:cNvSpPr>
          <p:nvPr>
            <p:ph type="title"/>
          </p:nvPr>
        </p:nvSpPr>
        <p:spPr>
          <a:xfrm>
            <a:off x="713225" y="460651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60" name="Google Shape;60;p5"/>
          <p:cNvGrpSpPr/>
          <p:nvPr/>
        </p:nvGrpSpPr>
        <p:grpSpPr>
          <a:xfrm>
            <a:off x="8430713" y="3865738"/>
            <a:ext cx="983963" cy="1065120"/>
            <a:chOff x="1721298" y="2228838"/>
            <a:chExt cx="622367" cy="673700"/>
          </a:xfrm>
        </p:grpSpPr>
        <p:sp>
          <p:nvSpPr>
            <p:cNvPr id="61" name="Google Shape;61;p5"/>
            <p:cNvSpPr/>
            <p:nvPr/>
          </p:nvSpPr>
          <p:spPr>
            <a:xfrm>
              <a:off x="1721298" y="2228838"/>
              <a:ext cx="622367" cy="673700"/>
            </a:xfrm>
            <a:custGeom>
              <a:avLst/>
              <a:gdLst/>
              <a:ahLst/>
              <a:cxnLst/>
              <a:rect l="l" t="t" r="r" b="b"/>
              <a:pathLst>
                <a:path w="8014" h="8675" extrusionOk="0">
                  <a:moveTo>
                    <a:pt x="871" y="1"/>
                  </a:moveTo>
                  <a:cubicBezTo>
                    <a:pt x="766" y="1"/>
                    <a:pt x="679" y="16"/>
                    <a:pt x="614" y="46"/>
                  </a:cubicBezTo>
                  <a:cubicBezTo>
                    <a:pt x="0" y="327"/>
                    <a:pt x="1123" y="3747"/>
                    <a:pt x="2282" y="5234"/>
                  </a:cubicBezTo>
                  <a:cubicBezTo>
                    <a:pt x="4207" y="7704"/>
                    <a:pt x="6068" y="8675"/>
                    <a:pt x="6897" y="8675"/>
                  </a:cubicBezTo>
                  <a:cubicBezTo>
                    <a:pt x="7019" y="8675"/>
                    <a:pt x="7120" y="8653"/>
                    <a:pt x="7194" y="8612"/>
                  </a:cubicBezTo>
                  <a:cubicBezTo>
                    <a:pt x="8014" y="8162"/>
                    <a:pt x="7175" y="5049"/>
                    <a:pt x="5965" y="3546"/>
                  </a:cubicBezTo>
                  <a:cubicBezTo>
                    <a:pt x="3984" y="1081"/>
                    <a:pt x="1759" y="1"/>
                    <a:pt x="871" y="1"/>
                  </a:cubicBezTo>
                  <a:close/>
                </a:path>
              </a:pathLst>
            </a:custGeom>
            <a:solidFill>
              <a:srgbClr val="FFC8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5"/>
            <p:cNvSpPr/>
            <p:nvPr/>
          </p:nvSpPr>
          <p:spPr>
            <a:xfrm>
              <a:off x="1761448" y="2231866"/>
              <a:ext cx="538883" cy="668575"/>
            </a:xfrm>
            <a:custGeom>
              <a:avLst/>
              <a:gdLst/>
              <a:ahLst/>
              <a:cxnLst/>
              <a:rect l="l" t="t" r="r" b="b"/>
              <a:pathLst>
                <a:path w="6939" h="8609" extrusionOk="0">
                  <a:moveTo>
                    <a:pt x="4440" y="6116"/>
                  </a:moveTo>
                  <a:cubicBezTo>
                    <a:pt x="4442" y="6116"/>
                    <a:pt x="4457" y="6126"/>
                    <a:pt x="4505" y="6158"/>
                  </a:cubicBezTo>
                  <a:lnTo>
                    <a:pt x="4459" y="6145"/>
                  </a:lnTo>
                  <a:cubicBezTo>
                    <a:pt x="4458" y="6146"/>
                    <a:pt x="4457" y="6146"/>
                    <a:pt x="4456" y="6146"/>
                  </a:cubicBezTo>
                  <a:cubicBezTo>
                    <a:pt x="4450" y="6146"/>
                    <a:pt x="4437" y="6142"/>
                    <a:pt x="4415" y="6132"/>
                  </a:cubicBezTo>
                  <a:lnTo>
                    <a:pt x="4415" y="6132"/>
                  </a:lnTo>
                  <a:lnTo>
                    <a:pt x="4459" y="6145"/>
                  </a:lnTo>
                  <a:cubicBezTo>
                    <a:pt x="4469" y="6142"/>
                    <a:pt x="4438" y="6116"/>
                    <a:pt x="4440" y="6116"/>
                  </a:cubicBezTo>
                  <a:close/>
                  <a:moveTo>
                    <a:pt x="112" y="1"/>
                  </a:moveTo>
                  <a:cubicBezTo>
                    <a:pt x="107" y="3"/>
                    <a:pt x="102" y="4"/>
                    <a:pt x="97" y="7"/>
                  </a:cubicBezTo>
                  <a:cubicBezTo>
                    <a:pt x="85" y="12"/>
                    <a:pt x="73" y="19"/>
                    <a:pt x="63" y="27"/>
                  </a:cubicBezTo>
                  <a:cubicBezTo>
                    <a:pt x="345" y="408"/>
                    <a:pt x="708" y="908"/>
                    <a:pt x="1027" y="1321"/>
                  </a:cubicBezTo>
                  <a:cubicBezTo>
                    <a:pt x="1129" y="1454"/>
                    <a:pt x="1231" y="1587"/>
                    <a:pt x="1332" y="1720"/>
                  </a:cubicBezTo>
                  <a:cubicBezTo>
                    <a:pt x="863" y="1406"/>
                    <a:pt x="440" y="1299"/>
                    <a:pt x="0" y="1151"/>
                  </a:cubicBezTo>
                  <a:lnTo>
                    <a:pt x="0" y="1151"/>
                  </a:lnTo>
                  <a:cubicBezTo>
                    <a:pt x="11" y="1209"/>
                    <a:pt x="24" y="1269"/>
                    <a:pt x="38" y="1330"/>
                  </a:cubicBezTo>
                  <a:cubicBezTo>
                    <a:pt x="173" y="1387"/>
                    <a:pt x="309" y="1443"/>
                    <a:pt x="444" y="1498"/>
                  </a:cubicBezTo>
                  <a:cubicBezTo>
                    <a:pt x="770" y="1635"/>
                    <a:pt x="1132" y="1742"/>
                    <a:pt x="1406" y="1909"/>
                  </a:cubicBezTo>
                  <a:cubicBezTo>
                    <a:pt x="1426" y="1917"/>
                    <a:pt x="1430" y="1919"/>
                    <a:pt x="1429" y="1919"/>
                  </a:cubicBezTo>
                  <a:cubicBezTo>
                    <a:pt x="1428" y="1919"/>
                    <a:pt x="1421" y="1917"/>
                    <a:pt x="1420" y="1917"/>
                  </a:cubicBezTo>
                  <a:lnTo>
                    <a:pt x="1420" y="1917"/>
                  </a:lnTo>
                  <a:cubicBezTo>
                    <a:pt x="1419" y="1917"/>
                    <a:pt x="1424" y="1919"/>
                    <a:pt x="1446" y="1929"/>
                  </a:cubicBezTo>
                  <a:cubicBezTo>
                    <a:pt x="1454" y="1932"/>
                    <a:pt x="1465" y="1934"/>
                    <a:pt x="1477" y="1934"/>
                  </a:cubicBezTo>
                  <a:cubicBezTo>
                    <a:pt x="1482" y="1934"/>
                    <a:pt x="1487" y="1933"/>
                    <a:pt x="1492" y="1932"/>
                  </a:cubicBezTo>
                  <a:cubicBezTo>
                    <a:pt x="1847" y="2403"/>
                    <a:pt x="2194" y="2877"/>
                    <a:pt x="2534" y="3355"/>
                  </a:cubicBezTo>
                  <a:cubicBezTo>
                    <a:pt x="2086" y="3076"/>
                    <a:pt x="1184" y="2712"/>
                    <a:pt x="351" y="2402"/>
                  </a:cubicBezTo>
                  <a:lnTo>
                    <a:pt x="351" y="2402"/>
                  </a:lnTo>
                  <a:cubicBezTo>
                    <a:pt x="371" y="2460"/>
                    <a:pt x="392" y="2516"/>
                    <a:pt x="413" y="2574"/>
                  </a:cubicBezTo>
                  <a:cubicBezTo>
                    <a:pt x="1008" y="2824"/>
                    <a:pt x="1595" y="3081"/>
                    <a:pt x="2240" y="3315"/>
                  </a:cubicBezTo>
                  <a:cubicBezTo>
                    <a:pt x="2323" y="3347"/>
                    <a:pt x="2316" y="3357"/>
                    <a:pt x="2493" y="3422"/>
                  </a:cubicBezTo>
                  <a:cubicBezTo>
                    <a:pt x="2497" y="3424"/>
                    <a:pt x="2555" y="3441"/>
                    <a:pt x="2602" y="3450"/>
                  </a:cubicBezTo>
                  <a:cubicBezTo>
                    <a:pt x="2681" y="3562"/>
                    <a:pt x="2761" y="3674"/>
                    <a:pt x="2840" y="3788"/>
                  </a:cubicBezTo>
                  <a:cubicBezTo>
                    <a:pt x="2476" y="3611"/>
                    <a:pt x="2032" y="3456"/>
                    <a:pt x="1711" y="3319"/>
                  </a:cubicBezTo>
                  <a:cubicBezTo>
                    <a:pt x="1314" y="3150"/>
                    <a:pt x="919" y="2978"/>
                    <a:pt x="508" y="2827"/>
                  </a:cubicBezTo>
                  <a:lnTo>
                    <a:pt x="508" y="2827"/>
                  </a:lnTo>
                  <a:cubicBezTo>
                    <a:pt x="524" y="2868"/>
                    <a:pt x="540" y="2909"/>
                    <a:pt x="556" y="2950"/>
                  </a:cubicBezTo>
                  <a:cubicBezTo>
                    <a:pt x="1103" y="3155"/>
                    <a:pt x="1516" y="3331"/>
                    <a:pt x="2001" y="3535"/>
                  </a:cubicBezTo>
                  <a:cubicBezTo>
                    <a:pt x="2035" y="3549"/>
                    <a:pt x="2069" y="3563"/>
                    <a:pt x="2104" y="3577"/>
                  </a:cubicBezTo>
                  <a:cubicBezTo>
                    <a:pt x="2206" y="3618"/>
                    <a:pt x="2309" y="3658"/>
                    <a:pt x="2411" y="3698"/>
                  </a:cubicBezTo>
                  <a:cubicBezTo>
                    <a:pt x="2444" y="3712"/>
                    <a:pt x="2477" y="3726"/>
                    <a:pt x="2510" y="3739"/>
                  </a:cubicBezTo>
                  <a:cubicBezTo>
                    <a:pt x="2660" y="3803"/>
                    <a:pt x="2837" y="3886"/>
                    <a:pt x="2944" y="3937"/>
                  </a:cubicBezTo>
                  <a:cubicBezTo>
                    <a:pt x="3243" y="4364"/>
                    <a:pt x="3535" y="4794"/>
                    <a:pt x="3823" y="5227"/>
                  </a:cubicBezTo>
                  <a:cubicBezTo>
                    <a:pt x="2902" y="4746"/>
                    <a:pt x="1923" y="4340"/>
                    <a:pt x="1014" y="3968"/>
                  </a:cubicBezTo>
                  <a:lnTo>
                    <a:pt x="1014" y="3968"/>
                  </a:lnTo>
                  <a:cubicBezTo>
                    <a:pt x="1043" y="4025"/>
                    <a:pt x="1071" y="4082"/>
                    <a:pt x="1101" y="4138"/>
                  </a:cubicBezTo>
                  <a:cubicBezTo>
                    <a:pt x="1171" y="4165"/>
                    <a:pt x="1240" y="4194"/>
                    <a:pt x="1308" y="4223"/>
                  </a:cubicBezTo>
                  <a:cubicBezTo>
                    <a:pt x="2130" y="4588"/>
                    <a:pt x="2874" y="4954"/>
                    <a:pt x="3771" y="5346"/>
                  </a:cubicBezTo>
                  <a:cubicBezTo>
                    <a:pt x="3845" y="5379"/>
                    <a:pt x="3906" y="5405"/>
                    <a:pt x="3954" y="5424"/>
                  </a:cubicBezTo>
                  <a:cubicBezTo>
                    <a:pt x="4061" y="5588"/>
                    <a:pt x="4168" y="5752"/>
                    <a:pt x="4275" y="5917"/>
                  </a:cubicBezTo>
                  <a:cubicBezTo>
                    <a:pt x="3288" y="5431"/>
                    <a:pt x="2247" y="4898"/>
                    <a:pt x="1285" y="4472"/>
                  </a:cubicBezTo>
                  <a:lnTo>
                    <a:pt x="1285" y="4472"/>
                  </a:lnTo>
                  <a:cubicBezTo>
                    <a:pt x="1325" y="4540"/>
                    <a:pt x="1364" y="4606"/>
                    <a:pt x="1404" y="4671"/>
                  </a:cubicBezTo>
                  <a:cubicBezTo>
                    <a:pt x="1651" y="4805"/>
                    <a:pt x="1900" y="4943"/>
                    <a:pt x="2164" y="5077"/>
                  </a:cubicBezTo>
                  <a:cubicBezTo>
                    <a:pt x="2164" y="5077"/>
                    <a:pt x="2711" y="5346"/>
                    <a:pt x="3037" y="5504"/>
                  </a:cubicBezTo>
                  <a:cubicBezTo>
                    <a:pt x="3478" y="5713"/>
                    <a:pt x="3926" y="5910"/>
                    <a:pt x="4373" y="6114"/>
                  </a:cubicBezTo>
                  <a:cubicBezTo>
                    <a:pt x="4389" y="6122"/>
                    <a:pt x="4403" y="6128"/>
                    <a:pt x="4415" y="6132"/>
                  </a:cubicBezTo>
                  <a:lnTo>
                    <a:pt x="4414" y="6132"/>
                  </a:lnTo>
                  <a:cubicBezTo>
                    <a:pt x="4548" y="6342"/>
                    <a:pt x="4682" y="6551"/>
                    <a:pt x="4813" y="6762"/>
                  </a:cubicBezTo>
                  <a:cubicBezTo>
                    <a:pt x="4789" y="6766"/>
                    <a:pt x="4775" y="6770"/>
                    <a:pt x="4778" y="6772"/>
                  </a:cubicBezTo>
                  <a:cubicBezTo>
                    <a:pt x="4680" y="6756"/>
                    <a:pt x="4670" y="6747"/>
                    <a:pt x="4607" y="6740"/>
                  </a:cubicBezTo>
                  <a:cubicBezTo>
                    <a:pt x="4015" y="6683"/>
                    <a:pt x="3438" y="6501"/>
                    <a:pt x="2677" y="6265"/>
                  </a:cubicBezTo>
                  <a:lnTo>
                    <a:pt x="2677" y="6265"/>
                  </a:lnTo>
                  <a:cubicBezTo>
                    <a:pt x="2760" y="6353"/>
                    <a:pt x="2843" y="6439"/>
                    <a:pt x="2925" y="6522"/>
                  </a:cubicBezTo>
                  <a:cubicBezTo>
                    <a:pt x="3183" y="6605"/>
                    <a:pt x="3444" y="6681"/>
                    <a:pt x="3711" y="6763"/>
                  </a:cubicBezTo>
                  <a:cubicBezTo>
                    <a:pt x="3983" y="6842"/>
                    <a:pt x="4285" y="6898"/>
                    <a:pt x="4561" y="6898"/>
                  </a:cubicBezTo>
                  <a:cubicBezTo>
                    <a:pt x="4671" y="6898"/>
                    <a:pt x="4777" y="6889"/>
                    <a:pt x="4875" y="6869"/>
                  </a:cubicBezTo>
                  <a:cubicBezTo>
                    <a:pt x="4876" y="6868"/>
                    <a:pt x="4878" y="6868"/>
                    <a:pt x="4880" y="6868"/>
                  </a:cubicBezTo>
                  <a:cubicBezTo>
                    <a:pt x="5061" y="7157"/>
                    <a:pt x="5239" y="7448"/>
                    <a:pt x="5414" y="7739"/>
                  </a:cubicBezTo>
                  <a:cubicBezTo>
                    <a:pt x="5392" y="7738"/>
                    <a:pt x="5369" y="7737"/>
                    <a:pt x="5341" y="7737"/>
                  </a:cubicBezTo>
                  <a:cubicBezTo>
                    <a:pt x="5341" y="7737"/>
                    <a:pt x="4872" y="7690"/>
                    <a:pt x="4611" y="7651"/>
                  </a:cubicBezTo>
                  <a:cubicBezTo>
                    <a:pt x="4437" y="7624"/>
                    <a:pt x="4267" y="7596"/>
                    <a:pt x="4099" y="7563"/>
                  </a:cubicBezTo>
                  <a:lnTo>
                    <a:pt x="4099" y="7563"/>
                  </a:lnTo>
                  <a:cubicBezTo>
                    <a:pt x="4170" y="7618"/>
                    <a:pt x="4242" y="7671"/>
                    <a:pt x="4312" y="7722"/>
                  </a:cubicBezTo>
                  <a:cubicBezTo>
                    <a:pt x="4469" y="7750"/>
                    <a:pt x="4633" y="7776"/>
                    <a:pt x="4807" y="7800"/>
                  </a:cubicBezTo>
                  <a:cubicBezTo>
                    <a:pt x="4936" y="7816"/>
                    <a:pt x="5065" y="7824"/>
                    <a:pt x="5193" y="7824"/>
                  </a:cubicBezTo>
                  <a:cubicBezTo>
                    <a:pt x="5207" y="7824"/>
                    <a:pt x="5221" y="7824"/>
                    <a:pt x="5235" y="7823"/>
                  </a:cubicBezTo>
                  <a:cubicBezTo>
                    <a:pt x="5355" y="7821"/>
                    <a:pt x="5425" y="7821"/>
                    <a:pt x="5463" y="7819"/>
                  </a:cubicBezTo>
                  <a:cubicBezTo>
                    <a:pt x="5588" y="8027"/>
                    <a:pt x="5712" y="8235"/>
                    <a:pt x="5834" y="8443"/>
                  </a:cubicBezTo>
                  <a:cubicBezTo>
                    <a:pt x="5857" y="8482"/>
                    <a:pt x="5881" y="8520"/>
                    <a:pt x="5903" y="8559"/>
                  </a:cubicBezTo>
                  <a:cubicBezTo>
                    <a:pt x="5977" y="8580"/>
                    <a:pt x="6046" y="8596"/>
                    <a:pt x="6113" y="8608"/>
                  </a:cubicBezTo>
                  <a:cubicBezTo>
                    <a:pt x="6021" y="8458"/>
                    <a:pt x="5929" y="8308"/>
                    <a:pt x="5835" y="8158"/>
                  </a:cubicBezTo>
                  <a:lnTo>
                    <a:pt x="5829" y="8146"/>
                  </a:lnTo>
                  <a:lnTo>
                    <a:pt x="5809" y="8114"/>
                  </a:lnTo>
                  <a:cubicBezTo>
                    <a:pt x="5944" y="8036"/>
                    <a:pt x="6375" y="7716"/>
                    <a:pt x="6604" y="7420"/>
                  </a:cubicBezTo>
                  <a:cubicBezTo>
                    <a:pt x="6717" y="7273"/>
                    <a:pt x="6829" y="7126"/>
                    <a:pt x="6939" y="6977"/>
                  </a:cubicBezTo>
                  <a:cubicBezTo>
                    <a:pt x="6927" y="6907"/>
                    <a:pt x="6913" y="6836"/>
                    <a:pt x="6899" y="6764"/>
                  </a:cubicBezTo>
                  <a:cubicBezTo>
                    <a:pt x="6622" y="7129"/>
                    <a:pt x="6338" y="7492"/>
                    <a:pt x="6033" y="7856"/>
                  </a:cubicBezTo>
                  <a:cubicBezTo>
                    <a:pt x="5988" y="7911"/>
                    <a:pt x="5937" y="7962"/>
                    <a:pt x="5888" y="8015"/>
                  </a:cubicBezTo>
                  <a:cubicBezTo>
                    <a:pt x="5855" y="8049"/>
                    <a:pt x="5846" y="8058"/>
                    <a:pt x="5845" y="8059"/>
                  </a:cubicBezTo>
                  <a:lnTo>
                    <a:pt x="5845" y="8059"/>
                  </a:lnTo>
                  <a:cubicBezTo>
                    <a:pt x="5846" y="8058"/>
                    <a:pt x="5854" y="8049"/>
                    <a:pt x="5852" y="8049"/>
                  </a:cubicBezTo>
                  <a:lnTo>
                    <a:pt x="5852" y="8049"/>
                  </a:lnTo>
                  <a:cubicBezTo>
                    <a:pt x="5850" y="8049"/>
                    <a:pt x="5837" y="8058"/>
                    <a:pt x="5796" y="8095"/>
                  </a:cubicBezTo>
                  <a:lnTo>
                    <a:pt x="5796" y="8095"/>
                  </a:lnTo>
                  <a:cubicBezTo>
                    <a:pt x="5637" y="7835"/>
                    <a:pt x="5475" y="7576"/>
                    <a:pt x="5312" y="7317"/>
                  </a:cubicBezTo>
                  <a:cubicBezTo>
                    <a:pt x="5416" y="7227"/>
                    <a:pt x="5652" y="7017"/>
                    <a:pt x="5802" y="6832"/>
                  </a:cubicBezTo>
                  <a:cubicBezTo>
                    <a:pt x="6001" y="6588"/>
                    <a:pt x="6188" y="6338"/>
                    <a:pt x="6363" y="6082"/>
                  </a:cubicBezTo>
                  <a:cubicBezTo>
                    <a:pt x="6443" y="5964"/>
                    <a:pt x="6528" y="5845"/>
                    <a:pt x="6611" y="5725"/>
                  </a:cubicBezTo>
                  <a:cubicBezTo>
                    <a:pt x="6600" y="5694"/>
                    <a:pt x="6589" y="5662"/>
                    <a:pt x="6577" y="5631"/>
                  </a:cubicBezTo>
                  <a:cubicBezTo>
                    <a:pt x="6294" y="6061"/>
                    <a:pt x="5946" y="6475"/>
                    <a:pt x="5613" y="6884"/>
                  </a:cubicBezTo>
                  <a:cubicBezTo>
                    <a:pt x="5509" y="7010"/>
                    <a:pt x="5338" y="7109"/>
                    <a:pt x="5255" y="7227"/>
                  </a:cubicBezTo>
                  <a:cubicBezTo>
                    <a:pt x="5176" y="7100"/>
                    <a:pt x="5096" y="6973"/>
                    <a:pt x="5014" y="6845"/>
                  </a:cubicBezTo>
                  <a:cubicBezTo>
                    <a:pt x="5061" y="6778"/>
                    <a:pt x="5016" y="6755"/>
                    <a:pt x="4954" y="6750"/>
                  </a:cubicBezTo>
                  <a:cubicBezTo>
                    <a:pt x="4852" y="6590"/>
                    <a:pt x="4749" y="6429"/>
                    <a:pt x="4646" y="6268"/>
                  </a:cubicBezTo>
                  <a:cubicBezTo>
                    <a:pt x="4658" y="6264"/>
                    <a:pt x="4666" y="6260"/>
                    <a:pt x="4666" y="6260"/>
                  </a:cubicBezTo>
                  <a:cubicBezTo>
                    <a:pt x="5162" y="5719"/>
                    <a:pt x="5693" y="5142"/>
                    <a:pt x="6087" y="4505"/>
                  </a:cubicBezTo>
                  <a:cubicBezTo>
                    <a:pt x="6061" y="4456"/>
                    <a:pt x="6035" y="4408"/>
                    <a:pt x="6010" y="4361"/>
                  </a:cubicBezTo>
                  <a:cubicBezTo>
                    <a:pt x="5630" y="5022"/>
                    <a:pt x="5083" y="5614"/>
                    <a:pt x="4605" y="6205"/>
                  </a:cubicBezTo>
                  <a:cubicBezTo>
                    <a:pt x="4588" y="6178"/>
                    <a:pt x="4572" y="6153"/>
                    <a:pt x="4555" y="6128"/>
                  </a:cubicBezTo>
                  <a:cubicBezTo>
                    <a:pt x="4605" y="6034"/>
                    <a:pt x="4671" y="5861"/>
                    <a:pt x="4742" y="5710"/>
                  </a:cubicBezTo>
                  <a:cubicBezTo>
                    <a:pt x="4901" y="5379"/>
                    <a:pt x="5089" y="5058"/>
                    <a:pt x="5251" y="4727"/>
                  </a:cubicBezTo>
                  <a:lnTo>
                    <a:pt x="5356" y="4516"/>
                  </a:lnTo>
                  <a:cubicBezTo>
                    <a:pt x="5467" y="4284"/>
                    <a:pt x="5576" y="4051"/>
                    <a:pt x="5676" y="3815"/>
                  </a:cubicBezTo>
                  <a:cubicBezTo>
                    <a:pt x="5644" y="3767"/>
                    <a:pt x="5611" y="3721"/>
                    <a:pt x="5577" y="3674"/>
                  </a:cubicBezTo>
                  <a:cubicBezTo>
                    <a:pt x="5468" y="3918"/>
                    <a:pt x="5354" y="4159"/>
                    <a:pt x="5240" y="4400"/>
                  </a:cubicBezTo>
                  <a:cubicBezTo>
                    <a:pt x="5240" y="4400"/>
                    <a:pt x="5067" y="4774"/>
                    <a:pt x="4959" y="5014"/>
                  </a:cubicBezTo>
                  <a:cubicBezTo>
                    <a:pt x="4879" y="5187"/>
                    <a:pt x="4789" y="5358"/>
                    <a:pt x="4707" y="5530"/>
                  </a:cubicBezTo>
                  <a:cubicBezTo>
                    <a:pt x="4633" y="5690"/>
                    <a:pt x="4518" y="5861"/>
                    <a:pt x="4482" y="6015"/>
                  </a:cubicBezTo>
                  <a:cubicBezTo>
                    <a:pt x="4368" y="5841"/>
                    <a:pt x="4254" y="5665"/>
                    <a:pt x="4139" y="5490"/>
                  </a:cubicBezTo>
                  <a:lnTo>
                    <a:pt x="4139" y="5490"/>
                  </a:lnTo>
                  <a:cubicBezTo>
                    <a:pt x="4143" y="5490"/>
                    <a:pt x="4145" y="5491"/>
                    <a:pt x="4146" y="5491"/>
                  </a:cubicBezTo>
                  <a:cubicBezTo>
                    <a:pt x="4148" y="5491"/>
                    <a:pt x="4148" y="5490"/>
                    <a:pt x="4148" y="5490"/>
                  </a:cubicBezTo>
                  <a:lnTo>
                    <a:pt x="4109" y="5444"/>
                  </a:lnTo>
                  <a:cubicBezTo>
                    <a:pt x="3983" y="5254"/>
                    <a:pt x="3856" y="5063"/>
                    <a:pt x="3728" y="4873"/>
                  </a:cubicBezTo>
                  <a:cubicBezTo>
                    <a:pt x="3761" y="4773"/>
                    <a:pt x="3891" y="4386"/>
                    <a:pt x="4020" y="4109"/>
                  </a:cubicBezTo>
                  <a:cubicBezTo>
                    <a:pt x="4250" y="3611"/>
                    <a:pt x="4437" y="3099"/>
                    <a:pt x="4641" y="2588"/>
                  </a:cubicBezTo>
                  <a:cubicBezTo>
                    <a:pt x="4602" y="2549"/>
                    <a:pt x="4564" y="2509"/>
                    <a:pt x="4525" y="2470"/>
                  </a:cubicBezTo>
                  <a:cubicBezTo>
                    <a:pt x="4164" y="3185"/>
                    <a:pt x="3842" y="3922"/>
                    <a:pt x="3661" y="4688"/>
                  </a:cubicBezTo>
                  <a:cubicBezTo>
                    <a:pt x="3656" y="4712"/>
                    <a:pt x="3653" y="4737"/>
                    <a:pt x="3652" y="4761"/>
                  </a:cubicBezTo>
                  <a:cubicBezTo>
                    <a:pt x="3542" y="4598"/>
                    <a:pt x="3431" y="4436"/>
                    <a:pt x="3320" y="4272"/>
                  </a:cubicBezTo>
                  <a:cubicBezTo>
                    <a:pt x="3362" y="4164"/>
                    <a:pt x="3451" y="3932"/>
                    <a:pt x="3492" y="3752"/>
                  </a:cubicBezTo>
                  <a:cubicBezTo>
                    <a:pt x="3631" y="3136"/>
                    <a:pt x="3825" y="2523"/>
                    <a:pt x="3927" y="1901"/>
                  </a:cubicBezTo>
                  <a:cubicBezTo>
                    <a:pt x="3894" y="1871"/>
                    <a:pt x="3860" y="1842"/>
                    <a:pt x="3827" y="1812"/>
                  </a:cubicBezTo>
                  <a:cubicBezTo>
                    <a:pt x="3692" y="2626"/>
                    <a:pt x="3444" y="3428"/>
                    <a:pt x="3289" y="4226"/>
                  </a:cubicBezTo>
                  <a:lnTo>
                    <a:pt x="3289" y="4229"/>
                  </a:lnTo>
                  <a:cubicBezTo>
                    <a:pt x="3229" y="4141"/>
                    <a:pt x="3169" y="4054"/>
                    <a:pt x="3108" y="3967"/>
                  </a:cubicBezTo>
                  <a:cubicBezTo>
                    <a:pt x="3107" y="3951"/>
                    <a:pt x="3100" y="3926"/>
                    <a:pt x="3068" y="3907"/>
                  </a:cubicBezTo>
                  <a:lnTo>
                    <a:pt x="3066" y="3906"/>
                  </a:lnTo>
                  <a:cubicBezTo>
                    <a:pt x="2778" y="3494"/>
                    <a:pt x="2486" y="3085"/>
                    <a:pt x="2186" y="2677"/>
                  </a:cubicBezTo>
                  <a:cubicBezTo>
                    <a:pt x="2194" y="2617"/>
                    <a:pt x="2203" y="2528"/>
                    <a:pt x="2209" y="2399"/>
                  </a:cubicBezTo>
                  <a:cubicBezTo>
                    <a:pt x="2235" y="1853"/>
                    <a:pt x="2372" y="1311"/>
                    <a:pt x="2433" y="774"/>
                  </a:cubicBezTo>
                  <a:cubicBezTo>
                    <a:pt x="2389" y="747"/>
                    <a:pt x="2346" y="720"/>
                    <a:pt x="2303" y="695"/>
                  </a:cubicBezTo>
                  <a:cubicBezTo>
                    <a:pt x="2301" y="720"/>
                    <a:pt x="2299" y="745"/>
                    <a:pt x="2296" y="767"/>
                  </a:cubicBezTo>
                  <a:cubicBezTo>
                    <a:pt x="2233" y="1372"/>
                    <a:pt x="2058" y="1978"/>
                    <a:pt x="2117" y="2585"/>
                  </a:cubicBezTo>
                  <a:cubicBezTo>
                    <a:pt x="1890" y="2276"/>
                    <a:pt x="1659" y="1970"/>
                    <a:pt x="1424" y="1666"/>
                  </a:cubicBezTo>
                  <a:cubicBezTo>
                    <a:pt x="1417" y="1617"/>
                    <a:pt x="1405" y="1547"/>
                    <a:pt x="1384" y="1448"/>
                  </a:cubicBezTo>
                  <a:cubicBezTo>
                    <a:pt x="1308" y="1055"/>
                    <a:pt x="1368" y="651"/>
                    <a:pt x="1440" y="248"/>
                  </a:cubicBezTo>
                  <a:cubicBezTo>
                    <a:pt x="1407" y="234"/>
                    <a:pt x="1374" y="221"/>
                    <a:pt x="1342" y="208"/>
                  </a:cubicBezTo>
                  <a:cubicBezTo>
                    <a:pt x="1264" y="712"/>
                    <a:pt x="1220" y="1099"/>
                    <a:pt x="1306" y="1515"/>
                  </a:cubicBezTo>
                  <a:cubicBezTo>
                    <a:pt x="996" y="1117"/>
                    <a:pt x="679" y="722"/>
                    <a:pt x="355" y="332"/>
                  </a:cubicBezTo>
                  <a:cubicBezTo>
                    <a:pt x="265" y="225"/>
                    <a:pt x="188" y="113"/>
                    <a:pt x="112" y="1"/>
                  </a:cubicBezTo>
                  <a:close/>
                </a:path>
              </a:pathLst>
            </a:custGeom>
            <a:solidFill>
              <a:srgbClr val="DB8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" name="Google Shape;63;p5"/>
          <p:cNvSpPr/>
          <p:nvPr/>
        </p:nvSpPr>
        <p:spPr>
          <a:xfrm rot="4469776">
            <a:off x="7509428" y="4278817"/>
            <a:ext cx="1479088" cy="1085736"/>
          </a:xfrm>
          <a:custGeom>
            <a:avLst/>
            <a:gdLst/>
            <a:ahLst/>
            <a:cxnLst/>
            <a:rect l="l" t="t" r="r" b="b"/>
            <a:pathLst>
              <a:path w="15661" h="11496" extrusionOk="0">
                <a:moveTo>
                  <a:pt x="6583" y="2880"/>
                </a:moveTo>
                <a:cubicBezTo>
                  <a:pt x="7192" y="2880"/>
                  <a:pt x="7738" y="3005"/>
                  <a:pt x="8050" y="3270"/>
                </a:cubicBezTo>
                <a:cubicBezTo>
                  <a:pt x="8010" y="3293"/>
                  <a:pt x="7969" y="3309"/>
                  <a:pt x="7938" y="3336"/>
                </a:cubicBezTo>
                <a:cubicBezTo>
                  <a:pt x="7881" y="3384"/>
                  <a:pt x="7825" y="3404"/>
                  <a:pt x="7768" y="3404"/>
                </a:cubicBezTo>
                <a:cubicBezTo>
                  <a:pt x="7711" y="3404"/>
                  <a:pt x="7652" y="3384"/>
                  <a:pt x="7586" y="3352"/>
                </a:cubicBezTo>
                <a:cubicBezTo>
                  <a:pt x="7204" y="3164"/>
                  <a:pt x="6795" y="3081"/>
                  <a:pt x="6370" y="3074"/>
                </a:cubicBezTo>
                <a:cubicBezTo>
                  <a:pt x="6352" y="3073"/>
                  <a:pt x="6334" y="3073"/>
                  <a:pt x="6316" y="3073"/>
                </a:cubicBezTo>
                <a:cubicBezTo>
                  <a:pt x="5643" y="3073"/>
                  <a:pt x="5010" y="3263"/>
                  <a:pt x="4390" y="3502"/>
                </a:cubicBezTo>
                <a:cubicBezTo>
                  <a:pt x="4280" y="3545"/>
                  <a:pt x="4173" y="3593"/>
                  <a:pt x="4031" y="3653"/>
                </a:cubicBezTo>
                <a:cubicBezTo>
                  <a:pt x="4647" y="3153"/>
                  <a:pt x="5683" y="2880"/>
                  <a:pt x="6583" y="2880"/>
                </a:cubicBezTo>
                <a:close/>
                <a:moveTo>
                  <a:pt x="10457" y="2562"/>
                </a:moveTo>
                <a:cubicBezTo>
                  <a:pt x="10574" y="2948"/>
                  <a:pt x="10569" y="3329"/>
                  <a:pt x="10551" y="3697"/>
                </a:cubicBezTo>
                <a:cubicBezTo>
                  <a:pt x="10479" y="3343"/>
                  <a:pt x="10404" y="2976"/>
                  <a:pt x="10326" y="2597"/>
                </a:cubicBezTo>
                <a:cubicBezTo>
                  <a:pt x="10352" y="2590"/>
                  <a:pt x="10400" y="2578"/>
                  <a:pt x="10457" y="2562"/>
                </a:cubicBezTo>
                <a:close/>
                <a:moveTo>
                  <a:pt x="6160" y="3499"/>
                </a:moveTo>
                <a:cubicBezTo>
                  <a:pt x="6576" y="3499"/>
                  <a:pt x="6981" y="3565"/>
                  <a:pt x="7300" y="3716"/>
                </a:cubicBezTo>
                <a:cubicBezTo>
                  <a:pt x="7198" y="3784"/>
                  <a:pt x="7106" y="3839"/>
                  <a:pt x="7021" y="3905"/>
                </a:cubicBezTo>
                <a:cubicBezTo>
                  <a:pt x="6980" y="3937"/>
                  <a:pt x="6941" y="3951"/>
                  <a:pt x="6899" y="3951"/>
                </a:cubicBezTo>
                <a:cubicBezTo>
                  <a:pt x="6870" y="3951"/>
                  <a:pt x="6839" y="3944"/>
                  <a:pt x="6805" y="3930"/>
                </a:cubicBezTo>
                <a:cubicBezTo>
                  <a:pt x="6387" y="3757"/>
                  <a:pt x="5951" y="3678"/>
                  <a:pt x="5502" y="3678"/>
                </a:cubicBezTo>
                <a:cubicBezTo>
                  <a:pt x="5463" y="3678"/>
                  <a:pt x="5423" y="3678"/>
                  <a:pt x="5384" y="3680"/>
                </a:cubicBezTo>
                <a:cubicBezTo>
                  <a:pt x="5201" y="3685"/>
                  <a:pt x="5019" y="3707"/>
                  <a:pt x="4815" y="3722"/>
                </a:cubicBezTo>
                <a:cubicBezTo>
                  <a:pt x="5209" y="3583"/>
                  <a:pt x="5692" y="3499"/>
                  <a:pt x="6160" y="3499"/>
                </a:cubicBezTo>
                <a:close/>
                <a:moveTo>
                  <a:pt x="5645" y="4179"/>
                </a:moveTo>
                <a:cubicBezTo>
                  <a:pt x="5921" y="4179"/>
                  <a:pt x="6204" y="4205"/>
                  <a:pt x="6494" y="4258"/>
                </a:cubicBezTo>
                <a:cubicBezTo>
                  <a:pt x="6447" y="4297"/>
                  <a:pt x="6428" y="4315"/>
                  <a:pt x="6406" y="4329"/>
                </a:cubicBezTo>
                <a:cubicBezTo>
                  <a:pt x="6301" y="4395"/>
                  <a:pt x="6217" y="4485"/>
                  <a:pt x="6077" y="4485"/>
                </a:cubicBezTo>
                <a:cubicBezTo>
                  <a:pt x="6058" y="4485"/>
                  <a:pt x="6038" y="4483"/>
                  <a:pt x="6017" y="4479"/>
                </a:cubicBezTo>
                <a:cubicBezTo>
                  <a:pt x="5769" y="4439"/>
                  <a:pt x="5523" y="4419"/>
                  <a:pt x="5278" y="4419"/>
                </a:cubicBezTo>
                <a:cubicBezTo>
                  <a:pt x="4728" y="4419"/>
                  <a:pt x="4186" y="4518"/>
                  <a:pt x="3653" y="4700"/>
                </a:cubicBezTo>
                <a:cubicBezTo>
                  <a:pt x="3555" y="4734"/>
                  <a:pt x="3457" y="4769"/>
                  <a:pt x="3361" y="4808"/>
                </a:cubicBezTo>
                <a:cubicBezTo>
                  <a:pt x="3269" y="4844"/>
                  <a:pt x="3181" y="4887"/>
                  <a:pt x="3091" y="4927"/>
                </a:cubicBezTo>
                <a:cubicBezTo>
                  <a:pt x="3895" y="4457"/>
                  <a:pt x="4736" y="4179"/>
                  <a:pt x="5645" y="4179"/>
                </a:cubicBezTo>
                <a:close/>
                <a:moveTo>
                  <a:pt x="4973" y="5403"/>
                </a:moveTo>
                <a:cubicBezTo>
                  <a:pt x="4994" y="5403"/>
                  <a:pt x="5016" y="5403"/>
                  <a:pt x="5037" y="5403"/>
                </a:cubicBezTo>
                <a:cubicBezTo>
                  <a:pt x="4962" y="5470"/>
                  <a:pt x="4906" y="5511"/>
                  <a:pt x="4863" y="5562"/>
                </a:cubicBezTo>
                <a:cubicBezTo>
                  <a:pt x="4802" y="5632"/>
                  <a:pt x="4735" y="5655"/>
                  <a:pt x="4654" y="5655"/>
                </a:cubicBezTo>
                <a:cubicBezTo>
                  <a:pt x="4629" y="5655"/>
                  <a:pt x="4603" y="5653"/>
                  <a:pt x="4575" y="5649"/>
                </a:cubicBezTo>
                <a:cubicBezTo>
                  <a:pt x="4358" y="5620"/>
                  <a:pt x="4137" y="5607"/>
                  <a:pt x="3917" y="5601"/>
                </a:cubicBezTo>
                <a:cubicBezTo>
                  <a:pt x="3886" y="5601"/>
                  <a:pt x="3855" y="5600"/>
                  <a:pt x="3823" y="5600"/>
                </a:cubicBezTo>
                <a:cubicBezTo>
                  <a:pt x="3651" y="5600"/>
                  <a:pt x="3477" y="5611"/>
                  <a:pt x="3304" y="5615"/>
                </a:cubicBezTo>
                <a:cubicBezTo>
                  <a:pt x="3839" y="5461"/>
                  <a:pt x="4384" y="5403"/>
                  <a:pt x="4973" y="5403"/>
                </a:cubicBezTo>
                <a:close/>
                <a:moveTo>
                  <a:pt x="5070" y="4832"/>
                </a:moveTo>
                <a:cubicBezTo>
                  <a:pt x="5280" y="4832"/>
                  <a:pt x="5469" y="4855"/>
                  <a:pt x="5625" y="4904"/>
                </a:cubicBezTo>
                <a:cubicBezTo>
                  <a:pt x="5497" y="5055"/>
                  <a:pt x="5425" y="5101"/>
                  <a:pt x="5310" y="5101"/>
                </a:cubicBezTo>
                <a:cubicBezTo>
                  <a:pt x="5297" y="5101"/>
                  <a:pt x="5283" y="5101"/>
                  <a:pt x="5268" y="5099"/>
                </a:cubicBezTo>
                <a:cubicBezTo>
                  <a:pt x="5077" y="5084"/>
                  <a:pt x="4888" y="5076"/>
                  <a:pt x="4701" y="5076"/>
                </a:cubicBezTo>
                <a:cubicBezTo>
                  <a:pt x="3517" y="5076"/>
                  <a:pt x="2435" y="5399"/>
                  <a:pt x="1533" y="6330"/>
                </a:cubicBezTo>
                <a:cubicBezTo>
                  <a:pt x="1957" y="5578"/>
                  <a:pt x="3863" y="4832"/>
                  <a:pt x="5070" y="4832"/>
                </a:cubicBezTo>
                <a:close/>
                <a:moveTo>
                  <a:pt x="3917" y="6041"/>
                </a:moveTo>
                <a:cubicBezTo>
                  <a:pt x="4056" y="6041"/>
                  <a:pt x="4183" y="6052"/>
                  <a:pt x="4290" y="6076"/>
                </a:cubicBezTo>
                <a:cubicBezTo>
                  <a:pt x="4194" y="6167"/>
                  <a:pt x="4100" y="6248"/>
                  <a:pt x="4016" y="6337"/>
                </a:cubicBezTo>
                <a:cubicBezTo>
                  <a:pt x="3971" y="6385"/>
                  <a:pt x="3929" y="6407"/>
                  <a:pt x="3869" y="6407"/>
                </a:cubicBezTo>
                <a:cubicBezTo>
                  <a:pt x="3855" y="6407"/>
                  <a:pt x="3840" y="6406"/>
                  <a:pt x="3825" y="6404"/>
                </a:cubicBezTo>
                <a:cubicBezTo>
                  <a:pt x="3651" y="6379"/>
                  <a:pt x="3479" y="6367"/>
                  <a:pt x="3308" y="6367"/>
                </a:cubicBezTo>
                <a:cubicBezTo>
                  <a:pt x="2845" y="6367"/>
                  <a:pt x="2392" y="6457"/>
                  <a:pt x="1951" y="6633"/>
                </a:cubicBezTo>
                <a:cubicBezTo>
                  <a:pt x="1732" y="6722"/>
                  <a:pt x="1519" y="6826"/>
                  <a:pt x="1304" y="6922"/>
                </a:cubicBezTo>
                <a:cubicBezTo>
                  <a:pt x="1616" y="6492"/>
                  <a:pt x="3028" y="6041"/>
                  <a:pt x="3917" y="6041"/>
                </a:cubicBezTo>
                <a:close/>
                <a:moveTo>
                  <a:pt x="5364" y="1"/>
                </a:moveTo>
                <a:cubicBezTo>
                  <a:pt x="4985" y="1"/>
                  <a:pt x="4605" y="20"/>
                  <a:pt x="4224" y="51"/>
                </a:cubicBezTo>
                <a:cubicBezTo>
                  <a:pt x="4179" y="54"/>
                  <a:pt x="4134" y="64"/>
                  <a:pt x="4053" y="75"/>
                </a:cubicBezTo>
                <a:cubicBezTo>
                  <a:pt x="4574" y="133"/>
                  <a:pt x="5058" y="179"/>
                  <a:pt x="5541" y="244"/>
                </a:cubicBezTo>
                <a:cubicBezTo>
                  <a:pt x="6413" y="359"/>
                  <a:pt x="7276" y="519"/>
                  <a:pt x="8109" y="811"/>
                </a:cubicBezTo>
                <a:cubicBezTo>
                  <a:pt x="8866" y="1078"/>
                  <a:pt x="9509" y="1509"/>
                  <a:pt x="10029" y="2122"/>
                </a:cubicBezTo>
                <a:cubicBezTo>
                  <a:pt x="10081" y="2184"/>
                  <a:pt x="10138" y="2241"/>
                  <a:pt x="10211" y="2318"/>
                </a:cubicBezTo>
                <a:cubicBezTo>
                  <a:pt x="10094" y="2355"/>
                  <a:pt x="9997" y="2389"/>
                  <a:pt x="9897" y="2415"/>
                </a:cubicBezTo>
                <a:cubicBezTo>
                  <a:pt x="9893" y="2416"/>
                  <a:pt x="9888" y="2417"/>
                  <a:pt x="9883" y="2417"/>
                </a:cubicBezTo>
                <a:cubicBezTo>
                  <a:pt x="9859" y="2417"/>
                  <a:pt x="9828" y="2405"/>
                  <a:pt x="9811" y="2390"/>
                </a:cubicBezTo>
                <a:cubicBezTo>
                  <a:pt x="8908" y="1591"/>
                  <a:pt x="7844" y="1144"/>
                  <a:pt x="6667" y="940"/>
                </a:cubicBezTo>
                <a:cubicBezTo>
                  <a:pt x="6124" y="845"/>
                  <a:pt x="5582" y="805"/>
                  <a:pt x="5039" y="805"/>
                </a:cubicBezTo>
                <a:cubicBezTo>
                  <a:pt x="4522" y="805"/>
                  <a:pt x="4004" y="842"/>
                  <a:pt x="3486" y="903"/>
                </a:cubicBezTo>
                <a:cubicBezTo>
                  <a:pt x="3481" y="903"/>
                  <a:pt x="3478" y="907"/>
                  <a:pt x="3453" y="924"/>
                </a:cubicBezTo>
                <a:cubicBezTo>
                  <a:pt x="3719" y="945"/>
                  <a:pt x="3965" y="963"/>
                  <a:pt x="4211" y="982"/>
                </a:cubicBezTo>
                <a:cubicBezTo>
                  <a:pt x="5273" y="1067"/>
                  <a:pt x="6329" y="1187"/>
                  <a:pt x="7365" y="1446"/>
                </a:cubicBezTo>
                <a:cubicBezTo>
                  <a:pt x="8120" y="1635"/>
                  <a:pt x="8792" y="1976"/>
                  <a:pt x="9384" y="2478"/>
                </a:cubicBezTo>
                <a:cubicBezTo>
                  <a:pt x="9413" y="2503"/>
                  <a:pt x="9446" y="2525"/>
                  <a:pt x="9502" y="2567"/>
                </a:cubicBezTo>
                <a:cubicBezTo>
                  <a:pt x="9369" y="2623"/>
                  <a:pt x="9249" y="2675"/>
                  <a:pt x="9128" y="2722"/>
                </a:cubicBezTo>
                <a:cubicBezTo>
                  <a:pt x="9127" y="2722"/>
                  <a:pt x="9125" y="2723"/>
                  <a:pt x="9123" y="2723"/>
                </a:cubicBezTo>
                <a:cubicBezTo>
                  <a:pt x="9107" y="2723"/>
                  <a:pt x="9082" y="2702"/>
                  <a:pt x="9065" y="2688"/>
                </a:cubicBezTo>
                <a:cubicBezTo>
                  <a:pt x="8337" y="2097"/>
                  <a:pt x="7485" y="1879"/>
                  <a:pt x="6570" y="1873"/>
                </a:cubicBezTo>
                <a:cubicBezTo>
                  <a:pt x="6554" y="1873"/>
                  <a:pt x="6539" y="1873"/>
                  <a:pt x="6523" y="1873"/>
                </a:cubicBezTo>
                <a:cubicBezTo>
                  <a:pt x="5239" y="1873"/>
                  <a:pt x="4034" y="2193"/>
                  <a:pt x="2911" y="2817"/>
                </a:cubicBezTo>
                <a:cubicBezTo>
                  <a:pt x="2725" y="2920"/>
                  <a:pt x="2555" y="3052"/>
                  <a:pt x="2377" y="3171"/>
                </a:cubicBezTo>
                <a:cubicBezTo>
                  <a:pt x="2383" y="3179"/>
                  <a:pt x="2389" y="3189"/>
                  <a:pt x="2394" y="3198"/>
                </a:cubicBezTo>
                <a:cubicBezTo>
                  <a:pt x="2674" y="3085"/>
                  <a:pt x="2951" y="2968"/>
                  <a:pt x="3233" y="2861"/>
                </a:cubicBezTo>
                <a:cubicBezTo>
                  <a:pt x="4176" y="2506"/>
                  <a:pt x="5141" y="2255"/>
                  <a:pt x="6154" y="2225"/>
                </a:cubicBezTo>
                <a:cubicBezTo>
                  <a:pt x="6214" y="2223"/>
                  <a:pt x="6273" y="2222"/>
                  <a:pt x="6333" y="2222"/>
                </a:cubicBezTo>
                <a:cubicBezTo>
                  <a:pt x="7137" y="2222"/>
                  <a:pt x="7905" y="2385"/>
                  <a:pt x="8617" y="2789"/>
                </a:cubicBezTo>
                <a:cubicBezTo>
                  <a:pt x="8664" y="2815"/>
                  <a:pt x="8708" y="2849"/>
                  <a:pt x="8770" y="2892"/>
                </a:cubicBezTo>
                <a:cubicBezTo>
                  <a:pt x="8644" y="2957"/>
                  <a:pt x="8540" y="3019"/>
                  <a:pt x="8429" y="3061"/>
                </a:cubicBezTo>
                <a:cubicBezTo>
                  <a:pt x="8421" y="3065"/>
                  <a:pt x="8412" y="3066"/>
                  <a:pt x="8402" y="3066"/>
                </a:cubicBezTo>
                <a:cubicBezTo>
                  <a:pt x="8366" y="3066"/>
                  <a:pt x="8321" y="3046"/>
                  <a:pt x="8287" y="3029"/>
                </a:cubicBezTo>
                <a:cubicBezTo>
                  <a:pt x="7903" y="2831"/>
                  <a:pt x="7503" y="2681"/>
                  <a:pt x="7076" y="2607"/>
                </a:cubicBezTo>
                <a:cubicBezTo>
                  <a:pt x="6876" y="2573"/>
                  <a:pt x="6677" y="2557"/>
                  <a:pt x="6480" y="2557"/>
                </a:cubicBezTo>
                <a:cubicBezTo>
                  <a:pt x="6028" y="2557"/>
                  <a:pt x="5584" y="2645"/>
                  <a:pt x="5150" y="2813"/>
                </a:cubicBezTo>
                <a:cubicBezTo>
                  <a:pt x="4397" y="3105"/>
                  <a:pt x="3689" y="3477"/>
                  <a:pt x="3072" y="4000"/>
                </a:cubicBezTo>
                <a:cubicBezTo>
                  <a:pt x="2736" y="4285"/>
                  <a:pt x="2428" y="4603"/>
                  <a:pt x="2107" y="4905"/>
                </a:cubicBezTo>
                <a:cubicBezTo>
                  <a:pt x="2051" y="4957"/>
                  <a:pt x="1994" y="5005"/>
                  <a:pt x="1937" y="5056"/>
                </a:cubicBezTo>
                <a:cubicBezTo>
                  <a:pt x="1944" y="5065"/>
                  <a:pt x="1951" y="5075"/>
                  <a:pt x="1959" y="5084"/>
                </a:cubicBezTo>
                <a:cubicBezTo>
                  <a:pt x="2198" y="4919"/>
                  <a:pt x="2437" y="4755"/>
                  <a:pt x="2677" y="4591"/>
                </a:cubicBezTo>
                <a:cubicBezTo>
                  <a:pt x="2679" y="4593"/>
                  <a:pt x="2682" y="4596"/>
                  <a:pt x="2684" y="4597"/>
                </a:cubicBezTo>
                <a:cubicBezTo>
                  <a:pt x="2558" y="4724"/>
                  <a:pt x="2430" y="4849"/>
                  <a:pt x="2307" y="4977"/>
                </a:cubicBezTo>
                <a:cubicBezTo>
                  <a:pt x="1983" y="5313"/>
                  <a:pt x="1710" y="5683"/>
                  <a:pt x="1512" y="6110"/>
                </a:cubicBezTo>
                <a:cubicBezTo>
                  <a:pt x="1453" y="6238"/>
                  <a:pt x="1354" y="6347"/>
                  <a:pt x="1285" y="6471"/>
                </a:cubicBezTo>
                <a:cubicBezTo>
                  <a:pt x="1169" y="6675"/>
                  <a:pt x="1069" y="6887"/>
                  <a:pt x="952" y="7088"/>
                </a:cubicBezTo>
                <a:cubicBezTo>
                  <a:pt x="906" y="7168"/>
                  <a:pt x="838" y="7238"/>
                  <a:pt x="772" y="7302"/>
                </a:cubicBezTo>
                <a:cubicBezTo>
                  <a:pt x="645" y="7424"/>
                  <a:pt x="511" y="7540"/>
                  <a:pt x="391" y="7670"/>
                </a:cubicBezTo>
                <a:cubicBezTo>
                  <a:pt x="708" y="7506"/>
                  <a:pt x="1017" y="7315"/>
                  <a:pt x="1348" y="7185"/>
                </a:cubicBezTo>
                <a:cubicBezTo>
                  <a:pt x="1684" y="7053"/>
                  <a:pt x="2039" y="6952"/>
                  <a:pt x="2395" y="6888"/>
                </a:cubicBezTo>
                <a:cubicBezTo>
                  <a:pt x="2755" y="6824"/>
                  <a:pt x="3126" y="6821"/>
                  <a:pt x="3492" y="6791"/>
                </a:cubicBezTo>
                <a:cubicBezTo>
                  <a:pt x="3497" y="6805"/>
                  <a:pt x="3501" y="6819"/>
                  <a:pt x="3507" y="6833"/>
                </a:cubicBezTo>
                <a:cubicBezTo>
                  <a:pt x="3419" y="6924"/>
                  <a:pt x="3334" y="7018"/>
                  <a:pt x="3242" y="7106"/>
                </a:cubicBezTo>
                <a:cubicBezTo>
                  <a:pt x="3226" y="7121"/>
                  <a:pt x="3195" y="7128"/>
                  <a:pt x="3167" y="7128"/>
                </a:cubicBezTo>
                <a:cubicBezTo>
                  <a:pt x="3160" y="7128"/>
                  <a:pt x="3153" y="7128"/>
                  <a:pt x="3147" y="7127"/>
                </a:cubicBezTo>
                <a:cubicBezTo>
                  <a:pt x="3039" y="7114"/>
                  <a:pt x="2932" y="7108"/>
                  <a:pt x="2827" y="7108"/>
                </a:cubicBezTo>
                <a:cubicBezTo>
                  <a:pt x="2264" y="7108"/>
                  <a:pt x="1746" y="7288"/>
                  <a:pt x="1283" y="7626"/>
                </a:cubicBezTo>
                <a:cubicBezTo>
                  <a:pt x="838" y="7950"/>
                  <a:pt x="426" y="8321"/>
                  <a:pt x="0" y="8671"/>
                </a:cubicBezTo>
                <a:cubicBezTo>
                  <a:pt x="11" y="8686"/>
                  <a:pt x="22" y="8701"/>
                  <a:pt x="33" y="8716"/>
                </a:cubicBezTo>
                <a:cubicBezTo>
                  <a:pt x="207" y="8599"/>
                  <a:pt x="384" y="8487"/>
                  <a:pt x="555" y="8365"/>
                </a:cubicBezTo>
                <a:cubicBezTo>
                  <a:pt x="904" y="8114"/>
                  <a:pt x="1259" y="7876"/>
                  <a:pt x="1671" y="7737"/>
                </a:cubicBezTo>
                <a:cubicBezTo>
                  <a:pt x="2016" y="7621"/>
                  <a:pt x="2368" y="7558"/>
                  <a:pt x="2735" y="7558"/>
                </a:cubicBezTo>
                <a:cubicBezTo>
                  <a:pt x="2759" y="7558"/>
                  <a:pt x="2783" y="7558"/>
                  <a:pt x="2807" y="7559"/>
                </a:cubicBezTo>
                <a:cubicBezTo>
                  <a:pt x="1727" y="8086"/>
                  <a:pt x="767" y="8750"/>
                  <a:pt x="154" y="9822"/>
                </a:cubicBezTo>
                <a:cubicBezTo>
                  <a:pt x="570" y="9495"/>
                  <a:pt x="986" y="9167"/>
                  <a:pt x="1402" y="8841"/>
                </a:cubicBezTo>
                <a:lnTo>
                  <a:pt x="1402" y="8841"/>
                </a:lnTo>
                <a:cubicBezTo>
                  <a:pt x="935" y="9482"/>
                  <a:pt x="624" y="10166"/>
                  <a:pt x="678" y="10979"/>
                </a:cubicBezTo>
                <a:cubicBezTo>
                  <a:pt x="922" y="10105"/>
                  <a:pt x="1339" y="9321"/>
                  <a:pt x="1917" y="8621"/>
                </a:cubicBezTo>
                <a:lnTo>
                  <a:pt x="1917" y="8621"/>
                </a:lnTo>
                <a:cubicBezTo>
                  <a:pt x="1240" y="9454"/>
                  <a:pt x="1120" y="10496"/>
                  <a:pt x="839" y="11495"/>
                </a:cubicBezTo>
                <a:cubicBezTo>
                  <a:pt x="871" y="11447"/>
                  <a:pt x="903" y="11412"/>
                  <a:pt x="918" y="11371"/>
                </a:cubicBezTo>
                <a:cubicBezTo>
                  <a:pt x="1051" y="10983"/>
                  <a:pt x="1196" y="10597"/>
                  <a:pt x="1308" y="10203"/>
                </a:cubicBezTo>
                <a:cubicBezTo>
                  <a:pt x="1482" y="9592"/>
                  <a:pt x="1742" y="9025"/>
                  <a:pt x="2093" y="8498"/>
                </a:cubicBezTo>
                <a:cubicBezTo>
                  <a:pt x="2105" y="8480"/>
                  <a:pt x="2119" y="8464"/>
                  <a:pt x="2134" y="8449"/>
                </a:cubicBezTo>
                <a:cubicBezTo>
                  <a:pt x="2166" y="8415"/>
                  <a:pt x="2200" y="8381"/>
                  <a:pt x="2242" y="8353"/>
                </a:cubicBezTo>
                <a:lnTo>
                  <a:pt x="2242" y="8353"/>
                </a:lnTo>
                <a:cubicBezTo>
                  <a:pt x="1685" y="9253"/>
                  <a:pt x="1712" y="10246"/>
                  <a:pt x="1781" y="11245"/>
                </a:cubicBezTo>
                <a:cubicBezTo>
                  <a:pt x="1813" y="11012"/>
                  <a:pt x="1849" y="10778"/>
                  <a:pt x="1878" y="10544"/>
                </a:cubicBezTo>
                <a:cubicBezTo>
                  <a:pt x="1953" y="9950"/>
                  <a:pt x="2048" y="9360"/>
                  <a:pt x="2249" y="8795"/>
                </a:cubicBezTo>
                <a:cubicBezTo>
                  <a:pt x="2421" y="8316"/>
                  <a:pt x="2623" y="7851"/>
                  <a:pt x="3017" y="7502"/>
                </a:cubicBezTo>
                <a:cubicBezTo>
                  <a:pt x="3035" y="7486"/>
                  <a:pt x="3055" y="7471"/>
                  <a:pt x="3081" y="7460"/>
                </a:cubicBezTo>
                <a:lnTo>
                  <a:pt x="3081" y="7460"/>
                </a:lnTo>
                <a:cubicBezTo>
                  <a:pt x="2595" y="8305"/>
                  <a:pt x="2217" y="9183"/>
                  <a:pt x="2211" y="10175"/>
                </a:cubicBezTo>
                <a:cubicBezTo>
                  <a:pt x="2209" y="10443"/>
                  <a:pt x="2263" y="10711"/>
                  <a:pt x="2292" y="10979"/>
                </a:cubicBezTo>
                <a:cubicBezTo>
                  <a:pt x="2306" y="10977"/>
                  <a:pt x="2320" y="10976"/>
                  <a:pt x="2334" y="10975"/>
                </a:cubicBezTo>
                <a:cubicBezTo>
                  <a:pt x="2351" y="10757"/>
                  <a:pt x="2366" y="10539"/>
                  <a:pt x="2384" y="10321"/>
                </a:cubicBezTo>
                <a:cubicBezTo>
                  <a:pt x="2426" y="9831"/>
                  <a:pt x="2546" y="9358"/>
                  <a:pt x="2695" y="8890"/>
                </a:cubicBezTo>
                <a:cubicBezTo>
                  <a:pt x="2906" y="8225"/>
                  <a:pt x="3197" y="7596"/>
                  <a:pt x="3558" y="7001"/>
                </a:cubicBezTo>
                <a:cubicBezTo>
                  <a:pt x="3674" y="6810"/>
                  <a:pt x="3856" y="6657"/>
                  <a:pt x="4032" y="6504"/>
                </a:cubicBezTo>
                <a:lnTo>
                  <a:pt x="4032" y="6504"/>
                </a:lnTo>
                <a:cubicBezTo>
                  <a:pt x="3985" y="6601"/>
                  <a:pt x="3942" y="6699"/>
                  <a:pt x="3891" y="6793"/>
                </a:cubicBezTo>
                <a:cubicBezTo>
                  <a:pt x="3673" y="7195"/>
                  <a:pt x="3460" y="7603"/>
                  <a:pt x="3387" y="8057"/>
                </a:cubicBezTo>
                <a:cubicBezTo>
                  <a:pt x="3335" y="8382"/>
                  <a:pt x="3340" y="8718"/>
                  <a:pt x="3334" y="9050"/>
                </a:cubicBezTo>
                <a:cubicBezTo>
                  <a:pt x="3329" y="9353"/>
                  <a:pt x="3348" y="9656"/>
                  <a:pt x="3347" y="9959"/>
                </a:cubicBezTo>
                <a:cubicBezTo>
                  <a:pt x="3347" y="10216"/>
                  <a:pt x="3328" y="10472"/>
                  <a:pt x="3203" y="10706"/>
                </a:cubicBezTo>
                <a:cubicBezTo>
                  <a:pt x="3357" y="10538"/>
                  <a:pt x="3462" y="10341"/>
                  <a:pt x="3483" y="10117"/>
                </a:cubicBezTo>
                <a:cubicBezTo>
                  <a:pt x="3520" y="9734"/>
                  <a:pt x="3547" y="9350"/>
                  <a:pt x="3554" y="8966"/>
                </a:cubicBezTo>
                <a:cubicBezTo>
                  <a:pt x="3567" y="8231"/>
                  <a:pt x="3754" y="7545"/>
                  <a:pt x="4085" y="6894"/>
                </a:cubicBezTo>
                <a:cubicBezTo>
                  <a:pt x="4218" y="6632"/>
                  <a:pt x="4336" y="6359"/>
                  <a:pt x="4492" y="6110"/>
                </a:cubicBezTo>
                <a:cubicBezTo>
                  <a:pt x="4589" y="5958"/>
                  <a:pt x="4743" y="5844"/>
                  <a:pt x="4871" y="5713"/>
                </a:cubicBezTo>
                <a:cubicBezTo>
                  <a:pt x="4880" y="5721"/>
                  <a:pt x="4888" y="5728"/>
                  <a:pt x="4897" y="5735"/>
                </a:cubicBezTo>
                <a:cubicBezTo>
                  <a:pt x="4863" y="5806"/>
                  <a:pt x="4830" y="5877"/>
                  <a:pt x="4794" y="5946"/>
                </a:cubicBezTo>
                <a:cubicBezTo>
                  <a:pt x="4547" y="6406"/>
                  <a:pt x="4316" y="6874"/>
                  <a:pt x="4207" y="7388"/>
                </a:cubicBezTo>
                <a:cubicBezTo>
                  <a:pt x="4093" y="7919"/>
                  <a:pt x="4120" y="8456"/>
                  <a:pt x="4205" y="8989"/>
                </a:cubicBezTo>
                <a:cubicBezTo>
                  <a:pt x="4278" y="9445"/>
                  <a:pt x="4471" y="9878"/>
                  <a:pt x="4452" y="10352"/>
                </a:cubicBezTo>
                <a:cubicBezTo>
                  <a:pt x="4553" y="10115"/>
                  <a:pt x="4575" y="9868"/>
                  <a:pt x="4563" y="9619"/>
                </a:cubicBezTo>
                <a:cubicBezTo>
                  <a:pt x="4539" y="9143"/>
                  <a:pt x="4513" y="8667"/>
                  <a:pt x="4472" y="8193"/>
                </a:cubicBezTo>
                <a:cubicBezTo>
                  <a:pt x="4409" y="7493"/>
                  <a:pt x="4573" y="6843"/>
                  <a:pt x="4871" y="6218"/>
                </a:cubicBezTo>
                <a:cubicBezTo>
                  <a:pt x="4992" y="5964"/>
                  <a:pt x="5111" y="5707"/>
                  <a:pt x="5249" y="5462"/>
                </a:cubicBezTo>
                <a:cubicBezTo>
                  <a:pt x="5304" y="5363"/>
                  <a:pt x="5409" y="5291"/>
                  <a:pt x="5515" y="5229"/>
                </a:cubicBezTo>
                <a:lnTo>
                  <a:pt x="5515" y="5229"/>
                </a:lnTo>
                <a:cubicBezTo>
                  <a:pt x="5421" y="5453"/>
                  <a:pt x="5327" y="5679"/>
                  <a:pt x="5231" y="5903"/>
                </a:cubicBezTo>
                <a:cubicBezTo>
                  <a:pt x="4817" y="6871"/>
                  <a:pt x="4953" y="7790"/>
                  <a:pt x="5476" y="8675"/>
                </a:cubicBezTo>
                <a:cubicBezTo>
                  <a:pt x="5660" y="8987"/>
                  <a:pt x="5854" y="9296"/>
                  <a:pt x="6041" y="9607"/>
                </a:cubicBezTo>
                <a:cubicBezTo>
                  <a:pt x="6072" y="9661"/>
                  <a:pt x="6090" y="9723"/>
                  <a:pt x="6145" y="9776"/>
                </a:cubicBezTo>
                <a:cubicBezTo>
                  <a:pt x="6119" y="9644"/>
                  <a:pt x="6106" y="9508"/>
                  <a:pt x="6066" y="9380"/>
                </a:cubicBezTo>
                <a:cubicBezTo>
                  <a:pt x="5934" y="8963"/>
                  <a:pt x="5799" y="8546"/>
                  <a:pt x="5655" y="8133"/>
                </a:cubicBezTo>
                <a:cubicBezTo>
                  <a:pt x="5318" y="7165"/>
                  <a:pt x="5340" y="6207"/>
                  <a:pt x="5690" y="5245"/>
                </a:cubicBezTo>
                <a:cubicBezTo>
                  <a:pt x="5760" y="5051"/>
                  <a:pt x="5867" y="4919"/>
                  <a:pt x="6030" y="4811"/>
                </a:cubicBezTo>
                <a:cubicBezTo>
                  <a:pt x="6149" y="4733"/>
                  <a:pt x="6261" y="4649"/>
                  <a:pt x="6404" y="4547"/>
                </a:cubicBezTo>
                <a:lnTo>
                  <a:pt x="6404" y="4547"/>
                </a:lnTo>
                <a:cubicBezTo>
                  <a:pt x="6305" y="4778"/>
                  <a:pt x="6214" y="4977"/>
                  <a:pt x="6135" y="5180"/>
                </a:cubicBezTo>
                <a:cubicBezTo>
                  <a:pt x="5963" y="5620"/>
                  <a:pt x="5810" y="6067"/>
                  <a:pt x="5766" y="6542"/>
                </a:cubicBezTo>
                <a:cubicBezTo>
                  <a:pt x="5703" y="7206"/>
                  <a:pt x="5786" y="7852"/>
                  <a:pt x="5972" y="8493"/>
                </a:cubicBezTo>
                <a:cubicBezTo>
                  <a:pt x="6087" y="8891"/>
                  <a:pt x="6158" y="9303"/>
                  <a:pt x="6249" y="9708"/>
                </a:cubicBezTo>
                <a:cubicBezTo>
                  <a:pt x="6254" y="9723"/>
                  <a:pt x="6259" y="9738"/>
                  <a:pt x="6271" y="9782"/>
                </a:cubicBezTo>
                <a:cubicBezTo>
                  <a:pt x="6363" y="9517"/>
                  <a:pt x="6366" y="9272"/>
                  <a:pt x="6348" y="9028"/>
                </a:cubicBezTo>
                <a:cubicBezTo>
                  <a:pt x="6302" y="8428"/>
                  <a:pt x="6240" y="7829"/>
                  <a:pt x="6202" y="7228"/>
                </a:cubicBezTo>
                <a:cubicBezTo>
                  <a:pt x="6151" y="6416"/>
                  <a:pt x="6275" y="5623"/>
                  <a:pt x="6501" y="4844"/>
                </a:cubicBezTo>
                <a:cubicBezTo>
                  <a:pt x="6523" y="4770"/>
                  <a:pt x="6556" y="4698"/>
                  <a:pt x="6567" y="4621"/>
                </a:cubicBezTo>
                <a:cubicBezTo>
                  <a:pt x="6602" y="4393"/>
                  <a:pt x="6756" y="4279"/>
                  <a:pt x="6976" y="4210"/>
                </a:cubicBezTo>
                <a:lnTo>
                  <a:pt x="6976" y="4210"/>
                </a:lnTo>
                <a:cubicBezTo>
                  <a:pt x="6897" y="4372"/>
                  <a:pt x="6813" y="4532"/>
                  <a:pt x="6741" y="4696"/>
                </a:cubicBezTo>
                <a:cubicBezTo>
                  <a:pt x="6491" y="5260"/>
                  <a:pt x="6430" y="5849"/>
                  <a:pt x="6475" y="6461"/>
                </a:cubicBezTo>
                <a:cubicBezTo>
                  <a:pt x="6544" y="7378"/>
                  <a:pt x="6734" y="8270"/>
                  <a:pt x="6980" y="9152"/>
                </a:cubicBezTo>
                <a:cubicBezTo>
                  <a:pt x="6991" y="9193"/>
                  <a:pt x="7001" y="9235"/>
                  <a:pt x="7011" y="9277"/>
                </a:cubicBezTo>
                <a:cubicBezTo>
                  <a:pt x="7021" y="9276"/>
                  <a:pt x="7032" y="9274"/>
                  <a:pt x="7042" y="9271"/>
                </a:cubicBezTo>
                <a:cubicBezTo>
                  <a:pt x="7027" y="9002"/>
                  <a:pt x="7009" y="8733"/>
                  <a:pt x="6997" y="8464"/>
                </a:cubicBezTo>
                <a:cubicBezTo>
                  <a:pt x="6942" y="7157"/>
                  <a:pt x="6894" y="5850"/>
                  <a:pt x="7096" y="4550"/>
                </a:cubicBezTo>
                <a:cubicBezTo>
                  <a:pt x="7102" y="4507"/>
                  <a:pt x="7115" y="4465"/>
                  <a:pt x="7116" y="4423"/>
                </a:cubicBezTo>
                <a:cubicBezTo>
                  <a:pt x="7125" y="4064"/>
                  <a:pt x="7342" y="3876"/>
                  <a:pt x="7654" y="3769"/>
                </a:cubicBezTo>
                <a:lnTo>
                  <a:pt x="7654" y="3769"/>
                </a:lnTo>
                <a:cubicBezTo>
                  <a:pt x="7612" y="3939"/>
                  <a:pt x="7560" y="4111"/>
                  <a:pt x="7527" y="4287"/>
                </a:cubicBezTo>
                <a:cubicBezTo>
                  <a:pt x="7405" y="4940"/>
                  <a:pt x="7434" y="5599"/>
                  <a:pt x="7498" y="6254"/>
                </a:cubicBezTo>
                <a:cubicBezTo>
                  <a:pt x="7587" y="7175"/>
                  <a:pt x="7763" y="8081"/>
                  <a:pt x="7973" y="8981"/>
                </a:cubicBezTo>
                <a:cubicBezTo>
                  <a:pt x="7979" y="9006"/>
                  <a:pt x="7988" y="9030"/>
                  <a:pt x="8016" y="9057"/>
                </a:cubicBezTo>
                <a:cubicBezTo>
                  <a:pt x="8020" y="8999"/>
                  <a:pt x="8024" y="8940"/>
                  <a:pt x="8029" y="8882"/>
                </a:cubicBezTo>
                <a:cubicBezTo>
                  <a:pt x="8032" y="8817"/>
                  <a:pt x="8040" y="8752"/>
                  <a:pt x="8039" y="8687"/>
                </a:cubicBezTo>
                <a:cubicBezTo>
                  <a:pt x="8018" y="7536"/>
                  <a:pt x="7993" y="6385"/>
                  <a:pt x="7975" y="5234"/>
                </a:cubicBezTo>
                <a:cubicBezTo>
                  <a:pt x="7968" y="4714"/>
                  <a:pt x="7975" y="4196"/>
                  <a:pt x="7973" y="3676"/>
                </a:cubicBezTo>
                <a:cubicBezTo>
                  <a:pt x="7973" y="3601"/>
                  <a:pt x="7995" y="3556"/>
                  <a:pt x="8064" y="3524"/>
                </a:cubicBezTo>
                <a:cubicBezTo>
                  <a:pt x="8169" y="3475"/>
                  <a:pt x="8271" y="3419"/>
                  <a:pt x="8385" y="3361"/>
                </a:cubicBezTo>
                <a:lnTo>
                  <a:pt x="8385" y="3361"/>
                </a:lnTo>
                <a:cubicBezTo>
                  <a:pt x="8368" y="3563"/>
                  <a:pt x="8342" y="3749"/>
                  <a:pt x="8340" y="3936"/>
                </a:cubicBezTo>
                <a:cubicBezTo>
                  <a:pt x="8327" y="4801"/>
                  <a:pt x="8436" y="5656"/>
                  <a:pt x="8557" y="6510"/>
                </a:cubicBezTo>
                <a:cubicBezTo>
                  <a:pt x="8641" y="7098"/>
                  <a:pt x="8740" y="7683"/>
                  <a:pt x="8833" y="8269"/>
                </a:cubicBezTo>
                <a:cubicBezTo>
                  <a:pt x="8838" y="8302"/>
                  <a:pt x="8848" y="8334"/>
                  <a:pt x="8888" y="8368"/>
                </a:cubicBezTo>
                <a:cubicBezTo>
                  <a:pt x="8916" y="8081"/>
                  <a:pt x="8952" y="7796"/>
                  <a:pt x="8971" y="7508"/>
                </a:cubicBezTo>
                <a:cubicBezTo>
                  <a:pt x="9046" y="6346"/>
                  <a:pt x="8938" y="5189"/>
                  <a:pt x="8863" y="4031"/>
                </a:cubicBezTo>
                <a:cubicBezTo>
                  <a:pt x="8847" y="3781"/>
                  <a:pt x="8842" y="3529"/>
                  <a:pt x="8828" y="3279"/>
                </a:cubicBezTo>
                <a:cubicBezTo>
                  <a:pt x="8824" y="3186"/>
                  <a:pt x="8849" y="3123"/>
                  <a:pt x="8947" y="3095"/>
                </a:cubicBezTo>
                <a:cubicBezTo>
                  <a:pt x="9025" y="3072"/>
                  <a:pt x="9098" y="3032"/>
                  <a:pt x="9194" y="2991"/>
                </a:cubicBezTo>
                <a:cubicBezTo>
                  <a:pt x="9203" y="3109"/>
                  <a:pt x="9215" y="3215"/>
                  <a:pt x="9218" y="3322"/>
                </a:cubicBezTo>
                <a:cubicBezTo>
                  <a:pt x="9239" y="4156"/>
                  <a:pt x="9259" y="4990"/>
                  <a:pt x="9276" y="5825"/>
                </a:cubicBezTo>
                <a:cubicBezTo>
                  <a:pt x="9287" y="6344"/>
                  <a:pt x="9273" y="6866"/>
                  <a:pt x="9306" y="7383"/>
                </a:cubicBezTo>
                <a:cubicBezTo>
                  <a:pt x="9328" y="7709"/>
                  <a:pt x="9417" y="8030"/>
                  <a:pt x="9476" y="8353"/>
                </a:cubicBezTo>
                <a:cubicBezTo>
                  <a:pt x="9485" y="8398"/>
                  <a:pt x="9495" y="8443"/>
                  <a:pt x="9504" y="8488"/>
                </a:cubicBezTo>
                <a:lnTo>
                  <a:pt x="9544" y="8479"/>
                </a:lnTo>
                <a:cubicBezTo>
                  <a:pt x="9559" y="8308"/>
                  <a:pt x="9575" y="8137"/>
                  <a:pt x="9592" y="7966"/>
                </a:cubicBezTo>
                <a:cubicBezTo>
                  <a:pt x="9690" y="6963"/>
                  <a:pt x="9804" y="5961"/>
                  <a:pt x="9881" y="4956"/>
                </a:cubicBezTo>
                <a:cubicBezTo>
                  <a:pt x="9931" y="4313"/>
                  <a:pt x="9916" y="3666"/>
                  <a:pt x="9718" y="3039"/>
                </a:cubicBezTo>
                <a:cubicBezTo>
                  <a:pt x="9696" y="2969"/>
                  <a:pt x="9666" y="2902"/>
                  <a:pt x="9638" y="2829"/>
                </a:cubicBezTo>
                <a:cubicBezTo>
                  <a:pt x="9719" y="2804"/>
                  <a:pt x="9787" y="2783"/>
                  <a:pt x="9863" y="2760"/>
                </a:cubicBezTo>
                <a:cubicBezTo>
                  <a:pt x="9992" y="3061"/>
                  <a:pt x="10050" y="3387"/>
                  <a:pt x="10089" y="3719"/>
                </a:cubicBezTo>
                <a:cubicBezTo>
                  <a:pt x="10171" y="4410"/>
                  <a:pt x="10148" y="5101"/>
                  <a:pt x="10092" y="5793"/>
                </a:cubicBezTo>
                <a:cubicBezTo>
                  <a:pt x="10050" y="6317"/>
                  <a:pt x="10017" y="6842"/>
                  <a:pt x="10001" y="7368"/>
                </a:cubicBezTo>
                <a:cubicBezTo>
                  <a:pt x="9993" y="7666"/>
                  <a:pt x="10045" y="7963"/>
                  <a:pt x="10206" y="8265"/>
                </a:cubicBezTo>
                <a:cubicBezTo>
                  <a:pt x="10236" y="7929"/>
                  <a:pt x="10263" y="7624"/>
                  <a:pt x="10289" y="7321"/>
                </a:cubicBezTo>
                <a:cubicBezTo>
                  <a:pt x="10297" y="7321"/>
                  <a:pt x="10305" y="7321"/>
                  <a:pt x="10313" y="7322"/>
                </a:cubicBezTo>
                <a:cubicBezTo>
                  <a:pt x="10349" y="7576"/>
                  <a:pt x="10385" y="7831"/>
                  <a:pt x="10421" y="8086"/>
                </a:cubicBezTo>
                <a:cubicBezTo>
                  <a:pt x="10431" y="8085"/>
                  <a:pt x="10439" y="8085"/>
                  <a:pt x="10448" y="8085"/>
                </a:cubicBezTo>
                <a:cubicBezTo>
                  <a:pt x="10474" y="7830"/>
                  <a:pt x="10489" y="7573"/>
                  <a:pt x="10529" y="7321"/>
                </a:cubicBezTo>
                <a:cubicBezTo>
                  <a:pt x="10645" y="6599"/>
                  <a:pt x="10773" y="5880"/>
                  <a:pt x="10892" y="5160"/>
                </a:cubicBezTo>
                <a:cubicBezTo>
                  <a:pt x="10989" y="4570"/>
                  <a:pt x="11092" y="3980"/>
                  <a:pt x="11065" y="3380"/>
                </a:cubicBezTo>
                <a:cubicBezTo>
                  <a:pt x="11051" y="3072"/>
                  <a:pt x="10992" y="2765"/>
                  <a:pt x="10951" y="2440"/>
                </a:cubicBezTo>
                <a:cubicBezTo>
                  <a:pt x="11091" y="2414"/>
                  <a:pt x="11258" y="2377"/>
                  <a:pt x="11429" y="2353"/>
                </a:cubicBezTo>
                <a:cubicBezTo>
                  <a:pt x="11817" y="2299"/>
                  <a:pt x="12204" y="2265"/>
                  <a:pt x="12589" y="2265"/>
                </a:cubicBezTo>
                <a:cubicBezTo>
                  <a:pt x="13124" y="2265"/>
                  <a:pt x="13656" y="2331"/>
                  <a:pt x="14181" y="2496"/>
                </a:cubicBezTo>
                <a:cubicBezTo>
                  <a:pt x="14547" y="2613"/>
                  <a:pt x="14901" y="2771"/>
                  <a:pt x="15255" y="2923"/>
                </a:cubicBezTo>
                <a:cubicBezTo>
                  <a:pt x="15301" y="2942"/>
                  <a:pt x="15341" y="2954"/>
                  <a:pt x="15378" y="2954"/>
                </a:cubicBezTo>
                <a:cubicBezTo>
                  <a:pt x="15424" y="2954"/>
                  <a:pt x="15466" y="2935"/>
                  <a:pt x="15510" y="2891"/>
                </a:cubicBezTo>
                <a:cubicBezTo>
                  <a:pt x="15593" y="2807"/>
                  <a:pt x="15661" y="2614"/>
                  <a:pt x="15621" y="2546"/>
                </a:cubicBezTo>
                <a:cubicBezTo>
                  <a:pt x="15604" y="2520"/>
                  <a:pt x="15568" y="2503"/>
                  <a:pt x="15538" y="2488"/>
                </a:cubicBezTo>
                <a:cubicBezTo>
                  <a:pt x="14650" y="2078"/>
                  <a:pt x="13719" y="1883"/>
                  <a:pt x="12748" y="1883"/>
                </a:cubicBezTo>
                <a:cubicBezTo>
                  <a:pt x="12677" y="1883"/>
                  <a:pt x="12606" y="1884"/>
                  <a:pt x="12535" y="1886"/>
                </a:cubicBezTo>
                <a:cubicBezTo>
                  <a:pt x="11904" y="1905"/>
                  <a:pt x="11285" y="2010"/>
                  <a:pt x="10677" y="2173"/>
                </a:cubicBezTo>
                <a:cubicBezTo>
                  <a:pt x="10654" y="2179"/>
                  <a:pt x="10635" y="2181"/>
                  <a:pt x="10617" y="2181"/>
                </a:cubicBezTo>
                <a:cubicBezTo>
                  <a:pt x="10571" y="2181"/>
                  <a:pt x="10539" y="2161"/>
                  <a:pt x="10501" y="2119"/>
                </a:cubicBezTo>
                <a:cubicBezTo>
                  <a:pt x="10169" y="1760"/>
                  <a:pt x="9828" y="1409"/>
                  <a:pt x="9428" y="1123"/>
                </a:cubicBezTo>
                <a:cubicBezTo>
                  <a:pt x="8740" y="630"/>
                  <a:pt x="7974" y="331"/>
                  <a:pt x="7146" y="165"/>
                </a:cubicBezTo>
                <a:cubicBezTo>
                  <a:pt x="6554" y="47"/>
                  <a:pt x="5960" y="1"/>
                  <a:pt x="5364" y="1"/>
                </a:cubicBezTo>
                <a:close/>
              </a:path>
            </a:pathLst>
          </a:custGeom>
          <a:solidFill>
            <a:srgbClr val="007A8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5"/>
          <p:cNvSpPr/>
          <p:nvPr/>
        </p:nvSpPr>
        <p:spPr>
          <a:xfrm rot="-2700000">
            <a:off x="-425117" y="-496679"/>
            <a:ext cx="1110876" cy="1332406"/>
          </a:xfrm>
          <a:custGeom>
            <a:avLst/>
            <a:gdLst/>
            <a:ahLst/>
            <a:cxnLst/>
            <a:rect l="l" t="t" r="r" b="b"/>
            <a:pathLst>
              <a:path w="8225" h="9866" extrusionOk="0">
                <a:moveTo>
                  <a:pt x="3637" y="1"/>
                </a:moveTo>
                <a:cubicBezTo>
                  <a:pt x="3586" y="656"/>
                  <a:pt x="3514" y="1308"/>
                  <a:pt x="3492" y="1961"/>
                </a:cubicBezTo>
                <a:cubicBezTo>
                  <a:pt x="3469" y="2611"/>
                  <a:pt x="3497" y="3264"/>
                  <a:pt x="3503" y="3909"/>
                </a:cubicBezTo>
                <a:cubicBezTo>
                  <a:pt x="3169" y="3215"/>
                  <a:pt x="2670" y="3017"/>
                  <a:pt x="2157" y="3017"/>
                </a:cubicBezTo>
                <a:cubicBezTo>
                  <a:pt x="1946" y="3017"/>
                  <a:pt x="1734" y="3050"/>
                  <a:pt x="1529" y="3096"/>
                </a:cubicBezTo>
                <a:cubicBezTo>
                  <a:pt x="1583" y="3267"/>
                  <a:pt x="1625" y="3448"/>
                  <a:pt x="1786" y="3547"/>
                </a:cubicBezTo>
                <a:cubicBezTo>
                  <a:pt x="1933" y="3640"/>
                  <a:pt x="2100" y="3700"/>
                  <a:pt x="2276" y="3783"/>
                </a:cubicBezTo>
                <a:cubicBezTo>
                  <a:pt x="2195" y="3864"/>
                  <a:pt x="2110" y="3892"/>
                  <a:pt x="2029" y="3892"/>
                </a:cubicBezTo>
                <a:cubicBezTo>
                  <a:pt x="1984" y="3892"/>
                  <a:pt x="1940" y="3884"/>
                  <a:pt x="1898" y="3871"/>
                </a:cubicBezTo>
                <a:cubicBezTo>
                  <a:pt x="1838" y="3854"/>
                  <a:pt x="1781" y="3846"/>
                  <a:pt x="1727" y="3846"/>
                </a:cubicBezTo>
                <a:cubicBezTo>
                  <a:pt x="1550" y="3846"/>
                  <a:pt x="1404" y="3933"/>
                  <a:pt x="1276" y="4066"/>
                </a:cubicBezTo>
                <a:cubicBezTo>
                  <a:pt x="1101" y="4248"/>
                  <a:pt x="944" y="4446"/>
                  <a:pt x="776" y="4634"/>
                </a:cubicBezTo>
                <a:cubicBezTo>
                  <a:pt x="624" y="4804"/>
                  <a:pt x="458" y="4942"/>
                  <a:pt x="243" y="4942"/>
                </a:cubicBezTo>
                <a:cubicBezTo>
                  <a:pt x="169" y="4942"/>
                  <a:pt x="89" y="4925"/>
                  <a:pt x="1" y="4889"/>
                </a:cubicBezTo>
                <a:lnTo>
                  <a:pt x="1" y="4889"/>
                </a:lnTo>
                <a:cubicBezTo>
                  <a:pt x="87" y="5024"/>
                  <a:pt x="270" y="5113"/>
                  <a:pt x="488" y="5138"/>
                </a:cubicBezTo>
                <a:cubicBezTo>
                  <a:pt x="553" y="5146"/>
                  <a:pt x="616" y="5149"/>
                  <a:pt x="679" y="5149"/>
                </a:cubicBezTo>
                <a:cubicBezTo>
                  <a:pt x="937" y="5149"/>
                  <a:pt x="1185" y="5090"/>
                  <a:pt x="1426" y="4994"/>
                </a:cubicBezTo>
                <a:cubicBezTo>
                  <a:pt x="1661" y="4902"/>
                  <a:pt x="1882" y="4773"/>
                  <a:pt x="2117" y="4681"/>
                </a:cubicBezTo>
                <a:cubicBezTo>
                  <a:pt x="2166" y="4662"/>
                  <a:pt x="2221" y="4658"/>
                  <a:pt x="2278" y="4658"/>
                </a:cubicBezTo>
                <a:cubicBezTo>
                  <a:pt x="2311" y="4658"/>
                  <a:pt x="2344" y="4659"/>
                  <a:pt x="2377" y="4659"/>
                </a:cubicBezTo>
                <a:cubicBezTo>
                  <a:pt x="2394" y="4659"/>
                  <a:pt x="2411" y="4659"/>
                  <a:pt x="2428" y="4658"/>
                </a:cubicBezTo>
                <a:lnTo>
                  <a:pt x="2428" y="4658"/>
                </a:lnTo>
                <a:cubicBezTo>
                  <a:pt x="2370" y="4751"/>
                  <a:pt x="2331" y="4871"/>
                  <a:pt x="2248" y="4933"/>
                </a:cubicBezTo>
                <a:cubicBezTo>
                  <a:pt x="2007" y="5116"/>
                  <a:pt x="1749" y="5274"/>
                  <a:pt x="1498" y="5444"/>
                </a:cubicBezTo>
                <a:cubicBezTo>
                  <a:pt x="911" y="5838"/>
                  <a:pt x="627" y="6427"/>
                  <a:pt x="473" y="7088"/>
                </a:cubicBezTo>
                <a:cubicBezTo>
                  <a:pt x="422" y="7310"/>
                  <a:pt x="417" y="7544"/>
                  <a:pt x="403" y="7772"/>
                </a:cubicBezTo>
                <a:cubicBezTo>
                  <a:pt x="389" y="7979"/>
                  <a:pt x="365" y="8177"/>
                  <a:pt x="172" y="8316"/>
                </a:cubicBezTo>
                <a:cubicBezTo>
                  <a:pt x="200" y="8313"/>
                  <a:pt x="232" y="8317"/>
                  <a:pt x="256" y="8306"/>
                </a:cubicBezTo>
                <a:cubicBezTo>
                  <a:pt x="739" y="8076"/>
                  <a:pt x="1215" y="7836"/>
                  <a:pt x="1600" y="7455"/>
                </a:cubicBezTo>
                <a:cubicBezTo>
                  <a:pt x="1787" y="7269"/>
                  <a:pt x="1911" y="7050"/>
                  <a:pt x="1959" y="6783"/>
                </a:cubicBezTo>
                <a:cubicBezTo>
                  <a:pt x="1972" y="6709"/>
                  <a:pt x="2042" y="6622"/>
                  <a:pt x="2111" y="6583"/>
                </a:cubicBezTo>
                <a:cubicBezTo>
                  <a:pt x="2246" y="6510"/>
                  <a:pt x="2326" y="6408"/>
                  <a:pt x="2367" y="6266"/>
                </a:cubicBezTo>
                <a:cubicBezTo>
                  <a:pt x="2415" y="6105"/>
                  <a:pt x="2454" y="5941"/>
                  <a:pt x="2515" y="5783"/>
                </a:cubicBezTo>
                <a:cubicBezTo>
                  <a:pt x="2548" y="5699"/>
                  <a:pt x="2607" y="5618"/>
                  <a:pt x="2673" y="5553"/>
                </a:cubicBezTo>
                <a:cubicBezTo>
                  <a:pt x="2690" y="5535"/>
                  <a:pt x="2725" y="5528"/>
                  <a:pt x="2759" y="5528"/>
                </a:cubicBezTo>
                <a:cubicBezTo>
                  <a:pt x="2783" y="5528"/>
                  <a:pt x="2807" y="5531"/>
                  <a:pt x="2826" y="5538"/>
                </a:cubicBezTo>
                <a:cubicBezTo>
                  <a:pt x="2848" y="5547"/>
                  <a:pt x="2865" y="5628"/>
                  <a:pt x="2854" y="5667"/>
                </a:cubicBezTo>
                <a:cubicBezTo>
                  <a:pt x="2794" y="5866"/>
                  <a:pt x="2736" y="6065"/>
                  <a:pt x="2657" y="6258"/>
                </a:cubicBezTo>
                <a:cubicBezTo>
                  <a:pt x="2347" y="7012"/>
                  <a:pt x="2378" y="7765"/>
                  <a:pt x="2636" y="8526"/>
                </a:cubicBezTo>
                <a:cubicBezTo>
                  <a:pt x="2790" y="8979"/>
                  <a:pt x="3039" y="9377"/>
                  <a:pt x="3308" y="9765"/>
                </a:cubicBezTo>
                <a:cubicBezTo>
                  <a:pt x="3329" y="9795"/>
                  <a:pt x="3360" y="9816"/>
                  <a:pt x="3411" y="9865"/>
                </a:cubicBezTo>
                <a:cubicBezTo>
                  <a:pt x="3399" y="9318"/>
                  <a:pt x="3668" y="8881"/>
                  <a:pt x="3833" y="8414"/>
                </a:cubicBezTo>
                <a:cubicBezTo>
                  <a:pt x="3935" y="8127"/>
                  <a:pt x="3928" y="7853"/>
                  <a:pt x="3864" y="7558"/>
                </a:cubicBezTo>
                <a:cubicBezTo>
                  <a:pt x="3769" y="7126"/>
                  <a:pt x="3710" y="6686"/>
                  <a:pt x="3652" y="6248"/>
                </a:cubicBezTo>
                <a:cubicBezTo>
                  <a:pt x="3638" y="6145"/>
                  <a:pt x="3685" y="6034"/>
                  <a:pt x="3710" y="5894"/>
                </a:cubicBezTo>
                <a:cubicBezTo>
                  <a:pt x="3900" y="6011"/>
                  <a:pt x="3901" y="6141"/>
                  <a:pt x="3902" y="6272"/>
                </a:cubicBezTo>
                <a:cubicBezTo>
                  <a:pt x="3906" y="6694"/>
                  <a:pt x="3920" y="7116"/>
                  <a:pt x="4129" y="7499"/>
                </a:cubicBezTo>
                <a:cubicBezTo>
                  <a:pt x="4291" y="7794"/>
                  <a:pt x="4443" y="8097"/>
                  <a:pt x="4635" y="8372"/>
                </a:cubicBezTo>
                <a:cubicBezTo>
                  <a:pt x="4739" y="8522"/>
                  <a:pt x="4900" y="8648"/>
                  <a:pt x="5062" y="8737"/>
                </a:cubicBezTo>
                <a:cubicBezTo>
                  <a:pt x="5380" y="8913"/>
                  <a:pt x="5420" y="8994"/>
                  <a:pt x="5248" y="9314"/>
                </a:cubicBezTo>
                <a:cubicBezTo>
                  <a:pt x="5241" y="9327"/>
                  <a:pt x="5241" y="9343"/>
                  <a:pt x="5237" y="9362"/>
                </a:cubicBezTo>
                <a:cubicBezTo>
                  <a:pt x="5489" y="9286"/>
                  <a:pt x="5607" y="9111"/>
                  <a:pt x="5551" y="8853"/>
                </a:cubicBezTo>
                <a:cubicBezTo>
                  <a:pt x="5510" y="8668"/>
                  <a:pt x="5447" y="8486"/>
                  <a:pt x="5372" y="8311"/>
                </a:cubicBezTo>
                <a:cubicBezTo>
                  <a:pt x="5255" y="8039"/>
                  <a:pt x="5207" y="7769"/>
                  <a:pt x="5289" y="7476"/>
                </a:cubicBezTo>
                <a:cubicBezTo>
                  <a:pt x="5452" y="6889"/>
                  <a:pt x="5201" y="6430"/>
                  <a:pt x="4822" y="6010"/>
                </a:cubicBezTo>
                <a:cubicBezTo>
                  <a:pt x="4734" y="5912"/>
                  <a:pt x="4664" y="5793"/>
                  <a:pt x="4609" y="5673"/>
                </a:cubicBezTo>
                <a:cubicBezTo>
                  <a:pt x="4588" y="5627"/>
                  <a:pt x="4629" y="5551"/>
                  <a:pt x="4642" y="5489"/>
                </a:cubicBezTo>
                <a:cubicBezTo>
                  <a:pt x="4699" y="5513"/>
                  <a:pt x="4780" y="5520"/>
                  <a:pt x="4810" y="5562"/>
                </a:cubicBezTo>
                <a:cubicBezTo>
                  <a:pt x="4946" y="5747"/>
                  <a:pt x="5097" y="5928"/>
                  <a:pt x="5185" y="6135"/>
                </a:cubicBezTo>
                <a:cubicBezTo>
                  <a:pt x="5403" y="6647"/>
                  <a:pt x="5703" y="7084"/>
                  <a:pt x="6203" y="7348"/>
                </a:cubicBezTo>
                <a:cubicBezTo>
                  <a:pt x="6584" y="7551"/>
                  <a:pt x="6975" y="7738"/>
                  <a:pt x="7371" y="7910"/>
                </a:cubicBezTo>
                <a:cubicBezTo>
                  <a:pt x="7512" y="7972"/>
                  <a:pt x="7680" y="7970"/>
                  <a:pt x="7836" y="7998"/>
                </a:cubicBezTo>
                <a:cubicBezTo>
                  <a:pt x="7843" y="7979"/>
                  <a:pt x="7850" y="7960"/>
                  <a:pt x="7857" y="7942"/>
                </a:cubicBezTo>
                <a:cubicBezTo>
                  <a:pt x="7781" y="7874"/>
                  <a:pt x="7704" y="7807"/>
                  <a:pt x="7629" y="7738"/>
                </a:cubicBezTo>
                <a:cubicBezTo>
                  <a:pt x="7460" y="7581"/>
                  <a:pt x="7355" y="7396"/>
                  <a:pt x="7313" y="7161"/>
                </a:cubicBezTo>
                <a:cubicBezTo>
                  <a:pt x="7210" y="6586"/>
                  <a:pt x="7004" y="6043"/>
                  <a:pt x="6530" y="5675"/>
                </a:cubicBezTo>
                <a:cubicBezTo>
                  <a:pt x="6192" y="5413"/>
                  <a:pt x="5796" y="5226"/>
                  <a:pt x="5428" y="5005"/>
                </a:cubicBezTo>
                <a:cubicBezTo>
                  <a:pt x="5356" y="4962"/>
                  <a:pt x="5280" y="4919"/>
                  <a:pt x="5225" y="4860"/>
                </a:cubicBezTo>
                <a:cubicBezTo>
                  <a:pt x="5153" y="4783"/>
                  <a:pt x="5179" y="4703"/>
                  <a:pt x="5283" y="4690"/>
                </a:cubicBezTo>
                <a:cubicBezTo>
                  <a:pt x="5311" y="4687"/>
                  <a:pt x="5341" y="4685"/>
                  <a:pt x="5371" y="4685"/>
                </a:cubicBezTo>
                <a:cubicBezTo>
                  <a:pt x="5436" y="4685"/>
                  <a:pt x="5503" y="4694"/>
                  <a:pt x="5558" y="4718"/>
                </a:cubicBezTo>
                <a:cubicBezTo>
                  <a:pt x="5806" y="4825"/>
                  <a:pt x="6051" y="4931"/>
                  <a:pt x="6326" y="4931"/>
                </a:cubicBezTo>
                <a:cubicBezTo>
                  <a:pt x="6344" y="4931"/>
                  <a:pt x="6363" y="4931"/>
                  <a:pt x="6382" y="4930"/>
                </a:cubicBezTo>
                <a:cubicBezTo>
                  <a:pt x="6385" y="4929"/>
                  <a:pt x="6388" y="4929"/>
                  <a:pt x="6391" y="4929"/>
                </a:cubicBezTo>
                <a:cubicBezTo>
                  <a:pt x="6436" y="4929"/>
                  <a:pt x="6488" y="4948"/>
                  <a:pt x="6524" y="4974"/>
                </a:cubicBezTo>
                <a:cubicBezTo>
                  <a:pt x="6849" y="5220"/>
                  <a:pt x="7224" y="5279"/>
                  <a:pt x="7618" y="5295"/>
                </a:cubicBezTo>
                <a:cubicBezTo>
                  <a:pt x="7813" y="5302"/>
                  <a:pt x="8005" y="5355"/>
                  <a:pt x="8224" y="5391"/>
                </a:cubicBezTo>
                <a:cubicBezTo>
                  <a:pt x="8030" y="5137"/>
                  <a:pt x="7833" y="4878"/>
                  <a:pt x="7634" y="4620"/>
                </a:cubicBezTo>
                <a:cubicBezTo>
                  <a:pt x="7589" y="4562"/>
                  <a:pt x="7534" y="4512"/>
                  <a:pt x="7497" y="4450"/>
                </a:cubicBezTo>
                <a:cubicBezTo>
                  <a:pt x="7365" y="4232"/>
                  <a:pt x="7180" y="4095"/>
                  <a:pt x="6930" y="4036"/>
                </a:cubicBezTo>
                <a:cubicBezTo>
                  <a:pt x="6816" y="4010"/>
                  <a:pt x="6701" y="3971"/>
                  <a:pt x="6599" y="3915"/>
                </a:cubicBezTo>
                <a:cubicBezTo>
                  <a:pt x="6382" y="3795"/>
                  <a:pt x="6158" y="3750"/>
                  <a:pt x="5929" y="3750"/>
                </a:cubicBezTo>
                <a:cubicBezTo>
                  <a:pt x="5789" y="3750"/>
                  <a:pt x="5647" y="3767"/>
                  <a:pt x="5503" y="3794"/>
                </a:cubicBezTo>
                <a:cubicBezTo>
                  <a:pt x="5373" y="3819"/>
                  <a:pt x="5240" y="3824"/>
                  <a:pt x="5078" y="3842"/>
                </a:cubicBezTo>
                <a:cubicBezTo>
                  <a:pt x="5151" y="3676"/>
                  <a:pt x="5249" y="3602"/>
                  <a:pt x="5389" y="3576"/>
                </a:cubicBezTo>
                <a:cubicBezTo>
                  <a:pt x="5681" y="3523"/>
                  <a:pt x="5978" y="3485"/>
                  <a:pt x="6263" y="3409"/>
                </a:cubicBezTo>
                <a:cubicBezTo>
                  <a:pt x="6408" y="3369"/>
                  <a:pt x="6537" y="3263"/>
                  <a:pt x="6666" y="3178"/>
                </a:cubicBezTo>
                <a:cubicBezTo>
                  <a:pt x="6831" y="3071"/>
                  <a:pt x="6989" y="2954"/>
                  <a:pt x="7152" y="2838"/>
                </a:cubicBezTo>
                <a:cubicBezTo>
                  <a:pt x="7018" y="2628"/>
                  <a:pt x="6376" y="2388"/>
                  <a:pt x="5952" y="2388"/>
                </a:cubicBezTo>
                <a:cubicBezTo>
                  <a:pt x="5943" y="2388"/>
                  <a:pt x="5935" y="2389"/>
                  <a:pt x="5927" y="2389"/>
                </a:cubicBezTo>
                <a:cubicBezTo>
                  <a:pt x="5422" y="2401"/>
                  <a:pt x="5101" y="2750"/>
                  <a:pt x="4710" y="3004"/>
                </a:cubicBezTo>
                <a:cubicBezTo>
                  <a:pt x="4741" y="2721"/>
                  <a:pt x="4980" y="2476"/>
                  <a:pt x="4807" y="2160"/>
                </a:cubicBezTo>
                <a:cubicBezTo>
                  <a:pt x="4784" y="2158"/>
                  <a:pt x="4762" y="2157"/>
                  <a:pt x="4740" y="2157"/>
                </a:cubicBezTo>
                <a:cubicBezTo>
                  <a:pt x="4506" y="2157"/>
                  <a:pt x="4290" y="2257"/>
                  <a:pt x="4123" y="2452"/>
                </a:cubicBezTo>
                <a:cubicBezTo>
                  <a:pt x="3826" y="2800"/>
                  <a:pt x="3678" y="3201"/>
                  <a:pt x="3753" y="3667"/>
                </a:cubicBezTo>
                <a:cubicBezTo>
                  <a:pt x="3766" y="3748"/>
                  <a:pt x="3762" y="3833"/>
                  <a:pt x="3731" y="3916"/>
                </a:cubicBezTo>
                <a:cubicBezTo>
                  <a:pt x="3580" y="2604"/>
                  <a:pt x="3545" y="1301"/>
                  <a:pt x="4049" y="16"/>
                </a:cubicBezTo>
                <a:cubicBezTo>
                  <a:pt x="3917" y="11"/>
                  <a:pt x="3798" y="7"/>
                  <a:pt x="3637" y="1"/>
                </a:cubicBezTo>
                <a:close/>
              </a:path>
            </a:pathLst>
          </a:custGeom>
          <a:solidFill>
            <a:srgbClr val="529B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5" name="Google Shape;65;p5"/>
          <p:cNvGrpSpPr/>
          <p:nvPr/>
        </p:nvGrpSpPr>
        <p:grpSpPr>
          <a:xfrm>
            <a:off x="380438" y="4225350"/>
            <a:ext cx="542775" cy="606000"/>
            <a:chOff x="-5387675" y="628925"/>
            <a:chExt cx="542775" cy="606000"/>
          </a:xfrm>
        </p:grpSpPr>
        <p:sp>
          <p:nvSpPr>
            <p:cNvPr id="66" name="Google Shape;66;p5"/>
            <p:cNvSpPr/>
            <p:nvPr/>
          </p:nvSpPr>
          <p:spPr>
            <a:xfrm>
              <a:off x="-5387675" y="802025"/>
              <a:ext cx="259800" cy="259800"/>
            </a:xfrm>
            <a:prstGeom prst="ellipse">
              <a:avLst/>
            </a:prstGeom>
            <a:solidFill>
              <a:srgbClr val="007A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5"/>
            <p:cNvSpPr/>
            <p:nvPr/>
          </p:nvSpPr>
          <p:spPr>
            <a:xfrm>
              <a:off x="-5018000" y="1061825"/>
              <a:ext cx="173100" cy="173100"/>
            </a:xfrm>
            <a:prstGeom prst="ellipse">
              <a:avLst/>
            </a:prstGeom>
            <a:solidFill>
              <a:srgbClr val="FFC8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5"/>
            <p:cNvSpPr/>
            <p:nvPr/>
          </p:nvSpPr>
          <p:spPr>
            <a:xfrm>
              <a:off x="-5018000" y="628925"/>
              <a:ext cx="173100" cy="173100"/>
            </a:xfrm>
            <a:prstGeom prst="ellipse">
              <a:avLst/>
            </a:prstGeom>
            <a:solidFill>
              <a:srgbClr val="529B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9" name="Google Shape;69;p5"/>
          <p:cNvSpPr/>
          <p:nvPr/>
        </p:nvSpPr>
        <p:spPr>
          <a:xfrm rot="810215">
            <a:off x="7351768" y="313881"/>
            <a:ext cx="1669682" cy="1247280"/>
          </a:xfrm>
          <a:custGeom>
            <a:avLst/>
            <a:gdLst/>
            <a:ahLst/>
            <a:cxnLst/>
            <a:rect l="l" t="t" r="r" b="b"/>
            <a:pathLst>
              <a:path w="13155" h="9827" fill="none" extrusionOk="0">
                <a:moveTo>
                  <a:pt x="0" y="4153"/>
                </a:moveTo>
                <a:cubicBezTo>
                  <a:pt x="3170" y="1"/>
                  <a:pt x="11253" y="1752"/>
                  <a:pt x="10777" y="5789"/>
                </a:cubicBezTo>
                <a:cubicBezTo>
                  <a:pt x="10302" y="9827"/>
                  <a:pt x="2378" y="951"/>
                  <a:pt x="13155" y="317"/>
                </a:cubicBezTo>
              </a:path>
            </a:pathLst>
          </a:custGeom>
          <a:noFill/>
          <a:ln w="19050" cap="flat" cmpd="sng">
            <a:solidFill>
              <a:srgbClr val="529BAB"/>
            </a:solidFill>
            <a:prstDash val="dash"/>
            <a:miter lim="87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6"/>
          <p:cNvSpPr/>
          <p:nvPr/>
        </p:nvSpPr>
        <p:spPr>
          <a:xfrm rot="6001713">
            <a:off x="8549678" y="4290290"/>
            <a:ext cx="704488" cy="1115394"/>
          </a:xfrm>
          <a:custGeom>
            <a:avLst/>
            <a:gdLst/>
            <a:ahLst/>
            <a:cxnLst/>
            <a:rect l="l" t="t" r="r" b="b"/>
            <a:pathLst>
              <a:path w="8239" h="13045" extrusionOk="0">
                <a:moveTo>
                  <a:pt x="8044" y="1"/>
                </a:moveTo>
                <a:cubicBezTo>
                  <a:pt x="7500" y="906"/>
                  <a:pt x="6957" y="1809"/>
                  <a:pt x="6407" y="2725"/>
                </a:cubicBezTo>
                <a:cubicBezTo>
                  <a:pt x="6119" y="2618"/>
                  <a:pt x="5842" y="2563"/>
                  <a:pt x="5574" y="2563"/>
                </a:cubicBezTo>
                <a:cubicBezTo>
                  <a:pt x="5010" y="2563"/>
                  <a:pt x="4490" y="2805"/>
                  <a:pt x="4014" y="3305"/>
                </a:cubicBezTo>
                <a:cubicBezTo>
                  <a:pt x="4498" y="3525"/>
                  <a:pt x="4867" y="3834"/>
                  <a:pt x="5129" y="4260"/>
                </a:cubicBezTo>
                <a:lnTo>
                  <a:pt x="5107" y="4305"/>
                </a:lnTo>
                <a:cubicBezTo>
                  <a:pt x="5002" y="4260"/>
                  <a:pt x="4888" y="4228"/>
                  <a:pt x="4796" y="4165"/>
                </a:cubicBezTo>
                <a:cubicBezTo>
                  <a:pt x="4618" y="4046"/>
                  <a:pt x="4460" y="3897"/>
                  <a:pt x="4281" y="3781"/>
                </a:cubicBezTo>
                <a:cubicBezTo>
                  <a:pt x="4162" y="3704"/>
                  <a:pt x="4038" y="3660"/>
                  <a:pt x="3921" y="3660"/>
                </a:cubicBezTo>
                <a:cubicBezTo>
                  <a:pt x="3751" y="3660"/>
                  <a:pt x="3597" y="3754"/>
                  <a:pt x="3500" y="3975"/>
                </a:cubicBezTo>
                <a:cubicBezTo>
                  <a:pt x="3444" y="4103"/>
                  <a:pt x="3367" y="4223"/>
                  <a:pt x="3287" y="4371"/>
                </a:cubicBezTo>
                <a:cubicBezTo>
                  <a:pt x="3303" y="4370"/>
                  <a:pt x="3319" y="4370"/>
                  <a:pt x="3334" y="4370"/>
                </a:cubicBezTo>
                <a:cubicBezTo>
                  <a:pt x="3720" y="4370"/>
                  <a:pt x="4059" y="4466"/>
                  <a:pt x="4340" y="4762"/>
                </a:cubicBezTo>
                <a:cubicBezTo>
                  <a:pt x="4271" y="4785"/>
                  <a:pt x="4207" y="4795"/>
                  <a:pt x="4145" y="4795"/>
                </a:cubicBezTo>
                <a:cubicBezTo>
                  <a:pt x="4034" y="4795"/>
                  <a:pt x="3932" y="4764"/>
                  <a:pt x="3831" y="4726"/>
                </a:cubicBezTo>
                <a:cubicBezTo>
                  <a:pt x="3685" y="4671"/>
                  <a:pt x="3540" y="4606"/>
                  <a:pt x="3390" y="4566"/>
                </a:cubicBezTo>
                <a:cubicBezTo>
                  <a:pt x="3331" y="4550"/>
                  <a:pt x="3282" y="4542"/>
                  <a:pt x="3242" y="4542"/>
                </a:cubicBezTo>
                <a:cubicBezTo>
                  <a:pt x="3120" y="4542"/>
                  <a:pt x="3082" y="4624"/>
                  <a:pt x="3075" y="4829"/>
                </a:cubicBezTo>
                <a:cubicBezTo>
                  <a:pt x="3559" y="4833"/>
                  <a:pt x="4014" y="4940"/>
                  <a:pt x="4420" y="5262"/>
                </a:cubicBezTo>
                <a:cubicBezTo>
                  <a:pt x="4318" y="5335"/>
                  <a:pt x="4216" y="5364"/>
                  <a:pt x="4113" y="5364"/>
                </a:cubicBezTo>
                <a:cubicBezTo>
                  <a:pt x="4054" y="5364"/>
                  <a:pt x="3995" y="5355"/>
                  <a:pt x="3936" y="5338"/>
                </a:cubicBezTo>
                <a:cubicBezTo>
                  <a:pt x="3770" y="5292"/>
                  <a:pt x="3610" y="5225"/>
                  <a:pt x="3447" y="5170"/>
                </a:cubicBezTo>
                <a:cubicBezTo>
                  <a:pt x="3348" y="5135"/>
                  <a:pt x="3250" y="5097"/>
                  <a:pt x="3149" y="5073"/>
                </a:cubicBezTo>
                <a:cubicBezTo>
                  <a:pt x="3078" y="5056"/>
                  <a:pt x="3026" y="5046"/>
                  <a:pt x="2986" y="5046"/>
                </a:cubicBezTo>
                <a:cubicBezTo>
                  <a:pt x="2884" y="5046"/>
                  <a:pt x="2857" y="5108"/>
                  <a:pt x="2795" y="5280"/>
                </a:cubicBezTo>
                <a:cubicBezTo>
                  <a:pt x="2676" y="5613"/>
                  <a:pt x="2534" y="5938"/>
                  <a:pt x="2396" y="6278"/>
                </a:cubicBezTo>
                <a:cubicBezTo>
                  <a:pt x="2583" y="6258"/>
                  <a:pt x="2772" y="6230"/>
                  <a:pt x="2958" y="6230"/>
                </a:cubicBezTo>
                <a:cubicBezTo>
                  <a:pt x="3170" y="6230"/>
                  <a:pt x="3379" y="6266"/>
                  <a:pt x="3578" y="6388"/>
                </a:cubicBezTo>
                <a:cubicBezTo>
                  <a:pt x="3614" y="6411"/>
                  <a:pt x="3628" y="6471"/>
                  <a:pt x="3663" y="6529"/>
                </a:cubicBezTo>
                <a:cubicBezTo>
                  <a:pt x="3443" y="6518"/>
                  <a:pt x="3251" y="6502"/>
                  <a:pt x="3059" y="6500"/>
                </a:cubicBezTo>
                <a:cubicBezTo>
                  <a:pt x="3057" y="6500"/>
                  <a:pt x="3055" y="6500"/>
                  <a:pt x="3052" y="6500"/>
                </a:cubicBezTo>
                <a:cubicBezTo>
                  <a:pt x="2916" y="6500"/>
                  <a:pt x="2779" y="6524"/>
                  <a:pt x="2643" y="6524"/>
                </a:cubicBezTo>
                <a:cubicBezTo>
                  <a:pt x="2630" y="6524"/>
                  <a:pt x="2618" y="6523"/>
                  <a:pt x="2605" y="6523"/>
                </a:cubicBezTo>
                <a:cubicBezTo>
                  <a:pt x="2594" y="6523"/>
                  <a:pt x="2584" y="6522"/>
                  <a:pt x="2574" y="6522"/>
                </a:cubicBezTo>
                <a:cubicBezTo>
                  <a:pt x="2300" y="6522"/>
                  <a:pt x="2149" y="6656"/>
                  <a:pt x="2087" y="6930"/>
                </a:cubicBezTo>
                <a:cubicBezTo>
                  <a:pt x="2056" y="7069"/>
                  <a:pt x="1983" y="7200"/>
                  <a:pt x="1927" y="7338"/>
                </a:cubicBezTo>
                <a:cubicBezTo>
                  <a:pt x="3100" y="7405"/>
                  <a:pt x="3221" y="7433"/>
                  <a:pt x="3299" y="7671"/>
                </a:cubicBezTo>
                <a:cubicBezTo>
                  <a:pt x="3229" y="7665"/>
                  <a:pt x="3164" y="7661"/>
                  <a:pt x="3100" y="7655"/>
                </a:cubicBezTo>
                <a:cubicBezTo>
                  <a:pt x="2736" y="7623"/>
                  <a:pt x="2371" y="7595"/>
                  <a:pt x="2008" y="7557"/>
                </a:cubicBezTo>
                <a:cubicBezTo>
                  <a:pt x="1992" y="7555"/>
                  <a:pt x="1977" y="7554"/>
                  <a:pt x="1962" y="7554"/>
                </a:cubicBezTo>
                <a:cubicBezTo>
                  <a:pt x="1846" y="7554"/>
                  <a:pt x="1767" y="7609"/>
                  <a:pt x="1715" y="7714"/>
                </a:cubicBezTo>
                <a:cubicBezTo>
                  <a:pt x="1605" y="7933"/>
                  <a:pt x="1500" y="8154"/>
                  <a:pt x="1394" y="8371"/>
                </a:cubicBezTo>
                <a:cubicBezTo>
                  <a:pt x="1690" y="8328"/>
                  <a:pt x="1970" y="8267"/>
                  <a:pt x="2253" y="8250"/>
                </a:cubicBezTo>
                <a:cubicBezTo>
                  <a:pt x="2281" y="8248"/>
                  <a:pt x="2308" y="8248"/>
                  <a:pt x="2335" y="8248"/>
                </a:cubicBezTo>
                <a:cubicBezTo>
                  <a:pt x="2593" y="8248"/>
                  <a:pt x="2832" y="8325"/>
                  <a:pt x="2982" y="8586"/>
                </a:cubicBezTo>
                <a:cubicBezTo>
                  <a:pt x="2815" y="8731"/>
                  <a:pt x="2624" y="8760"/>
                  <a:pt x="2431" y="8760"/>
                </a:cubicBezTo>
                <a:cubicBezTo>
                  <a:pt x="2380" y="8760"/>
                  <a:pt x="2329" y="8758"/>
                  <a:pt x="2278" y="8756"/>
                </a:cubicBezTo>
                <a:cubicBezTo>
                  <a:pt x="2106" y="8748"/>
                  <a:pt x="1937" y="8700"/>
                  <a:pt x="1766" y="8680"/>
                </a:cubicBezTo>
                <a:cubicBezTo>
                  <a:pt x="1684" y="8670"/>
                  <a:pt x="1598" y="8655"/>
                  <a:pt x="1515" y="8655"/>
                </a:cubicBezTo>
                <a:cubicBezTo>
                  <a:pt x="1473" y="8655"/>
                  <a:pt x="1433" y="8659"/>
                  <a:pt x="1394" y="8670"/>
                </a:cubicBezTo>
                <a:cubicBezTo>
                  <a:pt x="1279" y="8704"/>
                  <a:pt x="1144" y="8783"/>
                  <a:pt x="1087" y="8882"/>
                </a:cubicBezTo>
                <a:cubicBezTo>
                  <a:pt x="912" y="9182"/>
                  <a:pt x="772" y="9502"/>
                  <a:pt x="628" y="9793"/>
                </a:cubicBezTo>
                <a:cubicBezTo>
                  <a:pt x="864" y="9758"/>
                  <a:pt x="1113" y="9711"/>
                  <a:pt x="1364" y="9688"/>
                </a:cubicBezTo>
                <a:cubicBezTo>
                  <a:pt x="1383" y="9686"/>
                  <a:pt x="1402" y="9685"/>
                  <a:pt x="1421" y="9685"/>
                </a:cubicBezTo>
                <a:cubicBezTo>
                  <a:pt x="1520" y="9685"/>
                  <a:pt x="1622" y="9708"/>
                  <a:pt x="1720" y="9729"/>
                </a:cubicBezTo>
                <a:cubicBezTo>
                  <a:pt x="1759" y="9738"/>
                  <a:pt x="1814" y="9793"/>
                  <a:pt x="1817" y="9829"/>
                </a:cubicBezTo>
                <a:cubicBezTo>
                  <a:pt x="1818" y="9869"/>
                  <a:pt x="1775" y="9927"/>
                  <a:pt x="1736" y="9947"/>
                </a:cubicBezTo>
                <a:cubicBezTo>
                  <a:pt x="1674" y="9981"/>
                  <a:pt x="1598" y="10004"/>
                  <a:pt x="1529" y="10004"/>
                </a:cubicBezTo>
                <a:cubicBezTo>
                  <a:pt x="1468" y="10004"/>
                  <a:pt x="1408" y="10005"/>
                  <a:pt x="1348" y="10005"/>
                </a:cubicBezTo>
                <a:cubicBezTo>
                  <a:pt x="1193" y="10005"/>
                  <a:pt x="1038" y="10001"/>
                  <a:pt x="886" y="9979"/>
                </a:cubicBezTo>
                <a:cubicBezTo>
                  <a:pt x="842" y="9972"/>
                  <a:pt x="800" y="9969"/>
                  <a:pt x="761" y="9969"/>
                </a:cubicBezTo>
                <a:cubicBezTo>
                  <a:pt x="563" y="9969"/>
                  <a:pt x="421" y="10054"/>
                  <a:pt x="339" y="10268"/>
                </a:cubicBezTo>
                <a:cubicBezTo>
                  <a:pt x="321" y="10316"/>
                  <a:pt x="297" y="10361"/>
                  <a:pt x="261" y="10441"/>
                </a:cubicBezTo>
                <a:cubicBezTo>
                  <a:pt x="461" y="10442"/>
                  <a:pt x="646" y="10445"/>
                  <a:pt x="829" y="10445"/>
                </a:cubicBezTo>
                <a:cubicBezTo>
                  <a:pt x="864" y="10445"/>
                  <a:pt x="899" y="10445"/>
                  <a:pt x="934" y="10445"/>
                </a:cubicBezTo>
                <a:cubicBezTo>
                  <a:pt x="1121" y="10443"/>
                  <a:pt x="1307" y="10432"/>
                  <a:pt x="1494" y="10432"/>
                </a:cubicBezTo>
                <a:cubicBezTo>
                  <a:pt x="1511" y="10432"/>
                  <a:pt x="1529" y="10432"/>
                  <a:pt x="1546" y="10432"/>
                </a:cubicBezTo>
                <a:cubicBezTo>
                  <a:pt x="1653" y="10434"/>
                  <a:pt x="1749" y="10474"/>
                  <a:pt x="1777" y="10630"/>
                </a:cubicBezTo>
                <a:cubicBezTo>
                  <a:pt x="1620" y="10633"/>
                  <a:pt x="1472" y="10638"/>
                  <a:pt x="1324" y="10639"/>
                </a:cubicBezTo>
                <a:cubicBezTo>
                  <a:pt x="1293" y="10639"/>
                  <a:pt x="1261" y="10639"/>
                  <a:pt x="1229" y="10639"/>
                </a:cubicBezTo>
                <a:cubicBezTo>
                  <a:pt x="1040" y="10639"/>
                  <a:pt x="852" y="10638"/>
                  <a:pt x="663" y="10638"/>
                </a:cubicBezTo>
                <a:cubicBezTo>
                  <a:pt x="606" y="10638"/>
                  <a:pt x="549" y="10638"/>
                  <a:pt x="492" y="10638"/>
                </a:cubicBezTo>
                <a:cubicBezTo>
                  <a:pt x="269" y="10640"/>
                  <a:pt x="235" y="10684"/>
                  <a:pt x="247" y="10914"/>
                </a:cubicBezTo>
                <a:cubicBezTo>
                  <a:pt x="263" y="11200"/>
                  <a:pt x="311" y="11493"/>
                  <a:pt x="275" y="11773"/>
                </a:cubicBezTo>
                <a:cubicBezTo>
                  <a:pt x="227" y="12149"/>
                  <a:pt x="111" y="12515"/>
                  <a:pt x="24" y="12885"/>
                </a:cubicBezTo>
                <a:cubicBezTo>
                  <a:pt x="18" y="12910"/>
                  <a:pt x="11" y="12934"/>
                  <a:pt x="1" y="12977"/>
                </a:cubicBezTo>
                <a:cubicBezTo>
                  <a:pt x="416" y="13001"/>
                  <a:pt x="822" y="13038"/>
                  <a:pt x="1228" y="13043"/>
                </a:cubicBezTo>
                <a:cubicBezTo>
                  <a:pt x="1258" y="13044"/>
                  <a:pt x="1288" y="13044"/>
                  <a:pt x="1317" y="13044"/>
                </a:cubicBezTo>
                <a:cubicBezTo>
                  <a:pt x="1637" y="13044"/>
                  <a:pt x="1956" y="13020"/>
                  <a:pt x="2276" y="12999"/>
                </a:cubicBezTo>
                <a:cubicBezTo>
                  <a:pt x="2373" y="12993"/>
                  <a:pt x="2471" y="12961"/>
                  <a:pt x="2564" y="12928"/>
                </a:cubicBezTo>
                <a:cubicBezTo>
                  <a:pt x="2797" y="12848"/>
                  <a:pt x="2874" y="12742"/>
                  <a:pt x="2870" y="12496"/>
                </a:cubicBezTo>
                <a:cubicBezTo>
                  <a:pt x="2862" y="12099"/>
                  <a:pt x="2846" y="11701"/>
                  <a:pt x="2834" y="11304"/>
                </a:cubicBezTo>
                <a:cubicBezTo>
                  <a:pt x="2831" y="11228"/>
                  <a:pt x="2830" y="11152"/>
                  <a:pt x="2848" y="11075"/>
                </a:cubicBezTo>
                <a:cubicBezTo>
                  <a:pt x="3102" y="11554"/>
                  <a:pt x="3105" y="12080"/>
                  <a:pt x="3138" y="12617"/>
                </a:cubicBezTo>
                <a:cubicBezTo>
                  <a:pt x="3309" y="12535"/>
                  <a:pt x="3375" y="12403"/>
                  <a:pt x="3408" y="12245"/>
                </a:cubicBezTo>
                <a:cubicBezTo>
                  <a:pt x="3467" y="11973"/>
                  <a:pt x="3389" y="11715"/>
                  <a:pt x="3328" y="11456"/>
                </a:cubicBezTo>
                <a:cubicBezTo>
                  <a:pt x="3277" y="11247"/>
                  <a:pt x="3245" y="11035"/>
                  <a:pt x="3350" y="10795"/>
                </a:cubicBezTo>
                <a:cubicBezTo>
                  <a:pt x="3536" y="11259"/>
                  <a:pt x="3606" y="11715"/>
                  <a:pt x="3612" y="12222"/>
                </a:cubicBezTo>
                <a:cubicBezTo>
                  <a:pt x="3975" y="11754"/>
                  <a:pt x="4397" y="11403"/>
                  <a:pt x="4885" y="11124"/>
                </a:cubicBezTo>
                <a:cubicBezTo>
                  <a:pt x="4776" y="10627"/>
                  <a:pt x="4427" y="10201"/>
                  <a:pt x="4446" y="9669"/>
                </a:cubicBezTo>
                <a:cubicBezTo>
                  <a:pt x="4447" y="9641"/>
                  <a:pt x="4488" y="9614"/>
                  <a:pt x="4544" y="9545"/>
                </a:cubicBezTo>
                <a:cubicBezTo>
                  <a:pt x="4722" y="9963"/>
                  <a:pt x="4887" y="10352"/>
                  <a:pt x="5056" y="10751"/>
                </a:cubicBezTo>
                <a:cubicBezTo>
                  <a:pt x="5190" y="10586"/>
                  <a:pt x="5324" y="10410"/>
                  <a:pt x="5473" y="10247"/>
                </a:cubicBezTo>
                <a:cubicBezTo>
                  <a:pt x="5736" y="9956"/>
                  <a:pt x="5761" y="9741"/>
                  <a:pt x="5540" y="9416"/>
                </a:cubicBezTo>
                <a:cubicBezTo>
                  <a:pt x="5464" y="9304"/>
                  <a:pt x="5366" y="9206"/>
                  <a:pt x="5294" y="9091"/>
                </a:cubicBezTo>
                <a:cubicBezTo>
                  <a:pt x="5237" y="8997"/>
                  <a:pt x="5204" y="8888"/>
                  <a:pt x="5184" y="8774"/>
                </a:cubicBezTo>
                <a:lnTo>
                  <a:pt x="5184" y="8774"/>
                </a:lnTo>
                <a:cubicBezTo>
                  <a:pt x="5488" y="9010"/>
                  <a:pt x="5646" y="9344"/>
                  <a:pt x="5812" y="9699"/>
                </a:cubicBezTo>
                <a:cubicBezTo>
                  <a:pt x="5930" y="9450"/>
                  <a:pt x="5941" y="9217"/>
                  <a:pt x="5799" y="9010"/>
                </a:cubicBezTo>
                <a:cubicBezTo>
                  <a:pt x="5649" y="8793"/>
                  <a:pt x="5464" y="8599"/>
                  <a:pt x="5291" y="8398"/>
                </a:cubicBezTo>
                <a:cubicBezTo>
                  <a:pt x="5206" y="8298"/>
                  <a:pt x="5107" y="8211"/>
                  <a:pt x="5034" y="8103"/>
                </a:cubicBezTo>
                <a:cubicBezTo>
                  <a:pt x="4996" y="8047"/>
                  <a:pt x="5001" y="7962"/>
                  <a:pt x="5010" y="7882"/>
                </a:cubicBezTo>
                <a:lnTo>
                  <a:pt x="5010" y="7882"/>
                </a:lnTo>
                <a:cubicBezTo>
                  <a:pt x="5529" y="8175"/>
                  <a:pt x="5860" y="8611"/>
                  <a:pt x="6093" y="9166"/>
                </a:cubicBezTo>
                <a:cubicBezTo>
                  <a:pt x="6264" y="8876"/>
                  <a:pt x="6420" y="8611"/>
                  <a:pt x="6575" y="8346"/>
                </a:cubicBezTo>
                <a:cubicBezTo>
                  <a:pt x="6618" y="8274"/>
                  <a:pt x="6650" y="8193"/>
                  <a:pt x="6701" y="8129"/>
                </a:cubicBezTo>
                <a:cubicBezTo>
                  <a:pt x="6870" y="7916"/>
                  <a:pt x="6845" y="7704"/>
                  <a:pt x="6702" y="7496"/>
                </a:cubicBezTo>
                <a:cubicBezTo>
                  <a:pt x="6533" y="7250"/>
                  <a:pt x="6360" y="7008"/>
                  <a:pt x="6185" y="6768"/>
                </a:cubicBezTo>
                <a:cubicBezTo>
                  <a:pt x="6071" y="6612"/>
                  <a:pt x="5939" y="6465"/>
                  <a:pt x="5964" y="6241"/>
                </a:cubicBezTo>
                <a:cubicBezTo>
                  <a:pt x="5983" y="6237"/>
                  <a:pt x="6001" y="6235"/>
                  <a:pt x="6017" y="6235"/>
                </a:cubicBezTo>
                <a:cubicBezTo>
                  <a:pt x="6124" y="6235"/>
                  <a:pt x="6190" y="6312"/>
                  <a:pt x="6242" y="6395"/>
                </a:cubicBezTo>
                <a:cubicBezTo>
                  <a:pt x="6430" y="6701"/>
                  <a:pt x="6611" y="7014"/>
                  <a:pt x="6794" y="7324"/>
                </a:cubicBezTo>
                <a:cubicBezTo>
                  <a:pt x="6851" y="7422"/>
                  <a:pt x="6906" y="7522"/>
                  <a:pt x="6963" y="7621"/>
                </a:cubicBezTo>
                <a:cubicBezTo>
                  <a:pt x="7454" y="7313"/>
                  <a:pt x="7565" y="6656"/>
                  <a:pt x="7210" y="6230"/>
                </a:cubicBezTo>
                <a:cubicBezTo>
                  <a:pt x="7143" y="6149"/>
                  <a:pt x="7070" y="6072"/>
                  <a:pt x="7014" y="5984"/>
                </a:cubicBezTo>
                <a:cubicBezTo>
                  <a:pt x="6962" y="5901"/>
                  <a:pt x="6913" y="5810"/>
                  <a:pt x="6893" y="5716"/>
                </a:cubicBezTo>
                <a:cubicBezTo>
                  <a:pt x="6877" y="5642"/>
                  <a:pt x="6910" y="5559"/>
                  <a:pt x="6920" y="5480"/>
                </a:cubicBezTo>
                <a:cubicBezTo>
                  <a:pt x="6994" y="5509"/>
                  <a:pt x="7090" y="5519"/>
                  <a:pt x="7136" y="5572"/>
                </a:cubicBezTo>
                <a:cubicBezTo>
                  <a:pt x="7296" y="5757"/>
                  <a:pt x="7441" y="5954"/>
                  <a:pt x="7585" y="6154"/>
                </a:cubicBezTo>
                <a:cubicBezTo>
                  <a:pt x="7638" y="6228"/>
                  <a:pt x="7671" y="6318"/>
                  <a:pt x="7730" y="6430"/>
                </a:cubicBezTo>
                <a:cubicBezTo>
                  <a:pt x="7813" y="6233"/>
                  <a:pt x="7817" y="6065"/>
                  <a:pt x="7746" y="5896"/>
                </a:cubicBezTo>
                <a:cubicBezTo>
                  <a:pt x="7656" y="5684"/>
                  <a:pt x="7484" y="5547"/>
                  <a:pt x="7300" y="5424"/>
                </a:cubicBezTo>
                <a:cubicBezTo>
                  <a:pt x="7192" y="5350"/>
                  <a:pt x="7076" y="5287"/>
                  <a:pt x="6973" y="5208"/>
                </a:cubicBezTo>
                <a:cubicBezTo>
                  <a:pt x="6911" y="5160"/>
                  <a:pt x="6867" y="5087"/>
                  <a:pt x="6794" y="5001"/>
                </a:cubicBezTo>
                <a:lnTo>
                  <a:pt x="6794" y="5001"/>
                </a:lnTo>
                <a:cubicBezTo>
                  <a:pt x="7072" y="5006"/>
                  <a:pt x="7299" y="5169"/>
                  <a:pt x="7846" y="5716"/>
                </a:cubicBezTo>
                <a:cubicBezTo>
                  <a:pt x="8164" y="5057"/>
                  <a:pt x="7992" y="3585"/>
                  <a:pt x="6735" y="2858"/>
                </a:cubicBezTo>
                <a:cubicBezTo>
                  <a:pt x="7167" y="1903"/>
                  <a:pt x="7690" y="995"/>
                  <a:pt x="8239" y="89"/>
                </a:cubicBezTo>
                <a:cubicBezTo>
                  <a:pt x="8201" y="70"/>
                  <a:pt x="8175" y="55"/>
                  <a:pt x="8149" y="42"/>
                </a:cubicBezTo>
                <a:cubicBezTo>
                  <a:pt x="8125" y="32"/>
                  <a:pt x="8102" y="23"/>
                  <a:pt x="8044" y="1"/>
                </a:cubicBezTo>
                <a:close/>
              </a:path>
            </a:pathLst>
          </a:custGeom>
          <a:solidFill>
            <a:srgbClr val="007A8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6"/>
          <p:cNvSpPr/>
          <p:nvPr/>
        </p:nvSpPr>
        <p:spPr>
          <a:xfrm>
            <a:off x="8370825" y="34400"/>
            <a:ext cx="884458" cy="1010212"/>
          </a:xfrm>
          <a:custGeom>
            <a:avLst/>
            <a:gdLst/>
            <a:ahLst/>
            <a:cxnLst/>
            <a:rect l="l" t="t" r="r" b="b"/>
            <a:pathLst>
              <a:path w="9101" h="10395" extrusionOk="0">
                <a:moveTo>
                  <a:pt x="3485" y="845"/>
                </a:moveTo>
                <a:lnTo>
                  <a:pt x="3485" y="845"/>
                </a:lnTo>
                <a:cubicBezTo>
                  <a:pt x="4180" y="996"/>
                  <a:pt x="4605" y="1500"/>
                  <a:pt x="4530" y="2229"/>
                </a:cubicBezTo>
                <a:cubicBezTo>
                  <a:pt x="4495" y="2187"/>
                  <a:pt x="4464" y="2165"/>
                  <a:pt x="4454" y="2135"/>
                </a:cubicBezTo>
                <a:cubicBezTo>
                  <a:pt x="4338" y="1767"/>
                  <a:pt x="4048" y="1529"/>
                  <a:pt x="3798" y="1262"/>
                </a:cubicBezTo>
                <a:cubicBezTo>
                  <a:pt x="3701" y="1157"/>
                  <a:pt x="3606" y="1051"/>
                  <a:pt x="3515" y="942"/>
                </a:cubicBezTo>
                <a:cubicBezTo>
                  <a:pt x="3498" y="922"/>
                  <a:pt x="3497" y="889"/>
                  <a:pt x="3485" y="845"/>
                </a:cubicBezTo>
                <a:close/>
                <a:moveTo>
                  <a:pt x="7494" y="2957"/>
                </a:moveTo>
                <a:cubicBezTo>
                  <a:pt x="7496" y="2957"/>
                  <a:pt x="7498" y="2957"/>
                  <a:pt x="7500" y="2957"/>
                </a:cubicBezTo>
                <a:cubicBezTo>
                  <a:pt x="7535" y="2957"/>
                  <a:pt x="7569" y="2980"/>
                  <a:pt x="7603" y="2993"/>
                </a:cubicBezTo>
                <a:cubicBezTo>
                  <a:pt x="7589" y="3027"/>
                  <a:pt x="7583" y="3071"/>
                  <a:pt x="7558" y="3095"/>
                </a:cubicBezTo>
                <a:cubicBezTo>
                  <a:pt x="7329" y="3313"/>
                  <a:pt x="7074" y="3472"/>
                  <a:pt x="6757" y="3472"/>
                </a:cubicBezTo>
                <a:cubicBezTo>
                  <a:pt x="6716" y="3472"/>
                  <a:pt x="6675" y="3469"/>
                  <a:pt x="6632" y="3464"/>
                </a:cubicBezTo>
                <a:cubicBezTo>
                  <a:pt x="6573" y="3456"/>
                  <a:pt x="6520" y="3412"/>
                  <a:pt x="6464" y="3385"/>
                </a:cubicBezTo>
                <a:cubicBezTo>
                  <a:pt x="6500" y="3335"/>
                  <a:pt x="6525" y="3271"/>
                  <a:pt x="6572" y="3236"/>
                </a:cubicBezTo>
                <a:cubicBezTo>
                  <a:pt x="6794" y="3074"/>
                  <a:pt x="7053" y="3010"/>
                  <a:pt x="7321" y="2974"/>
                </a:cubicBezTo>
                <a:cubicBezTo>
                  <a:pt x="7379" y="2968"/>
                  <a:pt x="7437" y="2957"/>
                  <a:pt x="7494" y="2957"/>
                </a:cubicBezTo>
                <a:close/>
                <a:moveTo>
                  <a:pt x="1110" y="3824"/>
                </a:moveTo>
                <a:cubicBezTo>
                  <a:pt x="1364" y="3824"/>
                  <a:pt x="1645" y="3928"/>
                  <a:pt x="1788" y="4093"/>
                </a:cubicBezTo>
                <a:cubicBezTo>
                  <a:pt x="1856" y="4173"/>
                  <a:pt x="1830" y="4235"/>
                  <a:pt x="1744" y="4265"/>
                </a:cubicBezTo>
                <a:cubicBezTo>
                  <a:pt x="1614" y="4308"/>
                  <a:pt x="1478" y="4337"/>
                  <a:pt x="1293" y="4386"/>
                </a:cubicBezTo>
                <a:cubicBezTo>
                  <a:pt x="1159" y="4366"/>
                  <a:pt x="974" y="4361"/>
                  <a:pt x="807" y="4304"/>
                </a:cubicBezTo>
                <a:cubicBezTo>
                  <a:pt x="718" y="4273"/>
                  <a:pt x="659" y="4152"/>
                  <a:pt x="586" y="4072"/>
                </a:cubicBezTo>
                <a:cubicBezTo>
                  <a:pt x="658" y="4010"/>
                  <a:pt x="721" y="3929"/>
                  <a:pt x="803" y="3888"/>
                </a:cubicBezTo>
                <a:cubicBezTo>
                  <a:pt x="890" y="3844"/>
                  <a:pt x="997" y="3824"/>
                  <a:pt x="1110" y="3824"/>
                </a:cubicBezTo>
                <a:close/>
                <a:moveTo>
                  <a:pt x="3791" y="3603"/>
                </a:moveTo>
                <a:cubicBezTo>
                  <a:pt x="3810" y="3603"/>
                  <a:pt x="3832" y="3612"/>
                  <a:pt x="3854" y="3629"/>
                </a:cubicBezTo>
                <a:cubicBezTo>
                  <a:pt x="4065" y="3790"/>
                  <a:pt x="4252" y="3977"/>
                  <a:pt x="4343" y="4234"/>
                </a:cubicBezTo>
                <a:cubicBezTo>
                  <a:pt x="4376" y="4327"/>
                  <a:pt x="4390" y="4431"/>
                  <a:pt x="4280" y="4499"/>
                </a:cubicBezTo>
                <a:cubicBezTo>
                  <a:pt x="4238" y="4526"/>
                  <a:pt x="4190" y="4540"/>
                  <a:pt x="4142" y="4540"/>
                </a:cubicBezTo>
                <a:cubicBezTo>
                  <a:pt x="4074" y="4540"/>
                  <a:pt x="4005" y="4513"/>
                  <a:pt x="3946" y="4460"/>
                </a:cubicBezTo>
                <a:cubicBezTo>
                  <a:pt x="3811" y="4339"/>
                  <a:pt x="3761" y="4173"/>
                  <a:pt x="3724" y="4003"/>
                </a:cubicBezTo>
                <a:cubicBezTo>
                  <a:pt x="3719" y="3977"/>
                  <a:pt x="3719" y="3951"/>
                  <a:pt x="3715" y="3926"/>
                </a:cubicBezTo>
                <a:lnTo>
                  <a:pt x="3706" y="3926"/>
                </a:lnTo>
                <a:cubicBezTo>
                  <a:pt x="3709" y="3848"/>
                  <a:pt x="3708" y="3770"/>
                  <a:pt x="3716" y="3694"/>
                </a:cubicBezTo>
                <a:cubicBezTo>
                  <a:pt x="3723" y="3635"/>
                  <a:pt x="3753" y="3603"/>
                  <a:pt x="3791" y="3603"/>
                </a:cubicBezTo>
                <a:close/>
                <a:moveTo>
                  <a:pt x="5280" y="4472"/>
                </a:moveTo>
                <a:cubicBezTo>
                  <a:pt x="5644" y="4499"/>
                  <a:pt x="5993" y="4593"/>
                  <a:pt x="6329" y="4735"/>
                </a:cubicBezTo>
                <a:cubicBezTo>
                  <a:pt x="6338" y="4740"/>
                  <a:pt x="6342" y="4756"/>
                  <a:pt x="6368" y="4797"/>
                </a:cubicBezTo>
                <a:cubicBezTo>
                  <a:pt x="6258" y="4828"/>
                  <a:pt x="6166" y="4867"/>
                  <a:pt x="6071" y="4878"/>
                </a:cubicBezTo>
                <a:cubicBezTo>
                  <a:pt x="5876" y="4898"/>
                  <a:pt x="5678" y="4920"/>
                  <a:pt x="5482" y="4920"/>
                </a:cubicBezTo>
                <a:cubicBezTo>
                  <a:pt x="5456" y="4920"/>
                  <a:pt x="5431" y="4919"/>
                  <a:pt x="5405" y="4919"/>
                </a:cubicBezTo>
                <a:cubicBezTo>
                  <a:pt x="5250" y="4914"/>
                  <a:pt x="5168" y="4788"/>
                  <a:pt x="5138" y="4641"/>
                </a:cubicBezTo>
                <a:cubicBezTo>
                  <a:pt x="5119" y="4547"/>
                  <a:pt x="5158" y="4490"/>
                  <a:pt x="5254" y="4475"/>
                </a:cubicBezTo>
                <a:cubicBezTo>
                  <a:pt x="5263" y="4474"/>
                  <a:pt x="5271" y="4472"/>
                  <a:pt x="5280" y="4472"/>
                </a:cubicBezTo>
                <a:close/>
                <a:moveTo>
                  <a:pt x="3013" y="4642"/>
                </a:moveTo>
                <a:cubicBezTo>
                  <a:pt x="3026" y="4642"/>
                  <a:pt x="3037" y="4644"/>
                  <a:pt x="3048" y="4649"/>
                </a:cubicBezTo>
                <a:cubicBezTo>
                  <a:pt x="3270" y="4754"/>
                  <a:pt x="3496" y="4857"/>
                  <a:pt x="3708" y="4981"/>
                </a:cubicBezTo>
                <a:cubicBezTo>
                  <a:pt x="3793" y="5030"/>
                  <a:pt x="3846" y="5134"/>
                  <a:pt x="3914" y="5214"/>
                </a:cubicBezTo>
                <a:cubicBezTo>
                  <a:pt x="3903" y="5339"/>
                  <a:pt x="3864" y="5402"/>
                  <a:pt x="3785" y="5402"/>
                </a:cubicBezTo>
                <a:cubicBezTo>
                  <a:pt x="3763" y="5402"/>
                  <a:pt x="3738" y="5397"/>
                  <a:pt x="3710" y="5387"/>
                </a:cubicBezTo>
                <a:cubicBezTo>
                  <a:pt x="3378" y="5277"/>
                  <a:pt x="3126" y="5061"/>
                  <a:pt x="2951" y="4757"/>
                </a:cubicBezTo>
                <a:cubicBezTo>
                  <a:pt x="2934" y="4728"/>
                  <a:pt x="2942" y="4685"/>
                  <a:pt x="2939" y="4649"/>
                </a:cubicBezTo>
                <a:cubicBezTo>
                  <a:pt x="2963" y="4648"/>
                  <a:pt x="2989" y="4642"/>
                  <a:pt x="3013" y="4642"/>
                </a:cubicBezTo>
                <a:close/>
                <a:moveTo>
                  <a:pt x="5129" y="5466"/>
                </a:moveTo>
                <a:cubicBezTo>
                  <a:pt x="5169" y="5466"/>
                  <a:pt x="5216" y="5478"/>
                  <a:pt x="5248" y="5496"/>
                </a:cubicBezTo>
                <a:cubicBezTo>
                  <a:pt x="5395" y="5580"/>
                  <a:pt x="5498" y="5710"/>
                  <a:pt x="5546" y="5873"/>
                </a:cubicBezTo>
                <a:cubicBezTo>
                  <a:pt x="5558" y="5909"/>
                  <a:pt x="5535" y="5984"/>
                  <a:pt x="5507" y="5997"/>
                </a:cubicBezTo>
                <a:cubicBezTo>
                  <a:pt x="5487" y="6006"/>
                  <a:pt x="5463" y="6011"/>
                  <a:pt x="5437" y="6011"/>
                </a:cubicBezTo>
                <a:cubicBezTo>
                  <a:pt x="5265" y="6011"/>
                  <a:pt x="4996" y="5816"/>
                  <a:pt x="4979" y="5632"/>
                </a:cubicBezTo>
                <a:cubicBezTo>
                  <a:pt x="4997" y="5598"/>
                  <a:pt x="5017" y="5515"/>
                  <a:pt x="5069" y="5480"/>
                </a:cubicBezTo>
                <a:cubicBezTo>
                  <a:pt x="5083" y="5470"/>
                  <a:pt x="5105" y="5466"/>
                  <a:pt x="5129" y="5466"/>
                </a:cubicBezTo>
                <a:close/>
                <a:moveTo>
                  <a:pt x="3416" y="6046"/>
                </a:moveTo>
                <a:cubicBezTo>
                  <a:pt x="3492" y="6046"/>
                  <a:pt x="3565" y="6085"/>
                  <a:pt x="3605" y="6165"/>
                </a:cubicBezTo>
                <a:cubicBezTo>
                  <a:pt x="3653" y="6263"/>
                  <a:pt x="3614" y="6361"/>
                  <a:pt x="3537" y="6422"/>
                </a:cubicBezTo>
                <a:cubicBezTo>
                  <a:pt x="3454" y="6488"/>
                  <a:pt x="3350" y="6530"/>
                  <a:pt x="3244" y="6589"/>
                </a:cubicBezTo>
                <a:cubicBezTo>
                  <a:pt x="3110" y="6549"/>
                  <a:pt x="2982" y="6527"/>
                  <a:pt x="2869" y="6472"/>
                </a:cubicBezTo>
                <a:cubicBezTo>
                  <a:pt x="2760" y="6418"/>
                  <a:pt x="2755" y="6306"/>
                  <a:pt x="2863" y="6249"/>
                </a:cubicBezTo>
                <a:cubicBezTo>
                  <a:pt x="3018" y="6168"/>
                  <a:pt x="3184" y="6104"/>
                  <a:pt x="3351" y="6055"/>
                </a:cubicBezTo>
                <a:cubicBezTo>
                  <a:pt x="3373" y="6049"/>
                  <a:pt x="3395" y="6046"/>
                  <a:pt x="3416" y="6046"/>
                </a:cubicBezTo>
                <a:close/>
                <a:moveTo>
                  <a:pt x="1633" y="6324"/>
                </a:moveTo>
                <a:cubicBezTo>
                  <a:pt x="1771" y="6324"/>
                  <a:pt x="1909" y="6353"/>
                  <a:pt x="2045" y="6406"/>
                </a:cubicBezTo>
                <a:cubicBezTo>
                  <a:pt x="2032" y="6432"/>
                  <a:pt x="2029" y="6449"/>
                  <a:pt x="2021" y="6453"/>
                </a:cubicBezTo>
                <a:cubicBezTo>
                  <a:pt x="1733" y="6568"/>
                  <a:pt x="1449" y="6691"/>
                  <a:pt x="1156" y="6791"/>
                </a:cubicBezTo>
                <a:cubicBezTo>
                  <a:pt x="1141" y="6796"/>
                  <a:pt x="1128" y="6799"/>
                  <a:pt x="1115" y="6799"/>
                </a:cubicBezTo>
                <a:cubicBezTo>
                  <a:pt x="1043" y="6799"/>
                  <a:pt x="1016" y="6719"/>
                  <a:pt x="1064" y="6624"/>
                </a:cubicBezTo>
                <a:cubicBezTo>
                  <a:pt x="1160" y="6435"/>
                  <a:pt x="1331" y="6350"/>
                  <a:pt x="1527" y="6330"/>
                </a:cubicBezTo>
                <a:cubicBezTo>
                  <a:pt x="1562" y="6326"/>
                  <a:pt x="1597" y="6324"/>
                  <a:pt x="1633" y="6324"/>
                </a:cubicBezTo>
                <a:close/>
                <a:moveTo>
                  <a:pt x="6442" y="6278"/>
                </a:moveTo>
                <a:cubicBezTo>
                  <a:pt x="6681" y="6292"/>
                  <a:pt x="6905" y="6350"/>
                  <a:pt x="7062" y="6548"/>
                </a:cubicBezTo>
                <a:cubicBezTo>
                  <a:pt x="7110" y="6609"/>
                  <a:pt x="7135" y="6692"/>
                  <a:pt x="7156" y="6770"/>
                </a:cubicBezTo>
                <a:cubicBezTo>
                  <a:pt x="7163" y="6797"/>
                  <a:pt x="7136" y="6851"/>
                  <a:pt x="7110" y="6864"/>
                </a:cubicBezTo>
                <a:cubicBezTo>
                  <a:pt x="7104" y="6867"/>
                  <a:pt x="7097" y="6868"/>
                  <a:pt x="7089" y="6868"/>
                </a:cubicBezTo>
                <a:cubicBezTo>
                  <a:pt x="7064" y="6868"/>
                  <a:pt x="7031" y="6854"/>
                  <a:pt x="7005" y="6843"/>
                </a:cubicBezTo>
                <a:cubicBezTo>
                  <a:pt x="6984" y="6833"/>
                  <a:pt x="6971" y="6805"/>
                  <a:pt x="6953" y="6787"/>
                </a:cubicBezTo>
                <a:cubicBezTo>
                  <a:pt x="6800" y="6643"/>
                  <a:pt x="6647" y="6498"/>
                  <a:pt x="6494" y="6354"/>
                </a:cubicBezTo>
                <a:cubicBezTo>
                  <a:pt x="6473" y="6335"/>
                  <a:pt x="6444" y="6324"/>
                  <a:pt x="6419" y="6309"/>
                </a:cubicBezTo>
                <a:cubicBezTo>
                  <a:pt x="6427" y="6299"/>
                  <a:pt x="6434" y="6289"/>
                  <a:pt x="6442" y="6278"/>
                </a:cubicBezTo>
                <a:close/>
                <a:moveTo>
                  <a:pt x="4500" y="6217"/>
                </a:moveTo>
                <a:cubicBezTo>
                  <a:pt x="4577" y="6217"/>
                  <a:pt x="4634" y="6302"/>
                  <a:pt x="4673" y="6376"/>
                </a:cubicBezTo>
                <a:cubicBezTo>
                  <a:pt x="4784" y="6582"/>
                  <a:pt x="4890" y="6791"/>
                  <a:pt x="4992" y="7001"/>
                </a:cubicBezTo>
                <a:cubicBezTo>
                  <a:pt x="5009" y="7035"/>
                  <a:pt x="4999" y="7081"/>
                  <a:pt x="5001" y="7122"/>
                </a:cubicBezTo>
                <a:cubicBezTo>
                  <a:pt x="4970" y="7124"/>
                  <a:pt x="4939" y="7130"/>
                  <a:pt x="4909" y="7130"/>
                </a:cubicBezTo>
                <a:cubicBezTo>
                  <a:pt x="4898" y="7130"/>
                  <a:pt x="4887" y="7129"/>
                  <a:pt x="4876" y="7127"/>
                </a:cubicBezTo>
                <a:cubicBezTo>
                  <a:pt x="4618" y="7065"/>
                  <a:pt x="4396" y="6784"/>
                  <a:pt x="4328" y="6470"/>
                </a:cubicBezTo>
                <a:cubicBezTo>
                  <a:pt x="4366" y="6386"/>
                  <a:pt x="4384" y="6260"/>
                  <a:pt x="4448" y="6229"/>
                </a:cubicBezTo>
                <a:cubicBezTo>
                  <a:pt x="4466" y="6220"/>
                  <a:pt x="4484" y="6217"/>
                  <a:pt x="4500" y="6217"/>
                </a:cubicBezTo>
                <a:close/>
                <a:moveTo>
                  <a:pt x="7074" y="1"/>
                </a:moveTo>
                <a:cubicBezTo>
                  <a:pt x="7041" y="1"/>
                  <a:pt x="7005" y="9"/>
                  <a:pt x="6984" y="23"/>
                </a:cubicBezTo>
                <a:cubicBezTo>
                  <a:pt x="6866" y="101"/>
                  <a:pt x="6743" y="183"/>
                  <a:pt x="6649" y="287"/>
                </a:cubicBezTo>
                <a:cubicBezTo>
                  <a:pt x="6265" y="715"/>
                  <a:pt x="6006" y="1223"/>
                  <a:pt x="5787" y="1748"/>
                </a:cubicBezTo>
                <a:cubicBezTo>
                  <a:pt x="5630" y="2124"/>
                  <a:pt x="5511" y="2514"/>
                  <a:pt x="5371" y="2896"/>
                </a:cubicBezTo>
                <a:cubicBezTo>
                  <a:pt x="5346" y="2964"/>
                  <a:pt x="5300" y="3024"/>
                  <a:pt x="5264" y="3087"/>
                </a:cubicBezTo>
                <a:lnTo>
                  <a:pt x="5223" y="3068"/>
                </a:lnTo>
                <a:cubicBezTo>
                  <a:pt x="5214" y="3034"/>
                  <a:pt x="5201" y="3002"/>
                  <a:pt x="5195" y="2969"/>
                </a:cubicBezTo>
                <a:cubicBezTo>
                  <a:pt x="5188" y="2935"/>
                  <a:pt x="5188" y="2900"/>
                  <a:pt x="5188" y="2865"/>
                </a:cubicBezTo>
                <a:cubicBezTo>
                  <a:pt x="5181" y="2414"/>
                  <a:pt x="5180" y="1964"/>
                  <a:pt x="5082" y="1519"/>
                </a:cubicBezTo>
                <a:cubicBezTo>
                  <a:pt x="4962" y="968"/>
                  <a:pt x="4681" y="553"/>
                  <a:pt x="4142" y="348"/>
                </a:cubicBezTo>
                <a:cubicBezTo>
                  <a:pt x="3993" y="292"/>
                  <a:pt x="3845" y="253"/>
                  <a:pt x="3698" y="253"/>
                </a:cubicBezTo>
                <a:cubicBezTo>
                  <a:pt x="3554" y="253"/>
                  <a:pt x="3411" y="290"/>
                  <a:pt x="3268" y="381"/>
                </a:cubicBezTo>
                <a:cubicBezTo>
                  <a:pt x="3165" y="448"/>
                  <a:pt x="3041" y="487"/>
                  <a:pt x="2920" y="519"/>
                </a:cubicBezTo>
                <a:cubicBezTo>
                  <a:pt x="2703" y="577"/>
                  <a:pt x="2479" y="616"/>
                  <a:pt x="2263" y="676"/>
                </a:cubicBezTo>
                <a:cubicBezTo>
                  <a:pt x="2201" y="693"/>
                  <a:pt x="2153" y="759"/>
                  <a:pt x="2098" y="803"/>
                </a:cubicBezTo>
                <a:cubicBezTo>
                  <a:pt x="2156" y="833"/>
                  <a:pt x="2211" y="880"/>
                  <a:pt x="2272" y="891"/>
                </a:cubicBezTo>
                <a:cubicBezTo>
                  <a:pt x="2426" y="915"/>
                  <a:pt x="2583" y="917"/>
                  <a:pt x="2737" y="940"/>
                </a:cubicBezTo>
                <a:cubicBezTo>
                  <a:pt x="3087" y="992"/>
                  <a:pt x="3364" y="1183"/>
                  <a:pt x="3612" y="1421"/>
                </a:cubicBezTo>
                <a:cubicBezTo>
                  <a:pt x="3990" y="1782"/>
                  <a:pt x="4295" y="2194"/>
                  <a:pt x="4432" y="2710"/>
                </a:cubicBezTo>
                <a:cubicBezTo>
                  <a:pt x="4486" y="2912"/>
                  <a:pt x="4462" y="3116"/>
                  <a:pt x="4377" y="3308"/>
                </a:cubicBezTo>
                <a:cubicBezTo>
                  <a:pt x="4335" y="3403"/>
                  <a:pt x="4276" y="3451"/>
                  <a:pt x="4210" y="3451"/>
                </a:cubicBezTo>
                <a:cubicBezTo>
                  <a:pt x="4157" y="3451"/>
                  <a:pt x="4100" y="3420"/>
                  <a:pt x="4045" y="3356"/>
                </a:cubicBezTo>
                <a:cubicBezTo>
                  <a:pt x="3994" y="3297"/>
                  <a:pt x="3957" y="3226"/>
                  <a:pt x="3917" y="3160"/>
                </a:cubicBezTo>
                <a:cubicBezTo>
                  <a:pt x="3663" y="2742"/>
                  <a:pt x="3422" y="2315"/>
                  <a:pt x="3153" y="1907"/>
                </a:cubicBezTo>
                <a:cubicBezTo>
                  <a:pt x="2962" y="1618"/>
                  <a:pt x="2734" y="1352"/>
                  <a:pt x="2425" y="1175"/>
                </a:cubicBezTo>
                <a:cubicBezTo>
                  <a:pt x="2294" y="1101"/>
                  <a:pt x="2173" y="1064"/>
                  <a:pt x="2060" y="1064"/>
                </a:cubicBezTo>
                <a:cubicBezTo>
                  <a:pt x="1879" y="1064"/>
                  <a:pt x="1717" y="1158"/>
                  <a:pt x="1564" y="1343"/>
                </a:cubicBezTo>
                <a:cubicBezTo>
                  <a:pt x="1346" y="1606"/>
                  <a:pt x="1112" y="1856"/>
                  <a:pt x="893" y="2118"/>
                </a:cubicBezTo>
                <a:cubicBezTo>
                  <a:pt x="755" y="2284"/>
                  <a:pt x="626" y="2459"/>
                  <a:pt x="508" y="2639"/>
                </a:cubicBezTo>
                <a:cubicBezTo>
                  <a:pt x="474" y="2690"/>
                  <a:pt x="487" y="2774"/>
                  <a:pt x="480" y="2844"/>
                </a:cubicBezTo>
                <a:cubicBezTo>
                  <a:pt x="484" y="2844"/>
                  <a:pt x="489" y="2844"/>
                  <a:pt x="493" y="2844"/>
                </a:cubicBezTo>
                <a:cubicBezTo>
                  <a:pt x="531" y="2844"/>
                  <a:pt x="570" y="2847"/>
                  <a:pt x="607" y="2847"/>
                </a:cubicBezTo>
                <a:cubicBezTo>
                  <a:pt x="639" y="2847"/>
                  <a:pt x="670" y="2845"/>
                  <a:pt x="700" y="2836"/>
                </a:cubicBezTo>
                <a:cubicBezTo>
                  <a:pt x="816" y="2803"/>
                  <a:pt x="921" y="2736"/>
                  <a:pt x="1038" y="2705"/>
                </a:cubicBezTo>
                <a:cubicBezTo>
                  <a:pt x="1204" y="2661"/>
                  <a:pt x="1368" y="2640"/>
                  <a:pt x="1532" y="2640"/>
                </a:cubicBezTo>
                <a:cubicBezTo>
                  <a:pt x="1814" y="2640"/>
                  <a:pt x="2092" y="2701"/>
                  <a:pt x="2365" y="2804"/>
                </a:cubicBezTo>
                <a:cubicBezTo>
                  <a:pt x="2975" y="3033"/>
                  <a:pt x="3337" y="3466"/>
                  <a:pt x="3404" y="4126"/>
                </a:cubicBezTo>
                <a:cubicBezTo>
                  <a:pt x="3410" y="4187"/>
                  <a:pt x="3406" y="4249"/>
                  <a:pt x="3407" y="4310"/>
                </a:cubicBezTo>
                <a:cubicBezTo>
                  <a:pt x="3395" y="4315"/>
                  <a:pt x="3383" y="4320"/>
                  <a:pt x="3371" y="4326"/>
                </a:cubicBezTo>
                <a:cubicBezTo>
                  <a:pt x="3323" y="4286"/>
                  <a:pt x="3273" y="4250"/>
                  <a:pt x="3231" y="4204"/>
                </a:cubicBezTo>
                <a:cubicBezTo>
                  <a:pt x="3090" y="4051"/>
                  <a:pt x="2954" y="3893"/>
                  <a:pt x="2814" y="3739"/>
                </a:cubicBezTo>
                <a:cubicBezTo>
                  <a:pt x="2503" y="3396"/>
                  <a:pt x="2125" y="3185"/>
                  <a:pt x="1653" y="3183"/>
                </a:cubicBezTo>
                <a:cubicBezTo>
                  <a:pt x="1647" y="3183"/>
                  <a:pt x="1642" y="3183"/>
                  <a:pt x="1636" y="3183"/>
                </a:cubicBezTo>
                <a:cubicBezTo>
                  <a:pt x="1402" y="3183"/>
                  <a:pt x="1169" y="3216"/>
                  <a:pt x="935" y="3216"/>
                </a:cubicBezTo>
                <a:cubicBezTo>
                  <a:pt x="932" y="3216"/>
                  <a:pt x="929" y="3216"/>
                  <a:pt x="926" y="3216"/>
                </a:cubicBezTo>
                <a:cubicBezTo>
                  <a:pt x="783" y="3215"/>
                  <a:pt x="636" y="3189"/>
                  <a:pt x="499" y="3146"/>
                </a:cubicBezTo>
                <a:cubicBezTo>
                  <a:pt x="448" y="3130"/>
                  <a:pt x="412" y="3119"/>
                  <a:pt x="386" y="3119"/>
                </a:cubicBezTo>
                <a:cubicBezTo>
                  <a:pt x="340" y="3119"/>
                  <a:pt x="320" y="3151"/>
                  <a:pt x="297" y="3240"/>
                </a:cubicBezTo>
                <a:cubicBezTo>
                  <a:pt x="236" y="3474"/>
                  <a:pt x="168" y="3709"/>
                  <a:pt x="130" y="3948"/>
                </a:cubicBezTo>
                <a:cubicBezTo>
                  <a:pt x="83" y="4242"/>
                  <a:pt x="29" y="4541"/>
                  <a:pt x="42" y="4836"/>
                </a:cubicBezTo>
                <a:cubicBezTo>
                  <a:pt x="55" y="5122"/>
                  <a:pt x="96" y="5402"/>
                  <a:pt x="23" y="5686"/>
                </a:cubicBezTo>
                <a:cubicBezTo>
                  <a:pt x="0" y="5772"/>
                  <a:pt x="16" y="5812"/>
                  <a:pt x="72" y="5812"/>
                </a:cubicBezTo>
                <a:cubicBezTo>
                  <a:pt x="94" y="5812"/>
                  <a:pt x="122" y="5805"/>
                  <a:pt x="157" y="5793"/>
                </a:cubicBezTo>
                <a:cubicBezTo>
                  <a:pt x="205" y="5776"/>
                  <a:pt x="253" y="5755"/>
                  <a:pt x="299" y="5731"/>
                </a:cubicBezTo>
                <a:cubicBezTo>
                  <a:pt x="508" y="5625"/>
                  <a:pt x="712" y="5509"/>
                  <a:pt x="924" y="5412"/>
                </a:cubicBezTo>
                <a:cubicBezTo>
                  <a:pt x="1273" y="5253"/>
                  <a:pt x="1631" y="5127"/>
                  <a:pt x="2020" y="5127"/>
                </a:cubicBezTo>
                <a:cubicBezTo>
                  <a:pt x="2051" y="5127"/>
                  <a:pt x="2083" y="5128"/>
                  <a:pt x="2115" y="5130"/>
                </a:cubicBezTo>
                <a:cubicBezTo>
                  <a:pt x="2378" y="5143"/>
                  <a:pt x="2607" y="5233"/>
                  <a:pt x="2779" y="5437"/>
                </a:cubicBezTo>
                <a:cubicBezTo>
                  <a:pt x="2965" y="5658"/>
                  <a:pt x="2883" y="5917"/>
                  <a:pt x="2600" y="5966"/>
                </a:cubicBezTo>
                <a:cubicBezTo>
                  <a:pt x="2544" y="5976"/>
                  <a:pt x="2485" y="5981"/>
                  <a:pt x="2426" y="5981"/>
                </a:cubicBezTo>
                <a:cubicBezTo>
                  <a:pt x="2333" y="5981"/>
                  <a:pt x="2240" y="5969"/>
                  <a:pt x="2153" y="5945"/>
                </a:cubicBezTo>
                <a:cubicBezTo>
                  <a:pt x="1909" y="5878"/>
                  <a:pt x="1664" y="5831"/>
                  <a:pt x="1414" y="5831"/>
                </a:cubicBezTo>
                <a:cubicBezTo>
                  <a:pt x="1361" y="5831"/>
                  <a:pt x="1308" y="5834"/>
                  <a:pt x="1255" y="5838"/>
                </a:cubicBezTo>
                <a:cubicBezTo>
                  <a:pt x="941" y="5864"/>
                  <a:pt x="634" y="5918"/>
                  <a:pt x="387" y="6138"/>
                </a:cubicBezTo>
                <a:cubicBezTo>
                  <a:pt x="284" y="6230"/>
                  <a:pt x="205" y="6344"/>
                  <a:pt x="248" y="6482"/>
                </a:cubicBezTo>
                <a:cubicBezTo>
                  <a:pt x="349" y="6802"/>
                  <a:pt x="463" y="7117"/>
                  <a:pt x="774" y="7307"/>
                </a:cubicBezTo>
                <a:cubicBezTo>
                  <a:pt x="906" y="7387"/>
                  <a:pt x="980" y="7502"/>
                  <a:pt x="970" y="7663"/>
                </a:cubicBezTo>
                <a:cubicBezTo>
                  <a:pt x="969" y="7684"/>
                  <a:pt x="972" y="7706"/>
                  <a:pt x="976" y="7727"/>
                </a:cubicBezTo>
                <a:cubicBezTo>
                  <a:pt x="991" y="7818"/>
                  <a:pt x="1031" y="7866"/>
                  <a:pt x="1088" y="7866"/>
                </a:cubicBezTo>
                <a:cubicBezTo>
                  <a:pt x="1119" y="7866"/>
                  <a:pt x="1155" y="7851"/>
                  <a:pt x="1195" y="7822"/>
                </a:cubicBezTo>
                <a:cubicBezTo>
                  <a:pt x="1267" y="7768"/>
                  <a:pt x="1327" y="7698"/>
                  <a:pt x="1394" y="7635"/>
                </a:cubicBezTo>
                <a:cubicBezTo>
                  <a:pt x="1582" y="7458"/>
                  <a:pt x="1754" y="7255"/>
                  <a:pt x="1963" y="7108"/>
                </a:cubicBezTo>
                <a:cubicBezTo>
                  <a:pt x="2174" y="6962"/>
                  <a:pt x="2417" y="6860"/>
                  <a:pt x="2655" y="6760"/>
                </a:cubicBezTo>
                <a:cubicBezTo>
                  <a:pt x="2688" y="6746"/>
                  <a:pt x="2724" y="6740"/>
                  <a:pt x="2759" y="6740"/>
                </a:cubicBezTo>
                <a:cubicBezTo>
                  <a:pt x="2862" y="6740"/>
                  <a:pt x="2961" y="6793"/>
                  <a:pt x="2990" y="6862"/>
                </a:cubicBezTo>
                <a:cubicBezTo>
                  <a:pt x="3044" y="6990"/>
                  <a:pt x="2958" y="7074"/>
                  <a:pt x="2885" y="7161"/>
                </a:cubicBezTo>
                <a:cubicBezTo>
                  <a:pt x="2879" y="7167"/>
                  <a:pt x="2873" y="7174"/>
                  <a:pt x="2865" y="7177"/>
                </a:cubicBezTo>
                <a:cubicBezTo>
                  <a:pt x="2687" y="7281"/>
                  <a:pt x="2514" y="7397"/>
                  <a:pt x="2328" y="7485"/>
                </a:cubicBezTo>
                <a:cubicBezTo>
                  <a:pt x="2072" y="7604"/>
                  <a:pt x="1811" y="7711"/>
                  <a:pt x="1613" y="7922"/>
                </a:cubicBezTo>
                <a:cubicBezTo>
                  <a:pt x="1456" y="8090"/>
                  <a:pt x="1416" y="8289"/>
                  <a:pt x="1529" y="8484"/>
                </a:cubicBezTo>
                <a:cubicBezTo>
                  <a:pt x="1618" y="8639"/>
                  <a:pt x="1732" y="8792"/>
                  <a:pt x="1871" y="8901"/>
                </a:cubicBezTo>
                <a:cubicBezTo>
                  <a:pt x="2103" y="9084"/>
                  <a:pt x="2273" y="9297"/>
                  <a:pt x="2387" y="9571"/>
                </a:cubicBezTo>
                <a:cubicBezTo>
                  <a:pt x="2475" y="9781"/>
                  <a:pt x="2583" y="9985"/>
                  <a:pt x="2702" y="10180"/>
                </a:cubicBezTo>
                <a:cubicBezTo>
                  <a:pt x="2788" y="10323"/>
                  <a:pt x="2923" y="10394"/>
                  <a:pt x="3086" y="10394"/>
                </a:cubicBezTo>
                <a:cubicBezTo>
                  <a:pt x="3110" y="10394"/>
                  <a:pt x="3135" y="10393"/>
                  <a:pt x="3160" y="10390"/>
                </a:cubicBezTo>
                <a:cubicBezTo>
                  <a:pt x="3295" y="10373"/>
                  <a:pt x="3330" y="10314"/>
                  <a:pt x="3287" y="10177"/>
                </a:cubicBezTo>
                <a:lnTo>
                  <a:pt x="3287" y="10177"/>
                </a:lnTo>
                <a:cubicBezTo>
                  <a:pt x="3219" y="10215"/>
                  <a:pt x="3163" y="10234"/>
                  <a:pt x="3115" y="10234"/>
                </a:cubicBezTo>
                <a:cubicBezTo>
                  <a:pt x="3046" y="10234"/>
                  <a:pt x="2994" y="10194"/>
                  <a:pt x="2950" y="10113"/>
                </a:cubicBezTo>
                <a:cubicBezTo>
                  <a:pt x="2881" y="9985"/>
                  <a:pt x="2931" y="9837"/>
                  <a:pt x="3080" y="9768"/>
                </a:cubicBezTo>
                <a:cubicBezTo>
                  <a:pt x="3156" y="9733"/>
                  <a:pt x="3245" y="9723"/>
                  <a:pt x="3330" y="9709"/>
                </a:cubicBezTo>
                <a:cubicBezTo>
                  <a:pt x="3427" y="9693"/>
                  <a:pt x="3532" y="9701"/>
                  <a:pt x="3625" y="9670"/>
                </a:cubicBezTo>
                <a:cubicBezTo>
                  <a:pt x="3929" y="9571"/>
                  <a:pt x="4234" y="9471"/>
                  <a:pt x="4531" y="9352"/>
                </a:cubicBezTo>
                <a:cubicBezTo>
                  <a:pt x="4810" y="9240"/>
                  <a:pt x="4858" y="9108"/>
                  <a:pt x="4772" y="8821"/>
                </a:cubicBezTo>
                <a:cubicBezTo>
                  <a:pt x="4675" y="8496"/>
                  <a:pt x="4507" y="8209"/>
                  <a:pt x="4310" y="7938"/>
                </a:cubicBezTo>
                <a:cubicBezTo>
                  <a:pt x="4211" y="7801"/>
                  <a:pt x="4103" y="7670"/>
                  <a:pt x="4005" y="7533"/>
                </a:cubicBezTo>
                <a:cubicBezTo>
                  <a:pt x="3940" y="7439"/>
                  <a:pt x="3907" y="7332"/>
                  <a:pt x="3977" y="7229"/>
                </a:cubicBezTo>
                <a:cubicBezTo>
                  <a:pt x="4023" y="7162"/>
                  <a:pt x="4085" y="7137"/>
                  <a:pt x="4152" y="7137"/>
                </a:cubicBezTo>
                <a:cubicBezTo>
                  <a:pt x="4191" y="7137"/>
                  <a:pt x="4231" y="7145"/>
                  <a:pt x="4271" y="7160"/>
                </a:cubicBezTo>
                <a:cubicBezTo>
                  <a:pt x="4368" y="7195"/>
                  <a:pt x="4465" y="7238"/>
                  <a:pt x="4548" y="7297"/>
                </a:cubicBezTo>
                <a:cubicBezTo>
                  <a:pt x="4975" y="7604"/>
                  <a:pt x="5093" y="8048"/>
                  <a:pt x="5085" y="8544"/>
                </a:cubicBezTo>
                <a:cubicBezTo>
                  <a:pt x="5082" y="8691"/>
                  <a:pt x="5068" y="8839"/>
                  <a:pt x="5070" y="8986"/>
                </a:cubicBezTo>
                <a:cubicBezTo>
                  <a:pt x="5071" y="9037"/>
                  <a:pt x="5104" y="9087"/>
                  <a:pt x="5122" y="9138"/>
                </a:cubicBezTo>
                <a:cubicBezTo>
                  <a:pt x="5170" y="9115"/>
                  <a:pt x="5229" y="9103"/>
                  <a:pt x="5264" y="9068"/>
                </a:cubicBezTo>
                <a:cubicBezTo>
                  <a:pt x="5435" y="8894"/>
                  <a:pt x="5640" y="8797"/>
                  <a:pt x="5871" y="8732"/>
                </a:cubicBezTo>
                <a:cubicBezTo>
                  <a:pt x="6118" y="8663"/>
                  <a:pt x="6354" y="8566"/>
                  <a:pt x="6550" y="8388"/>
                </a:cubicBezTo>
                <a:cubicBezTo>
                  <a:pt x="6772" y="8187"/>
                  <a:pt x="6801" y="7971"/>
                  <a:pt x="6619" y="7735"/>
                </a:cubicBezTo>
                <a:cubicBezTo>
                  <a:pt x="6529" y="7620"/>
                  <a:pt x="6431" y="7501"/>
                  <a:pt x="6312" y="7421"/>
                </a:cubicBezTo>
                <a:cubicBezTo>
                  <a:pt x="6073" y="7258"/>
                  <a:pt x="5818" y="7118"/>
                  <a:pt x="5566" y="6973"/>
                </a:cubicBezTo>
                <a:cubicBezTo>
                  <a:pt x="5407" y="6880"/>
                  <a:pt x="5290" y="6751"/>
                  <a:pt x="5222" y="6581"/>
                </a:cubicBezTo>
                <a:cubicBezTo>
                  <a:pt x="5139" y="6378"/>
                  <a:pt x="5216" y="6265"/>
                  <a:pt x="5431" y="6265"/>
                </a:cubicBezTo>
                <a:cubicBezTo>
                  <a:pt x="5434" y="6265"/>
                  <a:pt x="5437" y="6265"/>
                  <a:pt x="5441" y="6265"/>
                </a:cubicBezTo>
                <a:cubicBezTo>
                  <a:pt x="5479" y="6265"/>
                  <a:pt x="5518" y="6271"/>
                  <a:pt x="5557" y="6277"/>
                </a:cubicBezTo>
                <a:cubicBezTo>
                  <a:pt x="5803" y="6323"/>
                  <a:pt x="6016" y="6435"/>
                  <a:pt x="6194" y="6608"/>
                </a:cubicBezTo>
                <a:cubicBezTo>
                  <a:pt x="6550" y="6952"/>
                  <a:pt x="6777" y="7369"/>
                  <a:pt x="6883" y="7853"/>
                </a:cubicBezTo>
                <a:cubicBezTo>
                  <a:pt x="6895" y="7908"/>
                  <a:pt x="6930" y="7960"/>
                  <a:pt x="6956" y="8012"/>
                </a:cubicBezTo>
                <a:cubicBezTo>
                  <a:pt x="7005" y="7977"/>
                  <a:pt x="7060" y="7945"/>
                  <a:pt x="7107" y="7905"/>
                </a:cubicBezTo>
                <a:cubicBezTo>
                  <a:pt x="7287" y="7752"/>
                  <a:pt x="7463" y="7592"/>
                  <a:pt x="7647" y="7443"/>
                </a:cubicBezTo>
                <a:cubicBezTo>
                  <a:pt x="7856" y="7275"/>
                  <a:pt x="8092" y="7137"/>
                  <a:pt x="8279" y="6949"/>
                </a:cubicBezTo>
                <a:cubicBezTo>
                  <a:pt x="8516" y="6714"/>
                  <a:pt x="8572" y="6452"/>
                  <a:pt x="8280" y="6157"/>
                </a:cubicBezTo>
                <a:cubicBezTo>
                  <a:pt x="7976" y="5848"/>
                  <a:pt x="7627" y="5695"/>
                  <a:pt x="7216" y="5695"/>
                </a:cubicBezTo>
                <a:cubicBezTo>
                  <a:pt x="7160" y="5695"/>
                  <a:pt x="7104" y="5698"/>
                  <a:pt x="7046" y="5704"/>
                </a:cubicBezTo>
                <a:cubicBezTo>
                  <a:pt x="6812" y="5726"/>
                  <a:pt x="6579" y="5745"/>
                  <a:pt x="6345" y="5751"/>
                </a:cubicBezTo>
                <a:cubicBezTo>
                  <a:pt x="6338" y="5751"/>
                  <a:pt x="6331" y="5751"/>
                  <a:pt x="6323" y="5751"/>
                </a:cubicBezTo>
                <a:cubicBezTo>
                  <a:pt x="6039" y="5751"/>
                  <a:pt x="5831" y="5603"/>
                  <a:pt x="5679" y="5367"/>
                </a:cubicBezTo>
                <a:cubicBezTo>
                  <a:pt x="5601" y="5245"/>
                  <a:pt x="5634" y="5171"/>
                  <a:pt x="5778" y="5151"/>
                </a:cubicBezTo>
                <a:cubicBezTo>
                  <a:pt x="5810" y="5146"/>
                  <a:pt x="5843" y="5144"/>
                  <a:pt x="5875" y="5144"/>
                </a:cubicBezTo>
                <a:cubicBezTo>
                  <a:pt x="5912" y="5144"/>
                  <a:pt x="5949" y="5147"/>
                  <a:pt x="5985" y="5153"/>
                </a:cubicBezTo>
                <a:cubicBezTo>
                  <a:pt x="6164" y="5186"/>
                  <a:pt x="6341" y="5224"/>
                  <a:pt x="6518" y="5267"/>
                </a:cubicBezTo>
                <a:cubicBezTo>
                  <a:pt x="6824" y="5339"/>
                  <a:pt x="7128" y="5431"/>
                  <a:pt x="7442" y="5431"/>
                </a:cubicBezTo>
                <a:cubicBezTo>
                  <a:pt x="7500" y="5431"/>
                  <a:pt x="7559" y="5428"/>
                  <a:pt x="7618" y="5421"/>
                </a:cubicBezTo>
                <a:cubicBezTo>
                  <a:pt x="7650" y="5417"/>
                  <a:pt x="7680" y="5415"/>
                  <a:pt x="7709" y="5415"/>
                </a:cubicBezTo>
                <a:cubicBezTo>
                  <a:pt x="7857" y="5415"/>
                  <a:pt x="7983" y="5461"/>
                  <a:pt x="8111" y="5536"/>
                </a:cubicBezTo>
                <a:cubicBezTo>
                  <a:pt x="8252" y="5621"/>
                  <a:pt x="8392" y="5710"/>
                  <a:pt x="8542" y="5775"/>
                </a:cubicBezTo>
                <a:cubicBezTo>
                  <a:pt x="8586" y="5794"/>
                  <a:pt x="8628" y="5803"/>
                  <a:pt x="8667" y="5803"/>
                </a:cubicBezTo>
                <a:cubicBezTo>
                  <a:pt x="8767" y="5803"/>
                  <a:pt x="8849" y="5743"/>
                  <a:pt x="8893" y="5629"/>
                </a:cubicBezTo>
                <a:cubicBezTo>
                  <a:pt x="8960" y="5457"/>
                  <a:pt x="9015" y="5277"/>
                  <a:pt x="9047" y="5096"/>
                </a:cubicBezTo>
                <a:cubicBezTo>
                  <a:pt x="9100" y="4784"/>
                  <a:pt x="8984" y="4499"/>
                  <a:pt x="8881" y="4211"/>
                </a:cubicBezTo>
                <a:cubicBezTo>
                  <a:pt x="8820" y="4042"/>
                  <a:pt x="8712" y="3922"/>
                  <a:pt x="8554" y="3842"/>
                </a:cubicBezTo>
                <a:cubicBezTo>
                  <a:pt x="8418" y="3772"/>
                  <a:pt x="8282" y="3743"/>
                  <a:pt x="8145" y="3743"/>
                </a:cubicBezTo>
                <a:cubicBezTo>
                  <a:pt x="7979" y="3743"/>
                  <a:pt x="7813" y="3786"/>
                  <a:pt x="7648" y="3851"/>
                </a:cubicBezTo>
                <a:cubicBezTo>
                  <a:pt x="7422" y="3940"/>
                  <a:pt x="7204" y="4047"/>
                  <a:pt x="6976" y="4129"/>
                </a:cubicBezTo>
                <a:cubicBezTo>
                  <a:pt x="6698" y="4229"/>
                  <a:pt x="6416" y="4321"/>
                  <a:pt x="6122" y="4321"/>
                </a:cubicBezTo>
                <a:cubicBezTo>
                  <a:pt x="6043" y="4321"/>
                  <a:pt x="5964" y="4314"/>
                  <a:pt x="5884" y="4299"/>
                </a:cubicBezTo>
                <a:cubicBezTo>
                  <a:pt x="5773" y="4279"/>
                  <a:pt x="5661" y="4229"/>
                  <a:pt x="5568" y="4164"/>
                </a:cubicBezTo>
                <a:cubicBezTo>
                  <a:pt x="5461" y="4089"/>
                  <a:pt x="5472" y="3972"/>
                  <a:pt x="5577" y="3892"/>
                </a:cubicBezTo>
                <a:cubicBezTo>
                  <a:pt x="5614" y="3864"/>
                  <a:pt x="5659" y="3834"/>
                  <a:pt x="5704" y="3830"/>
                </a:cubicBezTo>
                <a:cubicBezTo>
                  <a:pt x="5940" y="3804"/>
                  <a:pt x="6180" y="3760"/>
                  <a:pt x="6416" y="3760"/>
                </a:cubicBezTo>
                <a:cubicBezTo>
                  <a:pt x="6449" y="3760"/>
                  <a:pt x="6482" y="3761"/>
                  <a:pt x="6515" y="3763"/>
                </a:cubicBezTo>
                <a:cubicBezTo>
                  <a:pt x="6614" y="3768"/>
                  <a:pt x="6713" y="3772"/>
                  <a:pt x="6811" y="3772"/>
                </a:cubicBezTo>
                <a:cubicBezTo>
                  <a:pt x="7177" y="3772"/>
                  <a:pt x="7530" y="3722"/>
                  <a:pt x="7870" y="3549"/>
                </a:cubicBezTo>
                <a:cubicBezTo>
                  <a:pt x="8017" y="3474"/>
                  <a:pt x="8163" y="3433"/>
                  <a:pt x="8307" y="3433"/>
                </a:cubicBezTo>
                <a:cubicBezTo>
                  <a:pt x="8482" y="3433"/>
                  <a:pt x="8654" y="3494"/>
                  <a:pt x="8818" y="3631"/>
                </a:cubicBezTo>
                <a:cubicBezTo>
                  <a:pt x="8853" y="3660"/>
                  <a:pt x="8907" y="3666"/>
                  <a:pt x="8973" y="3690"/>
                </a:cubicBezTo>
                <a:cubicBezTo>
                  <a:pt x="8965" y="3607"/>
                  <a:pt x="8973" y="3546"/>
                  <a:pt x="8951" y="3501"/>
                </a:cubicBezTo>
                <a:cubicBezTo>
                  <a:pt x="8873" y="3351"/>
                  <a:pt x="8791" y="3204"/>
                  <a:pt x="8698" y="3063"/>
                </a:cubicBezTo>
                <a:cubicBezTo>
                  <a:pt x="8585" y="2890"/>
                  <a:pt x="8457" y="2727"/>
                  <a:pt x="8340" y="2556"/>
                </a:cubicBezTo>
                <a:cubicBezTo>
                  <a:pt x="8260" y="2438"/>
                  <a:pt x="8194" y="2311"/>
                  <a:pt x="8112" y="2194"/>
                </a:cubicBezTo>
                <a:cubicBezTo>
                  <a:pt x="7924" y="1925"/>
                  <a:pt x="7621" y="1781"/>
                  <a:pt x="7317" y="1781"/>
                </a:cubicBezTo>
                <a:cubicBezTo>
                  <a:pt x="7092" y="1781"/>
                  <a:pt x="6866" y="1860"/>
                  <a:pt x="6689" y="2028"/>
                </a:cubicBezTo>
                <a:cubicBezTo>
                  <a:pt x="6504" y="2205"/>
                  <a:pt x="6366" y="2434"/>
                  <a:pt x="6217" y="2645"/>
                </a:cubicBezTo>
                <a:cubicBezTo>
                  <a:pt x="6086" y="2829"/>
                  <a:pt x="5972" y="3024"/>
                  <a:pt x="5843" y="3209"/>
                </a:cubicBezTo>
                <a:cubicBezTo>
                  <a:pt x="5815" y="3248"/>
                  <a:pt x="5755" y="3265"/>
                  <a:pt x="5710" y="3293"/>
                </a:cubicBezTo>
                <a:cubicBezTo>
                  <a:pt x="5687" y="3240"/>
                  <a:pt x="5650" y="3188"/>
                  <a:pt x="5648" y="3135"/>
                </a:cubicBezTo>
                <a:cubicBezTo>
                  <a:pt x="5643" y="3058"/>
                  <a:pt x="5657" y="2978"/>
                  <a:pt x="5677" y="2903"/>
                </a:cubicBezTo>
                <a:cubicBezTo>
                  <a:pt x="5888" y="2076"/>
                  <a:pt x="6254" y="1327"/>
                  <a:pt x="6811" y="674"/>
                </a:cubicBezTo>
                <a:cubicBezTo>
                  <a:pt x="6942" y="521"/>
                  <a:pt x="7044" y="342"/>
                  <a:pt x="7148" y="169"/>
                </a:cubicBezTo>
                <a:cubicBezTo>
                  <a:pt x="7170" y="131"/>
                  <a:pt x="7163" y="44"/>
                  <a:pt x="7135" y="17"/>
                </a:cubicBezTo>
                <a:cubicBezTo>
                  <a:pt x="7123" y="6"/>
                  <a:pt x="7099" y="1"/>
                  <a:pt x="7074" y="1"/>
                </a:cubicBezTo>
                <a:close/>
              </a:path>
            </a:pathLst>
          </a:custGeom>
          <a:solidFill>
            <a:srgbClr val="007A8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6"/>
          <p:cNvSpPr/>
          <p:nvPr/>
        </p:nvSpPr>
        <p:spPr>
          <a:xfrm>
            <a:off x="7401050" y="-296750"/>
            <a:ext cx="2007002" cy="1117722"/>
          </a:xfrm>
          <a:custGeom>
            <a:avLst/>
            <a:gdLst/>
            <a:ahLst/>
            <a:cxnLst/>
            <a:rect l="l" t="t" r="r" b="b"/>
            <a:pathLst>
              <a:path w="14180" h="7897" extrusionOk="0">
                <a:moveTo>
                  <a:pt x="7801" y="3343"/>
                </a:moveTo>
                <a:cubicBezTo>
                  <a:pt x="7806" y="3352"/>
                  <a:pt x="7810" y="3363"/>
                  <a:pt x="7815" y="3373"/>
                </a:cubicBezTo>
                <a:cubicBezTo>
                  <a:pt x="7696" y="3466"/>
                  <a:pt x="7576" y="3557"/>
                  <a:pt x="7457" y="3650"/>
                </a:cubicBezTo>
                <a:cubicBezTo>
                  <a:pt x="7450" y="3642"/>
                  <a:pt x="7444" y="3634"/>
                  <a:pt x="7438" y="3626"/>
                </a:cubicBezTo>
                <a:cubicBezTo>
                  <a:pt x="7560" y="3532"/>
                  <a:pt x="7680" y="3437"/>
                  <a:pt x="7801" y="3343"/>
                </a:cubicBezTo>
                <a:close/>
                <a:moveTo>
                  <a:pt x="5760" y="0"/>
                </a:moveTo>
                <a:lnTo>
                  <a:pt x="5760" y="0"/>
                </a:lnTo>
                <a:cubicBezTo>
                  <a:pt x="6219" y="293"/>
                  <a:pt x="6675" y="577"/>
                  <a:pt x="7060" y="956"/>
                </a:cubicBezTo>
                <a:cubicBezTo>
                  <a:pt x="7254" y="1147"/>
                  <a:pt x="7416" y="1370"/>
                  <a:pt x="7595" y="1578"/>
                </a:cubicBezTo>
                <a:cubicBezTo>
                  <a:pt x="7922" y="1960"/>
                  <a:pt x="8343" y="2215"/>
                  <a:pt x="8782" y="2442"/>
                </a:cubicBezTo>
                <a:cubicBezTo>
                  <a:pt x="8934" y="2520"/>
                  <a:pt x="9089" y="2590"/>
                  <a:pt x="9244" y="2663"/>
                </a:cubicBezTo>
                <a:cubicBezTo>
                  <a:pt x="8725" y="2629"/>
                  <a:pt x="8255" y="2463"/>
                  <a:pt x="7820" y="2188"/>
                </a:cubicBezTo>
                <a:cubicBezTo>
                  <a:pt x="7465" y="1964"/>
                  <a:pt x="7207" y="1642"/>
                  <a:pt x="6918" y="1349"/>
                </a:cubicBezTo>
                <a:cubicBezTo>
                  <a:pt x="6570" y="997"/>
                  <a:pt x="6211" y="659"/>
                  <a:pt x="5773" y="419"/>
                </a:cubicBezTo>
                <a:cubicBezTo>
                  <a:pt x="5538" y="291"/>
                  <a:pt x="5295" y="184"/>
                  <a:pt x="4998" y="124"/>
                </a:cubicBezTo>
                <a:lnTo>
                  <a:pt x="4998" y="124"/>
                </a:lnTo>
                <a:cubicBezTo>
                  <a:pt x="5035" y="158"/>
                  <a:pt x="5046" y="171"/>
                  <a:pt x="5059" y="179"/>
                </a:cubicBezTo>
                <a:cubicBezTo>
                  <a:pt x="5736" y="618"/>
                  <a:pt x="6289" y="1181"/>
                  <a:pt x="6785" y="1816"/>
                </a:cubicBezTo>
                <a:cubicBezTo>
                  <a:pt x="7237" y="2396"/>
                  <a:pt x="7850" y="2737"/>
                  <a:pt x="8589" y="2830"/>
                </a:cubicBezTo>
                <a:cubicBezTo>
                  <a:pt x="8635" y="2835"/>
                  <a:pt x="8681" y="2844"/>
                  <a:pt x="8756" y="2855"/>
                </a:cubicBezTo>
                <a:cubicBezTo>
                  <a:pt x="8528" y="2939"/>
                  <a:pt x="8444" y="2991"/>
                  <a:pt x="8361" y="2991"/>
                </a:cubicBezTo>
                <a:cubicBezTo>
                  <a:pt x="8285" y="2991"/>
                  <a:pt x="8210" y="2948"/>
                  <a:pt x="8028" y="2848"/>
                </a:cubicBezTo>
                <a:cubicBezTo>
                  <a:pt x="7680" y="2658"/>
                  <a:pt x="7354" y="2421"/>
                  <a:pt x="7046" y="2169"/>
                </a:cubicBezTo>
                <a:cubicBezTo>
                  <a:pt x="6605" y="1809"/>
                  <a:pt x="6191" y="1416"/>
                  <a:pt x="5764" y="1038"/>
                </a:cubicBezTo>
                <a:cubicBezTo>
                  <a:pt x="5365" y="685"/>
                  <a:pt x="4922" y="415"/>
                  <a:pt x="4391" y="318"/>
                </a:cubicBezTo>
                <a:cubicBezTo>
                  <a:pt x="4245" y="292"/>
                  <a:pt x="4094" y="290"/>
                  <a:pt x="3946" y="277"/>
                </a:cubicBezTo>
                <a:cubicBezTo>
                  <a:pt x="3944" y="288"/>
                  <a:pt x="3942" y="299"/>
                  <a:pt x="3941" y="310"/>
                </a:cubicBezTo>
                <a:cubicBezTo>
                  <a:pt x="4594" y="541"/>
                  <a:pt x="5126" y="953"/>
                  <a:pt x="5575" y="1461"/>
                </a:cubicBezTo>
                <a:cubicBezTo>
                  <a:pt x="5924" y="1857"/>
                  <a:pt x="6336" y="2150"/>
                  <a:pt x="6791" y="2394"/>
                </a:cubicBezTo>
                <a:cubicBezTo>
                  <a:pt x="7216" y="2624"/>
                  <a:pt x="7646" y="2845"/>
                  <a:pt x="8091" y="3078"/>
                </a:cubicBezTo>
                <a:cubicBezTo>
                  <a:pt x="8043" y="3068"/>
                  <a:pt x="8012" y="3064"/>
                  <a:pt x="7982" y="3054"/>
                </a:cubicBezTo>
                <a:cubicBezTo>
                  <a:pt x="7751" y="2977"/>
                  <a:pt x="7518" y="2904"/>
                  <a:pt x="7289" y="2819"/>
                </a:cubicBezTo>
                <a:cubicBezTo>
                  <a:pt x="6660" y="2585"/>
                  <a:pt x="6041" y="2324"/>
                  <a:pt x="5509" y="1912"/>
                </a:cubicBezTo>
                <a:cubicBezTo>
                  <a:pt x="5004" y="1523"/>
                  <a:pt x="4449" y="1269"/>
                  <a:pt x="3831" y="1138"/>
                </a:cubicBezTo>
                <a:cubicBezTo>
                  <a:pt x="3445" y="1056"/>
                  <a:pt x="3056" y="1007"/>
                  <a:pt x="2628" y="1007"/>
                </a:cubicBezTo>
                <a:cubicBezTo>
                  <a:pt x="2673" y="1030"/>
                  <a:pt x="2688" y="1038"/>
                  <a:pt x="2702" y="1045"/>
                </a:cubicBezTo>
                <a:cubicBezTo>
                  <a:pt x="3573" y="1438"/>
                  <a:pt x="4450" y="1816"/>
                  <a:pt x="5311" y="2230"/>
                </a:cubicBezTo>
                <a:cubicBezTo>
                  <a:pt x="5888" y="2507"/>
                  <a:pt x="6478" y="2745"/>
                  <a:pt x="7085" y="2945"/>
                </a:cubicBezTo>
                <a:cubicBezTo>
                  <a:pt x="7318" y="3021"/>
                  <a:pt x="7553" y="3089"/>
                  <a:pt x="7788" y="3161"/>
                </a:cubicBezTo>
                <a:cubicBezTo>
                  <a:pt x="7787" y="3172"/>
                  <a:pt x="7786" y="3182"/>
                  <a:pt x="7785" y="3193"/>
                </a:cubicBezTo>
                <a:cubicBezTo>
                  <a:pt x="7752" y="3194"/>
                  <a:pt x="7717" y="3199"/>
                  <a:pt x="7684" y="3199"/>
                </a:cubicBezTo>
                <a:cubicBezTo>
                  <a:pt x="7669" y="3199"/>
                  <a:pt x="7655" y="3198"/>
                  <a:pt x="7641" y="3195"/>
                </a:cubicBezTo>
                <a:cubicBezTo>
                  <a:pt x="6745" y="2998"/>
                  <a:pt x="5854" y="2786"/>
                  <a:pt x="4982" y="2499"/>
                </a:cubicBezTo>
                <a:cubicBezTo>
                  <a:pt x="4149" y="2226"/>
                  <a:pt x="3308" y="1992"/>
                  <a:pt x="2426" y="1954"/>
                </a:cubicBezTo>
                <a:cubicBezTo>
                  <a:pt x="2350" y="1951"/>
                  <a:pt x="2276" y="1950"/>
                  <a:pt x="2201" y="1950"/>
                </a:cubicBezTo>
                <a:cubicBezTo>
                  <a:pt x="1877" y="1950"/>
                  <a:pt x="1554" y="1981"/>
                  <a:pt x="1221" y="2060"/>
                </a:cubicBezTo>
                <a:cubicBezTo>
                  <a:pt x="1257" y="2087"/>
                  <a:pt x="1275" y="2104"/>
                  <a:pt x="1296" y="2114"/>
                </a:cubicBezTo>
                <a:cubicBezTo>
                  <a:pt x="2047" y="2483"/>
                  <a:pt x="2831" y="2752"/>
                  <a:pt x="3664" y="2856"/>
                </a:cubicBezTo>
                <a:cubicBezTo>
                  <a:pt x="4566" y="2970"/>
                  <a:pt x="5468" y="3075"/>
                  <a:pt x="6370" y="3190"/>
                </a:cubicBezTo>
                <a:cubicBezTo>
                  <a:pt x="6649" y="3226"/>
                  <a:pt x="6925" y="3278"/>
                  <a:pt x="7202" y="3323"/>
                </a:cubicBezTo>
                <a:cubicBezTo>
                  <a:pt x="7202" y="3339"/>
                  <a:pt x="7202" y="3357"/>
                  <a:pt x="7202" y="3373"/>
                </a:cubicBezTo>
                <a:cubicBezTo>
                  <a:pt x="7121" y="3376"/>
                  <a:pt x="7039" y="3388"/>
                  <a:pt x="6959" y="3388"/>
                </a:cubicBezTo>
                <a:cubicBezTo>
                  <a:pt x="6926" y="3388"/>
                  <a:pt x="6894" y="3386"/>
                  <a:pt x="6862" y="3380"/>
                </a:cubicBezTo>
                <a:cubicBezTo>
                  <a:pt x="6397" y="3299"/>
                  <a:pt x="5937" y="3197"/>
                  <a:pt x="5473" y="3117"/>
                </a:cubicBezTo>
                <a:cubicBezTo>
                  <a:pt x="4811" y="3004"/>
                  <a:pt x="4146" y="2933"/>
                  <a:pt x="3480" y="2933"/>
                </a:cubicBezTo>
                <a:cubicBezTo>
                  <a:pt x="3132" y="2933"/>
                  <a:pt x="2785" y="2952"/>
                  <a:pt x="2436" y="2995"/>
                </a:cubicBezTo>
                <a:cubicBezTo>
                  <a:pt x="1818" y="3071"/>
                  <a:pt x="1201" y="3154"/>
                  <a:pt x="585" y="3234"/>
                </a:cubicBezTo>
                <a:cubicBezTo>
                  <a:pt x="571" y="3236"/>
                  <a:pt x="559" y="3246"/>
                  <a:pt x="532" y="3258"/>
                </a:cubicBezTo>
                <a:cubicBezTo>
                  <a:pt x="576" y="3281"/>
                  <a:pt x="605" y="3300"/>
                  <a:pt x="637" y="3311"/>
                </a:cubicBezTo>
                <a:cubicBezTo>
                  <a:pt x="1180" y="3500"/>
                  <a:pt x="1736" y="3613"/>
                  <a:pt x="2310" y="3613"/>
                </a:cubicBezTo>
                <a:cubicBezTo>
                  <a:pt x="2363" y="3613"/>
                  <a:pt x="2415" y="3612"/>
                  <a:pt x="2467" y="3610"/>
                </a:cubicBezTo>
                <a:cubicBezTo>
                  <a:pt x="3231" y="3582"/>
                  <a:pt x="3993" y="3543"/>
                  <a:pt x="4757" y="3518"/>
                </a:cubicBezTo>
                <a:cubicBezTo>
                  <a:pt x="4892" y="3513"/>
                  <a:pt x="5027" y="3512"/>
                  <a:pt x="5162" y="3512"/>
                </a:cubicBezTo>
                <a:cubicBezTo>
                  <a:pt x="5380" y="3512"/>
                  <a:pt x="5598" y="3516"/>
                  <a:pt x="5817" y="3516"/>
                </a:cubicBezTo>
                <a:cubicBezTo>
                  <a:pt x="5778" y="3550"/>
                  <a:pt x="5738" y="3557"/>
                  <a:pt x="5699" y="3562"/>
                </a:cubicBezTo>
                <a:cubicBezTo>
                  <a:pt x="5282" y="3619"/>
                  <a:pt x="4860" y="3649"/>
                  <a:pt x="4450" y="3739"/>
                </a:cubicBezTo>
                <a:cubicBezTo>
                  <a:pt x="3861" y="3869"/>
                  <a:pt x="3280" y="4041"/>
                  <a:pt x="2696" y="4197"/>
                </a:cubicBezTo>
                <a:cubicBezTo>
                  <a:pt x="1863" y="4418"/>
                  <a:pt x="1030" y="4641"/>
                  <a:pt x="197" y="4865"/>
                </a:cubicBezTo>
                <a:cubicBezTo>
                  <a:pt x="131" y="4883"/>
                  <a:pt x="66" y="4908"/>
                  <a:pt x="1" y="4930"/>
                </a:cubicBezTo>
                <a:cubicBezTo>
                  <a:pt x="4" y="4941"/>
                  <a:pt x="8" y="4954"/>
                  <a:pt x="11" y="4965"/>
                </a:cubicBezTo>
                <a:cubicBezTo>
                  <a:pt x="1970" y="4963"/>
                  <a:pt x="3904" y="4797"/>
                  <a:pt x="5764" y="4106"/>
                </a:cubicBezTo>
                <a:lnTo>
                  <a:pt x="5764" y="4106"/>
                </a:lnTo>
                <a:cubicBezTo>
                  <a:pt x="5750" y="4139"/>
                  <a:pt x="5733" y="4158"/>
                  <a:pt x="5711" y="4169"/>
                </a:cubicBezTo>
                <a:cubicBezTo>
                  <a:pt x="5191" y="4421"/>
                  <a:pt x="4687" y="4719"/>
                  <a:pt x="4146" y="4911"/>
                </a:cubicBezTo>
                <a:cubicBezTo>
                  <a:pt x="3386" y="5181"/>
                  <a:pt x="2613" y="5414"/>
                  <a:pt x="1875" y="5739"/>
                </a:cubicBezTo>
                <a:cubicBezTo>
                  <a:pt x="1586" y="5866"/>
                  <a:pt x="1300" y="5995"/>
                  <a:pt x="1012" y="6123"/>
                </a:cubicBezTo>
                <a:cubicBezTo>
                  <a:pt x="1015" y="6137"/>
                  <a:pt x="1019" y="6152"/>
                  <a:pt x="1022" y="6166"/>
                </a:cubicBezTo>
                <a:cubicBezTo>
                  <a:pt x="1387" y="6124"/>
                  <a:pt x="1754" y="6093"/>
                  <a:pt x="2116" y="6037"/>
                </a:cubicBezTo>
                <a:cubicBezTo>
                  <a:pt x="2894" y="5918"/>
                  <a:pt x="3647" y="5715"/>
                  <a:pt x="4319" y="5290"/>
                </a:cubicBezTo>
                <a:cubicBezTo>
                  <a:pt x="5067" y="4816"/>
                  <a:pt x="5802" y="4319"/>
                  <a:pt x="6551" y="3847"/>
                </a:cubicBezTo>
                <a:cubicBezTo>
                  <a:pt x="6745" y="3725"/>
                  <a:pt x="6973" y="3657"/>
                  <a:pt x="7185" y="3564"/>
                </a:cubicBezTo>
                <a:cubicBezTo>
                  <a:pt x="7190" y="3576"/>
                  <a:pt x="7196" y="3587"/>
                  <a:pt x="7202" y="3599"/>
                </a:cubicBezTo>
                <a:cubicBezTo>
                  <a:pt x="7069" y="3727"/>
                  <a:pt x="6937" y="3855"/>
                  <a:pt x="6803" y="3982"/>
                </a:cubicBezTo>
                <a:cubicBezTo>
                  <a:pt x="6322" y="4435"/>
                  <a:pt x="5824" y="4864"/>
                  <a:pt x="5253" y="5206"/>
                </a:cubicBezTo>
                <a:cubicBezTo>
                  <a:pt x="4437" y="5695"/>
                  <a:pt x="3629" y="6195"/>
                  <a:pt x="2818" y="6694"/>
                </a:cubicBezTo>
                <a:cubicBezTo>
                  <a:pt x="2665" y="6788"/>
                  <a:pt x="2519" y="6896"/>
                  <a:pt x="2370" y="6998"/>
                </a:cubicBezTo>
                <a:cubicBezTo>
                  <a:pt x="3679" y="6804"/>
                  <a:pt x="4897" y="6427"/>
                  <a:pt x="5782" y="5357"/>
                </a:cubicBezTo>
                <a:lnTo>
                  <a:pt x="5782" y="5357"/>
                </a:lnTo>
                <a:cubicBezTo>
                  <a:pt x="5285" y="6129"/>
                  <a:pt x="4669" y="6793"/>
                  <a:pt x="4047" y="7461"/>
                </a:cubicBezTo>
                <a:cubicBezTo>
                  <a:pt x="4277" y="7368"/>
                  <a:pt x="4502" y="7265"/>
                  <a:pt x="4713" y="7142"/>
                </a:cubicBezTo>
                <a:cubicBezTo>
                  <a:pt x="5374" y="6757"/>
                  <a:pt x="5838" y="6179"/>
                  <a:pt x="6234" y="5545"/>
                </a:cubicBezTo>
                <a:cubicBezTo>
                  <a:pt x="6609" y="4946"/>
                  <a:pt x="7017" y="4376"/>
                  <a:pt x="7519" y="3877"/>
                </a:cubicBezTo>
                <a:cubicBezTo>
                  <a:pt x="7669" y="3727"/>
                  <a:pt x="7822" y="3580"/>
                  <a:pt x="7974" y="3432"/>
                </a:cubicBezTo>
                <a:lnTo>
                  <a:pt x="7974" y="3432"/>
                </a:lnTo>
                <a:cubicBezTo>
                  <a:pt x="7980" y="3461"/>
                  <a:pt x="7970" y="3474"/>
                  <a:pt x="7959" y="3487"/>
                </a:cubicBezTo>
                <a:cubicBezTo>
                  <a:pt x="7921" y="3528"/>
                  <a:pt x="7884" y="3569"/>
                  <a:pt x="7846" y="3611"/>
                </a:cubicBezTo>
                <a:cubicBezTo>
                  <a:pt x="7365" y="4156"/>
                  <a:pt x="6906" y="4721"/>
                  <a:pt x="6603" y="5387"/>
                </a:cubicBezTo>
                <a:cubicBezTo>
                  <a:pt x="6202" y="6267"/>
                  <a:pt x="5685" y="7072"/>
                  <a:pt x="5087" y="7827"/>
                </a:cubicBezTo>
                <a:cubicBezTo>
                  <a:pt x="5079" y="7838"/>
                  <a:pt x="5076" y="7852"/>
                  <a:pt x="5070" y="7864"/>
                </a:cubicBezTo>
                <a:cubicBezTo>
                  <a:pt x="5079" y="7875"/>
                  <a:pt x="5089" y="7886"/>
                  <a:pt x="5097" y="7897"/>
                </a:cubicBezTo>
                <a:cubicBezTo>
                  <a:pt x="5379" y="7728"/>
                  <a:pt x="5672" y="7575"/>
                  <a:pt x="5942" y="7389"/>
                </a:cubicBezTo>
                <a:cubicBezTo>
                  <a:pt x="6475" y="7020"/>
                  <a:pt x="6915" y="6559"/>
                  <a:pt x="7118" y="5932"/>
                </a:cubicBezTo>
                <a:cubicBezTo>
                  <a:pt x="7431" y="4958"/>
                  <a:pt x="7875" y="4049"/>
                  <a:pt x="8417" y="3185"/>
                </a:cubicBezTo>
                <a:cubicBezTo>
                  <a:pt x="8433" y="3160"/>
                  <a:pt x="8450" y="3129"/>
                  <a:pt x="8475" y="3120"/>
                </a:cubicBezTo>
                <a:cubicBezTo>
                  <a:pt x="8648" y="3054"/>
                  <a:pt x="8825" y="2993"/>
                  <a:pt x="9024" y="2922"/>
                </a:cubicBezTo>
                <a:lnTo>
                  <a:pt x="9024" y="2922"/>
                </a:lnTo>
                <a:cubicBezTo>
                  <a:pt x="8838" y="3256"/>
                  <a:pt x="8647" y="3554"/>
                  <a:pt x="8501" y="3872"/>
                </a:cubicBezTo>
                <a:cubicBezTo>
                  <a:pt x="8204" y="4522"/>
                  <a:pt x="7933" y="5184"/>
                  <a:pt x="7649" y="5840"/>
                </a:cubicBezTo>
                <a:cubicBezTo>
                  <a:pt x="7426" y="6355"/>
                  <a:pt x="7154" y="6840"/>
                  <a:pt x="6746" y="7235"/>
                </a:cubicBezTo>
                <a:cubicBezTo>
                  <a:pt x="6659" y="7320"/>
                  <a:pt x="6567" y="7400"/>
                  <a:pt x="6477" y="7483"/>
                </a:cubicBezTo>
                <a:cubicBezTo>
                  <a:pt x="6484" y="7484"/>
                  <a:pt x="6491" y="7485"/>
                  <a:pt x="6498" y="7485"/>
                </a:cubicBezTo>
                <a:cubicBezTo>
                  <a:pt x="6525" y="7485"/>
                  <a:pt x="6547" y="7476"/>
                  <a:pt x="6567" y="7465"/>
                </a:cubicBezTo>
                <a:cubicBezTo>
                  <a:pt x="6955" y="7251"/>
                  <a:pt x="7316" y="6998"/>
                  <a:pt x="7636" y="6691"/>
                </a:cubicBezTo>
                <a:cubicBezTo>
                  <a:pt x="7965" y="6378"/>
                  <a:pt x="8217" y="6017"/>
                  <a:pt x="8328" y="5567"/>
                </a:cubicBezTo>
                <a:cubicBezTo>
                  <a:pt x="8418" y="5206"/>
                  <a:pt x="8512" y="4845"/>
                  <a:pt x="8614" y="4486"/>
                </a:cubicBezTo>
                <a:cubicBezTo>
                  <a:pt x="8753" y="3995"/>
                  <a:pt x="8902" y="3506"/>
                  <a:pt x="9171" y="3067"/>
                </a:cubicBezTo>
                <a:cubicBezTo>
                  <a:pt x="9233" y="2964"/>
                  <a:pt x="9321" y="2876"/>
                  <a:pt x="9396" y="2781"/>
                </a:cubicBezTo>
                <a:cubicBezTo>
                  <a:pt x="9406" y="2790"/>
                  <a:pt x="9417" y="2799"/>
                  <a:pt x="9427" y="2807"/>
                </a:cubicBezTo>
                <a:cubicBezTo>
                  <a:pt x="9328" y="3070"/>
                  <a:pt x="9220" y="3330"/>
                  <a:pt x="9129" y="3597"/>
                </a:cubicBezTo>
                <a:cubicBezTo>
                  <a:pt x="8973" y="4056"/>
                  <a:pt x="8826" y="4520"/>
                  <a:pt x="8840" y="5013"/>
                </a:cubicBezTo>
                <a:cubicBezTo>
                  <a:pt x="8846" y="5263"/>
                  <a:pt x="8799" y="5498"/>
                  <a:pt x="8705" y="5727"/>
                </a:cubicBezTo>
                <a:cubicBezTo>
                  <a:pt x="8517" y="6180"/>
                  <a:pt x="8241" y="6577"/>
                  <a:pt x="7932" y="6952"/>
                </a:cubicBezTo>
                <a:cubicBezTo>
                  <a:pt x="7906" y="6984"/>
                  <a:pt x="7882" y="7015"/>
                  <a:pt x="7842" y="7065"/>
                </a:cubicBezTo>
                <a:cubicBezTo>
                  <a:pt x="7884" y="7055"/>
                  <a:pt x="7900" y="7054"/>
                  <a:pt x="7915" y="7047"/>
                </a:cubicBezTo>
                <a:cubicBezTo>
                  <a:pt x="7993" y="7012"/>
                  <a:pt x="8072" y="6979"/>
                  <a:pt x="8147" y="6938"/>
                </a:cubicBezTo>
                <a:cubicBezTo>
                  <a:pt x="8654" y="6663"/>
                  <a:pt x="9051" y="6283"/>
                  <a:pt x="9161" y="5697"/>
                </a:cubicBezTo>
                <a:cubicBezTo>
                  <a:pt x="9223" y="5363"/>
                  <a:pt x="9237" y="5015"/>
                  <a:pt x="9232" y="4673"/>
                </a:cubicBezTo>
                <a:cubicBezTo>
                  <a:pt x="9223" y="4028"/>
                  <a:pt x="9304" y="3408"/>
                  <a:pt x="9599" y="2825"/>
                </a:cubicBezTo>
                <a:cubicBezTo>
                  <a:pt x="9639" y="2746"/>
                  <a:pt x="9681" y="2696"/>
                  <a:pt x="9769" y="2669"/>
                </a:cubicBezTo>
                <a:cubicBezTo>
                  <a:pt x="10352" y="2495"/>
                  <a:pt x="10940" y="2336"/>
                  <a:pt x="11513" y="2132"/>
                </a:cubicBezTo>
                <a:cubicBezTo>
                  <a:pt x="12110" y="1919"/>
                  <a:pt x="12696" y="1672"/>
                  <a:pt x="13277" y="1417"/>
                </a:cubicBezTo>
                <a:cubicBezTo>
                  <a:pt x="13553" y="1296"/>
                  <a:pt x="13806" y="1122"/>
                  <a:pt x="14066" y="967"/>
                </a:cubicBezTo>
                <a:cubicBezTo>
                  <a:pt x="14112" y="940"/>
                  <a:pt x="14142" y="885"/>
                  <a:pt x="14180" y="843"/>
                </a:cubicBezTo>
                <a:cubicBezTo>
                  <a:pt x="14173" y="832"/>
                  <a:pt x="14166" y="822"/>
                  <a:pt x="14160" y="811"/>
                </a:cubicBezTo>
                <a:cubicBezTo>
                  <a:pt x="14101" y="814"/>
                  <a:pt x="14041" y="809"/>
                  <a:pt x="13986" y="824"/>
                </a:cubicBezTo>
                <a:cubicBezTo>
                  <a:pt x="13829" y="865"/>
                  <a:pt x="13668" y="901"/>
                  <a:pt x="13519" y="963"/>
                </a:cubicBezTo>
                <a:cubicBezTo>
                  <a:pt x="12763" y="1279"/>
                  <a:pt x="12014" y="1607"/>
                  <a:pt x="11257" y="1919"/>
                </a:cubicBezTo>
                <a:cubicBezTo>
                  <a:pt x="10730" y="2136"/>
                  <a:pt x="10196" y="2335"/>
                  <a:pt x="9662" y="2537"/>
                </a:cubicBezTo>
                <a:cubicBezTo>
                  <a:pt x="9648" y="2542"/>
                  <a:pt x="9632" y="2544"/>
                  <a:pt x="9615" y="2544"/>
                </a:cubicBezTo>
                <a:cubicBezTo>
                  <a:pt x="9582" y="2544"/>
                  <a:pt x="9547" y="2536"/>
                  <a:pt x="9523" y="2521"/>
                </a:cubicBezTo>
                <a:cubicBezTo>
                  <a:pt x="9326" y="2400"/>
                  <a:pt x="9131" y="2274"/>
                  <a:pt x="8940" y="2143"/>
                </a:cubicBezTo>
                <a:cubicBezTo>
                  <a:pt x="8534" y="1863"/>
                  <a:pt x="8138" y="1566"/>
                  <a:pt x="7804" y="1200"/>
                </a:cubicBezTo>
                <a:cubicBezTo>
                  <a:pt x="7389" y="744"/>
                  <a:pt x="6902" y="397"/>
                  <a:pt x="6326" y="178"/>
                </a:cubicBezTo>
                <a:cubicBezTo>
                  <a:pt x="6142" y="109"/>
                  <a:pt x="5949" y="60"/>
                  <a:pt x="5760" y="0"/>
                </a:cubicBezTo>
                <a:close/>
              </a:path>
            </a:pathLst>
          </a:custGeom>
          <a:solidFill>
            <a:srgbClr val="FFC8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4" name="Google Shape;74;p6"/>
          <p:cNvGrpSpPr/>
          <p:nvPr/>
        </p:nvGrpSpPr>
        <p:grpSpPr>
          <a:xfrm>
            <a:off x="398251" y="4404014"/>
            <a:ext cx="629949" cy="636180"/>
            <a:chOff x="-5462374" y="4737839"/>
            <a:chExt cx="629949" cy="636180"/>
          </a:xfrm>
        </p:grpSpPr>
        <p:sp>
          <p:nvSpPr>
            <p:cNvPr id="75" name="Google Shape;75;p6"/>
            <p:cNvSpPr/>
            <p:nvPr/>
          </p:nvSpPr>
          <p:spPr>
            <a:xfrm rot="-4500021">
              <a:off x="-5361675" y="5085196"/>
              <a:ext cx="259647" cy="259647"/>
            </a:xfrm>
            <a:prstGeom prst="ellipse">
              <a:avLst/>
            </a:prstGeom>
            <a:solidFill>
              <a:srgbClr val="007A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6"/>
            <p:cNvSpPr/>
            <p:nvPr/>
          </p:nvSpPr>
          <p:spPr>
            <a:xfrm rot="-4501427">
              <a:off x="-5024813" y="4869294"/>
              <a:ext cx="172975" cy="172975"/>
            </a:xfrm>
            <a:prstGeom prst="ellipse">
              <a:avLst/>
            </a:prstGeom>
            <a:solidFill>
              <a:srgbClr val="FFC8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6"/>
            <p:cNvSpPr/>
            <p:nvPr/>
          </p:nvSpPr>
          <p:spPr>
            <a:xfrm rot="-4501427">
              <a:off x="-5442962" y="4757252"/>
              <a:ext cx="172975" cy="172975"/>
            </a:xfrm>
            <a:prstGeom prst="ellipse">
              <a:avLst/>
            </a:prstGeom>
            <a:solidFill>
              <a:srgbClr val="529B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" name="Google Shape;78;p6"/>
          <p:cNvSpPr txBox="1">
            <a:spLocks noGrp="1"/>
          </p:cNvSpPr>
          <p:nvPr>
            <p:ph type="title"/>
          </p:nvPr>
        </p:nvSpPr>
        <p:spPr>
          <a:xfrm>
            <a:off x="713225" y="460651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oogle Shape;80;p7"/>
          <p:cNvGrpSpPr/>
          <p:nvPr/>
        </p:nvGrpSpPr>
        <p:grpSpPr>
          <a:xfrm>
            <a:off x="8205100" y="352950"/>
            <a:ext cx="542775" cy="606000"/>
            <a:chOff x="2436988" y="-3243475"/>
            <a:chExt cx="542775" cy="606000"/>
          </a:xfrm>
        </p:grpSpPr>
        <p:sp>
          <p:nvSpPr>
            <p:cNvPr id="81" name="Google Shape;81;p7"/>
            <p:cNvSpPr/>
            <p:nvPr/>
          </p:nvSpPr>
          <p:spPr>
            <a:xfrm>
              <a:off x="2436988" y="-3070375"/>
              <a:ext cx="259800" cy="259800"/>
            </a:xfrm>
            <a:prstGeom prst="ellipse">
              <a:avLst/>
            </a:prstGeom>
            <a:solidFill>
              <a:srgbClr val="007A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7"/>
            <p:cNvSpPr/>
            <p:nvPr/>
          </p:nvSpPr>
          <p:spPr>
            <a:xfrm>
              <a:off x="2806663" y="-2810575"/>
              <a:ext cx="173100" cy="173100"/>
            </a:xfrm>
            <a:prstGeom prst="ellipse">
              <a:avLst/>
            </a:prstGeom>
            <a:solidFill>
              <a:srgbClr val="FFC8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7"/>
            <p:cNvSpPr/>
            <p:nvPr/>
          </p:nvSpPr>
          <p:spPr>
            <a:xfrm>
              <a:off x="2806663" y="-3243475"/>
              <a:ext cx="173100" cy="173100"/>
            </a:xfrm>
            <a:prstGeom prst="ellipse">
              <a:avLst/>
            </a:prstGeom>
            <a:solidFill>
              <a:srgbClr val="529B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" name="Google Shape;84;p7"/>
          <p:cNvSpPr/>
          <p:nvPr/>
        </p:nvSpPr>
        <p:spPr>
          <a:xfrm rot="2550170">
            <a:off x="7772189" y="4461582"/>
            <a:ext cx="1541878" cy="858689"/>
          </a:xfrm>
          <a:custGeom>
            <a:avLst/>
            <a:gdLst/>
            <a:ahLst/>
            <a:cxnLst/>
            <a:rect l="l" t="t" r="r" b="b"/>
            <a:pathLst>
              <a:path w="14180" h="7897" extrusionOk="0">
                <a:moveTo>
                  <a:pt x="7801" y="3343"/>
                </a:moveTo>
                <a:cubicBezTo>
                  <a:pt x="7806" y="3352"/>
                  <a:pt x="7810" y="3363"/>
                  <a:pt x="7815" y="3373"/>
                </a:cubicBezTo>
                <a:cubicBezTo>
                  <a:pt x="7696" y="3466"/>
                  <a:pt x="7576" y="3557"/>
                  <a:pt x="7457" y="3650"/>
                </a:cubicBezTo>
                <a:cubicBezTo>
                  <a:pt x="7450" y="3642"/>
                  <a:pt x="7444" y="3634"/>
                  <a:pt x="7438" y="3626"/>
                </a:cubicBezTo>
                <a:cubicBezTo>
                  <a:pt x="7560" y="3532"/>
                  <a:pt x="7680" y="3437"/>
                  <a:pt x="7801" y="3343"/>
                </a:cubicBezTo>
                <a:close/>
                <a:moveTo>
                  <a:pt x="5760" y="0"/>
                </a:moveTo>
                <a:lnTo>
                  <a:pt x="5760" y="0"/>
                </a:lnTo>
                <a:cubicBezTo>
                  <a:pt x="6219" y="293"/>
                  <a:pt x="6675" y="577"/>
                  <a:pt x="7060" y="956"/>
                </a:cubicBezTo>
                <a:cubicBezTo>
                  <a:pt x="7254" y="1147"/>
                  <a:pt x="7416" y="1370"/>
                  <a:pt x="7595" y="1578"/>
                </a:cubicBezTo>
                <a:cubicBezTo>
                  <a:pt x="7922" y="1960"/>
                  <a:pt x="8343" y="2215"/>
                  <a:pt x="8782" y="2442"/>
                </a:cubicBezTo>
                <a:cubicBezTo>
                  <a:pt x="8934" y="2520"/>
                  <a:pt x="9089" y="2590"/>
                  <a:pt x="9244" y="2663"/>
                </a:cubicBezTo>
                <a:cubicBezTo>
                  <a:pt x="8725" y="2629"/>
                  <a:pt x="8255" y="2463"/>
                  <a:pt x="7820" y="2188"/>
                </a:cubicBezTo>
                <a:cubicBezTo>
                  <a:pt x="7465" y="1964"/>
                  <a:pt x="7207" y="1642"/>
                  <a:pt x="6918" y="1349"/>
                </a:cubicBezTo>
                <a:cubicBezTo>
                  <a:pt x="6570" y="997"/>
                  <a:pt x="6211" y="659"/>
                  <a:pt x="5773" y="419"/>
                </a:cubicBezTo>
                <a:cubicBezTo>
                  <a:pt x="5538" y="291"/>
                  <a:pt x="5295" y="184"/>
                  <a:pt x="4998" y="124"/>
                </a:cubicBezTo>
                <a:lnTo>
                  <a:pt x="4998" y="124"/>
                </a:lnTo>
                <a:cubicBezTo>
                  <a:pt x="5035" y="158"/>
                  <a:pt x="5046" y="171"/>
                  <a:pt x="5059" y="179"/>
                </a:cubicBezTo>
                <a:cubicBezTo>
                  <a:pt x="5736" y="618"/>
                  <a:pt x="6289" y="1181"/>
                  <a:pt x="6785" y="1816"/>
                </a:cubicBezTo>
                <a:cubicBezTo>
                  <a:pt x="7237" y="2396"/>
                  <a:pt x="7850" y="2737"/>
                  <a:pt x="8589" y="2830"/>
                </a:cubicBezTo>
                <a:cubicBezTo>
                  <a:pt x="8635" y="2835"/>
                  <a:pt x="8681" y="2844"/>
                  <a:pt x="8756" y="2855"/>
                </a:cubicBezTo>
                <a:cubicBezTo>
                  <a:pt x="8528" y="2939"/>
                  <a:pt x="8444" y="2991"/>
                  <a:pt x="8361" y="2991"/>
                </a:cubicBezTo>
                <a:cubicBezTo>
                  <a:pt x="8285" y="2991"/>
                  <a:pt x="8210" y="2948"/>
                  <a:pt x="8028" y="2848"/>
                </a:cubicBezTo>
                <a:cubicBezTo>
                  <a:pt x="7680" y="2658"/>
                  <a:pt x="7354" y="2421"/>
                  <a:pt x="7046" y="2169"/>
                </a:cubicBezTo>
                <a:cubicBezTo>
                  <a:pt x="6605" y="1809"/>
                  <a:pt x="6191" y="1416"/>
                  <a:pt x="5764" y="1038"/>
                </a:cubicBezTo>
                <a:cubicBezTo>
                  <a:pt x="5365" y="685"/>
                  <a:pt x="4922" y="415"/>
                  <a:pt x="4391" y="318"/>
                </a:cubicBezTo>
                <a:cubicBezTo>
                  <a:pt x="4245" y="292"/>
                  <a:pt x="4094" y="290"/>
                  <a:pt x="3946" y="277"/>
                </a:cubicBezTo>
                <a:cubicBezTo>
                  <a:pt x="3944" y="288"/>
                  <a:pt x="3942" y="299"/>
                  <a:pt x="3941" y="310"/>
                </a:cubicBezTo>
                <a:cubicBezTo>
                  <a:pt x="4594" y="541"/>
                  <a:pt x="5126" y="953"/>
                  <a:pt x="5575" y="1461"/>
                </a:cubicBezTo>
                <a:cubicBezTo>
                  <a:pt x="5924" y="1857"/>
                  <a:pt x="6336" y="2150"/>
                  <a:pt x="6791" y="2394"/>
                </a:cubicBezTo>
                <a:cubicBezTo>
                  <a:pt x="7216" y="2624"/>
                  <a:pt x="7646" y="2845"/>
                  <a:pt x="8091" y="3078"/>
                </a:cubicBezTo>
                <a:cubicBezTo>
                  <a:pt x="8043" y="3068"/>
                  <a:pt x="8012" y="3064"/>
                  <a:pt x="7982" y="3054"/>
                </a:cubicBezTo>
                <a:cubicBezTo>
                  <a:pt x="7751" y="2977"/>
                  <a:pt x="7518" y="2904"/>
                  <a:pt x="7289" y="2819"/>
                </a:cubicBezTo>
                <a:cubicBezTo>
                  <a:pt x="6660" y="2585"/>
                  <a:pt x="6041" y="2324"/>
                  <a:pt x="5509" y="1912"/>
                </a:cubicBezTo>
                <a:cubicBezTo>
                  <a:pt x="5004" y="1523"/>
                  <a:pt x="4449" y="1269"/>
                  <a:pt x="3831" y="1138"/>
                </a:cubicBezTo>
                <a:cubicBezTo>
                  <a:pt x="3445" y="1056"/>
                  <a:pt x="3056" y="1007"/>
                  <a:pt x="2628" y="1007"/>
                </a:cubicBezTo>
                <a:cubicBezTo>
                  <a:pt x="2673" y="1030"/>
                  <a:pt x="2688" y="1038"/>
                  <a:pt x="2702" y="1045"/>
                </a:cubicBezTo>
                <a:cubicBezTo>
                  <a:pt x="3573" y="1438"/>
                  <a:pt x="4450" y="1816"/>
                  <a:pt x="5311" y="2230"/>
                </a:cubicBezTo>
                <a:cubicBezTo>
                  <a:pt x="5888" y="2507"/>
                  <a:pt x="6478" y="2745"/>
                  <a:pt x="7085" y="2945"/>
                </a:cubicBezTo>
                <a:cubicBezTo>
                  <a:pt x="7318" y="3021"/>
                  <a:pt x="7553" y="3089"/>
                  <a:pt x="7788" y="3161"/>
                </a:cubicBezTo>
                <a:cubicBezTo>
                  <a:pt x="7787" y="3172"/>
                  <a:pt x="7786" y="3182"/>
                  <a:pt x="7785" y="3193"/>
                </a:cubicBezTo>
                <a:cubicBezTo>
                  <a:pt x="7752" y="3194"/>
                  <a:pt x="7717" y="3199"/>
                  <a:pt x="7684" y="3199"/>
                </a:cubicBezTo>
                <a:cubicBezTo>
                  <a:pt x="7669" y="3199"/>
                  <a:pt x="7655" y="3198"/>
                  <a:pt x="7641" y="3195"/>
                </a:cubicBezTo>
                <a:cubicBezTo>
                  <a:pt x="6745" y="2998"/>
                  <a:pt x="5854" y="2786"/>
                  <a:pt x="4982" y="2499"/>
                </a:cubicBezTo>
                <a:cubicBezTo>
                  <a:pt x="4149" y="2226"/>
                  <a:pt x="3308" y="1992"/>
                  <a:pt x="2426" y="1954"/>
                </a:cubicBezTo>
                <a:cubicBezTo>
                  <a:pt x="2350" y="1951"/>
                  <a:pt x="2276" y="1950"/>
                  <a:pt x="2201" y="1950"/>
                </a:cubicBezTo>
                <a:cubicBezTo>
                  <a:pt x="1877" y="1950"/>
                  <a:pt x="1554" y="1981"/>
                  <a:pt x="1221" y="2060"/>
                </a:cubicBezTo>
                <a:cubicBezTo>
                  <a:pt x="1257" y="2087"/>
                  <a:pt x="1275" y="2104"/>
                  <a:pt x="1296" y="2114"/>
                </a:cubicBezTo>
                <a:cubicBezTo>
                  <a:pt x="2047" y="2483"/>
                  <a:pt x="2831" y="2752"/>
                  <a:pt x="3664" y="2856"/>
                </a:cubicBezTo>
                <a:cubicBezTo>
                  <a:pt x="4566" y="2970"/>
                  <a:pt x="5468" y="3075"/>
                  <a:pt x="6370" y="3190"/>
                </a:cubicBezTo>
                <a:cubicBezTo>
                  <a:pt x="6649" y="3226"/>
                  <a:pt x="6925" y="3278"/>
                  <a:pt x="7202" y="3323"/>
                </a:cubicBezTo>
                <a:cubicBezTo>
                  <a:pt x="7202" y="3339"/>
                  <a:pt x="7202" y="3357"/>
                  <a:pt x="7202" y="3373"/>
                </a:cubicBezTo>
                <a:cubicBezTo>
                  <a:pt x="7121" y="3376"/>
                  <a:pt x="7039" y="3388"/>
                  <a:pt x="6959" y="3388"/>
                </a:cubicBezTo>
                <a:cubicBezTo>
                  <a:pt x="6926" y="3388"/>
                  <a:pt x="6894" y="3386"/>
                  <a:pt x="6862" y="3380"/>
                </a:cubicBezTo>
                <a:cubicBezTo>
                  <a:pt x="6397" y="3299"/>
                  <a:pt x="5937" y="3197"/>
                  <a:pt x="5473" y="3117"/>
                </a:cubicBezTo>
                <a:cubicBezTo>
                  <a:pt x="4811" y="3004"/>
                  <a:pt x="4146" y="2933"/>
                  <a:pt x="3480" y="2933"/>
                </a:cubicBezTo>
                <a:cubicBezTo>
                  <a:pt x="3132" y="2933"/>
                  <a:pt x="2785" y="2952"/>
                  <a:pt x="2436" y="2995"/>
                </a:cubicBezTo>
                <a:cubicBezTo>
                  <a:pt x="1818" y="3071"/>
                  <a:pt x="1201" y="3154"/>
                  <a:pt x="585" y="3234"/>
                </a:cubicBezTo>
                <a:cubicBezTo>
                  <a:pt x="571" y="3236"/>
                  <a:pt x="559" y="3246"/>
                  <a:pt x="532" y="3258"/>
                </a:cubicBezTo>
                <a:cubicBezTo>
                  <a:pt x="576" y="3281"/>
                  <a:pt x="605" y="3300"/>
                  <a:pt x="637" y="3311"/>
                </a:cubicBezTo>
                <a:cubicBezTo>
                  <a:pt x="1180" y="3500"/>
                  <a:pt x="1736" y="3613"/>
                  <a:pt x="2310" y="3613"/>
                </a:cubicBezTo>
                <a:cubicBezTo>
                  <a:pt x="2363" y="3613"/>
                  <a:pt x="2415" y="3612"/>
                  <a:pt x="2467" y="3610"/>
                </a:cubicBezTo>
                <a:cubicBezTo>
                  <a:pt x="3231" y="3582"/>
                  <a:pt x="3993" y="3543"/>
                  <a:pt x="4757" y="3518"/>
                </a:cubicBezTo>
                <a:cubicBezTo>
                  <a:pt x="4892" y="3513"/>
                  <a:pt x="5027" y="3512"/>
                  <a:pt x="5162" y="3512"/>
                </a:cubicBezTo>
                <a:cubicBezTo>
                  <a:pt x="5380" y="3512"/>
                  <a:pt x="5598" y="3516"/>
                  <a:pt x="5817" y="3516"/>
                </a:cubicBezTo>
                <a:cubicBezTo>
                  <a:pt x="5778" y="3550"/>
                  <a:pt x="5738" y="3557"/>
                  <a:pt x="5699" y="3562"/>
                </a:cubicBezTo>
                <a:cubicBezTo>
                  <a:pt x="5282" y="3619"/>
                  <a:pt x="4860" y="3649"/>
                  <a:pt x="4450" y="3739"/>
                </a:cubicBezTo>
                <a:cubicBezTo>
                  <a:pt x="3861" y="3869"/>
                  <a:pt x="3280" y="4041"/>
                  <a:pt x="2696" y="4197"/>
                </a:cubicBezTo>
                <a:cubicBezTo>
                  <a:pt x="1863" y="4418"/>
                  <a:pt x="1030" y="4641"/>
                  <a:pt x="197" y="4865"/>
                </a:cubicBezTo>
                <a:cubicBezTo>
                  <a:pt x="131" y="4883"/>
                  <a:pt x="66" y="4908"/>
                  <a:pt x="1" y="4930"/>
                </a:cubicBezTo>
                <a:cubicBezTo>
                  <a:pt x="4" y="4941"/>
                  <a:pt x="8" y="4954"/>
                  <a:pt x="11" y="4965"/>
                </a:cubicBezTo>
                <a:cubicBezTo>
                  <a:pt x="1970" y="4963"/>
                  <a:pt x="3904" y="4797"/>
                  <a:pt x="5764" y="4106"/>
                </a:cubicBezTo>
                <a:lnTo>
                  <a:pt x="5764" y="4106"/>
                </a:lnTo>
                <a:cubicBezTo>
                  <a:pt x="5750" y="4139"/>
                  <a:pt x="5733" y="4158"/>
                  <a:pt x="5711" y="4169"/>
                </a:cubicBezTo>
                <a:cubicBezTo>
                  <a:pt x="5191" y="4421"/>
                  <a:pt x="4687" y="4719"/>
                  <a:pt x="4146" y="4911"/>
                </a:cubicBezTo>
                <a:cubicBezTo>
                  <a:pt x="3386" y="5181"/>
                  <a:pt x="2613" y="5414"/>
                  <a:pt x="1875" y="5739"/>
                </a:cubicBezTo>
                <a:cubicBezTo>
                  <a:pt x="1586" y="5866"/>
                  <a:pt x="1300" y="5995"/>
                  <a:pt x="1012" y="6123"/>
                </a:cubicBezTo>
                <a:cubicBezTo>
                  <a:pt x="1015" y="6137"/>
                  <a:pt x="1019" y="6152"/>
                  <a:pt x="1022" y="6166"/>
                </a:cubicBezTo>
                <a:cubicBezTo>
                  <a:pt x="1387" y="6124"/>
                  <a:pt x="1754" y="6093"/>
                  <a:pt x="2116" y="6037"/>
                </a:cubicBezTo>
                <a:cubicBezTo>
                  <a:pt x="2894" y="5918"/>
                  <a:pt x="3647" y="5715"/>
                  <a:pt x="4319" y="5290"/>
                </a:cubicBezTo>
                <a:cubicBezTo>
                  <a:pt x="5067" y="4816"/>
                  <a:pt x="5802" y="4319"/>
                  <a:pt x="6551" y="3847"/>
                </a:cubicBezTo>
                <a:cubicBezTo>
                  <a:pt x="6745" y="3725"/>
                  <a:pt x="6973" y="3657"/>
                  <a:pt x="7185" y="3564"/>
                </a:cubicBezTo>
                <a:cubicBezTo>
                  <a:pt x="7190" y="3576"/>
                  <a:pt x="7196" y="3587"/>
                  <a:pt x="7202" y="3599"/>
                </a:cubicBezTo>
                <a:cubicBezTo>
                  <a:pt x="7069" y="3727"/>
                  <a:pt x="6937" y="3855"/>
                  <a:pt x="6803" y="3982"/>
                </a:cubicBezTo>
                <a:cubicBezTo>
                  <a:pt x="6322" y="4435"/>
                  <a:pt x="5824" y="4864"/>
                  <a:pt x="5253" y="5206"/>
                </a:cubicBezTo>
                <a:cubicBezTo>
                  <a:pt x="4437" y="5695"/>
                  <a:pt x="3629" y="6195"/>
                  <a:pt x="2818" y="6694"/>
                </a:cubicBezTo>
                <a:cubicBezTo>
                  <a:pt x="2665" y="6788"/>
                  <a:pt x="2519" y="6896"/>
                  <a:pt x="2370" y="6998"/>
                </a:cubicBezTo>
                <a:cubicBezTo>
                  <a:pt x="3679" y="6804"/>
                  <a:pt x="4897" y="6427"/>
                  <a:pt x="5782" y="5357"/>
                </a:cubicBezTo>
                <a:lnTo>
                  <a:pt x="5782" y="5357"/>
                </a:lnTo>
                <a:cubicBezTo>
                  <a:pt x="5285" y="6129"/>
                  <a:pt x="4669" y="6793"/>
                  <a:pt x="4047" y="7461"/>
                </a:cubicBezTo>
                <a:cubicBezTo>
                  <a:pt x="4277" y="7368"/>
                  <a:pt x="4502" y="7265"/>
                  <a:pt x="4713" y="7142"/>
                </a:cubicBezTo>
                <a:cubicBezTo>
                  <a:pt x="5374" y="6757"/>
                  <a:pt x="5838" y="6179"/>
                  <a:pt x="6234" y="5545"/>
                </a:cubicBezTo>
                <a:cubicBezTo>
                  <a:pt x="6609" y="4946"/>
                  <a:pt x="7017" y="4376"/>
                  <a:pt x="7519" y="3877"/>
                </a:cubicBezTo>
                <a:cubicBezTo>
                  <a:pt x="7669" y="3727"/>
                  <a:pt x="7822" y="3580"/>
                  <a:pt x="7974" y="3432"/>
                </a:cubicBezTo>
                <a:lnTo>
                  <a:pt x="7974" y="3432"/>
                </a:lnTo>
                <a:cubicBezTo>
                  <a:pt x="7980" y="3461"/>
                  <a:pt x="7970" y="3474"/>
                  <a:pt x="7959" y="3487"/>
                </a:cubicBezTo>
                <a:cubicBezTo>
                  <a:pt x="7921" y="3528"/>
                  <a:pt x="7884" y="3569"/>
                  <a:pt x="7846" y="3611"/>
                </a:cubicBezTo>
                <a:cubicBezTo>
                  <a:pt x="7365" y="4156"/>
                  <a:pt x="6906" y="4721"/>
                  <a:pt x="6603" y="5387"/>
                </a:cubicBezTo>
                <a:cubicBezTo>
                  <a:pt x="6202" y="6267"/>
                  <a:pt x="5685" y="7072"/>
                  <a:pt x="5087" y="7827"/>
                </a:cubicBezTo>
                <a:cubicBezTo>
                  <a:pt x="5079" y="7838"/>
                  <a:pt x="5076" y="7852"/>
                  <a:pt x="5070" y="7864"/>
                </a:cubicBezTo>
                <a:cubicBezTo>
                  <a:pt x="5079" y="7875"/>
                  <a:pt x="5089" y="7886"/>
                  <a:pt x="5097" y="7897"/>
                </a:cubicBezTo>
                <a:cubicBezTo>
                  <a:pt x="5379" y="7728"/>
                  <a:pt x="5672" y="7575"/>
                  <a:pt x="5942" y="7389"/>
                </a:cubicBezTo>
                <a:cubicBezTo>
                  <a:pt x="6475" y="7020"/>
                  <a:pt x="6915" y="6559"/>
                  <a:pt x="7118" y="5932"/>
                </a:cubicBezTo>
                <a:cubicBezTo>
                  <a:pt x="7431" y="4958"/>
                  <a:pt x="7875" y="4049"/>
                  <a:pt x="8417" y="3185"/>
                </a:cubicBezTo>
                <a:cubicBezTo>
                  <a:pt x="8433" y="3160"/>
                  <a:pt x="8450" y="3129"/>
                  <a:pt x="8475" y="3120"/>
                </a:cubicBezTo>
                <a:cubicBezTo>
                  <a:pt x="8648" y="3054"/>
                  <a:pt x="8825" y="2993"/>
                  <a:pt x="9024" y="2922"/>
                </a:cubicBezTo>
                <a:lnTo>
                  <a:pt x="9024" y="2922"/>
                </a:lnTo>
                <a:cubicBezTo>
                  <a:pt x="8838" y="3256"/>
                  <a:pt x="8647" y="3554"/>
                  <a:pt x="8501" y="3872"/>
                </a:cubicBezTo>
                <a:cubicBezTo>
                  <a:pt x="8204" y="4522"/>
                  <a:pt x="7933" y="5184"/>
                  <a:pt x="7649" y="5840"/>
                </a:cubicBezTo>
                <a:cubicBezTo>
                  <a:pt x="7426" y="6355"/>
                  <a:pt x="7154" y="6840"/>
                  <a:pt x="6746" y="7235"/>
                </a:cubicBezTo>
                <a:cubicBezTo>
                  <a:pt x="6659" y="7320"/>
                  <a:pt x="6567" y="7400"/>
                  <a:pt x="6477" y="7483"/>
                </a:cubicBezTo>
                <a:cubicBezTo>
                  <a:pt x="6484" y="7484"/>
                  <a:pt x="6491" y="7485"/>
                  <a:pt x="6498" y="7485"/>
                </a:cubicBezTo>
                <a:cubicBezTo>
                  <a:pt x="6525" y="7485"/>
                  <a:pt x="6547" y="7476"/>
                  <a:pt x="6567" y="7465"/>
                </a:cubicBezTo>
                <a:cubicBezTo>
                  <a:pt x="6955" y="7251"/>
                  <a:pt x="7316" y="6998"/>
                  <a:pt x="7636" y="6691"/>
                </a:cubicBezTo>
                <a:cubicBezTo>
                  <a:pt x="7965" y="6378"/>
                  <a:pt x="8217" y="6017"/>
                  <a:pt x="8328" y="5567"/>
                </a:cubicBezTo>
                <a:cubicBezTo>
                  <a:pt x="8418" y="5206"/>
                  <a:pt x="8512" y="4845"/>
                  <a:pt x="8614" y="4486"/>
                </a:cubicBezTo>
                <a:cubicBezTo>
                  <a:pt x="8753" y="3995"/>
                  <a:pt x="8902" y="3506"/>
                  <a:pt x="9171" y="3067"/>
                </a:cubicBezTo>
                <a:cubicBezTo>
                  <a:pt x="9233" y="2964"/>
                  <a:pt x="9321" y="2876"/>
                  <a:pt x="9396" y="2781"/>
                </a:cubicBezTo>
                <a:cubicBezTo>
                  <a:pt x="9406" y="2790"/>
                  <a:pt x="9417" y="2799"/>
                  <a:pt x="9427" y="2807"/>
                </a:cubicBezTo>
                <a:cubicBezTo>
                  <a:pt x="9328" y="3070"/>
                  <a:pt x="9220" y="3330"/>
                  <a:pt x="9129" y="3597"/>
                </a:cubicBezTo>
                <a:cubicBezTo>
                  <a:pt x="8973" y="4056"/>
                  <a:pt x="8826" y="4520"/>
                  <a:pt x="8840" y="5013"/>
                </a:cubicBezTo>
                <a:cubicBezTo>
                  <a:pt x="8846" y="5263"/>
                  <a:pt x="8799" y="5498"/>
                  <a:pt x="8705" y="5727"/>
                </a:cubicBezTo>
                <a:cubicBezTo>
                  <a:pt x="8517" y="6180"/>
                  <a:pt x="8241" y="6577"/>
                  <a:pt x="7932" y="6952"/>
                </a:cubicBezTo>
                <a:cubicBezTo>
                  <a:pt x="7906" y="6984"/>
                  <a:pt x="7882" y="7015"/>
                  <a:pt x="7842" y="7065"/>
                </a:cubicBezTo>
                <a:cubicBezTo>
                  <a:pt x="7884" y="7055"/>
                  <a:pt x="7900" y="7054"/>
                  <a:pt x="7915" y="7047"/>
                </a:cubicBezTo>
                <a:cubicBezTo>
                  <a:pt x="7993" y="7012"/>
                  <a:pt x="8072" y="6979"/>
                  <a:pt x="8147" y="6938"/>
                </a:cubicBezTo>
                <a:cubicBezTo>
                  <a:pt x="8654" y="6663"/>
                  <a:pt x="9051" y="6283"/>
                  <a:pt x="9161" y="5697"/>
                </a:cubicBezTo>
                <a:cubicBezTo>
                  <a:pt x="9223" y="5363"/>
                  <a:pt x="9237" y="5015"/>
                  <a:pt x="9232" y="4673"/>
                </a:cubicBezTo>
                <a:cubicBezTo>
                  <a:pt x="9223" y="4028"/>
                  <a:pt x="9304" y="3408"/>
                  <a:pt x="9599" y="2825"/>
                </a:cubicBezTo>
                <a:cubicBezTo>
                  <a:pt x="9639" y="2746"/>
                  <a:pt x="9681" y="2696"/>
                  <a:pt x="9769" y="2669"/>
                </a:cubicBezTo>
                <a:cubicBezTo>
                  <a:pt x="10352" y="2495"/>
                  <a:pt x="10940" y="2336"/>
                  <a:pt x="11513" y="2132"/>
                </a:cubicBezTo>
                <a:cubicBezTo>
                  <a:pt x="12110" y="1919"/>
                  <a:pt x="12696" y="1672"/>
                  <a:pt x="13277" y="1417"/>
                </a:cubicBezTo>
                <a:cubicBezTo>
                  <a:pt x="13553" y="1296"/>
                  <a:pt x="13806" y="1122"/>
                  <a:pt x="14066" y="967"/>
                </a:cubicBezTo>
                <a:cubicBezTo>
                  <a:pt x="14112" y="940"/>
                  <a:pt x="14142" y="885"/>
                  <a:pt x="14180" y="843"/>
                </a:cubicBezTo>
                <a:cubicBezTo>
                  <a:pt x="14173" y="832"/>
                  <a:pt x="14166" y="822"/>
                  <a:pt x="14160" y="811"/>
                </a:cubicBezTo>
                <a:cubicBezTo>
                  <a:pt x="14101" y="814"/>
                  <a:pt x="14041" y="809"/>
                  <a:pt x="13986" y="824"/>
                </a:cubicBezTo>
                <a:cubicBezTo>
                  <a:pt x="13829" y="865"/>
                  <a:pt x="13668" y="901"/>
                  <a:pt x="13519" y="963"/>
                </a:cubicBezTo>
                <a:cubicBezTo>
                  <a:pt x="12763" y="1279"/>
                  <a:pt x="12014" y="1607"/>
                  <a:pt x="11257" y="1919"/>
                </a:cubicBezTo>
                <a:cubicBezTo>
                  <a:pt x="10730" y="2136"/>
                  <a:pt x="10196" y="2335"/>
                  <a:pt x="9662" y="2537"/>
                </a:cubicBezTo>
                <a:cubicBezTo>
                  <a:pt x="9648" y="2542"/>
                  <a:pt x="9632" y="2544"/>
                  <a:pt x="9615" y="2544"/>
                </a:cubicBezTo>
                <a:cubicBezTo>
                  <a:pt x="9582" y="2544"/>
                  <a:pt x="9547" y="2536"/>
                  <a:pt x="9523" y="2521"/>
                </a:cubicBezTo>
                <a:cubicBezTo>
                  <a:pt x="9326" y="2400"/>
                  <a:pt x="9131" y="2274"/>
                  <a:pt x="8940" y="2143"/>
                </a:cubicBezTo>
                <a:cubicBezTo>
                  <a:pt x="8534" y="1863"/>
                  <a:pt x="8138" y="1566"/>
                  <a:pt x="7804" y="1200"/>
                </a:cubicBezTo>
                <a:cubicBezTo>
                  <a:pt x="7389" y="744"/>
                  <a:pt x="6902" y="397"/>
                  <a:pt x="6326" y="178"/>
                </a:cubicBezTo>
                <a:cubicBezTo>
                  <a:pt x="6142" y="109"/>
                  <a:pt x="5949" y="60"/>
                  <a:pt x="5760" y="0"/>
                </a:cubicBezTo>
                <a:close/>
              </a:path>
            </a:pathLst>
          </a:custGeom>
          <a:solidFill>
            <a:srgbClr val="007A8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7"/>
          <p:cNvSpPr/>
          <p:nvPr/>
        </p:nvSpPr>
        <p:spPr>
          <a:xfrm rot="-1800020">
            <a:off x="8651054" y="3505641"/>
            <a:ext cx="699892" cy="1637453"/>
          </a:xfrm>
          <a:custGeom>
            <a:avLst/>
            <a:gdLst/>
            <a:ahLst/>
            <a:cxnLst/>
            <a:rect l="l" t="t" r="r" b="b"/>
            <a:pathLst>
              <a:path w="8358" h="19554" extrusionOk="0">
                <a:moveTo>
                  <a:pt x="4011" y="1"/>
                </a:moveTo>
                <a:cubicBezTo>
                  <a:pt x="3710" y="1"/>
                  <a:pt x="3410" y="276"/>
                  <a:pt x="3292" y="578"/>
                </a:cubicBezTo>
                <a:cubicBezTo>
                  <a:pt x="3098" y="1073"/>
                  <a:pt x="3284" y="2223"/>
                  <a:pt x="3975" y="2223"/>
                </a:cubicBezTo>
                <a:cubicBezTo>
                  <a:pt x="3989" y="2223"/>
                  <a:pt x="4003" y="2223"/>
                  <a:pt x="4017" y="2222"/>
                </a:cubicBezTo>
                <a:lnTo>
                  <a:pt x="4017" y="2222"/>
                </a:lnTo>
                <a:cubicBezTo>
                  <a:pt x="4016" y="2288"/>
                  <a:pt x="4014" y="2355"/>
                  <a:pt x="4011" y="2421"/>
                </a:cubicBezTo>
                <a:cubicBezTo>
                  <a:pt x="4006" y="2549"/>
                  <a:pt x="3998" y="2678"/>
                  <a:pt x="3998" y="2806"/>
                </a:cubicBezTo>
                <a:cubicBezTo>
                  <a:pt x="3999" y="2933"/>
                  <a:pt x="4012" y="3063"/>
                  <a:pt x="4008" y="3190"/>
                </a:cubicBezTo>
                <a:cubicBezTo>
                  <a:pt x="4004" y="3318"/>
                  <a:pt x="3989" y="3446"/>
                  <a:pt x="3975" y="3573"/>
                </a:cubicBezTo>
                <a:cubicBezTo>
                  <a:pt x="3947" y="3821"/>
                  <a:pt x="3909" y="4066"/>
                  <a:pt x="3866" y="4311"/>
                </a:cubicBezTo>
                <a:cubicBezTo>
                  <a:pt x="3752" y="4584"/>
                  <a:pt x="3647" y="4860"/>
                  <a:pt x="3550" y="5141"/>
                </a:cubicBezTo>
                <a:cubicBezTo>
                  <a:pt x="3413" y="5540"/>
                  <a:pt x="3293" y="5944"/>
                  <a:pt x="3188" y="6352"/>
                </a:cubicBezTo>
                <a:cubicBezTo>
                  <a:pt x="3186" y="6293"/>
                  <a:pt x="3185" y="6234"/>
                  <a:pt x="3183" y="6175"/>
                </a:cubicBezTo>
                <a:cubicBezTo>
                  <a:pt x="3177" y="6048"/>
                  <a:pt x="3170" y="5921"/>
                  <a:pt x="3160" y="5794"/>
                </a:cubicBezTo>
                <a:cubicBezTo>
                  <a:pt x="3151" y="5665"/>
                  <a:pt x="3152" y="5535"/>
                  <a:pt x="3150" y="5406"/>
                </a:cubicBezTo>
                <a:cubicBezTo>
                  <a:pt x="3143" y="5156"/>
                  <a:pt x="3086" y="4905"/>
                  <a:pt x="3030" y="4661"/>
                </a:cubicBezTo>
                <a:cubicBezTo>
                  <a:pt x="3566" y="4280"/>
                  <a:pt x="3227" y="2741"/>
                  <a:pt x="2623" y="2581"/>
                </a:cubicBezTo>
                <a:cubicBezTo>
                  <a:pt x="2581" y="2570"/>
                  <a:pt x="2540" y="2564"/>
                  <a:pt x="2499" y="2564"/>
                </a:cubicBezTo>
                <a:cubicBezTo>
                  <a:pt x="2162" y="2564"/>
                  <a:pt x="1874" y="2922"/>
                  <a:pt x="1806" y="3270"/>
                </a:cubicBezTo>
                <a:cubicBezTo>
                  <a:pt x="1711" y="3764"/>
                  <a:pt x="2061" y="4769"/>
                  <a:pt x="2678" y="4769"/>
                </a:cubicBezTo>
                <a:cubicBezTo>
                  <a:pt x="2727" y="4769"/>
                  <a:pt x="2777" y="4763"/>
                  <a:pt x="2828" y="4750"/>
                </a:cubicBezTo>
                <a:cubicBezTo>
                  <a:pt x="2840" y="4819"/>
                  <a:pt x="2851" y="4887"/>
                  <a:pt x="2861" y="4956"/>
                </a:cubicBezTo>
                <a:cubicBezTo>
                  <a:pt x="2871" y="5027"/>
                  <a:pt x="2877" y="5081"/>
                  <a:pt x="2888" y="5146"/>
                </a:cubicBezTo>
                <a:cubicBezTo>
                  <a:pt x="2898" y="5209"/>
                  <a:pt x="2908" y="5272"/>
                  <a:pt x="2920" y="5335"/>
                </a:cubicBezTo>
                <a:cubicBezTo>
                  <a:pt x="2944" y="5459"/>
                  <a:pt x="2980" y="5581"/>
                  <a:pt x="2999" y="5706"/>
                </a:cubicBezTo>
                <a:cubicBezTo>
                  <a:pt x="3019" y="5831"/>
                  <a:pt x="3027" y="5960"/>
                  <a:pt x="3036" y="6087"/>
                </a:cubicBezTo>
                <a:cubicBezTo>
                  <a:pt x="3055" y="6347"/>
                  <a:pt x="3064" y="6608"/>
                  <a:pt x="3064" y="6870"/>
                </a:cubicBezTo>
                <a:cubicBezTo>
                  <a:pt x="2949" y="7386"/>
                  <a:pt x="2857" y="7909"/>
                  <a:pt x="2787" y="8434"/>
                </a:cubicBezTo>
                <a:cubicBezTo>
                  <a:pt x="2731" y="8857"/>
                  <a:pt x="2692" y="9281"/>
                  <a:pt x="2667" y="9705"/>
                </a:cubicBezTo>
                <a:cubicBezTo>
                  <a:pt x="2646" y="9622"/>
                  <a:pt x="2624" y="9539"/>
                  <a:pt x="2600" y="9456"/>
                </a:cubicBezTo>
                <a:cubicBezTo>
                  <a:pt x="2566" y="9329"/>
                  <a:pt x="2543" y="9202"/>
                  <a:pt x="2515" y="9074"/>
                </a:cubicBezTo>
                <a:cubicBezTo>
                  <a:pt x="2461" y="8831"/>
                  <a:pt x="2356" y="8600"/>
                  <a:pt x="2255" y="8373"/>
                </a:cubicBezTo>
                <a:cubicBezTo>
                  <a:pt x="2704" y="7895"/>
                  <a:pt x="2074" y="6448"/>
                  <a:pt x="1454" y="6406"/>
                </a:cubicBezTo>
                <a:cubicBezTo>
                  <a:pt x="1443" y="6405"/>
                  <a:pt x="1432" y="6405"/>
                  <a:pt x="1422" y="6405"/>
                </a:cubicBezTo>
                <a:cubicBezTo>
                  <a:pt x="1041" y="6405"/>
                  <a:pt x="788" y="6853"/>
                  <a:pt x="790" y="7242"/>
                </a:cubicBezTo>
                <a:cubicBezTo>
                  <a:pt x="794" y="7716"/>
                  <a:pt x="1268" y="8558"/>
                  <a:pt x="1825" y="8558"/>
                </a:cubicBezTo>
                <a:cubicBezTo>
                  <a:pt x="1907" y="8558"/>
                  <a:pt x="1990" y="8540"/>
                  <a:pt x="2073" y="8501"/>
                </a:cubicBezTo>
                <a:cubicBezTo>
                  <a:pt x="2139" y="8685"/>
                  <a:pt x="2203" y="8870"/>
                  <a:pt x="2277" y="9052"/>
                </a:cubicBezTo>
                <a:cubicBezTo>
                  <a:pt x="2325" y="9171"/>
                  <a:pt x="2385" y="9287"/>
                  <a:pt x="2428" y="9409"/>
                </a:cubicBezTo>
                <a:cubicBezTo>
                  <a:pt x="2471" y="9529"/>
                  <a:pt x="2504" y="9654"/>
                  <a:pt x="2538" y="9777"/>
                </a:cubicBezTo>
                <a:cubicBezTo>
                  <a:pt x="2576" y="9916"/>
                  <a:pt x="2612" y="10055"/>
                  <a:pt x="2644" y="10194"/>
                </a:cubicBezTo>
                <a:cubicBezTo>
                  <a:pt x="2625" y="10768"/>
                  <a:pt x="2631" y="11342"/>
                  <a:pt x="2662" y="11915"/>
                </a:cubicBezTo>
                <a:cubicBezTo>
                  <a:pt x="2676" y="12155"/>
                  <a:pt x="2694" y="12394"/>
                  <a:pt x="2715" y="12633"/>
                </a:cubicBezTo>
                <a:cubicBezTo>
                  <a:pt x="2713" y="12630"/>
                  <a:pt x="2711" y="12628"/>
                  <a:pt x="2710" y="12625"/>
                </a:cubicBezTo>
                <a:cubicBezTo>
                  <a:pt x="2643" y="12513"/>
                  <a:pt x="2574" y="12402"/>
                  <a:pt x="2504" y="12292"/>
                </a:cubicBezTo>
                <a:cubicBezTo>
                  <a:pt x="2435" y="12183"/>
                  <a:pt x="2376" y="12069"/>
                  <a:pt x="2311" y="11957"/>
                </a:cubicBezTo>
                <a:cubicBezTo>
                  <a:pt x="2187" y="11741"/>
                  <a:pt x="2019" y="11549"/>
                  <a:pt x="1854" y="11361"/>
                </a:cubicBezTo>
                <a:cubicBezTo>
                  <a:pt x="2126" y="10805"/>
                  <a:pt x="1222" y="9708"/>
                  <a:pt x="612" y="9708"/>
                </a:cubicBezTo>
                <a:cubicBezTo>
                  <a:pt x="576" y="9708"/>
                  <a:pt x="541" y="9711"/>
                  <a:pt x="507" y="9719"/>
                </a:cubicBezTo>
                <a:cubicBezTo>
                  <a:pt x="117" y="9811"/>
                  <a:pt x="0" y="10332"/>
                  <a:pt x="121" y="10714"/>
                </a:cubicBezTo>
                <a:cubicBezTo>
                  <a:pt x="248" y="11117"/>
                  <a:pt x="823" y="11690"/>
                  <a:pt x="1323" y="11690"/>
                </a:cubicBezTo>
                <a:cubicBezTo>
                  <a:pt x="1465" y="11690"/>
                  <a:pt x="1600" y="11645"/>
                  <a:pt x="1718" y="11536"/>
                </a:cubicBezTo>
                <a:cubicBezTo>
                  <a:pt x="1839" y="11696"/>
                  <a:pt x="1956" y="11858"/>
                  <a:pt x="2081" y="12011"/>
                </a:cubicBezTo>
                <a:cubicBezTo>
                  <a:pt x="2160" y="12107"/>
                  <a:pt x="2249" y="12196"/>
                  <a:pt x="2324" y="12295"/>
                </a:cubicBezTo>
                <a:cubicBezTo>
                  <a:pt x="2401" y="12398"/>
                  <a:pt x="2470" y="12508"/>
                  <a:pt x="2539" y="12617"/>
                </a:cubicBezTo>
                <a:cubicBezTo>
                  <a:pt x="2610" y="12727"/>
                  <a:pt x="2678" y="12840"/>
                  <a:pt x="2745" y="12954"/>
                </a:cubicBezTo>
                <a:cubicBezTo>
                  <a:pt x="2834" y="13816"/>
                  <a:pt x="2974" y="14674"/>
                  <a:pt x="3156" y="15521"/>
                </a:cubicBezTo>
                <a:cubicBezTo>
                  <a:pt x="3178" y="15625"/>
                  <a:pt x="3202" y="15728"/>
                  <a:pt x="3226" y="15832"/>
                </a:cubicBezTo>
                <a:cubicBezTo>
                  <a:pt x="3168" y="15747"/>
                  <a:pt x="3110" y="15662"/>
                  <a:pt x="3050" y="15578"/>
                </a:cubicBezTo>
                <a:cubicBezTo>
                  <a:pt x="2974" y="15473"/>
                  <a:pt x="2909" y="15361"/>
                  <a:pt x="2839" y="15252"/>
                </a:cubicBezTo>
                <a:cubicBezTo>
                  <a:pt x="2703" y="15040"/>
                  <a:pt x="2525" y="14856"/>
                  <a:pt x="2349" y="14676"/>
                </a:cubicBezTo>
                <a:cubicBezTo>
                  <a:pt x="2588" y="14115"/>
                  <a:pt x="1660" y="13088"/>
                  <a:pt x="1049" y="13088"/>
                </a:cubicBezTo>
                <a:cubicBezTo>
                  <a:pt x="1004" y="13088"/>
                  <a:pt x="960" y="13094"/>
                  <a:pt x="918" y="13106"/>
                </a:cubicBezTo>
                <a:cubicBezTo>
                  <a:pt x="535" y="13219"/>
                  <a:pt x="444" y="13745"/>
                  <a:pt x="584" y="14119"/>
                </a:cubicBezTo>
                <a:cubicBezTo>
                  <a:pt x="729" y="14507"/>
                  <a:pt x="1308" y="15034"/>
                  <a:pt x="1801" y="15034"/>
                </a:cubicBezTo>
                <a:cubicBezTo>
                  <a:pt x="1956" y="15034"/>
                  <a:pt x="2102" y="14982"/>
                  <a:pt x="2223" y="14858"/>
                </a:cubicBezTo>
                <a:cubicBezTo>
                  <a:pt x="2268" y="14909"/>
                  <a:pt x="2312" y="14962"/>
                  <a:pt x="2356" y="15014"/>
                </a:cubicBezTo>
                <a:cubicBezTo>
                  <a:pt x="2438" y="15113"/>
                  <a:pt x="2518" y="15213"/>
                  <a:pt x="2604" y="15308"/>
                </a:cubicBezTo>
                <a:cubicBezTo>
                  <a:pt x="2691" y="15404"/>
                  <a:pt x="2787" y="15493"/>
                  <a:pt x="2871" y="15591"/>
                </a:cubicBezTo>
                <a:cubicBezTo>
                  <a:pt x="2951" y="15688"/>
                  <a:pt x="3025" y="15792"/>
                  <a:pt x="3097" y="15894"/>
                </a:cubicBezTo>
                <a:cubicBezTo>
                  <a:pt x="3172" y="15999"/>
                  <a:pt x="3244" y="16105"/>
                  <a:pt x="3315" y="16211"/>
                </a:cubicBezTo>
                <a:cubicBezTo>
                  <a:pt x="3545" y="17163"/>
                  <a:pt x="3825" y="18102"/>
                  <a:pt x="4156" y="19024"/>
                </a:cubicBezTo>
                <a:cubicBezTo>
                  <a:pt x="4208" y="19167"/>
                  <a:pt x="4261" y="19310"/>
                  <a:pt x="4315" y="19452"/>
                </a:cubicBezTo>
                <a:cubicBezTo>
                  <a:pt x="4338" y="19511"/>
                  <a:pt x="4388" y="19553"/>
                  <a:pt x="4448" y="19553"/>
                </a:cubicBezTo>
                <a:cubicBezTo>
                  <a:pt x="4460" y="19553"/>
                  <a:pt x="4472" y="19552"/>
                  <a:pt x="4485" y="19548"/>
                </a:cubicBezTo>
                <a:cubicBezTo>
                  <a:pt x="4554" y="19530"/>
                  <a:pt x="4606" y="19450"/>
                  <a:pt x="4582" y="19379"/>
                </a:cubicBezTo>
                <a:cubicBezTo>
                  <a:pt x="4188" y="18241"/>
                  <a:pt x="3826" y="17093"/>
                  <a:pt x="3550" y="15920"/>
                </a:cubicBezTo>
                <a:cubicBezTo>
                  <a:pt x="3511" y="15751"/>
                  <a:pt x="3474" y="15582"/>
                  <a:pt x="3438" y="15412"/>
                </a:cubicBezTo>
                <a:cubicBezTo>
                  <a:pt x="3483" y="15208"/>
                  <a:pt x="3533" y="15005"/>
                  <a:pt x="3589" y="14804"/>
                </a:cubicBezTo>
                <a:cubicBezTo>
                  <a:pt x="3624" y="14681"/>
                  <a:pt x="3660" y="14558"/>
                  <a:pt x="3700" y="14437"/>
                </a:cubicBezTo>
                <a:cubicBezTo>
                  <a:pt x="3739" y="14316"/>
                  <a:pt x="3791" y="14203"/>
                  <a:pt x="3846" y="14088"/>
                </a:cubicBezTo>
                <a:cubicBezTo>
                  <a:pt x="3941" y="13884"/>
                  <a:pt x="4016" y="13657"/>
                  <a:pt x="4100" y="13438"/>
                </a:cubicBezTo>
                <a:cubicBezTo>
                  <a:pt x="4186" y="13481"/>
                  <a:pt x="4272" y="13500"/>
                  <a:pt x="4356" y="13500"/>
                </a:cubicBezTo>
                <a:cubicBezTo>
                  <a:pt x="4909" y="13500"/>
                  <a:pt x="5392" y="12671"/>
                  <a:pt x="5401" y="12199"/>
                </a:cubicBezTo>
                <a:cubicBezTo>
                  <a:pt x="5410" y="11808"/>
                  <a:pt x="5162" y="11352"/>
                  <a:pt x="4777" y="11352"/>
                </a:cubicBezTo>
                <a:cubicBezTo>
                  <a:pt x="4768" y="11352"/>
                  <a:pt x="4760" y="11353"/>
                  <a:pt x="4752" y="11353"/>
                </a:cubicBezTo>
                <a:cubicBezTo>
                  <a:pt x="4131" y="11385"/>
                  <a:pt x="3478" y="12824"/>
                  <a:pt x="3921" y="13309"/>
                </a:cubicBezTo>
                <a:cubicBezTo>
                  <a:pt x="3886" y="13385"/>
                  <a:pt x="3852" y="13462"/>
                  <a:pt x="3819" y="13539"/>
                </a:cubicBezTo>
                <a:cubicBezTo>
                  <a:pt x="3766" y="13661"/>
                  <a:pt x="3715" y="13784"/>
                  <a:pt x="3676" y="13912"/>
                </a:cubicBezTo>
                <a:cubicBezTo>
                  <a:pt x="3639" y="14036"/>
                  <a:pt x="3619" y="14165"/>
                  <a:pt x="3586" y="14290"/>
                </a:cubicBezTo>
                <a:cubicBezTo>
                  <a:pt x="3553" y="14416"/>
                  <a:pt x="3514" y="14541"/>
                  <a:pt x="3481" y="14666"/>
                </a:cubicBezTo>
                <a:cubicBezTo>
                  <a:pt x="3442" y="14812"/>
                  <a:pt x="3406" y="14958"/>
                  <a:pt x="3374" y="15105"/>
                </a:cubicBezTo>
                <a:cubicBezTo>
                  <a:pt x="3257" y="14523"/>
                  <a:pt x="3161" y="13936"/>
                  <a:pt x="3088" y="13346"/>
                </a:cubicBezTo>
                <a:cubicBezTo>
                  <a:pt x="3089" y="13335"/>
                  <a:pt x="3088" y="13325"/>
                  <a:pt x="3083" y="13313"/>
                </a:cubicBezTo>
                <a:cubicBezTo>
                  <a:pt x="3044" y="13000"/>
                  <a:pt x="3012" y="12685"/>
                  <a:pt x="2986" y="12370"/>
                </a:cubicBezTo>
                <a:cubicBezTo>
                  <a:pt x="2977" y="12259"/>
                  <a:pt x="2970" y="12148"/>
                  <a:pt x="2962" y="12037"/>
                </a:cubicBezTo>
                <a:cubicBezTo>
                  <a:pt x="3068" y="11814"/>
                  <a:pt x="3180" y="11593"/>
                  <a:pt x="3301" y="11378"/>
                </a:cubicBezTo>
                <a:cubicBezTo>
                  <a:pt x="3364" y="11265"/>
                  <a:pt x="3428" y="11153"/>
                  <a:pt x="3495" y="11042"/>
                </a:cubicBezTo>
                <a:cubicBezTo>
                  <a:pt x="3562" y="10935"/>
                  <a:pt x="3639" y="10838"/>
                  <a:pt x="3717" y="10740"/>
                </a:cubicBezTo>
                <a:cubicBezTo>
                  <a:pt x="3861" y="10559"/>
                  <a:pt x="3984" y="10359"/>
                  <a:pt x="4115" y="10168"/>
                </a:cubicBezTo>
                <a:cubicBezTo>
                  <a:pt x="4229" y="10263"/>
                  <a:pt x="4356" y="10304"/>
                  <a:pt x="4486" y="10304"/>
                </a:cubicBezTo>
                <a:cubicBezTo>
                  <a:pt x="4994" y="10304"/>
                  <a:pt x="5560" y="9685"/>
                  <a:pt x="5670" y="9266"/>
                </a:cubicBezTo>
                <a:cubicBezTo>
                  <a:pt x="5771" y="8880"/>
                  <a:pt x="5627" y="8365"/>
                  <a:pt x="5234" y="8293"/>
                </a:cubicBezTo>
                <a:cubicBezTo>
                  <a:pt x="5208" y="8288"/>
                  <a:pt x="5181" y="8285"/>
                  <a:pt x="5153" y="8285"/>
                </a:cubicBezTo>
                <a:cubicBezTo>
                  <a:pt x="4542" y="8285"/>
                  <a:pt x="3667" y="9453"/>
                  <a:pt x="3971" y="10001"/>
                </a:cubicBezTo>
                <a:cubicBezTo>
                  <a:pt x="3918" y="10070"/>
                  <a:pt x="3865" y="10139"/>
                  <a:pt x="3812" y="10208"/>
                </a:cubicBezTo>
                <a:cubicBezTo>
                  <a:pt x="3736" y="10311"/>
                  <a:pt x="3660" y="10416"/>
                  <a:pt x="3594" y="10528"/>
                </a:cubicBezTo>
                <a:cubicBezTo>
                  <a:pt x="3529" y="10642"/>
                  <a:pt x="3478" y="10764"/>
                  <a:pt x="3416" y="10880"/>
                </a:cubicBezTo>
                <a:cubicBezTo>
                  <a:pt x="3355" y="10994"/>
                  <a:pt x="3288" y="11105"/>
                  <a:pt x="3227" y="11219"/>
                </a:cubicBezTo>
                <a:cubicBezTo>
                  <a:pt x="3128" y="11402"/>
                  <a:pt x="3034" y="11588"/>
                  <a:pt x="2947" y="11777"/>
                </a:cubicBezTo>
                <a:cubicBezTo>
                  <a:pt x="2897" y="10840"/>
                  <a:pt x="2910" y="9898"/>
                  <a:pt x="2993" y="8963"/>
                </a:cubicBezTo>
                <a:cubicBezTo>
                  <a:pt x="3112" y="8801"/>
                  <a:pt x="3235" y="8640"/>
                  <a:pt x="3364" y="8485"/>
                </a:cubicBezTo>
                <a:cubicBezTo>
                  <a:pt x="3446" y="8386"/>
                  <a:pt x="3529" y="8288"/>
                  <a:pt x="3614" y="8193"/>
                </a:cubicBezTo>
                <a:cubicBezTo>
                  <a:pt x="3701" y="8097"/>
                  <a:pt x="3798" y="8014"/>
                  <a:pt x="3894" y="7930"/>
                </a:cubicBezTo>
                <a:cubicBezTo>
                  <a:pt x="4067" y="7778"/>
                  <a:pt x="4221" y="7607"/>
                  <a:pt x="4382" y="7445"/>
                </a:cubicBezTo>
                <a:cubicBezTo>
                  <a:pt x="4507" y="7594"/>
                  <a:pt x="4669" y="7656"/>
                  <a:pt x="4845" y="7656"/>
                </a:cubicBezTo>
                <a:cubicBezTo>
                  <a:pt x="5326" y="7656"/>
                  <a:pt x="5905" y="7199"/>
                  <a:pt x="6074" y="6839"/>
                </a:cubicBezTo>
                <a:cubicBezTo>
                  <a:pt x="6243" y="6477"/>
                  <a:pt x="6194" y="5945"/>
                  <a:pt x="5821" y="5803"/>
                </a:cubicBezTo>
                <a:cubicBezTo>
                  <a:pt x="5767" y="5782"/>
                  <a:pt x="5708" y="5772"/>
                  <a:pt x="5645" y="5772"/>
                </a:cubicBezTo>
                <a:cubicBezTo>
                  <a:pt x="5034" y="5772"/>
                  <a:pt x="4083" y="6689"/>
                  <a:pt x="4270" y="7253"/>
                </a:cubicBezTo>
                <a:cubicBezTo>
                  <a:pt x="4106" y="7394"/>
                  <a:pt x="3943" y="7543"/>
                  <a:pt x="3804" y="7707"/>
                </a:cubicBezTo>
                <a:cubicBezTo>
                  <a:pt x="3718" y="7807"/>
                  <a:pt x="3646" y="7917"/>
                  <a:pt x="3564" y="8020"/>
                </a:cubicBezTo>
                <a:cubicBezTo>
                  <a:pt x="3484" y="8121"/>
                  <a:pt x="3399" y="8218"/>
                  <a:pt x="3319" y="8318"/>
                </a:cubicBezTo>
                <a:cubicBezTo>
                  <a:pt x="3215" y="8447"/>
                  <a:pt x="3115" y="8578"/>
                  <a:pt x="3017" y="8713"/>
                </a:cubicBezTo>
                <a:cubicBezTo>
                  <a:pt x="3096" y="7950"/>
                  <a:pt x="3222" y="7193"/>
                  <a:pt x="3399" y="6449"/>
                </a:cubicBezTo>
                <a:cubicBezTo>
                  <a:pt x="3546" y="6265"/>
                  <a:pt x="3697" y="6085"/>
                  <a:pt x="3854" y="5912"/>
                </a:cubicBezTo>
                <a:cubicBezTo>
                  <a:pt x="3941" y="5817"/>
                  <a:pt x="4029" y="5723"/>
                  <a:pt x="4119" y="5631"/>
                </a:cubicBezTo>
                <a:cubicBezTo>
                  <a:pt x="4210" y="5538"/>
                  <a:pt x="4310" y="5459"/>
                  <a:pt x="4411" y="5378"/>
                </a:cubicBezTo>
                <a:cubicBezTo>
                  <a:pt x="4591" y="5235"/>
                  <a:pt x="4753" y="5072"/>
                  <a:pt x="4921" y="4916"/>
                </a:cubicBezTo>
                <a:cubicBezTo>
                  <a:pt x="5045" y="5081"/>
                  <a:pt x="5216" y="5148"/>
                  <a:pt x="5404" y="5148"/>
                </a:cubicBezTo>
                <a:cubicBezTo>
                  <a:pt x="5874" y="5148"/>
                  <a:pt x="6447" y="4731"/>
                  <a:pt x="6627" y="4388"/>
                </a:cubicBezTo>
                <a:cubicBezTo>
                  <a:pt x="6814" y="4034"/>
                  <a:pt x="6794" y="3502"/>
                  <a:pt x="6433" y="3343"/>
                </a:cubicBezTo>
                <a:cubicBezTo>
                  <a:pt x="6372" y="3316"/>
                  <a:pt x="6305" y="3304"/>
                  <a:pt x="6232" y="3304"/>
                </a:cubicBezTo>
                <a:cubicBezTo>
                  <a:pt x="5624" y="3304"/>
                  <a:pt x="4667" y="4156"/>
                  <a:pt x="4820" y="4719"/>
                </a:cubicBezTo>
                <a:cubicBezTo>
                  <a:pt x="4648" y="4853"/>
                  <a:pt x="4478" y="4995"/>
                  <a:pt x="4329" y="5155"/>
                </a:cubicBezTo>
                <a:cubicBezTo>
                  <a:pt x="4240" y="5249"/>
                  <a:pt x="4165" y="5354"/>
                  <a:pt x="4080" y="5452"/>
                </a:cubicBezTo>
                <a:cubicBezTo>
                  <a:pt x="3995" y="5550"/>
                  <a:pt x="3903" y="5645"/>
                  <a:pt x="3817" y="5742"/>
                </a:cubicBezTo>
                <a:cubicBezTo>
                  <a:pt x="3699" y="5877"/>
                  <a:pt x="3584" y="6015"/>
                  <a:pt x="3474" y="6154"/>
                </a:cubicBezTo>
                <a:cubicBezTo>
                  <a:pt x="3520" y="5974"/>
                  <a:pt x="3568" y="5794"/>
                  <a:pt x="3620" y="5615"/>
                </a:cubicBezTo>
                <a:cubicBezTo>
                  <a:pt x="3834" y="4881"/>
                  <a:pt x="4104" y="4166"/>
                  <a:pt x="4423" y="3472"/>
                </a:cubicBezTo>
                <a:cubicBezTo>
                  <a:pt x="4616" y="3304"/>
                  <a:pt x="4813" y="3140"/>
                  <a:pt x="5017" y="2984"/>
                </a:cubicBezTo>
                <a:cubicBezTo>
                  <a:pt x="5119" y="2906"/>
                  <a:pt x="5222" y="2830"/>
                  <a:pt x="5326" y="2757"/>
                </a:cubicBezTo>
                <a:cubicBezTo>
                  <a:pt x="5432" y="2684"/>
                  <a:pt x="5545" y="2624"/>
                  <a:pt x="5658" y="2564"/>
                </a:cubicBezTo>
                <a:cubicBezTo>
                  <a:pt x="5861" y="2457"/>
                  <a:pt x="6051" y="2324"/>
                  <a:pt x="6246" y="2202"/>
                </a:cubicBezTo>
                <a:cubicBezTo>
                  <a:pt x="6370" y="2444"/>
                  <a:pt x="6602" y="2537"/>
                  <a:pt x="6863" y="2537"/>
                </a:cubicBezTo>
                <a:cubicBezTo>
                  <a:pt x="7306" y="2537"/>
                  <a:pt x="7831" y="2268"/>
                  <a:pt x="8042" y="1998"/>
                </a:cubicBezTo>
                <a:cubicBezTo>
                  <a:pt x="8288" y="1683"/>
                  <a:pt x="8357" y="1152"/>
                  <a:pt x="8022" y="927"/>
                </a:cubicBezTo>
                <a:cubicBezTo>
                  <a:pt x="7931" y="866"/>
                  <a:pt x="7813" y="839"/>
                  <a:pt x="7682" y="839"/>
                </a:cubicBezTo>
                <a:cubicBezTo>
                  <a:pt x="7060" y="839"/>
                  <a:pt x="6124" y="1449"/>
                  <a:pt x="6179" y="1990"/>
                </a:cubicBezTo>
                <a:cubicBezTo>
                  <a:pt x="5988" y="2089"/>
                  <a:pt x="5798" y="2197"/>
                  <a:pt x="5626" y="2323"/>
                </a:cubicBezTo>
                <a:cubicBezTo>
                  <a:pt x="5518" y="2403"/>
                  <a:pt x="5422" y="2496"/>
                  <a:pt x="5316" y="2579"/>
                </a:cubicBezTo>
                <a:cubicBezTo>
                  <a:pt x="5214" y="2659"/>
                  <a:pt x="5108" y="2735"/>
                  <a:pt x="5006" y="2816"/>
                </a:cubicBezTo>
                <a:cubicBezTo>
                  <a:pt x="4852" y="2936"/>
                  <a:pt x="4701" y="3062"/>
                  <a:pt x="4555" y="3192"/>
                </a:cubicBezTo>
                <a:cubicBezTo>
                  <a:pt x="4661" y="2971"/>
                  <a:pt x="4772" y="2753"/>
                  <a:pt x="4888" y="2537"/>
                </a:cubicBezTo>
                <a:cubicBezTo>
                  <a:pt x="4955" y="2412"/>
                  <a:pt x="5027" y="2290"/>
                  <a:pt x="5099" y="2169"/>
                </a:cubicBezTo>
                <a:cubicBezTo>
                  <a:pt x="5126" y="2123"/>
                  <a:pt x="5086" y="2082"/>
                  <a:pt x="5046" y="2082"/>
                </a:cubicBezTo>
                <a:cubicBezTo>
                  <a:pt x="5028" y="2082"/>
                  <a:pt x="5010" y="2090"/>
                  <a:pt x="4998" y="2109"/>
                </a:cubicBezTo>
                <a:cubicBezTo>
                  <a:pt x="4654" y="2658"/>
                  <a:pt x="4349" y="3228"/>
                  <a:pt x="4082" y="3814"/>
                </a:cubicBezTo>
                <a:cubicBezTo>
                  <a:pt x="4088" y="3774"/>
                  <a:pt x="4094" y="3735"/>
                  <a:pt x="4101" y="3696"/>
                </a:cubicBezTo>
                <a:cubicBezTo>
                  <a:pt x="4119" y="3567"/>
                  <a:pt x="4135" y="3438"/>
                  <a:pt x="4150" y="3309"/>
                </a:cubicBezTo>
                <a:cubicBezTo>
                  <a:pt x="4164" y="3182"/>
                  <a:pt x="4190" y="3058"/>
                  <a:pt x="4210" y="2932"/>
                </a:cubicBezTo>
                <a:cubicBezTo>
                  <a:pt x="4251" y="2682"/>
                  <a:pt x="4242" y="2424"/>
                  <a:pt x="4231" y="2172"/>
                </a:cubicBezTo>
                <a:cubicBezTo>
                  <a:pt x="4826" y="1894"/>
                  <a:pt x="4778" y="317"/>
                  <a:pt x="4218" y="48"/>
                </a:cubicBezTo>
                <a:cubicBezTo>
                  <a:pt x="4150" y="15"/>
                  <a:pt x="4080" y="1"/>
                  <a:pt x="4011" y="1"/>
                </a:cubicBezTo>
                <a:close/>
              </a:path>
            </a:pathLst>
          </a:custGeom>
          <a:solidFill>
            <a:srgbClr val="FFC8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7"/>
          <p:cNvSpPr/>
          <p:nvPr/>
        </p:nvSpPr>
        <p:spPr>
          <a:xfrm flipH="1">
            <a:off x="0" y="4571988"/>
            <a:ext cx="1712446" cy="626883"/>
          </a:xfrm>
          <a:custGeom>
            <a:avLst/>
            <a:gdLst/>
            <a:ahLst/>
            <a:cxnLst/>
            <a:rect l="l" t="t" r="r" b="b"/>
            <a:pathLst>
              <a:path w="35938" h="13156" fill="none" extrusionOk="0">
                <a:moveTo>
                  <a:pt x="35937" y="4597"/>
                </a:moveTo>
                <a:cubicBezTo>
                  <a:pt x="30113" y="476"/>
                  <a:pt x="20920" y="3061"/>
                  <a:pt x="21871" y="8108"/>
                </a:cubicBezTo>
                <a:cubicBezTo>
                  <a:pt x="22823" y="13156"/>
                  <a:pt x="29796" y="3487"/>
                  <a:pt x="22823" y="1744"/>
                </a:cubicBezTo>
                <a:cubicBezTo>
                  <a:pt x="15849" y="0"/>
                  <a:pt x="11094" y="11887"/>
                  <a:pt x="5547" y="7450"/>
                </a:cubicBezTo>
                <a:cubicBezTo>
                  <a:pt x="0" y="3012"/>
                  <a:pt x="6815" y="793"/>
                  <a:pt x="6815" y="793"/>
                </a:cubicBezTo>
              </a:path>
            </a:pathLst>
          </a:custGeom>
          <a:noFill/>
          <a:ln w="19050" cap="flat" cmpd="sng">
            <a:solidFill>
              <a:srgbClr val="007A8C"/>
            </a:solidFill>
            <a:prstDash val="dash"/>
            <a:miter lim="87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7"/>
          <p:cNvSpPr txBox="1">
            <a:spLocks noGrp="1"/>
          </p:cNvSpPr>
          <p:nvPr>
            <p:ph type="title"/>
          </p:nvPr>
        </p:nvSpPr>
        <p:spPr>
          <a:xfrm>
            <a:off x="4610275" y="1651643"/>
            <a:ext cx="3182100" cy="68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8" name="Google Shape;88;p7"/>
          <p:cNvSpPr txBox="1">
            <a:spLocks noGrp="1"/>
          </p:cNvSpPr>
          <p:nvPr>
            <p:ph type="subTitle" idx="1"/>
          </p:nvPr>
        </p:nvSpPr>
        <p:spPr>
          <a:xfrm>
            <a:off x="4601288" y="2333058"/>
            <a:ext cx="3182100" cy="133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9"/>
          <p:cNvSpPr/>
          <p:nvPr/>
        </p:nvSpPr>
        <p:spPr>
          <a:xfrm rot="5400000">
            <a:off x="-268671" y="-43485"/>
            <a:ext cx="1127468" cy="978912"/>
          </a:xfrm>
          <a:custGeom>
            <a:avLst/>
            <a:gdLst/>
            <a:ahLst/>
            <a:cxnLst/>
            <a:rect l="l" t="t" r="r" b="b"/>
            <a:pathLst>
              <a:path w="10724" h="9311" extrusionOk="0">
                <a:moveTo>
                  <a:pt x="0" y="7667"/>
                </a:moveTo>
                <a:cubicBezTo>
                  <a:pt x="1167" y="7289"/>
                  <a:pt x="1478" y="5922"/>
                  <a:pt x="1446" y="4594"/>
                </a:cubicBezTo>
                <a:cubicBezTo>
                  <a:pt x="1435" y="4132"/>
                  <a:pt x="1439" y="2945"/>
                  <a:pt x="2017" y="2955"/>
                </a:cubicBezTo>
                <a:cubicBezTo>
                  <a:pt x="2244" y="2960"/>
                  <a:pt x="2282" y="3528"/>
                  <a:pt x="2281" y="3679"/>
                </a:cubicBezTo>
                <a:cubicBezTo>
                  <a:pt x="2276" y="4325"/>
                  <a:pt x="2007" y="4812"/>
                  <a:pt x="1915" y="5418"/>
                </a:cubicBezTo>
                <a:cubicBezTo>
                  <a:pt x="1882" y="5638"/>
                  <a:pt x="1808" y="6048"/>
                  <a:pt x="2126" y="5948"/>
                </a:cubicBezTo>
                <a:cubicBezTo>
                  <a:pt x="2463" y="5843"/>
                  <a:pt x="2604" y="5386"/>
                  <a:pt x="2722" y="5042"/>
                </a:cubicBezTo>
                <a:cubicBezTo>
                  <a:pt x="3012" y="4194"/>
                  <a:pt x="2992" y="3246"/>
                  <a:pt x="3405" y="2460"/>
                </a:cubicBezTo>
                <a:cubicBezTo>
                  <a:pt x="3546" y="2193"/>
                  <a:pt x="3709" y="1888"/>
                  <a:pt x="3942" y="1723"/>
                </a:cubicBezTo>
                <a:cubicBezTo>
                  <a:pt x="3982" y="1696"/>
                  <a:pt x="4159" y="1576"/>
                  <a:pt x="4209" y="1633"/>
                </a:cubicBezTo>
                <a:cubicBezTo>
                  <a:pt x="4388" y="1831"/>
                  <a:pt x="4340" y="2271"/>
                  <a:pt x="4305" y="2493"/>
                </a:cubicBezTo>
                <a:cubicBezTo>
                  <a:pt x="4192" y="3204"/>
                  <a:pt x="3839" y="3806"/>
                  <a:pt x="3515" y="4385"/>
                </a:cubicBezTo>
                <a:cubicBezTo>
                  <a:pt x="3438" y="4525"/>
                  <a:pt x="2972" y="5129"/>
                  <a:pt x="3306" y="5170"/>
                </a:cubicBezTo>
                <a:cubicBezTo>
                  <a:pt x="3784" y="5229"/>
                  <a:pt x="4145" y="4779"/>
                  <a:pt x="4395" y="4383"/>
                </a:cubicBezTo>
                <a:cubicBezTo>
                  <a:pt x="4973" y="3469"/>
                  <a:pt x="5210" y="2252"/>
                  <a:pt x="5697" y="1255"/>
                </a:cubicBezTo>
                <a:cubicBezTo>
                  <a:pt x="5879" y="884"/>
                  <a:pt x="6056" y="461"/>
                  <a:pt x="6348" y="198"/>
                </a:cubicBezTo>
                <a:cubicBezTo>
                  <a:pt x="6412" y="140"/>
                  <a:pt x="6615" y="1"/>
                  <a:pt x="6708" y="74"/>
                </a:cubicBezTo>
                <a:cubicBezTo>
                  <a:pt x="6913" y="238"/>
                  <a:pt x="6798" y="732"/>
                  <a:pt x="6753" y="924"/>
                </a:cubicBezTo>
                <a:cubicBezTo>
                  <a:pt x="6570" y="1697"/>
                  <a:pt x="6074" y="2260"/>
                  <a:pt x="5753" y="2935"/>
                </a:cubicBezTo>
                <a:cubicBezTo>
                  <a:pt x="5668" y="3114"/>
                  <a:pt x="5291" y="3694"/>
                  <a:pt x="5593" y="3870"/>
                </a:cubicBezTo>
                <a:cubicBezTo>
                  <a:pt x="5991" y="4102"/>
                  <a:pt x="6472" y="3741"/>
                  <a:pt x="6770" y="3520"/>
                </a:cubicBezTo>
                <a:cubicBezTo>
                  <a:pt x="7593" y="2909"/>
                  <a:pt x="8323" y="2088"/>
                  <a:pt x="9096" y="1393"/>
                </a:cubicBezTo>
                <a:cubicBezTo>
                  <a:pt x="9409" y="1111"/>
                  <a:pt x="10102" y="541"/>
                  <a:pt x="10562" y="966"/>
                </a:cubicBezTo>
                <a:cubicBezTo>
                  <a:pt x="10724" y="1114"/>
                  <a:pt x="10637" y="1412"/>
                  <a:pt x="10568" y="1568"/>
                </a:cubicBezTo>
                <a:cubicBezTo>
                  <a:pt x="10382" y="1997"/>
                  <a:pt x="9968" y="2298"/>
                  <a:pt x="9645" y="2566"/>
                </a:cubicBezTo>
                <a:cubicBezTo>
                  <a:pt x="8617" y="3419"/>
                  <a:pt x="7481" y="3871"/>
                  <a:pt x="6253" y="4242"/>
                </a:cubicBezTo>
                <a:cubicBezTo>
                  <a:pt x="5843" y="4366"/>
                  <a:pt x="5437" y="4496"/>
                  <a:pt x="5051" y="4690"/>
                </a:cubicBezTo>
                <a:cubicBezTo>
                  <a:pt x="4970" y="4731"/>
                  <a:pt x="4712" y="4803"/>
                  <a:pt x="4659" y="4915"/>
                </a:cubicBezTo>
                <a:cubicBezTo>
                  <a:pt x="4648" y="4939"/>
                  <a:pt x="4789" y="5071"/>
                  <a:pt x="4798" y="5079"/>
                </a:cubicBezTo>
                <a:cubicBezTo>
                  <a:pt x="4984" y="5250"/>
                  <a:pt x="5214" y="5304"/>
                  <a:pt x="5432" y="5329"/>
                </a:cubicBezTo>
                <a:cubicBezTo>
                  <a:pt x="6092" y="5405"/>
                  <a:pt x="6730" y="5193"/>
                  <a:pt x="7390" y="5247"/>
                </a:cubicBezTo>
                <a:cubicBezTo>
                  <a:pt x="7609" y="5265"/>
                  <a:pt x="8005" y="5360"/>
                  <a:pt x="8014" y="5715"/>
                </a:cubicBezTo>
                <a:cubicBezTo>
                  <a:pt x="8027" y="6231"/>
                  <a:pt x="7478" y="6529"/>
                  <a:pt x="7134" y="6640"/>
                </a:cubicBezTo>
                <a:cubicBezTo>
                  <a:pt x="6150" y="6954"/>
                  <a:pt x="5197" y="6300"/>
                  <a:pt x="4210" y="6103"/>
                </a:cubicBezTo>
                <a:cubicBezTo>
                  <a:pt x="3867" y="6035"/>
                  <a:pt x="3517" y="6029"/>
                  <a:pt x="3186" y="6099"/>
                </a:cubicBezTo>
                <a:cubicBezTo>
                  <a:pt x="3158" y="6105"/>
                  <a:pt x="2874" y="6157"/>
                  <a:pt x="2878" y="6218"/>
                </a:cubicBezTo>
                <a:cubicBezTo>
                  <a:pt x="2898" y="6452"/>
                  <a:pt x="3237" y="6637"/>
                  <a:pt x="3386" y="6715"/>
                </a:cubicBezTo>
                <a:cubicBezTo>
                  <a:pt x="3941" y="7004"/>
                  <a:pt x="4565" y="7022"/>
                  <a:pt x="5138" y="7216"/>
                </a:cubicBezTo>
                <a:cubicBezTo>
                  <a:pt x="5256" y="7256"/>
                  <a:pt x="5749" y="7362"/>
                  <a:pt x="5792" y="7575"/>
                </a:cubicBezTo>
                <a:cubicBezTo>
                  <a:pt x="5903" y="8110"/>
                  <a:pt x="5200" y="8189"/>
                  <a:pt x="4905" y="8173"/>
                </a:cubicBezTo>
                <a:cubicBezTo>
                  <a:pt x="4138" y="8133"/>
                  <a:pt x="3576" y="7731"/>
                  <a:pt x="2924" y="7224"/>
                </a:cubicBezTo>
                <a:cubicBezTo>
                  <a:pt x="2701" y="7051"/>
                  <a:pt x="2227" y="6622"/>
                  <a:pt x="1960" y="6831"/>
                </a:cubicBezTo>
                <a:cubicBezTo>
                  <a:pt x="1853" y="6916"/>
                  <a:pt x="2281" y="7361"/>
                  <a:pt x="2308" y="7388"/>
                </a:cubicBezTo>
                <a:cubicBezTo>
                  <a:pt x="2722" y="7786"/>
                  <a:pt x="3204" y="8063"/>
                  <a:pt x="3610" y="8476"/>
                </a:cubicBezTo>
                <a:cubicBezTo>
                  <a:pt x="3700" y="8568"/>
                  <a:pt x="3986" y="8820"/>
                  <a:pt x="3886" y="8991"/>
                </a:cubicBezTo>
                <a:cubicBezTo>
                  <a:pt x="3697" y="9310"/>
                  <a:pt x="3171" y="9002"/>
                  <a:pt x="2950" y="8841"/>
                </a:cubicBezTo>
                <a:cubicBezTo>
                  <a:pt x="2255" y="8334"/>
                  <a:pt x="1718" y="7441"/>
                  <a:pt x="865" y="7563"/>
                </a:cubicBezTo>
                <a:close/>
              </a:path>
            </a:pathLst>
          </a:custGeom>
          <a:solidFill>
            <a:srgbClr val="529B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2" name="Google Shape;112;p9"/>
          <p:cNvGrpSpPr/>
          <p:nvPr/>
        </p:nvGrpSpPr>
        <p:grpSpPr>
          <a:xfrm>
            <a:off x="8476505" y="4352104"/>
            <a:ext cx="842552" cy="912046"/>
            <a:chOff x="1964825" y="1974925"/>
            <a:chExt cx="200350" cy="216875"/>
          </a:xfrm>
        </p:grpSpPr>
        <p:sp>
          <p:nvSpPr>
            <p:cNvPr id="113" name="Google Shape;113;p9"/>
            <p:cNvSpPr/>
            <p:nvPr/>
          </p:nvSpPr>
          <p:spPr>
            <a:xfrm>
              <a:off x="1964825" y="1974925"/>
              <a:ext cx="200350" cy="216875"/>
            </a:xfrm>
            <a:custGeom>
              <a:avLst/>
              <a:gdLst/>
              <a:ahLst/>
              <a:cxnLst/>
              <a:rect l="l" t="t" r="r" b="b"/>
              <a:pathLst>
                <a:path w="8014" h="8675" extrusionOk="0">
                  <a:moveTo>
                    <a:pt x="871" y="0"/>
                  </a:moveTo>
                  <a:cubicBezTo>
                    <a:pt x="765" y="0"/>
                    <a:pt x="679" y="16"/>
                    <a:pt x="614" y="45"/>
                  </a:cubicBezTo>
                  <a:cubicBezTo>
                    <a:pt x="0" y="326"/>
                    <a:pt x="1123" y="3747"/>
                    <a:pt x="2282" y="5234"/>
                  </a:cubicBezTo>
                  <a:cubicBezTo>
                    <a:pt x="4207" y="7704"/>
                    <a:pt x="6068" y="8675"/>
                    <a:pt x="6897" y="8675"/>
                  </a:cubicBezTo>
                  <a:cubicBezTo>
                    <a:pt x="7020" y="8675"/>
                    <a:pt x="7120" y="8653"/>
                    <a:pt x="7194" y="8613"/>
                  </a:cubicBezTo>
                  <a:cubicBezTo>
                    <a:pt x="8014" y="8161"/>
                    <a:pt x="7175" y="5048"/>
                    <a:pt x="5966" y="3546"/>
                  </a:cubicBezTo>
                  <a:cubicBezTo>
                    <a:pt x="3983" y="1080"/>
                    <a:pt x="1758" y="0"/>
                    <a:pt x="871" y="0"/>
                  </a:cubicBezTo>
                  <a:close/>
                </a:path>
              </a:pathLst>
            </a:custGeom>
            <a:solidFill>
              <a:srgbClr val="FFC8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9"/>
            <p:cNvSpPr/>
            <p:nvPr/>
          </p:nvSpPr>
          <p:spPr>
            <a:xfrm>
              <a:off x="1977750" y="1975900"/>
              <a:ext cx="173500" cy="215200"/>
            </a:xfrm>
            <a:custGeom>
              <a:avLst/>
              <a:gdLst/>
              <a:ahLst/>
              <a:cxnLst/>
              <a:rect l="l" t="t" r="r" b="b"/>
              <a:pathLst>
                <a:path w="6940" h="8608" extrusionOk="0">
                  <a:moveTo>
                    <a:pt x="4440" y="6115"/>
                  </a:moveTo>
                  <a:cubicBezTo>
                    <a:pt x="4442" y="6115"/>
                    <a:pt x="4457" y="6125"/>
                    <a:pt x="4505" y="6158"/>
                  </a:cubicBezTo>
                  <a:lnTo>
                    <a:pt x="4459" y="6144"/>
                  </a:lnTo>
                  <a:cubicBezTo>
                    <a:pt x="4458" y="6145"/>
                    <a:pt x="4457" y="6145"/>
                    <a:pt x="4456" y="6145"/>
                  </a:cubicBezTo>
                  <a:cubicBezTo>
                    <a:pt x="4449" y="6145"/>
                    <a:pt x="4437" y="6142"/>
                    <a:pt x="4415" y="6132"/>
                  </a:cubicBezTo>
                  <a:lnTo>
                    <a:pt x="4415" y="6132"/>
                  </a:lnTo>
                  <a:lnTo>
                    <a:pt x="4459" y="6144"/>
                  </a:lnTo>
                  <a:cubicBezTo>
                    <a:pt x="4470" y="6141"/>
                    <a:pt x="4438" y="6115"/>
                    <a:pt x="4440" y="6115"/>
                  </a:cubicBezTo>
                  <a:close/>
                  <a:moveTo>
                    <a:pt x="112" y="0"/>
                  </a:moveTo>
                  <a:cubicBezTo>
                    <a:pt x="108" y="2"/>
                    <a:pt x="102" y="4"/>
                    <a:pt x="97" y="6"/>
                  </a:cubicBezTo>
                  <a:cubicBezTo>
                    <a:pt x="85" y="12"/>
                    <a:pt x="74" y="19"/>
                    <a:pt x="63" y="27"/>
                  </a:cubicBezTo>
                  <a:cubicBezTo>
                    <a:pt x="345" y="408"/>
                    <a:pt x="708" y="907"/>
                    <a:pt x="1027" y="1320"/>
                  </a:cubicBezTo>
                  <a:cubicBezTo>
                    <a:pt x="1129" y="1453"/>
                    <a:pt x="1231" y="1587"/>
                    <a:pt x="1332" y="1720"/>
                  </a:cubicBezTo>
                  <a:cubicBezTo>
                    <a:pt x="863" y="1405"/>
                    <a:pt x="440" y="1299"/>
                    <a:pt x="0" y="1150"/>
                  </a:cubicBezTo>
                  <a:lnTo>
                    <a:pt x="0" y="1150"/>
                  </a:lnTo>
                  <a:cubicBezTo>
                    <a:pt x="12" y="1209"/>
                    <a:pt x="25" y="1269"/>
                    <a:pt x="38" y="1330"/>
                  </a:cubicBezTo>
                  <a:cubicBezTo>
                    <a:pt x="173" y="1386"/>
                    <a:pt x="309" y="1442"/>
                    <a:pt x="445" y="1499"/>
                  </a:cubicBezTo>
                  <a:cubicBezTo>
                    <a:pt x="770" y="1635"/>
                    <a:pt x="1132" y="1741"/>
                    <a:pt x="1406" y="1908"/>
                  </a:cubicBezTo>
                  <a:cubicBezTo>
                    <a:pt x="1426" y="1917"/>
                    <a:pt x="1430" y="1919"/>
                    <a:pt x="1429" y="1919"/>
                  </a:cubicBezTo>
                  <a:cubicBezTo>
                    <a:pt x="1428" y="1919"/>
                    <a:pt x="1422" y="1917"/>
                    <a:pt x="1421" y="1917"/>
                  </a:cubicBezTo>
                  <a:lnTo>
                    <a:pt x="1421" y="1917"/>
                  </a:lnTo>
                  <a:cubicBezTo>
                    <a:pt x="1420" y="1917"/>
                    <a:pt x="1424" y="1919"/>
                    <a:pt x="1446" y="1928"/>
                  </a:cubicBezTo>
                  <a:cubicBezTo>
                    <a:pt x="1454" y="1932"/>
                    <a:pt x="1464" y="1933"/>
                    <a:pt x="1475" y="1933"/>
                  </a:cubicBezTo>
                  <a:cubicBezTo>
                    <a:pt x="1481" y="1933"/>
                    <a:pt x="1487" y="1933"/>
                    <a:pt x="1492" y="1932"/>
                  </a:cubicBezTo>
                  <a:cubicBezTo>
                    <a:pt x="1847" y="2403"/>
                    <a:pt x="2194" y="2877"/>
                    <a:pt x="2534" y="3355"/>
                  </a:cubicBezTo>
                  <a:cubicBezTo>
                    <a:pt x="2086" y="3076"/>
                    <a:pt x="1184" y="2711"/>
                    <a:pt x="351" y="2401"/>
                  </a:cubicBezTo>
                  <a:lnTo>
                    <a:pt x="351" y="2401"/>
                  </a:lnTo>
                  <a:cubicBezTo>
                    <a:pt x="371" y="2459"/>
                    <a:pt x="392" y="2517"/>
                    <a:pt x="413" y="2574"/>
                  </a:cubicBezTo>
                  <a:cubicBezTo>
                    <a:pt x="1008" y="2823"/>
                    <a:pt x="1595" y="3082"/>
                    <a:pt x="2241" y="3316"/>
                  </a:cubicBezTo>
                  <a:cubicBezTo>
                    <a:pt x="2323" y="3347"/>
                    <a:pt x="2317" y="3357"/>
                    <a:pt x="2493" y="3421"/>
                  </a:cubicBezTo>
                  <a:cubicBezTo>
                    <a:pt x="2497" y="3423"/>
                    <a:pt x="2555" y="3440"/>
                    <a:pt x="2602" y="3449"/>
                  </a:cubicBezTo>
                  <a:cubicBezTo>
                    <a:pt x="2682" y="3562"/>
                    <a:pt x="2761" y="3674"/>
                    <a:pt x="2841" y="3787"/>
                  </a:cubicBezTo>
                  <a:cubicBezTo>
                    <a:pt x="2476" y="3612"/>
                    <a:pt x="2032" y="3456"/>
                    <a:pt x="1712" y="3318"/>
                  </a:cubicBezTo>
                  <a:cubicBezTo>
                    <a:pt x="1314" y="3149"/>
                    <a:pt x="919" y="2978"/>
                    <a:pt x="508" y="2827"/>
                  </a:cubicBezTo>
                  <a:lnTo>
                    <a:pt x="508" y="2827"/>
                  </a:lnTo>
                  <a:cubicBezTo>
                    <a:pt x="524" y="2868"/>
                    <a:pt x="540" y="2909"/>
                    <a:pt x="556" y="2949"/>
                  </a:cubicBezTo>
                  <a:cubicBezTo>
                    <a:pt x="1103" y="3155"/>
                    <a:pt x="1516" y="3330"/>
                    <a:pt x="2001" y="3535"/>
                  </a:cubicBezTo>
                  <a:cubicBezTo>
                    <a:pt x="2036" y="3550"/>
                    <a:pt x="2070" y="3564"/>
                    <a:pt x="2104" y="3577"/>
                  </a:cubicBezTo>
                  <a:cubicBezTo>
                    <a:pt x="2207" y="3618"/>
                    <a:pt x="2309" y="3657"/>
                    <a:pt x="2411" y="3698"/>
                  </a:cubicBezTo>
                  <a:cubicBezTo>
                    <a:pt x="2444" y="3711"/>
                    <a:pt x="2477" y="3725"/>
                    <a:pt x="2510" y="3739"/>
                  </a:cubicBezTo>
                  <a:cubicBezTo>
                    <a:pt x="2660" y="3804"/>
                    <a:pt x="2837" y="3886"/>
                    <a:pt x="2944" y="3936"/>
                  </a:cubicBezTo>
                  <a:cubicBezTo>
                    <a:pt x="3243" y="4364"/>
                    <a:pt x="3536" y="4794"/>
                    <a:pt x="3823" y="5226"/>
                  </a:cubicBezTo>
                  <a:cubicBezTo>
                    <a:pt x="2903" y="4745"/>
                    <a:pt x="1923" y="4340"/>
                    <a:pt x="1014" y="3967"/>
                  </a:cubicBezTo>
                  <a:lnTo>
                    <a:pt x="1014" y="3967"/>
                  </a:lnTo>
                  <a:cubicBezTo>
                    <a:pt x="1043" y="4025"/>
                    <a:pt x="1072" y="4081"/>
                    <a:pt x="1101" y="4137"/>
                  </a:cubicBezTo>
                  <a:cubicBezTo>
                    <a:pt x="1171" y="4165"/>
                    <a:pt x="1240" y="4194"/>
                    <a:pt x="1308" y="4224"/>
                  </a:cubicBezTo>
                  <a:cubicBezTo>
                    <a:pt x="2130" y="4589"/>
                    <a:pt x="2874" y="4954"/>
                    <a:pt x="3771" y="5346"/>
                  </a:cubicBezTo>
                  <a:cubicBezTo>
                    <a:pt x="3846" y="5379"/>
                    <a:pt x="3906" y="5404"/>
                    <a:pt x="3954" y="5423"/>
                  </a:cubicBezTo>
                  <a:cubicBezTo>
                    <a:pt x="4061" y="5587"/>
                    <a:pt x="4169" y="5752"/>
                    <a:pt x="4275" y="5917"/>
                  </a:cubicBezTo>
                  <a:cubicBezTo>
                    <a:pt x="3288" y="5430"/>
                    <a:pt x="2247" y="4898"/>
                    <a:pt x="1285" y="4472"/>
                  </a:cubicBezTo>
                  <a:lnTo>
                    <a:pt x="1285" y="4472"/>
                  </a:lnTo>
                  <a:cubicBezTo>
                    <a:pt x="1325" y="4539"/>
                    <a:pt x="1364" y="4605"/>
                    <a:pt x="1404" y="4670"/>
                  </a:cubicBezTo>
                  <a:cubicBezTo>
                    <a:pt x="1651" y="4804"/>
                    <a:pt x="1900" y="4942"/>
                    <a:pt x="2164" y="5076"/>
                  </a:cubicBezTo>
                  <a:cubicBezTo>
                    <a:pt x="2164" y="5076"/>
                    <a:pt x="2711" y="5346"/>
                    <a:pt x="3037" y="5504"/>
                  </a:cubicBezTo>
                  <a:cubicBezTo>
                    <a:pt x="3478" y="5712"/>
                    <a:pt x="3926" y="5910"/>
                    <a:pt x="4373" y="6113"/>
                  </a:cubicBezTo>
                  <a:cubicBezTo>
                    <a:pt x="4389" y="6121"/>
                    <a:pt x="4403" y="6127"/>
                    <a:pt x="4415" y="6132"/>
                  </a:cubicBezTo>
                  <a:lnTo>
                    <a:pt x="4414" y="6132"/>
                  </a:lnTo>
                  <a:cubicBezTo>
                    <a:pt x="4548" y="6341"/>
                    <a:pt x="4682" y="6551"/>
                    <a:pt x="4813" y="6761"/>
                  </a:cubicBezTo>
                  <a:cubicBezTo>
                    <a:pt x="4789" y="6765"/>
                    <a:pt x="4775" y="6771"/>
                    <a:pt x="4778" y="6771"/>
                  </a:cubicBezTo>
                  <a:cubicBezTo>
                    <a:pt x="4680" y="6757"/>
                    <a:pt x="4671" y="6746"/>
                    <a:pt x="4607" y="6739"/>
                  </a:cubicBezTo>
                  <a:cubicBezTo>
                    <a:pt x="4015" y="6682"/>
                    <a:pt x="3438" y="6502"/>
                    <a:pt x="2677" y="6264"/>
                  </a:cubicBezTo>
                  <a:lnTo>
                    <a:pt x="2677" y="6264"/>
                  </a:lnTo>
                  <a:cubicBezTo>
                    <a:pt x="2760" y="6353"/>
                    <a:pt x="2843" y="6439"/>
                    <a:pt x="2925" y="6522"/>
                  </a:cubicBezTo>
                  <a:cubicBezTo>
                    <a:pt x="3184" y="6604"/>
                    <a:pt x="3444" y="6681"/>
                    <a:pt x="3711" y="6762"/>
                  </a:cubicBezTo>
                  <a:cubicBezTo>
                    <a:pt x="3983" y="6842"/>
                    <a:pt x="4286" y="6897"/>
                    <a:pt x="4561" y="6897"/>
                  </a:cubicBezTo>
                  <a:cubicBezTo>
                    <a:pt x="4671" y="6897"/>
                    <a:pt x="4777" y="6888"/>
                    <a:pt x="4875" y="6868"/>
                  </a:cubicBezTo>
                  <a:cubicBezTo>
                    <a:pt x="4877" y="6868"/>
                    <a:pt x="4878" y="6867"/>
                    <a:pt x="4880" y="6867"/>
                  </a:cubicBezTo>
                  <a:cubicBezTo>
                    <a:pt x="5061" y="7156"/>
                    <a:pt x="5239" y="7447"/>
                    <a:pt x="5415" y="7738"/>
                  </a:cubicBezTo>
                  <a:cubicBezTo>
                    <a:pt x="5393" y="7737"/>
                    <a:pt x="5369" y="7737"/>
                    <a:pt x="5341" y="7737"/>
                  </a:cubicBezTo>
                  <a:cubicBezTo>
                    <a:pt x="5341" y="7737"/>
                    <a:pt x="4872" y="7690"/>
                    <a:pt x="4611" y="7650"/>
                  </a:cubicBezTo>
                  <a:cubicBezTo>
                    <a:pt x="4437" y="7624"/>
                    <a:pt x="4267" y="7597"/>
                    <a:pt x="4099" y="7563"/>
                  </a:cubicBezTo>
                  <a:lnTo>
                    <a:pt x="4099" y="7563"/>
                  </a:lnTo>
                  <a:cubicBezTo>
                    <a:pt x="4170" y="7618"/>
                    <a:pt x="4242" y="7671"/>
                    <a:pt x="4312" y="7721"/>
                  </a:cubicBezTo>
                  <a:cubicBezTo>
                    <a:pt x="4469" y="7750"/>
                    <a:pt x="4633" y="7776"/>
                    <a:pt x="4807" y="7800"/>
                  </a:cubicBezTo>
                  <a:cubicBezTo>
                    <a:pt x="4935" y="7816"/>
                    <a:pt x="5062" y="7823"/>
                    <a:pt x="5189" y="7823"/>
                  </a:cubicBezTo>
                  <a:cubicBezTo>
                    <a:pt x="5205" y="7823"/>
                    <a:pt x="5220" y="7823"/>
                    <a:pt x="5236" y="7823"/>
                  </a:cubicBezTo>
                  <a:cubicBezTo>
                    <a:pt x="5355" y="7821"/>
                    <a:pt x="5425" y="7820"/>
                    <a:pt x="5463" y="7819"/>
                  </a:cubicBezTo>
                  <a:cubicBezTo>
                    <a:pt x="5588" y="8027"/>
                    <a:pt x="5712" y="8235"/>
                    <a:pt x="5835" y="8443"/>
                  </a:cubicBezTo>
                  <a:cubicBezTo>
                    <a:pt x="5857" y="8481"/>
                    <a:pt x="5881" y="8519"/>
                    <a:pt x="5903" y="8558"/>
                  </a:cubicBezTo>
                  <a:cubicBezTo>
                    <a:pt x="5978" y="8579"/>
                    <a:pt x="6047" y="8595"/>
                    <a:pt x="6113" y="8608"/>
                  </a:cubicBezTo>
                  <a:cubicBezTo>
                    <a:pt x="6021" y="8457"/>
                    <a:pt x="5929" y="8307"/>
                    <a:pt x="5835" y="8157"/>
                  </a:cubicBezTo>
                  <a:lnTo>
                    <a:pt x="5829" y="8147"/>
                  </a:lnTo>
                  <a:lnTo>
                    <a:pt x="5809" y="8114"/>
                  </a:lnTo>
                  <a:cubicBezTo>
                    <a:pt x="5945" y="8037"/>
                    <a:pt x="6375" y="7715"/>
                    <a:pt x="6605" y="7419"/>
                  </a:cubicBezTo>
                  <a:cubicBezTo>
                    <a:pt x="6717" y="7273"/>
                    <a:pt x="6829" y="7125"/>
                    <a:pt x="6939" y="6977"/>
                  </a:cubicBezTo>
                  <a:cubicBezTo>
                    <a:pt x="6927" y="6907"/>
                    <a:pt x="6914" y="6836"/>
                    <a:pt x="6899" y="6764"/>
                  </a:cubicBezTo>
                  <a:cubicBezTo>
                    <a:pt x="6622" y="7129"/>
                    <a:pt x="6338" y="7492"/>
                    <a:pt x="6034" y="7855"/>
                  </a:cubicBezTo>
                  <a:cubicBezTo>
                    <a:pt x="5988" y="7910"/>
                    <a:pt x="5938" y="7962"/>
                    <a:pt x="5888" y="8014"/>
                  </a:cubicBezTo>
                  <a:cubicBezTo>
                    <a:pt x="5855" y="8048"/>
                    <a:pt x="5846" y="8058"/>
                    <a:pt x="5845" y="8059"/>
                  </a:cubicBezTo>
                  <a:cubicBezTo>
                    <a:pt x="5846" y="8058"/>
                    <a:pt x="5854" y="8049"/>
                    <a:pt x="5852" y="8049"/>
                  </a:cubicBezTo>
                  <a:cubicBezTo>
                    <a:pt x="5850" y="8049"/>
                    <a:pt x="5837" y="8058"/>
                    <a:pt x="5797" y="8094"/>
                  </a:cubicBezTo>
                  <a:lnTo>
                    <a:pt x="5797" y="8094"/>
                  </a:lnTo>
                  <a:cubicBezTo>
                    <a:pt x="5637" y="7835"/>
                    <a:pt x="5476" y="7576"/>
                    <a:pt x="5312" y="7316"/>
                  </a:cubicBezTo>
                  <a:cubicBezTo>
                    <a:pt x="5416" y="7226"/>
                    <a:pt x="5652" y="7016"/>
                    <a:pt x="5802" y="6833"/>
                  </a:cubicBezTo>
                  <a:cubicBezTo>
                    <a:pt x="6001" y="6588"/>
                    <a:pt x="6188" y="6337"/>
                    <a:pt x="6363" y="6082"/>
                  </a:cubicBezTo>
                  <a:cubicBezTo>
                    <a:pt x="6443" y="5963"/>
                    <a:pt x="6528" y="5844"/>
                    <a:pt x="6611" y="5725"/>
                  </a:cubicBezTo>
                  <a:cubicBezTo>
                    <a:pt x="6600" y="5694"/>
                    <a:pt x="6589" y="5663"/>
                    <a:pt x="6578" y="5631"/>
                  </a:cubicBezTo>
                  <a:cubicBezTo>
                    <a:pt x="6295" y="6062"/>
                    <a:pt x="5946" y="6475"/>
                    <a:pt x="5614" y="6883"/>
                  </a:cubicBezTo>
                  <a:cubicBezTo>
                    <a:pt x="5510" y="7010"/>
                    <a:pt x="5339" y="7108"/>
                    <a:pt x="5256" y="7226"/>
                  </a:cubicBezTo>
                  <a:cubicBezTo>
                    <a:pt x="5176" y="7100"/>
                    <a:pt x="5096" y="6972"/>
                    <a:pt x="5015" y="6846"/>
                  </a:cubicBezTo>
                  <a:cubicBezTo>
                    <a:pt x="5061" y="6778"/>
                    <a:pt x="5016" y="6755"/>
                    <a:pt x="4954" y="6750"/>
                  </a:cubicBezTo>
                  <a:cubicBezTo>
                    <a:pt x="4852" y="6590"/>
                    <a:pt x="4749" y="6428"/>
                    <a:pt x="4646" y="6268"/>
                  </a:cubicBezTo>
                  <a:cubicBezTo>
                    <a:pt x="4658" y="6263"/>
                    <a:pt x="4666" y="6260"/>
                    <a:pt x="4666" y="6260"/>
                  </a:cubicBezTo>
                  <a:cubicBezTo>
                    <a:pt x="5162" y="5718"/>
                    <a:pt x="5693" y="5141"/>
                    <a:pt x="6087" y="4504"/>
                  </a:cubicBezTo>
                  <a:cubicBezTo>
                    <a:pt x="6062" y="4455"/>
                    <a:pt x="6035" y="4407"/>
                    <a:pt x="6010" y="4360"/>
                  </a:cubicBezTo>
                  <a:cubicBezTo>
                    <a:pt x="5630" y="5022"/>
                    <a:pt x="5083" y="5614"/>
                    <a:pt x="4605" y="6204"/>
                  </a:cubicBezTo>
                  <a:cubicBezTo>
                    <a:pt x="4589" y="6179"/>
                    <a:pt x="4572" y="6152"/>
                    <a:pt x="4555" y="6127"/>
                  </a:cubicBezTo>
                  <a:cubicBezTo>
                    <a:pt x="4605" y="6034"/>
                    <a:pt x="4671" y="5861"/>
                    <a:pt x="4742" y="5711"/>
                  </a:cubicBezTo>
                  <a:cubicBezTo>
                    <a:pt x="4901" y="5379"/>
                    <a:pt x="5089" y="5057"/>
                    <a:pt x="5251" y="4727"/>
                  </a:cubicBezTo>
                  <a:lnTo>
                    <a:pt x="5356" y="4516"/>
                  </a:lnTo>
                  <a:cubicBezTo>
                    <a:pt x="5467" y="4283"/>
                    <a:pt x="5576" y="4050"/>
                    <a:pt x="5676" y="3815"/>
                  </a:cubicBezTo>
                  <a:cubicBezTo>
                    <a:pt x="5644" y="3767"/>
                    <a:pt x="5611" y="3720"/>
                    <a:pt x="5577" y="3674"/>
                  </a:cubicBezTo>
                  <a:cubicBezTo>
                    <a:pt x="5469" y="3917"/>
                    <a:pt x="5354" y="4159"/>
                    <a:pt x="5240" y="4399"/>
                  </a:cubicBezTo>
                  <a:cubicBezTo>
                    <a:pt x="5240" y="4399"/>
                    <a:pt x="5067" y="4774"/>
                    <a:pt x="4960" y="5013"/>
                  </a:cubicBezTo>
                  <a:cubicBezTo>
                    <a:pt x="4879" y="5187"/>
                    <a:pt x="4789" y="5357"/>
                    <a:pt x="4707" y="5530"/>
                  </a:cubicBezTo>
                  <a:cubicBezTo>
                    <a:pt x="4633" y="5690"/>
                    <a:pt x="4518" y="5860"/>
                    <a:pt x="4482" y="6014"/>
                  </a:cubicBezTo>
                  <a:cubicBezTo>
                    <a:pt x="4369" y="5840"/>
                    <a:pt x="4254" y="5664"/>
                    <a:pt x="4139" y="5489"/>
                  </a:cubicBezTo>
                  <a:lnTo>
                    <a:pt x="4139" y="5489"/>
                  </a:lnTo>
                  <a:cubicBezTo>
                    <a:pt x="4147" y="5491"/>
                    <a:pt x="4148" y="5491"/>
                    <a:pt x="4148" y="5491"/>
                  </a:cubicBezTo>
                  <a:lnTo>
                    <a:pt x="4109" y="5444"/>
                  </a:lnTo>
                  <a:cubicBezTo>
                    <a:pt x="3983" y="5254"/>
                    <a:pt x="3856" y="5064"/>
                    <a:pt x="3729" y="4873"/>
                  </a:cubicBezTo>
                  <a:cubicBezTo>
                    <a:pt x="3762" y="4773"/>
                    <a:pt x="3891" y="4385"/>
                    <a:pt x="4020" y="4109"/>
                  </a:cubicBezTo>
                  <a:cubicBezTo>
                    <a:pt x="4251" y="3611"/>
                    <a:pt x="4437" y="3099"/>
                    <a:pt x="4641" y="2587"/>
                  </a:cubicBezTo>
                  <a:cubicBezTo>
                    <a:pt x="4603" y="2548"/>
                    <a:pt x="4564" y="2509"/>
                    <a:pt x="4526" y="2469"/>
                  </a:cubicBezTo>
                  <a:cubicBezTo>
                    <a:pt x="4164" y="3185"/>
                    <a:pt x="3842" y="3922"/>
                    <a:pt x="3661" y="4687"/>
                  </a:cubicBezTo>
                  <a:cubicBezTo>
                    <a:pt x="3656" y="4711"/>
                    <a:pt x="3653" y="4736"/>
                    <a:pt x="3653" y="4761"/>
                  </a:cubicBezTo>
                  <a:cubicBezTo>
                    <a:pt x="3543" y="4597"/>
                    <a:pt x="3432" y="4435"/>
                    <a:pt x="3320" y="4272"/>
                  </a:cubicBezTo>
                  <a:cubicBezTo>
                    <a:pt x="3363" y="4163"/>
                    <a:pt x="3451" y="3931"/>
                    <a:pt x="3492" y="3751"/>
                  </a:cubicBezTo>
                  <a:cubicBezTo>
                    <a:pt x="3632" y="3135"/>
                    <a:pt x="3825" y="2522"/>
                    <a:pt x="3928" y="1901"/>
                  </a:cubicBezTo>
                  <a:cubicBezTo>
                    <a:pt x="3894" y="1870"/>
                    <a:pt x="3860" y="1841"/>
                    <a:pt x="3827" y="1812"/>
                  </a:cubicBezTo>
                  <a:cubicBezTo>
                    <a:pt x="3692" y="2625"/>
                    <a:pt x="3444" y="3427"/>
                    <a:pt x="3289" y="4225"/>
                  </a:cubicBezTo>
                  <a:lnTo>
                    <a:pt x="3289" y="4228"/>
                  </a:lnTo>
                  <a:cubicBezTo>
                    <a:pt x="3229" y="4141"/>
                    <a:pt x="3169" y="4053"/>
                    <a:pt x="3108" y="3966"/>
                  </a:cubicBezTo>
                  <a:cubicBezTo>
                    <a:pt x="3107" y="3950"/>
                    <a:pt x="3100" y="3925"/>
                    <a:pt x="3068" y="3907"/>
                  </a:cubicBezTo>
                  <a:lnTo>
                    <a:pt x="3066" y="3906"/>
                  </a:lnTo>
                  <a:cubicBezTo>
                    <a:pt x="2779" y="3495"/>
                    <a:pt x="2486" y="3084"/>
                    <a:pt x="2187" y="2676"/>
                  </a:cubicBezTo>
                  <a:cubicBezTo>
                    <a:pt x="2194" y="2616"/>
                    <a:pt x="2203" y="2527"/>
                    <a:pt x="2209" y="2398"/>
                  </a:cubicBezTo>
                  <a:cubicBezTo>
                    <a:pt x="2235" y="1853"/>
                    <a:pt x="2373" y="1310"/>
                    <a:pt x="2433" y="773"/>
                  </a:cubicBezTo>
                  <a:cubicBezTo>
                    <a:pt x="2389" y="746"/>
                    <a:pt x="2346" y="720"/>
                    <a:pt x="2304" y="694"/>
                  </a:cubicBezTo>
                  <a:cubicBezTo>
                    <a:pt x="2301" y="720"/>
                    <a:pt x="2299" y="744"/>
                    <a:pt x="2297" y="767"/>
                  </a:cubicBezTo>
                  <a:cubicBezTo>
                    <a:pt x="2233" y="1371"/>
                    <a:pt x="2058" y="1978"/>
                    <a:pt x="2118" y="2584"/>
                  </a:cubicBezTo>
                  <a:cubicBezTo>
                    <a:pt x="1891" y="2277"/>
                    <a:pt x="1659" y="1970"/>
                    <a:pt x="1424" y="1665"/>
                  </a:cubicBezTo>
                  <a:cubicBezTo>
                    <a:pt x="1417" y="1617"/>
                    <a:pt x="1405" y="1547"/>
                    <a:pt x="1384" y="1448"/>
                  </a:cubicBezTo>
                  <a:cubicBezTo>
                    <a:pt x="1308" y="1055"/>
                    <a:pt x="1368" y="652"/>
                    <a:pt x="1440" y="248"/>
                  </a:cubicBezTo>
                  <a:cubicBezTo>
                    <a:pt x="1407" y="234"/>
                    <a:pt x="1375" y="220"/>
                    <a:pt x="1342" y="207"/>
                  </a:cubicBezTo>
                  <a:cubicBezTo>
                    <a:pt x="1265" y="711"/>
                    <a:pt x="1220" y="1098"/>
                    <a:pt x="1306" y="1514"/>
                  </a:cubicBezTo>
                  <a:cubicBezTo>
                    <a:pt x="996" y="1116"/>
                    <a:pt x="680" y="721"/>
                    <a:pt x="355" y="331"/>
                  </a:cubicBezTo>
                  <a:cubicBezTo>
                    <a:pt x="266" y="224"/>
                    <a:pt x="188" y="113"/>
                    <a:pt x="112" y="0"/>
                  </a:cubicBezTo>
                  <a:close/>
                </a:path>
              </a:pathLst>
            </a:custGeom>
            <a:solidFill>
              <a:srgbClr val="DB8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" name="Google Shape;115;p9"/>
          <p:cNvGrpSpPr/>
          <p:nvPr/>
        </p:nvGrpSpPr>
        <p:grpSpPr>
          <a:xfrm>
            <a:off x="891300" y="1095775"/>
            <a:ext cx="542775" cy="606000"/>
            <a:chOff x="2437000" y="628925"/>
            <a:chExt cx="542775" cy="606000"/>
          </a:xfrm>
        </p:grpSpPr>
        <p:sp>
          <p:nvSpPr>
            <p:cNvPr id="116" name="Google Shape;116;p9"/>
            <p:cNvSpPr/>
            <p:nvPr/>
          </p:nvSpPr>
          <p:spPr>
            <a:xfrm>
              <a:off x="2437000" y="802025"/>
              <a:ext cx="259800" cy="259800"/>
            </a:xfrm>
            <a:prstGeom prst="ellipse">
              <a:avLst/>
            </a:prstGeom>
            <a:solidFill>
              <a:srgbClr val="007A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9"/>
            <p:cNvSpPr/>
            <p:nvPr/>
          </p:nvSpPr>
          <p:spPr>
            <a:xfrm>
              <a:off x="2806675" y="1061825"/>
              <a:ext cx="173100" cy="173100"/>
            </a:xfrm>
            <a:prstGeom prst="ellipse">
              <a:avLst/>
            </a:prstGeom>
            <a:solidFill>
              <a:srgbClr val="FFC8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9"/>
            <p:cNvSpPr/>
            <p:nvPr/>
          </p:nvSpPr>
          <p:spPr>
            <a:xfrm>
              <a:off x="2806675" y="628925"/>
              <a:ext cx="173100" cy="173100"/>
            </a:xfrm>
            <a:prstGeom prst="ellipse">
              <a:avLst/>
            </a:prstGeom>
            <a:solidFill>
              <a:srgbClr val="529B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" name="Google Shape;119;p9"/>
          <p:cNvSpPr/>
          <p:nvPr/>
        </p:nvSpPr>
        <p:spPr>
          <a:xfrm>
            <a:off x="-1" y="3856672"/>
            <a:ext cx="1191979" cy="882724"/>
          </a:xfrm>
          <a:custGeom>
            <a:avLst/>
            <a:gdLst/>
            <a:ahLst/>
            <a:cxnLst/>
            <a:rect l="l" t="t" r="r" b="b"/>
            <a:pathLst>
              <a:path w="16011" h="11857" fill="none" extrusionOk="0">
                <a:moveTo>
                  <a:pt x="0" y="11857"/>
                </a:moveTo>
                <a:cubicBezTo>
                  <a:pt x="16011" y="11371"/>
                  <a:pt x="12827" y="0"/>
                  <a:pt x="7709" y="699"/>
                </a:cubicBezTo>
                <a:cubicBezTo>
                  <a:pt x="2582" y="1398"/>
                  <a:pt x="4651" y="11463"/>
                  <a:pt x="14588" y="5590"/>
                </a:cubicBezTo>
              </a:path>
            </a:pathLst>
          </a:custGeom>
          <a:noFill/>
          <a:ln w="19050" cap="flat" cmpd="sng">
            <a:solidFill>
              <a:srgbClr val="529BAB"/>
            </a:solidFill>
            <a:prstDash val="dash"/>
            <a:miter lim="87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9"/>
          <p:cNvSpPr/>
          <p:nvPr/>
        </p:nvSpPr>
        <p:spPr>
          <a:xfrm flipH="1">
            <a:off x="7433959" y="273775"/>
            <a:ext cx="1710043" cy="414374"/>
          </a:xfrm>
          <a:custGeom>
            <a:avLst/>
            <a:gdLst/>
            <a:ahLst/>
            <a:cxnLst/>
            <a:rect l="l" t="t" r="r" b="b"/>
            <a:pathLst>
              <a:path w="25504" h="4755" fill="none" extrusionOk="0">
                <a:moveTo>
                  <a:pt x="25504" y="4596"/>
                </a:moveTo>
                <a:cubicBezTo>
                  <a:pt x="19640" y="0"/>
                  <a:pt x="12508" y="1001"/>
                  <a:pt x="9654" y="2877"/>
                </a:cubicBezTo>
                <a:cubicBezTo>
                  <a:pt x="6802" y="4754"/>
                  <a:pt x="1599" y="4347"/>
                  <a:pt x="0" y="1302"/>
                </a:cubicBezTo>
              </a:path>
            </a:pathLst>
          </a:custGeom>
          <a:noFill/>
          <a:ln w="19050" cap="flat" cmpd="sng">
            <a:solidFill>
              <a:srgbClr val="529BAB"/>
            </a:solidFill>
            <a:prstDash val="dash"/>
            <a:miter lim="87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9"/>
          <p:cNvSpPr/>
          <p:nvPr/>
        </p:nvSpPr>
        <p:spPr>
          <a:xfrm rot="-6299989">
            <a:off x="8303261" y="3419684"/>
            <a:ext cx="916631" cy="1127449"/>
          </a:xfrm>
          <a:custGeom>
            <a:avLst/>
            <a:gdLst/>
            <a:ahLst/>
            <a:cxnLst/>
            <a:rect l="l" t="t" r="r" b="b"/>
            <a:pathLst>
              <a:path w="10996" h="13525" extrusionOk="0">
                <a:moveTo>
                  <a:pt x="10427" y="939"/>
                </a:moveTo>
                <a:cubicBezTo>
                  <a:pt x="10433" y="944"/>
                  <a:pt x="10439" y="950"/>
                  <a:pt x="10445" y="955"/>
                </a:cubicBezTo>
                <a:cubicBezTo>
                  <a:pt x="10269" y="1168"/>
                  <a:pt x="10097" y="1384"/>
                  <a:pt x="9917" y="1593"/>
                </a:cubicBezTo>
                <a:cubicBezTo>
                  <a:pt x="9117" y="2525"/>
                  <a:pt x="8201" y="3325"/>
                  <a:pt x="7158" y="3971"/>
                </a:cubicBezTo>
                <a:cubicBezTo>
                  <a:pt x="6592" y="4321"/>
                  <a:pt x="6019" y="4663"/>
                  <a:pt x="5431" y="4974"/>
                </a:cubicBezTo>
                <a:cubicBezTo>
                  <a:pt x="4388" y="5525"/>
                  <a:pt x="3475" y="6239"/>
                  <a:pt x="2688" y="7111"/>
                </a:cubicBezTo>
                <a:cubicBezTo>
                  <a:pt x="2278" y="7565"/>
                  <a:pt x="1907" y="8055"/>
                  <a:pt x="1519" y="8529"/>
                </a:cubicBezTo>
                <a:cubicBezTo>
                  <a:pt x="1502" y="8549"/>
                  <a:pt x="1487" y="8569"/>
                  <a:pt x="1449" y="8576"/>
                </a:cubicBezTo>
                <a:cubicBezTo>
                  <a:pt x="1555" y="8398"/>
                  <a:pt x="1657" y="8217"/>
                  <a:pt x="1767" y="8041"/>
                </a:cubicBezTo>
                <a:cubicBezTo>
                  <a:pt x="2442" y="6961"/>
                  <a:pt x="3297" y="6048"/>
                  <a:pt x="4350" y="5332"/>
                </a:cubicBezTo>
                <a:cubicBezTo>
                  <a:pt x="4878" y="4973"/>
                  <a:pt x="5432" y="4652"/>
                  <a:pt x="5985" y="4331"/>
                </a:cubicBezTo>
                <a:cubicBezTo>
                  <a:pt x="6666" y="3935"/>
                  <a:pt x="7368" y="3574"/>
                  <a:pt x="7999" y="3097"/>
                </a:cubicBezTo>
                <a:cubicBezTo>
                  <a:pt x="8748" y="2531"/>
                  <a:pt x="9450" y="1912"/>
                  <a:pt x="10116" y="1250"/>
                </a:cubicBezTo>
                <a:cubicBezTo>
                  <a:pt x="10219" y="1146"/>
                  <a:pt x="10323" y="1042"/>
                  <a:pt x="10427" y="939"/>
                </a:cubicBezTo>
                <a:close/>
                <a:moveTo>
                  <a:pt x="10867" y="1"/>
                </a:moveTo>
                <a:cubicBezTo>
                  <a:pt x="10836" y="1"/>
                  <a:pt x="10799" y="17"/>
                  <a:pt x="10759" y="49"/>
                </a:cubicBezTo>
                <a:cubicBezTo>
                  <a:pt x="10701" y="96"/>
                  <a:pt x="10647" y="152"/>
                  <a:pt x="10598" y="208"/>
                </a:cubicBezTo>
                <a:cubicBezTo>
                  <a:pt x="10384" y="455"/>
                  <a:pt x="10119" y="602"/>
                  <a:pt x="9796" y="651"/>
                </a:cubicBezTo>
                <a:cubicBezTo>
                  <a:pt x="9450" y="704"/>
                  <a:pt x="9104" y="759"/>
                  <a:pt x="8758" y="821"/>
                </a:cubicBezTo>
                <a:cubicBezTo>
                  <a:pt x="8439" y="876"/>
                  <a:pt x="8118" y="924"/>
                  <a:pt x="7822" y="1068"/>
                </a:cubicBezTo>
                <a:cubicBezTo>
                  <a:pt x="7667" y="1143"/>
                  <a:pt x="7581" y="1264"/>
                  <a:pt x="7571" y="1434"/>
                </a:cubicBezTo>
                <a:cubicBezTo>
                  <a:pt x="7563" y="1598"/>
                  <a:pt x="7560" y="1762"/>
                  <a:pt x="7560" y="1925"/>
                </a:cubicBezTo>
                <a:cubicBezTo>
                  <a:pt x="7561" y="2228"/>
                  <a:pt x="7549" y="2527"/>
                  <a:pt x="7424" y="2810"/>
                </a:cubicBezTo>
                <a:cubicBezTo>
                  <a:pt x="7399" y="2866"/>
                  <a:pt x="7366" y="2918"/>
                  <a:pt x="7337" y="2972"/>
                </a:cubicBezTo>
                <a:cubicBezTo>
                  <a:pt x="7317" y="2943"/>
                  <a:pt x="7321" y="2925"/>
                  <a:pt x="7322" y="2906"/>
                </a:cubicBezTo>
                <a:cubicBezTo>
                  <a:pt x="7340" y="2588"/>
                  <a:pt x="7360" y="2270"/>
                  <a:pt x="7377" y="1950"/>
                </a:cubicBezTo>
                <a:cubicBezTo>
                  <a:pt x="7384" y="1803"/>
                  <a:pt x="7388" y="1655"/>
                  <a:pt x="7390" y="1507"/>
                </a:cubicBezTo>
                <a:cubicBezTo>
                  <a:pt x="7392" y="1419"/>
                  <a:pt x="7386" y="1330"/>
                  <a:pt x="7384" y="1242"/>
                </a:cubicBezTo>
                <a:cubicBezTo>
                  <a:pt x="7294" y="1261"/>
                  <a:pt x="7196" y="1265"/>
                  <a:pt x="7114" y="1303"/>
                </a:cubicBezTo>
                <a:cubicBezTo>
                  <a:pt x="6536" y="1576"/>
                  <a:pt x="5997" y="1915"/>
                  <a:pt x="5489" y="2301"/>
                </a:cubicBezTo>
                <a:cubicBezTo>
                  <a:pt x="5367" y="2394"/>
                  <a:pt x="5295" y="2516"/>
                  <a:pt x="5279" y="2667"/>
                </a:cubicBezTo>
                <a:cubicBezTo>
                  <a:pt x="5254" y="2894"/>
                  <a:pt x="5231" y="3121"/>
                  <a:pt x="5215" y="3348"/>
                </a:cubicBezTo>
                <a:cubicBezTo>
                  <a:pt x="5192" y="3652"/>
                  <a:pt x="5204" y="3960"/>
                  <a:pt x="5089" y="4250"/>
                </a:cubicBezTo>
                <a:cubicBezTo>
                  <a:pt x="5013" y="4441"/>
                  <a:pt x="4907" y="4613"/>
                  <a:pt x="4779" y="4737"/>
                </a:cubicBezTo>
                <a:cubicBezTo>
                  <a:pt x="4828" y="4523"/>
                  <a:pt x="4914" y="4291"/>
                  <a:pt x="4924" y="4057"/>
                </a:cubicBezTo>
                <a:cubicBezTo>
                  <a:pt x="4940" y="3700"/>
                  <a:pt x="5001" y="3353"/>
                  <a:pt x="5073" y="3007"/>
                </a:cubicBezTo>
                <a:cubicBezTo>
                  <a:pt x="5103" y="2866"/>
                  <a:pt x="5125" y="2721"/>
                  <a:pt x="5129" y="2577"/>
                </a:cubicBezTo>
                <a:cubicBezTo>
                  <a:pt x="5132" y="2478"/>
                  <a:pt x="5098" y="2428"/>
                  <a:pt x="5034" y="2428"/>
                </a:cubicBezTo>
                <a:cubicBezTo>
                  <a:pt x="5005" y="2428"/>
                  <a:pt x="4970" y="2439"/>
                  <a:pt x="4929" y="2460"/>
                </a:cubicBezTo>
                <a:cubicBezTo>
                  <a:pt x="4853" y="2500"/>
                  <a:pt x="4782" y="2555"/>
                  <a:pt x="4710" y="2604"/>
                </a:cubicBezTo>
                <a:cubicBezTo>
                  <a:pt x="4391" y="2827"/>
                  <a:pt x="4068" y="3044"/>
                  <a:pt x="3755" y="3275"/>
                </a:cubicBezTo>
                <a:cubicBezTo>
                  <a:pt x="3456" y="3495"/>
                  <a:pt x="3332" y="3792"/>
                  <a:pt x="3402" y="4165"/>
                </a:cubicBezTo>
                <a:cubicBezTo>
                  <a:pt x="3444" y="4390"/>
                  <a:pt x="3484" y="4615"/>
                  <a:pt x="3511" y="4842"/>
                </a:cubicBezTo>
                <a:cubicBezTo>
                  <a:pt x="3541" y="5097"/>
                  <a:pt x="3514" y="5347"/>
                  <a:pt x="3362" y="5574"/>
                </a:cubicBezTo>
                <a:cubicBezTo>
                  <a:pt x="3490" y="4969"/>
                  <a:pt x="3238" y="4383"/>
                  <a:pt x="3295" y="3773"/>
                </a:cubicBezTo>
                <a:lnTo>
                  <a:pt x="3295" y="3773"/>
                </a:lnTo>
                <a:cubicBezTo>
                  <a:pt x="3043" y="3815"/>
                  <a:pt x="2891" y="3974"/>
                  <a:pt x="2779" y="4168"/>
                </a:cubicBezTo>
                <a:cubicBezTo>
                  <a:pt x="2677" y="4345"/>
                  <a:pt x="2535" y="4473"/>
                  <a:pt x="2372" y="4591"/>
                </a:cubicBezTo>
                <a:cubicBezTo>
                  <a:pt x="1702" y="5078"/>
                  <a:pt x="1354" y="5931"/>
                  <a:pt x="1569" y="6773"/>
                </a:cubicBezTo>
                <a:cubicBezTo>
                  <a:pt x="1624" y="6984"/>
                  <a:pt x="1641" y="7207"/>
                  <a:pt x="1658" y="7426"/>
                </a:cubicBezTo>
                <a:cubicBezTo>
                  <a:pt x="1667" y="7553"/>
                  <a:pt x="1641" y="7682"/>
                  <a:pt x="1631" y="7812"/>
                </a:cubicBezTo>
                <a:cubicBezTo>
                  <a:pt x="1622" y="7811"/>
                  <a:pt x="1612" y="7811"/>
                  <a:pt x="1604" y="7810"/>
                </a:cubicBezTo>
                <a:cubicBezTo>
                  <a:pt x="1601" y="7780"/>
                  <a:pt x="1601" y="7751"/>
                  <a:pt x="1596" y="7722"/>
                </a:cubicBezTo>
                <a:cubicBezTo>
                  <a:pt x="1549" y="7471"/>
                  <a:pt x="1523" y="7215"/>
                  <a:pt x="1453" y="6972"/>
                </a:cubicBezTo>
                <a:cubicBezTo>
                  <a:pt x="1337" y="6577"/>
                  <a:pt x="1135" y="6203"/>
                  <a:pt x="1214" y="5760"/>
                </a:cubicBezTo>
                <a:lnTo>
                  <a:pt x="1214" y="5760"/>
                </a:lnTo>
                <a:cubicBezTo>
                  <a:pt x="1182" y="5769"/>
                  <a:pt x="1162" y="5769"/>
                  <a:pt x="1148" y="5778"/>
                </a:cubicBezTo>
                <a:cubicBezTo>
                  <a:pt x="916" y="5923"/>
                  <a:pt x="725" y="6364"/>
                  <a:pt x="793" y="6633"/>
                </a:cubicBezTo>
                <a:cubicBezTo>
                  <a:pt x="837" y="6801"/>
                  <a:pt x="911" y="6962"/>
                  <a:pt x="970" y="7127"/>
                </a:cubicBezTo>
                <a:cubicBezTo>
                  <a:pt x="1031" y="7299"/>
                  <a:pt x="1089" y="7472"/>
                  <a:pt x="1149" y="7645"/>
                </a:cubicBezTo>
                <a:lnTo>
                  <a:pt x="1112" y="7660"/>
                </a:lnTo>
                <a:cubicBezTo>
                  <a:pt x="1008" y="7488"/>
                  <a:pt x="881" y="7325"/>
                  <a:pt x="806" y="7142"/>
                </a:cubicBezTo>
                <a:cubicBezTo>
                  <a:pt x="732" y="6960"/>
                  <a:pt x="713" y="6756"/>
                  <a:pt x="668" y="6556"/>
                </a:cubicBezTo>
                <a:cubicBezTo>
                  <a:pt x="649" y="6569"/>
                  <a:pt x="625" y="6581"/>
                  <a:pt x="609" y="6600"/>
                </a:cubicBezTo>
                <a:cubicBezTo>
                  <a:pt x="425" y="6834"/>
                  <a:pt x="257" y="7079"/>
                  <a:pt x="159" y="7363"/>
                </a:cubicBezTo>
                <a:cubicBezTo>
                  <a:pt x="41" y="7699"/>
                  <a:pt x="61" y="8010"/>
                  <a:pt x="324" y="8285"/>
                </a:cubicBezTo>
                <a:cubicBezTo>
                  <a:pt x="432" y="8396"/>
                  <a:pt x="521" y="8529"/>
                  <a:pt x="598" y="8664"/>
                </a:cubicBezTo>
                <a:cubicBezTo>
                  <a:pt x="797" y="9013"/>
                  <a:pt x="835" y="9373"/>
                  <a:pt x="649" y="9745"/>
                </a:cubicBezTo>
                <a:cubicBezTo>
                  <a:pt x="448" y="10146"/>
                  <a:pt x="284" y="10559"/>
                  <a:pt x="185" y="10997"/>
                </a:cubicBezTo>
                <a:cubicBezTo>
                  <a:pt x="1" y="11809"/>
                  <a:pt x="22" y="12608"/>
                  <a:pt x="323" y="13391"/>
                </a:cubicBezTo>
                <a:cubicBezTo>
                  <a:pt x="340" y="13437"/>
                  <a:pt x="370" y="13480"/>
                  <a:pt x="394" y="13525"/>
                </a:cubicBezTo>
                <a:cubicBezTo>
                  <a:pt x="410" y="13521"/>
                  <a:pt x="427" y="13518"/>
                  <a:pt x="442" y="13514"/>
                </a:cubicBezTo>
                <a:cubicBezTo>
                  <a:pt x="432" y="13341"/>
                  <a:pt x="436" y="13167"/>
                  <a:pt x="410" y="12997"/>
                </a:cubicBezTo>
                <a:cubicBezTo>
                  <a:pt x="302" y="12316"/>
                  <a:pt x="268" y="11639"/>
                  <a:pt x="378" y="10952"/>
                </a:cubicBezTo>
                <a:cubicBezTo>
                  <a:pt x="489" y="10255"/>
                  <a:pt x="1149" y="9560"/>
                  <a:pt x="1916" y="9560"/>
                </a:cubicBezTo>
                <a:cubicBezTo>
                  <a:pt x="2040" y="9560"/>
                  <a:pt x="2167" y="9578"/>
                  <a:pt x="2294" y="9617"/>
                </a:cubicBezTo>
                <a:cubicBezTo>
                  <a:pt x="2414" y="9654"/>
                  <a:pt x="2534" y="9672"/>
                  <a:pt x="2653" y="9672"/>
                </a:cubicBezTo>
                <a:cubicBezTo>
                  <a:pt x="2952" y="9672"/>
                  <a:pt x="3241" y="9560"/>
                  <a:pt x="3491" y="9357"/>
                </a:cubicBezTo>
                <a:cubicBezTo>
                  <a:pt x="3704" y="9184"/>
                  <a:pt x="3889" y="8973"/>
                  <a:pt x="4075" y="8767"/>
                </a:cubicBezTo>
                <a:cubicBezTo>
                  <a:pt x="4178" y="8653"/>
                  <a:pt x="4254" y="8513"/>
                  <a:pt x="4342" y="8384"/>
                </a:cubicBezTo>
                <a:cubicBezTo>
                  <a:pt x="4335" y="8377"/>
                  <a:pt x="4327" y="8369"/>
                  <a:pt x="4320" y="8361"/>
                </a:cubicBezTo>
                <a:cubicBezTo>
                  <a:pt x="4171" y="8426"/>
                  <a:pt x="4019" y="8486"/>
                  <a:pt x="3872" y="8556"/>
                </a:cubicBezTo>
                <a:cubicBezTo>
                  <a:pt x="3785" y="8597"/>
                  <a:pt x="3697" y="8618"/>
                  <a:pt x="3608" y="8618"/>
                </a:cubicBezTo>
                <a:cubicBezTo>
                  <a:pt x="3545" y="8618"/>
                  <a:pt x="3481" y="8607"/>
                  <a:pt x="3416" y="8584"/>
                </a:cubicBezTo>
                <a:cubicBezTo>
                  <a:pt x="3072" y="8463"/>
                  <a:pt x="2729" y="8337"/>
                  <a:pt x="2385" y="8214"/>
                </a:cubicBezTo>
                <a:cubicBezTo>
                  <a:pt x="2387" y="8208"/>
                  <a:pt x="2389" y="8203"/>
                  <a:pt x="2390" y="8197"/>
                </a:cubicBezTo>
                <a:cubicBezTo>
                  <a:pt x="2641" y="8242"/>
                  <a:pt x="2891" y="8301"/>
                  <a:pt x="3143" y="8329"/>
                </a:cubicBezTo>
                <a:cubicBezTo>
                  <a:pt x="3239" y="8339"/>
                  <a:pt x="3336" y="8346"/>
                  <a:pt x="3432" y="8346"/>
                </a:cubicBezTo>
                <a:cubicBezTo>
                  <a:pt x="3686" y="8346"/>
                  <a:pt x="3934" y="8298"/>
                  <a:pt x="4158" y="8149"/>
                </a:cubicBezTo>
                <a:cubicBezTo>
                  <a:pt x="4361" y="8014"/>
                  <a:pt x="4554" y="7865"/>
                  <a:pt x="4745" y="7714"/>
                </a:cubicBezTo>
                <a:cubicBezTo>
                  <a:pt x="4960" y="7544"/>
                  <a:pt x="5168" y="7366"/>
                  <a:pt x="5378" y="7189"/>
                </a:cubicBezTo>
                <a:cubicBezTo>
                  <a:pt x="5411" y="7161"/>
                  <a:pt x="5443" y="7130"/>
                  <a:pt x="5474" y="7099"/>
                </a:cubicBezTo>
                <a:cubicBezTo>
                  <a:pt x="5472" y="7089"/>
                  <a:pt x="5468" y="7078"/>
                  <a:pt x="5465" y="7068"/>
                </a:cubicBezTo>
                <a:cubicBezTo>
                  <a:pt x="5455" y="7068"/>
                  <a:pt x="5445" y="7068"/>
                  <a:pt x="5435" y="7068"/>
                </a:cubicBezTo>
                <a:cubicBezTo>
                  <a:pt x="5409" y="7068"/>
                  <a:pt x="5384" y="7067"/>
                  <a:pt x="5358" y="7067"/>
                </a:cubicBezTo>
                <a:cubicBezTo>
                  <a:pt x="5320" y="7067"/>
                  <a:pt x="5283" y="7069"/>
                  <a:pt x="5247" y="7078"/>
                </a:cubicBezTo>
                <a:cubicBezTo>
                  <a:pt x="5167" y="7098"/>
                  <a:pt x="5088" y="7107"/>
                  <a:pt x="5011" y="7107"/>
                </a:cubicBezTo>
                <a:cubicBezTo>
                  <a:pt x="4804" y="7107"/>
                  <a:pt x="4607" y="7045"/>
                  <a:pt x="4411" y="6969"/>
                </a:cubicBezTo>
                <a:cubicBezTo>
                  <a:pt x="4123" y="6857"/>
                  <a:pt x="3835" y="6748"/>
                  <a:pt x="3559" y="6643"/>
                </a:cubicBezTo>
                <a:cubicBezTo>
                  <a:pt x="3698" y="6602"/>
                  <a:pt x="3838" y="6582"/>
                  <a:pt x="3980" y="6582"/>
                </a:cubicBezTo>
                <a:cubicBezTo>
                  <a:pt x="4181" y="6582"/>
                  <a:pt x="4386" y="6622"/>
                  <a:pt x="4589" y="6699"/>
                </a:cubicBezTo>
                <a:cubicBezTo>
                  <a:pt x="4728" y="6752"/>
                  <a:pt x="4867" y="6805"/>
                  <a:pt x="5011" y="6844"/>
                </a:cubicBezTo>
                <a:cubicBezTo>
                  <a:pt x="5149" y="6883"/>
                  <a:pt x="5290" y="6909"/>
                  <a:pt x="5430" y="6909"/>
                </a:cubicBezTo>
                <a:cubicBezTo>
                  <a:pt x="5550" y="6909"/>
                  <a:pt x="5669" y="6890"/>
                  <a:pt x="5786" y="6844"/>
                </a:cubicBezTo>
                <a:cubicBezTo>
                  <a:pt x="6239" y="6667"/>
                  <a:pt x="6664" y="6437"/>
                  <a:pt x="7030" y="6109"/>
                </a:cubicBezTo>
                <a:cubicBezTo>
                  <a:pt x="7069" y="6074"/>
                  <a:pt x="7095" y="6024"/>
                  <a:pt x="7141" y="5962"/>
                </a:cubicBezTo>
                <a:lnTo>
                  <a:pt x="7141" y="5962"/>
                </a:lnTo>
                <a:cubicBezTo>
                  <a:pt x="6813" y="5964"/>
                  <a:pt x="6506" y="5970"/>
                  <a:pt x="6204" y="5970"/>
                </a:cubicBezTo>
                <a:cubicBezTo>
                  <a:pt x="6124" y="5970"/>
                  <a:pt x="6044" y="5969"/>
                  <a:pt x="5964" y="5969"/>
                </a:cubicBezTo>
                <a:cubicBezTo>
                  <a:pt x="5567" y="5964"/>
                  <a:pt x="5252" y="5692"/>
                  <a:pt x="4854" y="5629"/>
                </a:cubicBezTo>
                <a:cubicBezTo>
                  <a:pt x="4946" y="5599"/>
                  <a:pt x="5062" y="5586"/>
                  <a:pt x="5187" y="5586"/>
                </a:cubicBezTo>
                <a:cubicBezTo>
                  <a:pt x="5390" y="5586"/>
                  <a:pt x="5614" y="5621"/>
                  <a:pt x="5780" y="5680"/>
                </a:cubicBezTo>
                <a:cubicBezTo>
                  <a:pt x="6066" y="5782"/>
                  <a:pt x="6352" y="5839"/>
                  <a:pt x="6636" y="5839"/>
                </a:cubicBezTo>
                <a:cubicBezTo>
                  <a:pt x="6939" y="5839"/>
                  <a:pt x="7240" y="5774"/>
                  <a:pt x="7536" y="5628"/>
                </a:cubicBezTo>
                <a:cubicBezTo>
                  <a:pt x="8083" y="5357"/>
                  <a:pt x="8619" y="5067"/>
                  <a:pt x="9161" y="4785"/>
                </a:cubicBezTo>
                <a:cubicBezTo>
                  <a:pt x="9179" y="4775"/>
                  <a:pt x="9195" y="4760"/>
                  <a:pt x="9211" y="4747"/>
                </a:cubicBezTo>
                <a:cubicBezTo>
                  <a:pt x="9212" y="4735"/>
                  <a:pt x="9213" y="4723"/>
                  <a:pt x="9213" y="4711"/>
                </a:cubicBezTo>
                <a:lnTo>
                  <a:pt x="9213" y="4711"/>
                </a:lnTo>
                <a:cubicBezTo>
                  <a:pt x="9157" y="4714"/>
                  <a:pt x="9101" y="4716"/>
                  <a:pt x="9046" y="4716"/>
                </a:cubicBezTo>
                <a:cubicBezTo>
                  <a:pt x="8375" y="4716"/>
                  <a:pt x="7760" y="4497"/>
                  <a:pt x="7160" y="4218"/>
                </a:cubicBezTo>
                <a:cubicBezTo>
                  <a:pt x="7180" y="4213"/>
                  <a:pt x="7198" y="4211"/>
                  <a:pt x="7216" y="4211"/>
                </a:cubicBezTo>
                <a:cubicBezTo>
                  <a:pt x="7243" y="4211"/>
                  <a:pt x="7269" y="4215"/>
                  <a:pt x="7296" y="4220"/>
                </a:cubicBezTo>
                <a:cubicBezTo>
                  <a:pt x="7729" y="4306"/>
                  <a:pt x="8162" y="4399"/>
                  <a:pt x="8597" y="4475"/>
                </a:cubicBezTo>
                <a:cubicBezTo>
                  <a:pt x="8702" y="4494"/>
                  <a:pt x="8805" y="4503"/>
                  <a:pt x="8905" y="4503"/>
                </a:cubicBezTo>
                <a:cubicBezTo>
                  <a:pt x="9304" y="4503"/>
                  <a:pt x="9662" y="4356"/>
                  <a:pt x="9955" y="4046"/>
                </a:cubicBezTo>
                <a:cubicBezTo>
                  <a:pt x="10179" y="3809"/>
                  <a:pt x="10380" y="3547"/>
                  <a:pt x="10558" y="3274"/>
                </a:cubicBezTo>
                <a:cubicBezTo>
                  <a:pt x="10712" y="3037"/>
                  <a:pt x="10821" y="2769"/>
                  <a:pt x="10943" y="2512"/>
                </a:cubicBezTo>
                <a:cubicBezTo>
                  <a:pt x="10968" y="2460"/>
                  <a:pt x="10961" y="2396"/>
                  <a:pt x="10969" y="2337"/>
                </a:cubicBezTo>
                <a:cubicBezTo>
                  <a:pt x="10957" y="2332"/>
                  <a:pt x="10946" y="2327"/>
                  <a:pt x="10934" y="2321"/>
                </a:cubicBezTo>
                <a:cubicBezTo>
                  <a:pt x="10883" y="2352"/>
                  <a:pt x="10828" y="2378"/>
                  <a:pt x="10783" y="2416"/>
                </a:cubicBezTo>
                <a:cubicBezTo>
                  <a:pt x="10475" y="2663"/>
                  <a:pt x="10125" y="2814"/>
                  <a:pt x="9742" y="2892"/>
                </a:cubicBezTo>
                <a:cubicBezTo>
                  <a:pt x="9609" y="2920"/>
                  <a:pt x="9475" y="2934"/>
                  <a:pt x="9342" y="2934"/>
                </a:cubicBezTo>
                <a:cubicBezTo>
                  <a:pt x="9202" y="2934"/>
                  <a:pt x="9063" y="2918"/>
                  <a:pt x="8923" y="2885"/>
                </a:cubicBezTo>
                <a:cubicBezTo>
                  <a:pt x="8984" y="2863"/>
                  <a:pt x="9045" y="2846"/>
                  <a:pt x="9107" y="2836"/>
                </a:cubicBezTo>
                <a:cubicBezTo>
                  <a:pt x="9677" y="2739"/>
                  <a:pt x="10185" y="2526"/>
                  <a:pt x="10598" y="2101"/>
                </a:cubicBezTo>
                <a:cubicBezTo>
                  <a:pt x="10808" y="1885"/>
                  <a:pt x="10994" y="1678"/>
                  <a:pt x="10983" y="1349"/>
                </a:cubicBezTo>
                <a:cubicBezTo>
                  <a:pt x="10973" y="1083"/>
                  <a:pt x="10996" y="816"/>
                  <a:pt x="10996" y="550"/>
                </a:cubicBezTo>
                <a:cubicBezTo>
                  <a:pt x="10996" y="406"/>
                  <a:pt x="10988" y="260"/>
                  <a:pt x="10965" y="119"/>
                </a:cubicBezTo>
                <a:cubicBezTo>
                  <a:pt x="10953" y="40"/>
                  <a:pt x="10917" y="1"/>
                  <a:pt x="10867" y="1"/>
                </a:cubicBezTo>
                <a:close/>
              </a:path>
            </a:pathLst>
          </a:custGeom>
          <a:solidFill>
            <a:srgbClr val="007A8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9"/>
          <p:cNvSpPr/>
          <p:nvPr/>
        </p:nvSpPr>
        <p:spPr>
          <a:xfrm rot="-7254489">
            <a:off x="341402" y="-13371"/>
            <a:ext cx="1202915" cy="669917"/>
          </a:xfrm>
          <a:custGeom>
            <a:avLst/>
            <a:gdLst/>
            <a:ahLst/>
            <a:cxnLst/>
            <a:rect l="l" t="t" r="r" b="b"/>
            <a:pathLst>
              <a:path w="14180" h="7897" extrusionOk="0">
                <a:moveTo>
                  <a:pt x="7801" y="3343"/>
                </a:moveTo>
                <a:cubicBezTo>
                  <a:pt x="7806" y="3352"/>
                  <a:pt x="7810" y="3363"/>
                  <a:pt x="7815" y="3373"/>
                </a:cubicBezTo>
                <a:cubicBezTo>
                  <a:pt x="7696" y="3466"/>
                  <a:pt x="7576" y="3557"/>
                  <a:pt x="7457" y="3650"/>
                </a:cubicBezTo>
                <a:cubicBezTo>
                  <a:pt x="7450" y="3642"/>
                  <a:pt x="7444" y="3634"/>
                  <a:pt x="7438" y="3626"/>
                </a:cubicBezTo>
                <a:cubicBezTo>
                  <a:pt x="7560" y="3532"/>
                  <a:pt x="7680" y="3437"/>
                  <a:pt x="7801" y="3343"/>
                </a:cubicBezTo>
                <a:close/>
                <a:moveTo>
                  <a:pt x="5760" y="0"/>
                </a:moveTo>
                <a:lnTo>
                  <a:pt x="5760" y="0"/>
                </a:lnTo>
                <a:cubicBezTo>
                  <a:pt x="6219" y="293"/>
                  <a:pt x="6675" y="577"/>
                  <a:pt x="7060" y="956"/>
                </a:cubicBezTo>
                <a:cubicBezTo>
                  <a:pt x="7254" y="1147"/>
                  <a:pt x="7416" y="1370"/>
                  <a:pt x="7595" y="1578"/>
                </a:cubicBezTo>
                <a:cubicBezTo>
                  <a:pt x="7922" y="1960"/>
                  <a:pt x="8343" y="2215"/>
                  <a:pt x="8782" y="2442"/>
                </a:cubicBezTo>
                <a:cubicBezTo>
                  <a:pt x="8934" y="2520"/>
                  <a:pt x="9089" y="2590"/>
                  <a:pt x="9244" y="2663"/>
                </a:cubicBezTo>
                <a:cubicBezTo>
                  <a:pt x="8725" y="2629"/>
                  <a:pt x="8255" y="2463"/>
                  <a:pt x="7820" y="2188"/>
                </a:cubicBezTo>
                <a:cubicBezTo>
                  <a:pt x="7465" y="1964"/>
                  <a:pt x="7207" y="1642"/>
                  <a:pt x="6918" y="1349"/>
                </a:cubicBezTo>
                <a:cubicBezTo>
                  <a:pt x="6570" y="997"/>
                  <a:pt x="6211" y="659"/>
                  <a:pt x="5773" y="419"/>
                </a:cubicBezTo>
                <a:cubicBezTo>
                  <a:pt x="5538" y="291"/>
                  <a:pt x="5295" y="184"/>
                  <a:pt x="4998" y="124"/>
                </a:cubicBezTo>
                <a:lnTo>
                  <a:pt x="4998" y="124"/>
                </a:lnTo>
                <a:cubicBezTo>
                  <a:pt x="5035" y="158"/>
                  <a:pt x="5046" y="171"/>
                  <a:pt x="5059" y="179"/>
                </a:cubicBezTo>
                <a:cubicBezTo>
                  <a:pt x="5736" y="618"/>
                  <a:pt x="6289" y="1181"/>
                  <a:pt x="6785" y="1816"/>
                </a:cubicBezTo>
                <a:cubicBezTo>
                  <a:pt x="7237" y="2396"/>
                  <a:pt x="7850" y="2737"/>
                  <a:pt x="8589" y="2830"/>
                </a:cubicBezTo>
                <a:cubicBezTo>
                  <a:pt x="8635" y="2835"/>
                  <a:pt x="8681" y="2844"/>
                  <a:pt x="8756" y="2855"/>
                </a:cubicBezTo>
                <a:cubicBezTo>
                  <a:pt x="8528" y="2939"/>
                  <a:pt x="8444" y="2991"/>
                  <a:pt x="8361" y="2991"/>
                </a:cubicBezTo>
                <a:cubicBezTo>
                  <a:pt x="8285" y="2991"/>
                  <a:pt x="8210" y="2948"/>
                  <a:pt x="8028" y="2848"/>
                </a:cubicBezTo>
                <a:cubicBezTo>
                  <a:pt x="7680" y="2658"/>
                  <a:pt x="7354" y="2421"/>
                  <a:pt x="7046" y="2169"/>
                </a:cubicBezTo>
                <a:cubicBezTo>
                  <a:pt x="6605" y="1809"/>
                  <a:pt x="6191" y="1416"/>
                  <a:pt x="5764" y="1038"/>
                </a:cubicBezTo>
                <a:cubicBezTo>
                  <a:pt x="5365" y="685"/>
                  <a:pt x="4922" y="415"/>
                  <a:pt x="4391" y="318"/>
                </a:cubicBezTo>
                <a:cubicBezTo>
                  <a:pt x="4245" y="292"/>
                  <a:pt x="4094" y="290"/>
                  <a:pt x="3946" y="277"/>
                </a:cubicBezTo>
                <a:cubicBezTo>
                  <a:pt x="3944" y="288"/>
                  <a:pt x="3942" y="299"/>
                  <a:pt x="3941" y="310"/>
                </a:cubicBezTo>
                <a:cubicBezTo>
                  <a:pt x="4594" y="541"/>
                  <a:pt x="5126" y="953"/>
                  <a:pt x="5575" y="1461"/>
                </a:cubicBezTo>
                <a:cubicBezTo>
                  <a:pt x="5924" y="1857"/>
                  <a:pt x="6336" y="2150"/>
                  <a:pt x="6791" y="2394"/>
                </a:cubicBezTo>
                <a:cubicBezTo>
                  <a:pt x="7216" y="2624"/>
                  <a:pt x="7646" y="2845"/>
                  <a:pt x="8091" y="3078"/>
                </a:cubicBezTo>
                <a:cubicBezTo>
                  <a:pt x="8043" y="3068"/>
                  <a:pt x="8012" y="3064"/>
                  <a:pt x="7982" y="3054"/>
                </a:cubicBezTo>
                <a:cubicBezTo>
                  <a:pt x="7751" y="2977"/>
                  <a:pt x="7518" y="2904"/>
                  <a:pt x="7289" y="2819"/>
                </a:cubicBezTo>
                <a:cubicBezTo>
                  <a:pt x="6660" y="2585"/>
                  <a:pt x="6041" y="2324"/>
                  <a:pt x="5509" y="1912"/>
                </a:cubicBezTo>
                <a:cubicBezTo>
                  <a:pt x="5004" y="1523"/>
                  <a:pt x="4449" y="1269"/>
                  <a:pt x="3831" y="1138"/>
                </a:cubicBezTo>
                <a:cubicBezTo>
                  <a:pt x="3445" y="1056"/>
                  <a:pt x="3056" y="1007"/>
                  <a:pt x="2628" y="1007"/>
                </a:cubicBezTo>
                <a:cubicBezTo>
                  <a:pt x="2673" y="1030"/>
                  <a:pt x="2688" y="1038"/>
                  <a:pt x="2702" y="1045"/>
                </a:cubicBezTo>
                <a:cubicBezTo>
                  <a:pt x="3573" y="1438"/>
                  <a:pt x="4450" y="1816"/>
                  <a:pt x="5311" y="2230"/>
                </a:cubicBezTo>
                <a:cubicBezTo>
                  <a:pt x="5888" y="2507"/>
                  <a:pt x="6478" y="2745"/>
                  <a:pt x="7085" y="2945"/>
                </a:cubicBezTo>
                <a:cubicBezTo>
                  <a:pt x="7318" y="3021"/>
                  <a:pt x="7553" y="3089"/>
                  <a:pt x="7788" y="3161"/>
                </a:cubicBezTo>
                <a:cubicBezTo>
                  <a:pt x="7787" y="3172"/>
                  <a:pt x="7786" y="3182"/>
                  <a:pt x="7785" y="3193"/>
                </a:cubicBezTo>
                <a:cubicBezTo>
                  <a:pt x="7752" y="3194"/>
                  <a:pt x="7717" y="3199"/>
                  <a:pt x="7684" y="3199"/>
                </a:cubicBezTo>
                <a:cubicBezTo>
                  <a:pt x="7669" y="3199"/>
                  <a:pt x="7655" y="3198"/>
                  <a:pt x="7641" y="3195"/>
                </a:cubicBezTo>
                <a:cubicBezTo>
                  <a:pt x="6745" y="2998"/>
                  <a:pt x="5854" y="2786"/>
                  <a:pt x="4982" y="2499"/>
                </a:cubicBezTo>
                <a:cubicBezTo>
                  <a:pt x="4149" y="2226"/>
                  <a:pt x="3308" y="1992"/>
                  <a:pt x="2426" y="1954"/>
                </a:cubicBezTo>
                <a:cubicBezTo>
                  <a:pt x="2350" y="1951"/>
                  <a:pt x="2276" y="1950"/>
                  <a:pt x="2201" y="1950"/>
                </a:cubicBezTo>
                <a:cubicBezTo>
                  <a:pt x="1877" y="1950"/>
                  <a:pt x="1554" y="1981"/>
                  <a:pt x="1221" y="2060"/>
                </a:cubicBezTo>
                <a:cubicBezTo>
                  <a:pt x="1257" y="2087"/>
                  <a:pt x="1275" y="2104"/>
                  <a:pt x="1296" y="2114"/>
                </a:cubicBezTo>
                <a:cubicBezTo>
                  <a:pt x="2047" y="2483"/>
                  <a:pt x="2831" y="2752"/>
                  <a:pt x="3664" y="2856"/>
                </a:cubicBezTo>
                <a:cubicBezTo>
                  <a:pt x="4566" y="2970"/>
                  <a:pt x="5468" y="3075"/>
                  <a:pt x="6370" y="3190"/>
                </a:cubicBezTo>
                <a:cubicBezTo>
                  <a:pt x="6649" y="3226"/>
                  <a:pt x="6925" y="3278"/>
                  <a:pt x="7202" y="3323"/>
                </a:cubicBezTo>
                <a:cubicBezTo>
                  <a:pt x="7202" y="3339"/>
                  <a:pt x="7202" y="3357"/>
                  <a:pt x="7202" y="3373"/>
                </a:cubicBezTo>
                <a:cubicBezTo>
                  <a:pt x="7121" y="3376"/>
                  <a:pt x="7039" y="3388"/>
                  <a:pt x="6959" y="3388"/>
                </a:cubicBezTo>
                <a:cubicBezTo>
                  <a:pt x="6926" y="3388"/>
                  <a:pt x="6894" y="3386"/>
                  <a:pt x="6862" y="3380"/>
                </a:cubicBezTo>
                <a:cubicBezTo>
                  <a:pt x="6397" y="3299"/>
                  <a:pt x="5937" y="3197"/>
                  <a:pt x="5473" y="3117"/>
                </a:cubicBezTo>
                <a:cubicBezTo>
                  <a:pt x="4811" y="3004"/>
                  <a:pt x="4146" y="2933"/>
                  <a:pt x="3480" y="2933"/>
                </a:cubicBezTo>
                <a:cubicBezTo>
                  <a:pt x="3132" y="2933"/>
                  <a:pt x="2785" y="2952"/>
                  <a:pt x="2436" y="2995"/>
                </a:cubicBezTo>
                <a:cubicBezTo>
                  <a:pt x="1818" y="3071"/>
                  <a:pt x="1201" y="3154"/>
                  <a:pt x="585" y="3234"/>
                </a:cubicBezTo>
                <a:cubicBezTo>
                  <a:pt x="571" y="3236"/>
                  <a:pt x="559" y="3246"/>
                  <a:pt x="532" y="3258"/>
                </a:cubicBezTo>
                <a:cubicBezTo>
                  <a:pt x="576" y="3281"/>
                  <a:pt x="605" y="3300"/>
                  <a:pt x="637" y="3311"/>
                </a:cubicBezTo>
                <a:cubicBezTo>
                  <a:pt x="1180" y="3500"/>
                  <a:pt x="1736" y="3613"/>
                  <a:pt x="2310" y="3613"/>
                </a:cubicBezTo>
                <a:cubicBezTo>
                  <a:pt x="2363" y="3613"/>
                  <a:pt x="2415" y="3612"/>
                  <a:pt x="2467" y="3610"/>
                </a:cubicBezTo>
                <a:cubicBezTo>
                  <a:pt x="3231" y="3582"/>
                  <a:pt x="3993" y="3543"/>
                  <a:pt x="4757" y="3518"/>
                </a:cubicBezTo>
                <a:cubicBezTo>
                  <a:pt x="4892" y="3513"/>
                  <a:pt x="5027" y="3512"/>
                  <a:pt x="5162" y="3512"/>
                </a:cubicBezTo>
                <a:cubicBezTo>
                  <a:pt x="5380" y="3512"/>
                  <a:pt x="5598" y="3516"/>
                  <a:pt x="5817" y="3516"/>
                </a:cubicBezTo>
                <a:cubicBezTo>
                  <a:pt x="5778" y="3550"/>
                  <a:pt x="5738" y="3557"/>
                  <a:pt x="5699" y="3562"/>
                </a:cubicBezTo>
                <a:cubicBezTo>
                  <a:pt x="5282" y="3619"/>
                  <a:pt x="4860" y="3649"/>
                  <a:pt x="4450" y="3739"/>
                </a:cubicBezTo>
                <a:cubicBezTo>
                  <a:pt x="3861" y="3869"/>
                  <a:pt x="3280" y="4041"/>
                  <a:pt x="2696" y="4197"/>
                </a:cubicBezTo>
                <a:cubicBezTo>
                  <a:pt x="1863" y="4418"/>
                  <a:pt x="1030" y="4641"/>
                  <a:pt x="197" y="4865"/>
                </a:cubicBezTo>
                <a:cubicBezTo>
                  <a:pt x="131" y="4883"/>
                  <a:pt x="66" y="4908"/>
                  <a:pt x="1" y="4930"/>
                </a:cubicBezTo>
                <a:cubicBezTo>
                  <a:pt x="4" y="4941"/>
                  <a:pt x="8" y="4954"/>
                  <a:pt x="11" y="4965"/>
                </a:cubicBezTo>
                <a:cubicBezTo>
                  <a:pt x="1970" y="4963"/>
                  <a:pt x="3904" y="4797"/>
                  <a:pt x="5764" y="4106"/>
                </a:cubicBezTo>
                <a:lnTo>
                  <a:pt x="5764" y="4106"/>
                </a:lnTo>
                <a:cubicBezTo>
                  <a:pt x="5750" y="4139"/>
                  <a:pt x="5733" y="4158"/>
                  <a:pt x="5711" y="4169"/>
                </a:cubicBezTo>
                <a:cubicBezTo>
                  <a:pt x="5191" y="4421"/>
                  <a:pt x="4687" y="4719"/>
                  <a:pt x="4146" y="4911"/>
                </a:cubicBezTo>
                <a:cubicBezTo>
                  <a:pt x="3386" y="5181"/>
                  <a:pt x="2613" y="5414"/>
                  <a:pt x="1875" y="5739"/>
                </a:cubicBezTo>
                <a:cubicBezTo>
                  <a:pt x="1586" y="5866"/>
                  <a:pt x="1300" y="5995"/>
                  <a:pt x="1012" y="6123"/>
                </a:cubicBezTo>
                <a:cubicBezTo>
                  <a:pt x="1015" y="6137"/>
                  <a:pt x="1019" y="6152"/>
                  <a:pt x="1022" y="6166"/>
                </a:cubicBezTo>
                <a:cubicBezTo>
                  <a:pt x="1387" y="6124"/>
                  <a:pt x="1754" y="6093"/>
                  <a:pt x="2116" y="6037"/>
                </a:cubicBezTo>
                <a:cubicBezTo>
                  <a:pt x="2894" y="5918"/>
                  <a:pt x="3647" y="5715"/>
                  <a:pt x="4319" y="5290"/>
                </a:cubicBezTo>
                <a:cubicBezTo>
                  <a:pt x="5067" y="4816"/>
                  <a:pt x="5802" y="4319"/>
                  <a:pt x="6551" y="3847"/>
                </a:cubicBezTo>
                <a:cubicBezTo>
                  <a:pt x="6745" y="3725"/>
                  <a:pt x="6973" y="3657"/>
                  <a:pt x="7185" y="3564"/>
                </a:cubicBezTo>
                <a:cubicBezTo>
                  <a:pt x="7190" y="3576"/>
                  <a:pt x="7196" y="3587"/>
                  <a:pt x="7202" y="3599"/>
                </a:cubicBezTo>
                <a:cubicBezTo>
                  <a:pt x="7069" y="3727"/>
                  <a:pt x="6937" y="3855"/>
                  <a:pt x="6803" y="3982"/>
                </a:cubicBezTo>
                <a:cubicBezTo>
                  <a:pt x="6322" y="4435"/>
                  <a:pt x="5824" y="4864"/>
                  <a:pt x="5253" y="5206"/>
                </a:cubicBezTo>
                <a:cubicBezTo>
                  <a:pt x="4437" y="5695"/>
                  <a:pt x="3629" y="6195"/>
                  <a:pt x="2818" y="6694"/>
                </a:cubicBezTo>
                <a:cubicBezTo>
                  <a:pt x="2665" y="6788"/>
                  <a:pt x="2519" y="6896"/>
                  <a:pt x="2370" y="6998"/>
                </a:cubicBezTo>
                <a:cubicBezTo>
                  <a:pt x="3679" y="6804"/>
                  <a:pt x="4897" y="6427"/>
                  <a:pt x="5782" y="5357"/>
                </a:cubicBezTo>
                <a:lnTo>
                  <a:pt x="5782" y="5357"/>
                </a:lnTo>
                <a:cubicBezTo>
                  <a:pt x="5285" y="6129"/>
                  <a:pt x="4669" y="6793"/>
                  <a:pt x="4047" y="7461"/>
                </a:cubicBezTo>
                <a:cubicBezTo>
                  <a:pt x="4277" y="7368"/>
                  <a:pt x="4502" y="7265"/>
                  <a:pt x="4713" y="7142"/>
                </a:cubicBezTo>
                <a:cubicBezTo>
                  <a:pt x="5374" y="6757"/>
                  <a:pt x="5838" y="6179"/>
                  <a:pt x="6234" y="5545"/>
                </a:cubicBezTo>
                <a:cubicBezTo>
                  <a:pt x="6609" y="4946"/>
                  <a:pt x="7017" y="4376"/>
                  <a:pt x="7519" y="3877"/>
                </a:cubicBezTo>
                <a:cubicBezTo>
                  <a:pt x="7669" y="3727"/>
                  <a:pt x="7822" y="3580"/>
                  <a:pt x="7974" y="3432"/>
                </a:cubicBezTo>
                <a:lnTo>
                  <a:pt x="7974" y="3432"/>
                </a:lnTo>
                <a:cubicBezTo>
                  <a:pt x="7980" y="3461"/>
                  <a:pt x="7970" y="3474"/>
                  <a:pt x="7959" y="3487"/>
                </a:cubicBezTo>
                <a:cubicBezTo>
                  <a:pt x="7921" y="3528"/>
                  <a:pt x="7884" y="3569"/>
                  <a:pt x="7846" y="3611"/>
                </a:cubicBezTo>
                <a:cubicBezTo>
                  <a:pt x="7365" y="4156"/>
                  <a:pt x="6906" y="4721"/>
                  <a:pt x="6603" y="5387"/>
                </a:cubicBezTo>
                <a:cubicBezTo>
                  <a:pt x="6202" y="6267"/>
                  <a:pt x="5685" y="7072"/>
                  <a:pt x="5087" y="7827"/>
                </a:cubicBezTo>
                <a:cubicBezTo>
                  <a:pt x="5079" y="7838"/>
                  <a:pt x="5076" y="7852"/>
                  <a:pt x="5070" y="7864"/>
                </a:cubicBezTo>
                <a:cubicBezTo>
                  <a:pt x="5079" y="7875"/>
                  <a:pt x="5089" y="7886"/>
                  <a:pt x="5097" y="7897"/>
                </a:cubicBezTo>
                <a:cubicBezTo>
                  <a:pt x="5379" y="7728"/>
                  <a:pt x="5672" y="7575"/>
                  <a:pt x="5942" y="7389"/>
                </a:cubicBezTo>
                <a:cubicBezTo>
                  <a:pt x="6475" y="7020"/>
                  <a:pt x="6915" y="6559"/>
                  <a:pt x="7118" y="5932"/>
                </a:cubicBezTo>
                <a:cubicBezTo>
                  <a:pt x="7431" y="4958"/>
                  <a:pt x="7875" y="4049"/>
                  <a:pt x="8417" y="3185"/>
                </a:cubicBezTo>
                <a:cubicBezTo>
                  <a:pt x="8433" y="3160"/>
                  <a:pt x="8450" y="3129"/>
                  <a:pt x="8475" y="3120"/>
                </a:cubicBezTo>
                <a:cubicBezTo>
                  <a:pt x="8648" y="3054"/>
                  <a:pt x="8825" y="2993"/>
                  <a:pt x="9024" y="2922"/>
                </a:cubicBezTo>
                <a:lnTo>
                  <a:pt x="9024" y="2922"/>
                </a:lnTo>
                <a:cubicBezTo>
                  <a:pt x="8838" y="3256"/>
                  <a:pt x="8647" y="3554"/>
                  <a:pt x="8501" y="3872"/>
                </a:cubicBezTo>
                <a:cubicBezTo>
                  <a:pt x="8204" y="4522"/>
                  <a:pt x="7933" y="5184"/>
                  <a:pt x="7649" y="5840"/>
                </a:cubicBezTo>
                <a:cubicBezTo>
                  <a:pt x="7426" y="6355"/>
                  <a:pt x="7154" y="6840"/>
                  <a:pt x="6746" y="7235"/>
                </a:cubicBezTo>
                <a:cubicBezTo>
                  <a:pt x="6659" y="7320"/>
                  <a:pt x="6567" y="7400"/>
                  <a:pt x="6477" y="7483"/>
                </a:cubicBezTo>
                <a:cubicBezTo>
                  <a:pt x="6484" y="7484"/>
                  <a:pt x="6491" y="7485"/>
                  <a:pt x="6498" y="7485"/>
                </a:cubicBezTo>
                <a:cubicBezTo>
                  <a:pt x="6525" y="7485"/>
                  <a:pt x="6547" y="7476"/>
                  <a:pt x="6567" y="7465"/>
                </a:cubicBezTo>
                <a:cubicBezTo>
                  <a:pt x="6955" y="7251"/>
                  <a:pt x="7316" y="6998"/>
                  <a:pt x="7636" y="6691"/>
                </a:cubicBezTo>
                <a:cubicBezTo>
                  <a:pt x="7965" y="6378"/>
                  <a:pt x="8217" y="6017"/>
                  <a:pt x="8328" y="5567"/>
                </a:cubicBezTo>
                <a:cubicBezTo>
                  <a:pt x="8418" y="5206"/>
                  <a:pt x="8512" y="4845"/>
                  <a:pt x="8614" y="4486"/>
                </a:cubicBezTo>
                <a:cubicBezTo>
                  <a:pt x="8753" y="3995"/>
                  <a:pt x="8902" y="3506"/>
                  <a:pt x="9171" y="3067"/>
                </a:cubicBezTo>
                <a:cubicBezTo>
                  <a:pt x="9233" y="2964"/>
                  <a:pt x="9321" y="2876"/>
                  <a:pt x="9396" y="2781"/>
                </a:cubicBezTo>
                <a:cubicBezTo>
                  <a:pt x="9406" y="2790"/>
                  <a:pt x="9417" y="2799"/>
                  <a:pt x="9427" y="2807"/>
                </a:cubicBezTo>
                <a:cubicBezTo>
                  <a:pt x="9328" y="3070"/>
                  <a:pt x="9220" y="3330"/>
                  <a:pt x="9129" y="3597"/>
                </a:cubicBezTo>
                <a:cubicBezTo>
                  <a:pt x="8973" y="4056"/>
                  <a:pt x="8826" y="4520"/>
                  <a:pt x="8840" y="5013"/>
                </a:cubicBezTo>
                <a:cubicBezTo>
                  <a:pt x="8846" y="5263"/>
                  <a:pt x="8799" y="5498"/>
                  <a:pt x="8705" y="5727"/>
                </a:cubicBezTo>
                <a:cubicBezTo>
                  <a:pt x="8517" y="6180"/>
                  <a:pt x="8241" y="6577"/>
                  <a:pt x="7932" y="6952"/>
                </a:cubicBezTo>
                <a:cubicBezTo>
                  <a:pt x="7906" y="6984"/>
                  <a:pt x="7882" y="7015"/>
                  <a:pt x="7842" y="7065"/>
                </a:cubicBezTo>
                <a:cubicBezTo>
                  <a:pt x="7884" y="7055"/>
                  <a:pt x="7900" y="7054"/>
                  <a:pt x="7915" y="7047"/>
                </a:cubicBezTo>
                <a:cubicBezTo>
                  <a:pt x="7993" y="7012"/>
                  <a:pt x="8072" y="6979"/>
                  <a:pt x="8147" y="6938"/>
                </a:cubicBezTo>
                <a:cubicBezTo>
                  <a:pt x="8654" y="6663"/>
                  <a:pt x="9051" y="6283"/>
                  <a:pt x="9161" y="5697"/>
                </a:cubicBezTo>
                <a:cubicBezTo>
                  <a:pt x="9223" y="5363"/>
                  <a:pt x="9237" y="5015"/>
                  <a:pt x="9232" y="4673"/>
                </a:cubicBezTo>
                <a:cubicBezTo>
                  <a:pt x="9223" y="4028"/>
                  <a:pt x="9304" y="3408"/>
                  <a:pt x="9599" y="2825"/>
                </a:cubicBezTo>
                <a:cubicBezTo>
                  <a:pt x="9639" y="2746"/>
                  <a:pt x="9681" y="2696"/>
                  <a:pt x="9769" y="2669"/>
                </a:cubicBezTo>
                <a:cubicBezTo>
                  <a:pt x="10352" y="2495"/>
                  <a:pt x="10940" y="2336"/>
                  <a:pt x="11513" y="2132"/>
                </a:cubicBezTo>
                <a:cubicBezTo>
                  <a:pt x="12110" y="1919"/>
                  <a:pt x="12696" y="1672"/>
                  <a:pt x="13277" y="1417"/>
                </a:cubicBezTo>
                <a:cubicBezTo>
                  <a:pt x="13553" y="1296"/>
                  <a:pt x="13806" y="1122"/>
                  <a:pt x="14066" y="967"/>
                </a:cubicBezTo>
                <a:cubicBezTo>
                  <a:pt x="14112" y="940"/>
                  <a:pt x="14142" y="885"/>
                  <a:pt x="14180" y="843"/>
                </a:cubicBezTo>
                <a:cubicBezTo>
                  <a:pt x="14173" y="832"/>
                  <a:pt x="14166" y="822"/>
                  <a:pt x="14160" y="811"/>
                </a:cubicBezTo>
                <a:cubicBezTo>
                  <a:pt x="14101" y="814"/>
                  <a:pt x="14041" y="809"/>
                  <a:pt x="13986" y="824"/>
                </a:cubicBezTo>
                <a:cubicBezTo>
                  <a:pt x="13829" y="865"/>
                  <a:pt x="13668" y="901"/>
                  <a:pt x="13519" y="963"/>
                </a:cubicBezTo>
                <a:cubicBezTo>
                  <a:pt x="12763" y="1279"/>
                  <a:pt x="12014" y="1607"/>
                  <a:pt x="11257" y="1919"/>
                </a:cubicBezTo>
                <a:cubicBezTo>
                  <a:pt x="10730" y="2136"/>
                  <a:pt x="10196" y="2335"/>
                  <a:pt x="9662" y="2537"/>
                </a:cubicBezTo>
                <a:cubicBezTo>
                  <a:pt x="9648" y="2542"/>
                  <a:pt x="9632" y="2544"/>
                  <a:pt x="9615" y="2544"/>
                </a:cubicBezTo>
                <a:cubicBezTo>
                  <a:pt x="9582" y="2544"/>
                  <a:pt x="9547" y="2536"/>
                  <a:pt x="9523" y="2521"/>
                </a:cubicBezTo>
                <a:cubicBezTo>
                  <a:pt x="9326" y="2400"/>
                  <a:pt x="9131" y="2274"/>
                  <a:pt x="8940" y="2143"/>
                </a:cubicBezTo>
                <a:cubicBezTo>
                  <a:pt x="8534" y="1863"/>
                  <a:pt x="8138" y="1566"/>
                  <a:pt x="7804" y="1200"/>
                </a:cubicBezTo>
                <a:cubicBezTo>
                  <a:pt x="7389" y="744"/>
                  <a:pt x="6902" y="397"/>
                  <a:pt x="6326" y="178"/>
                </a:cubicBezTo>
                <a:cubicBezTo>
                  <a:pt x="6142" y="109"/>
                  <a:pt x="5949" y="60"/>
                  <a:pt x="5760" y="0"/>
                </a:cubicBezTo>
                <a:close/>
              </a:path>
            </a:pathLst>
          </a:custGeom>
          <a:solidFill>
            <a:srgbClr val="FFC8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9"/>
          <p:cNvSpPr txBox="1">
            <a:spLocks noGrp="1"/>
          </p:cNvSpPr>
          <p:nvPr>
            <p:ph type="title"/>
          </p:nvPr>
        </p:nvSpPr>
        <p:spPr>
          <a:xfrm>
            <a:off x="941911" y="1704225"/>
            <a:ext cx="3871500" cy="66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4" name="Google Shape;124;p9"/>
          <p:cNvSpPr txBox="1">
            <a:spLocks noGrp="1"/>
          </p:cNvSpPr>
          <p:nvPr>
            <p:ph type="subTitle" idx="1"/>
          </p:nvPr>
        </p:nvSpPr>
        <p:spPr>
          <a:xfrm>
            <a:off x="941825" y="2374125"/>
            <a:ext cx="3871500" cy="122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0"/>
          <p:cNvSpPr txBox="1">
            <a:spLocks noGrp="1"/>
          </p:cNvSpPr>
          <p:nvPr>
            <p:ph type="title"/>
          </p:nvPr>
        </p:nvSpPr>
        <p:spPr>
          <a:xfrm>
            <a:off x="675475" y="2074550"/>
            <a:ext cx="5205000" cy="125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None/>
              <a:defRPr sz="40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None/>
              <a:defRPr sz="40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None/>
              <a:defRPr sz="40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None/>
              <a:defRPr sz="40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None/>
              <a:defRPr sz="40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None/>
              <a:defRPr sz="40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None/>
              <a:defRPr sz="40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None/>
              <a:defRPr sz="4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1"/>
          <p:cNvSpPr/>
          <p:nvPr/>
        </p:nvSpPr>
        <p:spPr>
          <a:xfrm>
            <a:off x="8283325" y="3941438"/>
            <a:ext cx="259800" cy="259800"/>
          </a:xfrm>
          <a:prstGeom prst="ellipse">
            <a:avLst/>
          </a:prstGeom>
          <a:solidFill>
            <a:srgbClr val="007A8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11"/>
          <p:cNvSpPr/>
          <p:nvPr/>
        </p:nvSpPr>
        <p:spPr>
          <a:xfrm>
            <a:off x="7959838" y="3984800"/>
            <a:ext cx="173100" cy="173100"/>
          </a:xfrm>
          <a:prstGeom prst="ellipse">
            <a:avLst/>
          </a:prstGeom>
          <a:solidFill>
            <a:srgbClr val="529B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11"/>
          <p:cNvSpPr/>
          <p:nvPr/>
        </p:nvSpPr>
        <p:spPr>
          <a:xfrm>
            <a:off x="978575" y="539488"/>
            <a:ext cx="259800" cy="259800"/>
          </a:xfrm>
          <a:prstGeom prst="ellipse">
            <a:avLst/>
          </a:prstGeom>
          <a:solidFill>
            <a:srgbClr val="007A8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1"/>
          <p:cNvSpPr/>
          <p:nvPr/>
        </p:nvSpPr>
        <p:spPr>
          <a:xfrm>
            <a:off x="655088" y="582850"/>
            <a:ext cx="173100" cy="173100"/>
          </a:xfrm>
          <a:prstGeom prst="ellipse">
            <a:avLst/>
          </a:prstGeom>
          <a:solidFill>
            <a:srgbClr val="529B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11"/>
          <p:cNvSpPr/>
          <p:nvPr/>
        </p:nvSpPr>
        <p:spPr>
          <a:xfrm>
            <a:off x="805475" y="996950"/>
            <a:ext cx="173100" cy="173100"/>
          </a:xfrm>
          <a:prstGeom prst="ellipse">
            <a:avLst/>
          </a:prstGeom>
          <a:solidFill>
            <a:srgbClr val="FFC8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1"/>
          <p:cNvSpPr/>
          <p:nvPr/>
        </p:nvSpPr>
        <p:spPr>
          <a:xfrm rot="2700000" flipH="1">
            <a:off x="7778020" y="-244279"/>
            <a:ext cx="1110876" cy="1332406"/>
          </a:xfrm>
          <a:custGeom>
            <a:avLst/>
            <a:gdLst/>
            <a:ahLst/>
            <a:cxnLst/>
            <a:rect l="l" t="t" r="r" b="b"/>
            <a:pathLst>
              <a:path w="8225" h="9866" extrusionOk="0">
                <a:moveTo>
                  <a:pt x="3637" y="1"/>
                </a:moveTo>
                <a:cubicBezTo>
                  <a:pt x="3586" y="656"/>
                  <a:pt x="3514" y="1308"/>
                  <a:pt x="3492" y="1961"/>
                </a:cubicBezTo>
                <a:cubicBezTo>
                  <a:pt x="3469" y="2611"/>
                  <a:pt x="3497" y="3264"/>
                  <a:pt x="3503" y="3909"/>
                </a:cubicBezTo>
                <a:cubicBezTo>
                  <a:pt x="3169" y="3215"/>
                  <a:pt x="2670" y="3017"/>
                  <a:pt x="2157" y="3017"/>
                </a:cubicBezTo>
                <a:cubicBezTo>
                  <a:pt x="1946" y="3017"/>
                  <a:pt x="1734" y="3050"/>
                  <a:pt x="1529" y="3096"/>
                </a:cubicBezTo>
                <a:cubicBezTo>
                  <a:pt x="1583" y="3267"/>
                  <a:pt x="1625" y="3448"/>
                  <a:pt x="1786" y="3547"/>
                </a:cubicBezTo>
                <a:cubicBezTo>
                  <a:pt x="1933" y="3640"/>
                  <a:pt x="2100" y="3700"/>
                  <a:pt x="2276" y="3783"/>
                </a:cubicBezTo>
                <a:cubicBezTo>
                  <a:pt x="2195" y="3864"/>
                  <a:pt x="2110" y="3892"/>
                  <a:pt x="2029" y="3892"/>
                </a:cubicBezTo>
                <a:cubicBezTo>
                  <a:pt x="1984" y="3892"/>
                  <a:pt x="1940" y="3884"/>
                  <a:pt x="1898" y="3871"/>
                </a:cubicBezTo>
                <a:cubicBezTo>
                  <a:pt x="1838" y="3854"/>
                  <a:pt x="1781" y="3846"/>
                  <a:pt x="1727" y="3846"/>
                </a:cubicBezTo>
                <a:cubicBezTo>
                  <a:pt x="1550" y="3846"/>
                  <a:pt x="1404" y="3933"/>
                  <a:pt x="1276" y="4066"/>
                </a:cubicBezTo>
                <a:cubicBezTo>
                  <a:pt x="1101" y="4248"/>
                  <a:pt x="944" y="4446"/>
                  <a:pt x="776" y="4634"/>
                </a:cubicBezTo>
                <a:cubicBezTo>
                  <a:pt x="624" y="4804"/>
                  <a:pt x="458" y="4942"/>
                  <a:pt x="243" y="4942"/>
                </a:cubicBezTo>
                <a:cubicBezTo>
                  <a:pt x="169" y="4942"/>
                  <a:pt x="89" y="4925"/>
                  <a:pt x="1" y="4889"/>
                </a:cubicBezTo>
                <a:lnTo>
                  <a:pt x="1" y="4889"/>
                </a:lnTo>
                <a:cubicBezTo>
                  <a:pt x="87" y="5024"/>
                  <a:pt x="270" y="5113"/>
                  <a:pt x="488" y="5138"/>
                </a:cubicBezTo>
                <a:cubicBezTo>
                  <a:pt x="553" y="5146"/>
                  <a:pt x="616" y="5149"/>
                  <a:pt x="679" y="5149"/>
                </a:cubicBezTo>
                <a:cubicBezTo>
                  <a:pt x="937" y="5149"/>
                  <a:pt x="1185" y="5090"/>
                  <a:pt x="1426" y="4994"/>
                </a:cubicBezTo>
                <a:cubicBezTo>
                  <a:pt x="1661" y="4902"/>
                  <a:pt x="1882" y="4773"/>
                  <a:pt x="2117" y="4681"/>
                </a:cubicBezTo>
                <a:cubicBezTo>
                  <a:pt x="2166" y="4662"/>
                  <a:pt x="2221" y="4658"/>
                  <a:pt x="2278" y="4658"/>
                </a:cubicBezTo>
                <a:cubicBezTo>
                  <a:pt x="2311" y="4658"/>
                  <a:pt x="2344" y="4659"/>
                  <a:pt x="2377" y="4659"/>
                </a:cubicBezTo>
                <a:cubicBezTo>
                  <a:pt x="2394" y="4659"/>
                  <a:pt x="2411" y="4659"/>
                  <a:pt x="2428" y="4658"/>
                </a:cubicBezTo>
                <a:lnTo>
                  <a:pt x="2428" y="4658"/>
                </a:lnTo>
                <a:cubicBezTo>
                  <a:pt x="2370" y="4751"/>
                  <a:pt x="2331" y="4871"/>
                  <a:pt x="2248" y="4933"/>
                </a:cubicBezTo>
                <a:cubicBezTo>
                  <a:pt x="2007" y="5116"/>
                  <a:pt x="1749" y="5274"/>
                  <a:pt x="1498" y="5444"/>
                </a:cubicBezTo>
                <a:cubicBezTo>
                  <a:pt x="911" y="5838"/>
                  <a:pt x="627" y="6427"/>
                  <a:pt x="473" y="7088"/>
                </a:cubicBezTo>
                <a:cubicBezTo>
                  <a:pt x="422" y="7310"/>
                  <a:pt x="417" y="7544"/>
                  <a:pt x="403" y="7772"/>
                </a:cubicBezTo>
                <a:cubicBezTo>
                  <a:pt x="389" y="7979"/>
                  <a:pt x="365" y="8177"/>
                  <a:pt x="172" y="8316"/>
                </a:cubicBezTo>
                <a:cubicBezTo>
                  <a:pt x="200" y="8313"/>
                  <a:pt x="232" y="8317"/>
                  <a:pt x="256" y="8306"/>
                </a:cubicBezTo>
                <a:cubicBezTo>
                  <a:pt x="739" y="8076"/>
                  <a:pt x="1215" y="7836"/>
                  <a:pt x="1600" y="7455"/>
                </a:cubicBezTo>
                <a:cubicBezTo>
                  <a:pt x="1787" y="7269"/>
                  <a:pt x="1911" y="7050"/>
                  <a:pt x="1959" y="6783"/>
                </a:cubicBezTo>
                <a:cubicBezTo>
                  <a:pt x="1972" y="6709"/>
                  <a:pt x="2042" y="6622"/>
                  <a:pt x="2111" y="6583"/>
                </a:cubicBezTo>
                <a:cubicBezTo>
                  <a:pt x="2246" y="6510"/>
                  <a:pt x="2326" y="6408"/>
                  <a:pt x="2367" y="6266"/>
                </a:cubicBezTo>
                <a:cubicBezTo>
                  <a:pt x="2415" y="6105"/>
                  <a:pt x="2454" y="5941"/>
                  <a:pt x="2515" y="5783"/>
                </a:cubicBezTo>
                <a:cubicBezTo>
                  <a:pt x="2548" y="5699"/>
                  <a:pt x="2607" y="5618"/>
                  <a:pt x="2673" y="5553"/>
                </a:cubicBezTo>
                <a:cubicBezTo>
                  <a:pt x="2690" y="5535"/>
                  <a:pt x="2725" y="5528"/>
                  <a:pt x="2759" y="5528"/>
                </a:cubicBezTo>
                <a:cubicBezTo>
                  <a:pt x="2783" y="5528"/>
                  <a:pt x="2807" y="5531"/>
                  <a:pt x="2826" y="5538"/>
                </a:cubicBezTo>
                <a:cubicBezTo>
                  <a:pt x="2848" y="5547"/>
                  <a:pt x="2865" y="5628"/>
                  <a:pt x="2854" y="5667"/>
                </a:cubicBezTo>
                <a:cubicBezTo>
                  <a:pt x="2794" y="5866"/>
                  <a:pt x="2736" y="6065"/>
                  <a:pt x="2657" y="6258"/>
                </a:cubicBezTo>
                <a:cubicBezTo>
                  <a:pt x="2347" y="7012"/>
                  <a:pt x="2378" y="7765"/>
                  <a:pt x="2636" y="8526"/>
                </a:cubicBezTo>
                <a:cubicBezTo>
                  <a:pt x="2790" y="8979"/>
                  <a:pt x="3039" y="9377"/>
                  <a:pt x="3308" y="9765"/>
                </a:cubicBezTo>
                <a:cubicBezTo>
                  <a:pt x="3329" y="9795"/>
                  <a:pt x="3360" y="9816"/>
                  <a:pt x="3411" y="9865"/>
                </a:cubicBezTo>
                <a:cubicBezTo>
                  <a:pt x="3399" y="9318"/>
                  <a:pt x="3668" y="8881"/>
                  <a:pt x="3833" y="8414"/>
                </a:cubicBezTo>
                <a:cubicBezTo>
                  <a:pt x="3935" y="8127"/>
                  <a:pt x="3928" y="7853"/>
                  <a:pt x="3864" y="7558"/>
                </a:cubicBezTo>
                <a:cubicBezTo>
                  <a:pt x="3769" y="7126"/>
                  <a:pt x="3710" y="6686"/>
                  <a:pt x="3652" y="6248"/>
                </a:cubicBezTo>
                <a:cubicBezTo>
                  <a:pt x="3638" y="6145"/>
                  <a:pt x="3685" y="6034"/>
                  <a:pt x="3710" y="5894"/>
                </a:cubicBezTo>
                <a:cubicBezTo>
                  <a:pt x="3900" y="6011"/>
                  <a:pt x="3901" y="6141"/>
                  <a:pt x="3902" y="6272"/>
                </a:cubicBezTo>
                <a:cubicBezTo>
                  <a:pt x="3906" y="6694"/>
                  <a:pt x="3920" y="7116"/>
                  <a:pt x="4129" y="7499"/>
                </a:cubicBezTo>
                <a:cubicBezTo>
                  <a:pt x="4291" y="7794"/>
                  <a:pt x="4443" y="8097"/>
                  <a:pt x="4635" y="8372"/>
                </a:cubicBezTo>
                <a:cubicBezTo>
                  <a:pt x="4739" y="8522"/>
                  <a:pt x="4900" y="8648"/>
                  <a:pt x="5062" y="8737"/>
                </a:cubicBezTo>
                <a:cubicBezTo>
                  <a:pt x="5380" y="8913"/>
                  <a:pt x="5420" y="8994"/>
                  <a:pt x="5248" y="9314"/>
                </a:cubicBezTo>
                <a:cubicBezTo>
                  <a:pt x="5241" y="9327"/>
                  <a:pt x="5241" y="9343"/>
                  <a:pt x="5237" y="9362"/>
                </a:cubicBezTo>
                <a:cubicBezTo>
                  <a:pt x="5489" y="9286"/>
                  <a:pt x="5607" y="9111"/>
                  <a:pt x="5551" y="8853"/>
                </a:cubicBezTo>
                <a:cubicBezTo>
                  <a:pt x="5510" y="8668"/>
                  <a:pt x="5447" y="8486"/>
                  <a:pt x="5372" y="8311"/>
                </a:cubicBezTo>
                <a:cubicBezTo>
                  <a:pt x="5255" y="8039"/>
                  <a:pt x="5207" y="7769"/>
                  <a:pt x="5289" y="7476"/>
                </a:cubicBezTo>
                <a:cubicBezTo>
                  <a:pt x="5452" y="6889"/>
                  <a:pt x="5201" y="6430"/>
                  <a:pt x="4822" y="6010"/>
                </a:cubicBezTo>
                <a:cubicBezTo>
                  <a:pt x="4734" y="5912"/>
                  <a:pt x="4664" y="5793"/>
                  <a:pt x="4609" y="5673"/>
                </a:cubicBezTo>
                <a:cubicBezTo>
                  <a:pt x="4588" y="5627"/>
                  <a:pt x="4629" y="5551"/>
                  <a:pt x="4642" y="5489"/>
                </a:cubicBezTo>
                <a:cubicBezTo>
                  <a:pt x="4699" y="5513"/>
                  <a:pt x="4780" y="5520"/>
                  <a:pt x="4810" y="5562"/>
                </a:cubicBezTo>
                <a:cubicBezTo>
                  <a:pt x="4946" y="5747"/>
                  <a:pt x="5097" y="5928"/>
                  <a:pt x="5185" y="6135"/>
                </a:cubicBezTo>
                <a:cubicBezTo>
                  <a:pt x="5403" y="6647"/>
                  <a:pt x="5703" y="7084"/>
                  <a:pt x="6203" y="7348"/>
                </a:cubicBezTo>
                <a:cubicBezTo>
                  <a:pt x="6584" y="7551"/>
                  <a:pt x="6975" y="7738"/>
                  <a:pt x="7371" y="7910"/>
                </a:cubicBezTo>
                <a:cubicBezTo>
                  <a:pt x="7512" y="7972"/>
                  <a:pt x="7680" y="7970"/>
                  <a:pt x="7836" y="7998"/>
                </a:cubicBezTo>
                <a:cubicBezTo>
                  <a:pt x="7843" y="7979"/>
                  <a:pt x="7850" y="7960"/>
                  <a:pt x="7857" y="7942"/>
                </a:cubicBezTo>
                <a:cubicBezTo>
                  <a:pt x="7781" y="7874"/>
                  <a:pt x="7704" y="7807"/>
                  <a:pt x="7629" y="7738"/>
                </a:cubicBezTo>
                <a:cubicBezTo>
                  <a:pt x="7460" y="7581"/>
                  <a:pt x="7355" y="7396"/>
                  <a:pt x="7313" y="7161"/>
                </a:cubicBezTo>
                <a:cubicBezTo>
                  <a:pt x="7210" y="6586"/>
                  <a:pt x="7004" y="6043"/>
                  <a:pt x="6530" y="5675"/>
                </a:cubicBezTo>
                <a:cubicBezTo>
                  <a:pt x="6192" y="5413"/>
                  <a:pt x="5796" y="5226"/>
                  <a:pt x="5428" y="5005"/>
                </a:cubicBezTo>
                <a:cubicBezTo>
                  <a:pt x="5356" y="4962"/>
                  <a:pt x="5280" y="4919"/>
                  <a:pt x="5225" y="4860"/>
                </a:cubicBezTo>
                <a:cubicBezTo>
                  <a:pt x="5153" y="4783"/>
                  <a:pt x="5179" y="4703"/>
                  <a:pt x="5283" y="4690"/>
                </a:cubicBezTo>
                <a:cubicBezTo>
                  <a:pt x="5311" y="4687"/>
                  <a:pt x="5341" y="4685"/>
                  <a:pt x="5371" y="4685"/>
                </a:cubicBezTo>
                <a:cubicBezTo>
                  <a:pt x="5436" y="4685"/>
                  <a:pt x="5503" y="4694"/>
                  <a:pt x="5558" y="4718"/>
                </a:cubicBezTo>
                <a:cubicBezTo>
                  <a:pt x="5806" y="4825"/>
                  <a:pt x="6051" y="4931"/>
                  <a:pt x="6326" y="4931"/>
                </a:cubicBezTo>
                <a:cubicBezTo>
                  <a:pt x="6344" y="4931"/>
                  <a:pt x="6363" y="4931"/>
                  <a:pt x="6382" y="4930"/>
                </a:cubicBezTo>
                <a:cubicBezTo>
                  <a:pt x="6385" y="4929"/>
                  <a:pt x="6388" y="4929"/>
                  <a:pt x="6391" y="4929"/>
                </a:cubicBezTo>
                <a:cubicBezTo>
                  <a:pt x="6436" y="4929"/>
                  <a:pt x="6488" y="4948"/>
                  <a:pt x="6524" y="4974"/>
                </a:cubicBezTo>
                <a:cubicBezTo>
                  <a:pt x="6849" y="5220"/>
                  <a:pt x="7224" y="5279"/>
                  <a:pt x="7618" y="5295"/>
                </a:cubicBezTo>
                <a:cubicBezTo>
                  <a:pt x="7813" y="5302"/>
                  <a:pt x="8005" y="5355"/>
                  <a:pt x="8224" y="5391"/>
                </a:cubicBezTo>
                <a:cubicBezTo>
                  <a:pt x="8030" y="5137"/>
                  <a:pt x="7833" y="4878"/>
                  <a:pt x="7634" y="4620"/>
                </a:cubicBezTo>
                <a:cubicBezTo>
                  <a:pt x="7589" y="4562"/>
                  <a:pt x="7534" y="4512"/>
                  <a:pt x="7497" y="4450"/>
                </a:cubicBezTo>
                <a:cubicBezTo>
                  <a:pt x="7365" y="4232"/>
                  <a:pt x="7180" y="4095"/>
                  <a:pt x="6930" y="4036"/>
                </a:cubicBezTo>
                <a:cubicBezTo>
                  <a:pt x="6816" y="4010"/>
                  <a:pt x="6701" y="3971"/>
                  <a:pt x="6599" y="3915"/>
                </a:cubicBezTo>
                <a:cubicBezTo>
                  <a:pt x="6382" y="3795"/>
                  <a:pt x="6158" y="3750"/>
                  <a:pt x="5929" y="3750"/>
                </a:cubicBezTo>
                <a:cubicBezTo>
                  <a:pt x="5789" y="3750"/>
                  <a:pt x="5647" y="3767"/>
                  <a:pt x="5503" y="3794"/>
                </a:cubicBezTo>
                <a:cubicBezTo>
                  <a:pt x="5373" y="3819"/>
                  <a:pt x="5240" y="3824"/>
                  <a:pt x="5078" y="3842"/>
                </a:cubicBezTo>
                <a:cubicBezTo>
                  <a:pt x="5151" y="3676"/>
                  <a:pt x="5249" y="3602"/>
                  <a:pt x="5389" y="3576"/>
                </a:cubicBezTo>
                <a:cubicBezTo>
                  <a:pt x="5681" y="3523"/>
                  <a:pt x="5978" y="3485"/>
                  <a:pt x="6263" y="3409"/>
                </a:cubicBezTo>
                <a:cubicBezTo>
                  <a:pt x="6408" y="3369"/>
                  <a:pt x="6537" y="3263"/>
                  <a:pt x="6666" y="3178"/>
                </a:cubicBezTo>
                <a:cubicBezTo>
                  <a:pt x="6831" y="3071"/>
                  <a:pt x="6989" y="2954"/>
                  <a:pt x="7152" y="2838"/>
                </a:cubicBezTo>
                <a:cubicBezTo>
                  <a:pt x="7018" y="2628"/>
                  <a:pt x="6376" y="2388"/>
                  <a:pt x="5952" y="2388"/>
                </a:cubicBezTo>
                <a:cubicBezTo>
                  <a:pt x="5943" y="2388"/>
                  <a:pt x="5935" y="2389"/>
                  <a:pt x="5927" y="2389"/>
                </a:cubicBezTo>
                <a:cubicBezTo>
                  <a:pt x="5422" y="2401"/>
                  <a:pt x="5101" y="2750"/>
                  <a:pt x="4710" y="3004"/>
                </a:cubicBezTo>
                <a:cubicBezTo>
                  <a:pt x="4741" y="2721"/>
                  <a:pt x="4980" y="2476"/>
                  <a:pt x="4807" y="2160"/>
                </a:cubicBezTo>
                <a:cubicBezTo>
                  <a:pt x="4784" y="2158"/>
                  <a:pt x="4762" y="2157"/>
                  <a:pt x="4740" y="2157"/>
                </a:cubicBezTo>
                <a:cubicBezTo>
                  <a:pt x="4506" y="2157"/>
                  <a:pt x="4290" y="2257"/>
                  <a:pt x="4123" y="2452"/>
                </a:cubicBezTo>
                <a:cubicBezTo>
                  <a:pt x="3826" y="2800"/>
                  <a:pt x="3678" y="3201"/>
                  <a:pt x="3753" y="3667"/>
                </a:cubicBezTo>
                <a:cubicBezTo>
                  <a:pt x="3766" y="3748"/>
                  <a:pt x="3762" y="3833"/>
                  <a:pt x="3731" y="3916"/>
                </a:cubicBezTo>
                <a:cubicBezTo>
                  <a:pt x="3580" y="2604"/>
                  <a:pt x="3545" y="1301"/>
                  <a:pt x="4049" y="16"/>
                </a:cubicBezTo>
                <a:cubicBezTo>
                  <a:pt x="3917" y="11"/>
                  <a:pt x="3798" y="7"/>
                  <a:pt x="3637" y="1"/>
                </a:cubicBezTo>
                <a:close/>
              </a:path>
            </a:pathLst>
          </a:custGeom>
          <a:solidFill>
            <a:srgbClr val="FFC8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11"/>
          <p:cNvSpPr/>
          <p:nvPr/>
        </p:nvSpPr>
        <p:spPr>
          <a:xfrm rot="-4500029" flipH="1">
            <a:off x="7149317" y="-67532"/>
            <a:ext cx="1127464" cy="978909"/>
          </a:xfrm>
          <a:custGeom>
            <a:avLst/>
            <a:gdLst/>
            <a:ahLst/>
            <a:cxnLst/>
            <a:rect l="l" t="t" r="r" b="b"/>
            <a:pathLst>
              <a:path w="10724" h="9311" extrusionOk="0">
                <a:moveTo>
                  <a:pt x="0" y="7667"/>
                </a:moveTo>
                <a:cubicBezTo>
                  <a:pt x="1167" y="7289"/>
                  <a:pt x="1478" y="5922"/>
                  <a:pt x="1446" y="4594"/>
                </a:cubicBezTo>
                <a:cubicBezTo>
                  <a:pt x="1435" y="4132"/>
                  <a:pt x="1439" y="2945"/>
                  <a:pt x="2017" y="2955"/>
                </a:cubicBezTo>
                <a:cubicBezTo>
                  <a:pt x="2244" y="2960"/>
                  <a:pt x="2282" y="3528"/>
                  <a:pt x="2281" y="3679"/>
                </a:cubicBezTo>
                <a:cubicBezTo>
                  <a:pt x="2276" y="4325"/>
                  <a:pt x="2007" y="4812"/>
                  <a:pt x="1915" y="5418"/>
                </a:cubicBezTo>
                <a:cubicBezTo>
                  <a:pt x="1882" y="5638"/>
                  <a:pt x="1808" y="6048"/>
                  <a:pt x="2126" y="5948"/>
                </a:cubicBezTo>
                <a:cubicBezTo>
                  <a:pt x="2463" y="5843"/>
                  <a:pt x="2604" y="5386"/>
                  <a:pt x="2722" y="5042"/>
                </a:cubicBezTo>
                <a:cubicBezTo>
                  <a:pt x="3012" y="4194"/>
                  <a:pt x="2992" y="3246"/>
                  <a:pt x="3405" y="2460"/>
                </a:cubicBezTo>
                <a:cubicBezTo>
                  <a:pt x="3546" y="2193"/>
                  <a:pt x="3709" y="1888"/>
                  <a:pt x="3942" y="1723"/>
                </a:cubicBezTo>
                <a:cubicBezTo>
                  <a:pt x="3982" y="1696"/>
                  <a:pt x="4159" y="1576"/>
                  <a:pt x="4209" y="1633"/>
                </a:cubicBezTo>
                <a:cubicBezTo>
                  <a:pt x="4388" y="1831"/>
                  <a:pt x="4340" y="2271"/>
                  <a:pt x="4305" y="2493"/>
                </a:cubicBezTo>
                <a:cubicBezTo>
                  <a:pt x="4192" y="3204"/>
                  <a:pt x="3839" y="3806"/>
                  <a:pt x="3515" y="4385"/>
                </a:cubicBezTo>
                <a:cubicBezTo>
                  <a:pt x="3438" y="4525"/>
                  <a:pt x="2972" y="5129"/>
                  <a:pt x="3306" y="5170"/>
                </a:cubicBezTo>
                <a:cubicBezTo>
                  <a:pt x="3784" y="5229"/>
                  <a:pt x="4145" y="4779"/>
                  <a:pt x="4395" y="4383"/>
                </a:cubicBezTo>
                <a:cubicBezTo>
                  <a:pt x="4973" y="3469"/>
                  <a:pt x="5210" y="2252"/>
                  <a:pt x="5697" y="1255"/>
                </a:cubicBezTo>
                <a:cubicBezTo>
                  <a:pt x="5879" y="884"/>
                  <a:pt x="6056" y="461"/>
                  <a:pt x="6348" y="198"/>
                </a:cubicBezTo>
                <a:cubicBezTo>
                  <a:pt x="6412" y="140"/>
                  <a:pt x="6615" y="1"/>
                  <a:pt x="6708" y="74"/>
                </a:cubicBezTo>
                <a:cubicBezTo>
                  <a:pt x="6913" y="238"/>
                  <a:pt x="6798" y="732"/>
                  <a:pt x="6753" y="924"/>
                </a:cubicBezTo>
                <a:cubicBezTo>
                  <a:pt x="6570" y="1697"/>
                  <a:pt x="6074" y="2260"/>
                  <a:pt x="5753" y="2935"/>
                </a:cubicBezTo>
                <a:cubicBezTo>
                  <a:pt x="5668" y="3114"/>
                  <a:pt x="5291" y="3694"/>
                  <a:pt x="5593" y="3870"/>
                </a:cubicBezTo>
                <a:cubicBezTo>
                  <a:pt x="5991" y="4102"/>
                  <a:pt x="6472" y="3741"/>
                  <a:pt x="6770" y="3520"/>
                </a:cubicBezTo>
                <a:cubicBezTo>
                  <a:pt x="7593" y="2909"/>
                  <a:pt x="8323" y="2088"/>
                  <a:pt x="9096" y="1393"/>
                </a:cubicBezTo>
                <a:cubicBezTo>
                  <a:pt x="9409" y="1111"/>
                  <a:pt x="10102" y="541"/>
                  <a:pt x="10562" y="966"/>
                </a:cubicBezTo>
                <a:cubicBezTo>
                  <a:pt x="10724" y="1114"/>
                  <a:pt x="10637" y="1412"/>
                  <a:pt x="10568" y="1568"/>
                </a:cubicBezTo>
                <a:cubicBezTo>
                  <a:pt x="10382" y="1997"/>
                  <a:pt x="9968" y="2298"/>
                  <a:pt x="9645" y="2566"/>
                </a:cubicBezTo>
                <a:cubicBezTo>
                  <a:pt x="8617" y="3419"/>
                  <a:pt x="7481" y="3871"/>
                  <a:pt x="6253" y="4242"/>
                </a:cubicBezTo>
                <a:cubicBezTo>
                  <a:pt x="5843" y="4366"/>
                  <a:pt x="5437" y="4496"/>
                  <a:pt x="5051" y="4690"/>
                </a:cubicBezTo>
                <a:cubicBezTo>
                  <a:pt x="4970" y="4731"/>
                  <a:pt x="4712" y="4803"/>
                  <a:pt x="4659" y="4915"/>
                </a:cubicBezTo>
                <a:cubicBezTo>
                  <a:pt x="4648" y="4939"/>
                  <a:pt x="4789" y="5071"/>
                  <a:pt x="4798" y="5079"/>
                </a:cubicBezTo>
                <a:cubicBezTo>
                  <a:pt x="4984" y="5250"/>
                  <a:pt x="5214" y="5304"/>
                  <a:pt x="5432" y="5329"/>
                </a:cubicBezTo>
                <a:cubicBezTo>
                  <a:pt x="6092" y="5405"/>
                  <a:pt x="6730" y="5193"/>
                  <a:pt x="7390" y="5247"/>
                </a:cubicBezTo>
                <a:cubicBezTo>
                  <a:pt x="7609" y="5265"/>
                  <a:pt x="8005" y="5360"/>
                  <a:pt x="8014" y="5715"/>
                </a:cubicBezTo>
                <a:cubicBezTo>
                  <a:pt x="8027" y="6231"/>
                  <a:pt x="7478" y="6529"/>
                  <a:pt x="7134" y="6640"/>
                </a:cubicBezTo>
                <a:cubicBezTo>
                  <a:pt x="6150" y="6954"/>
                  <a:pt x="5197" y="6300"/>
                  <a:pt x="4210" y="6103"/>
                </a:cubicBezTo>
                <a:cubicBezTo>
                  <a:pt x="3867" y="6035"/>
                  <a:pt x="3517" y="6029"/>
                  <a:pt x="3186" y="6099"/>
                </a:cubicBezTo>
                <a:cubicBezTo>
                  <a:pt x="3158" y="6105"/>
                  <a:pt x="2874" y="6157"/>
                  <a:pt x="2878" y="6218"/>
                </a:cubicBezTo>
                <a:cubicBezTo>
                  <a:pt x="2898" y="6452"/>
                  <a:pt x="3237" y="6637"/>
                  <a:pt x="3386" y="6715"/>
                </a:cubicBezTo>
                <a:cubicBezTo>
                  <a:pt x="3941" y="7004"/>
                  <a:pt x="4565" y="7022"/>
                  <a:pt x="5138" y="7216"/>
                </a:cubicBezTo>
                <a:cubicBezTo>
                  <a:pt x="5256" y="7256"/>
                  <a:pt x="5749" y="7362"/>
                  <a:pt x="5792" y="7575"/>
                </a:cubicBezTo>
                <a:cubicBezTo>
                  <a:pt x="5903" y="8110"/>
                  <a:pt x="5200" y="8189"/>
                  <a:pt x="4905" y="8173"/>
                </a:cubicBezTo>
                <a:cubicBezTo>
                  <a:pt x="4138" y="8133"/>
                  <a:pt x="3576" y="7731"/>
                  <a:pt x="2924" y="7224"/>
                </a:cubicBezTo>
                <a:cubicBezTo>
                  <a:pt x="2701" y="7051"/>
                  <a:pt x="2227" y="6622"/>
                  <a:pt x="1960" y="6831"/>
                </a:cubicBezTo>
                <a:cubicBezTo>
                  <a:pt x="1853" y="6916"/>
                  <a:pt x="2281" y="7361"/>
                  <a:pt x="2308" y="7388"/>
                </a:cubicBezTo>
                <a:cubicBezTo>
                  <a:pt x="2722" y="7786"/>
                  <a:pt x="3204" y="8063"/>
                  <a:pt x="3610" y="8476"/>
                </a:cubicBezTo>
                <a:cubicBezTo>
                  <a:pt x="3700" y="8568"/>
                  <a:pt x="3986" y="8820"/>
                  <a:pt x="3886" y="8991"/>
                </a:cubicBezTo>
                <a:cubicBezTo>
                  <a:pt x="3697" y="9310"/>
                  <a:pt x="3171" y="9002"/>
                  <a:pt x="2950" y="8841"/>
                </a:cubicBezTo>
                <a:cubicBezTo>
                  <a:pt x="2255" y="8334"/>
                  <a:pt x="1718" y="7441"/>
                  <a:pt x="865" y="7563"/>
                </a:cubicBezTo>
                <a:close/>
              </a:path>
            </a:pathLst>
          </a:custGeom>
          <a:solidFill>
            <a:srgbClr val="007A8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1"/>
          <p:cNvSpPr/>
          <p:nvPr/>
        </p:nvSpPr>
        <p:spPr>
          <a:xfrm rot="-4469776" flipH="1">
            <a:off x="-431674" y="4029129"/>
            <a:ext cx="1479088" cy="1085736"/>
          </a:xfrm>
          <a:custGeom>
            <a:avLst/>
            <a:gdLst/>
            <a:ahLst/>
            <a:cxnLst/>
            <a:rect l="l" t="t" r="r" b="b"/>
            <a:pathLst>
              <a:path w="15661" h="11496" extrusionOk="0">
                <a:moveTo>
                  <a:pt x="6583" y="2880"/>
                </a:moveTo>
                <a:cubicBezTo>
                  <a:pt x="7192" y="2880"/>
                  <a:pt x="7738" y="3005"/>
                  <a:pt x="8050" y="3270"/>
                </a:cubicBezTo>
                <a:cubicBezTo>
                  <a:pt x="8010" y="3293"/>
                  <a:pt x="7969" y="3309"/>
                  <a:pt x="7938" y="3336"/>
                </a:cubicBezTo>
                <a:cubicBezTo>
                  <a:pt x="7881" y="3384"/>
                  <a:pt x="7825" y="3404"/>
                  <a:pt x="7768" y="3404"/>
                </a:cubicBezTo>
                <a:cubicBezTo>
                  <a:pt x="7711" y="3404"/>
                  <a:pt x="7652" y="3384"/>
                  <a:pt x="7586" y="3352"/>
                </a:cubicBezTo>
                <a:cubicBezTo>
                  <a:pt x="7204" y="3164"/>
                  <a:pt x="6795" y="3081"/>
                  <a:pt x="6370" y="3074"/>
                </a:cubicBezTo>
                <a:cubicBezTo>
                  <a:pt x="6352" y="3073"/>
                  <a:pt x="6334" y="3073"/>
                  <a:pt x="6316" y="3073"/>
                </a:cubicBezTo>
                <a:cubicBezTo>
                  <a:pt x="5643" y="3073"/>
                  <a:pt x="5010" y="3263"/>
                  <a:pt x="4390" y="3502"/>
                </a:cubicBezTo>
                <a:cubicBezTo>
                  <a:pt x="4280" y="3545"/>
                  <a:pt x="4173" y="3593"/>
                  <a:pt x="4031" y="3653"/>
                </a:cubicBezTo>
                <a:cubicBezTo>
                  <a:pt x="4647" y="3153"/>
                  <a:pt x="5683" y="2880"/>
                  <a:pt x="6583" y="2880"/>
                </a:cubicBezTo>
                <a:close/>
                <a:moveTo>
                  <a:pt x="10457" y="2562"/>
                </a:moveTo>
                <a:cubicBezTo>
                  <a:pt x="10574" y="2948"/>
                  <a:pt x="10569" y="3329"/>
                  <a:pt x="10551" y="3697"/>
                </a:cubicBezTo>
                <a:cubicBezTo>
                  <a:pt x="10479" y="3343"/>
                  <a:pt x="10404" y="2976"/>
                  <a:pt x="10326" y="2597"/>
                </a:cubicBezTo>
                <a:cubicBezTo>
                  <a:pt x="10352" y="2590"/>
                  <a:pt x="10400" y="2578"/>
                  <a:pt x="10457" y="2562"/>
                </a:cubicBezTo>
                <a:close/>
                <a:moveTo>
                  <a:pt x="6160" y="3499"/>
                </a:moveTo>
                <a:cubicBezTo>
                  <a:pt x="6576" y="3499"/>
                  <a:pt x="6981" y="3565"/>
                  <a:pt x="7300" y="3716"/>
                </a:cubicBezTo>
                <a:cubicBezTo>
                  <a:pt x="7198" y="3784"/>
                  <a:pt x="7106" y="3839"/>
                  <a:pt x="7021" y="3905"/>
                </a:cubicBezTo>
                <a:cubicBezTo>
                  <a:pt x="6980" y="3937"/>
                  <a:pt x="6941" y="3951"/>
                  <a:pt x="6899" y="3951"/>
                </a:cubicBezTo>
                <a:cubicBezTo>
                  <a:pt x="6870" y="3951"/>
                  <a:pt x="6839" y="3944"/>
                  <a:pt x="6805" y="3930"/>
                </a:cubicBezTo>
                <a:cubicBezTo>
                  <a:pt x="6387" y="3757"/>
                  <a:pt x="5951" y="3678"/>
                  <a:pt x="5502" y="3678"/>
                </a:cubicBezTo>
                <a:cubicBezTo>
                  <a:pt x="5463" y="3678"/>
                  <a:pt x="5423" y="3678"/>
                  <a:pt x="5384" y="3680"/>
                </a:cubicBezTo>
                <a:cubicBezTo>
                  <a:pt x="5201" y="3685"/>
                  <a:pt x="5019" y="3707"/>
                  <a:pt x="4815" y="3722"/>
                </a:cubicBezTo>
                <a:cubicBezTo>
                  <a:pt x="5209" y="3583"/>
                  <a:pt x="5692" y="3499"/>
                  <a:pt x="6160" y="3499"/>
                </a:cubicBezTo>
                <a:close/>
                <a:moveTo>
                  <a:pt x="5645" y="4179"/>
                </a:moveTo>
                <a:cubicBezTo>
                  <a:pt x="5921" y="4179"/>
                  <a:pt x="6204" y="4205"/>
                  <a:pt x="6494" y="4258"/>
                </a:cubicBezTo>
                <a:cubicBezTo>
                  <a:pt x="6447" y="4297"/>
                  <a:pt x="6428" y="4315"/>
                  <a:pt x="6406" y="4329"/>
                </a:cubicBezTo>
                <a:cubicBezTo>
                  <a:pt x="6301" y="4395"/>
                  <a:pt x="6217" y="4485"/>
                  <a:pt x="6077" y="4485"/>
                </a:cubicBezTo>
                <a:cubicBezTo>
                  <a:pt x="6058" y="4485"/>
                  <a:pt x="6038" y="4483"/>
                  <a:pt x="6017" y="4479"/>
                </a:cubicBezTo>
                <a:cubicBezTo>
                  <a:pt x="5769" y="4439"/>
                  <a:pt x="5523" y="4419"/>
                  <a:pt x="5278" y="4419"/>
                </a:cubicBezTo>
                <a:cubicBezTo>
                  <a:pt x="4728" y="4419"/>
                  <a:pt x="4186" y="4518"/>
                  <a:pt x="3653" y="4700"/>
                </a:cubicBezTo>
                <a:cubicBezTo>
                  <a:pt x="3555" y="4734"/>
                  <a:pt x="3457" y="4769"/>
                  <a:pt x="3361" y="4808"/>
                </a:cubicBezTo>
                <a:cubicBezTo>
                  <a:pt x="3269" y="4844"/>
                  <a:pt x="3181" y="4887"/>
                  <a:pt x="3091" y="4927"/>
                </a:cubicBezTo>
                <a:cubicBezTo>
                  <a:pt x="3895" y="4457"/>
                  <a:pt x="4736" y="4179"/>
                  <a:pt x="5645" y="4179"/>
                </a:cubicBezTo>
                <a:close/>
                <a:moveTo>
                  <a:pt x="4973" y="5403"/>
                </a:moveTo>
                <a:cubicBezTo>
                  <a:pt x="4994" y="5403"/>
                  <a:pt x="5016" y="5403"/>
                  <a:pt x="5037" y="5403"/>
                </a:cubicBezTo>
                <a:cubicBezTo>
                  <a:pt x="4962" y="5470"/>
                  <a:pt x="4906" y="5511"/>
                  <a:pt x="4863" y="5562"/>
                </a:cubicBezTo>
                <a:cubicBezTo>
                  <a:pt x="4802" y="5632"/>
                  <a:pt x="4735" y="5655"/>
                  <a:pt x="4654" y="5655"/>
                </a:cubicBezTo>
                <a:cubicBezTo>
                  <a:pt x="4629" y="5655"/>
                  <a:pt x="4603" y="5653"/>
                  <a:pt x="4575" y="5649"/>
                </a:cubicBezTo>
                <a:cubicBezTo>
                  <a:pt x="4358" y="5620"/>
                  <a:pt x="4137" y="5607"/>
                  <a:pt x="3917" y="5601"/>
                </a:cubicBezTo>
                <a:cubicBezTo>
                  <a:pt x="3886" y="5601"/>
                  <a:pt x="3855" y="5600"/>
                  <a:pt x="3823" y="5600"/>
                </a:cubicBezTo>
                <a:cubicBezTo>
                  <a:pt x="3651" y="5600"/>
                  <a:pt x="3477" y="5611"/>
                  <a:pt x="3304" y="5615"/>
                </a:cubicBezTo>
                <a:cubicBezTo>
                  <a:pt x="3839" y="5461"/>
                  <a:pt x="4384" y="5403"/>
                  <a:pt x="4973" y="5403"/>
                </a:cubicBezTo>
                <a:close/>
                <a:moveTo>
                  <a:pt x="5070" y="4832"/>
                </a:moveTo>
                <a:cubicBezTo>
                  <a:pt x="5280" y="4832"/>
                  <a:pt x="5469" y="4855"/>
                  <a:pt x="5625" y="4904"/>
                </a:cubicBezTo>
                <a:cubicBezTo>
                  <a:pt x="5497" y="5055"/>
                  <a:pt x="5425" y="5101"/>
                  <a:pt x="5310" y="5101"/>
                </a:cubicBezTo>
                <a:cubicBezTo>
                  <a:pt x="5297" y="5101"/>
                  <a:pt x="5283" y="5101"/>
                  <a:pt x="5268" y="5099"/>
                </a:cubicBezTo>
                <a:cubicBezTo>
                  <a:pt x="5077" y="5084"/>
                  <a:pt x="4888" y="5076"/>
                  <a:pt x="4701" y="5076"/>
                </a:cubicBezTo>
                <a:cubicBezTo>
                  <a:pt x="3517" y="5076"/>
                  <a:pt x="2435" y="5399"/>
                  <a:pt x="1533" y="6330"/>
                </a:cubicBezTo>
                <a:cubicBezTo>
                  <a:pt x="1957" y="5578"/>
                  <a:pt x="3863" y="4832"/>
                  <a:pt x="5070" y="4832"/>
                </a:cubicBezTo>
                <a:close/>
                <a:moveTo>
                  <a:pt x="3917" y="6041"/>
                </a:moveTo>
                <a:cubicBezTo>
                  <a:pt x="4056" y="6041"/>
                  <a:pt x="4183" y="6052"/>
                  <a:pt x="4290" y="6076"/>
                </a:cubicBezTo>
                <a:cubicBezTo>
                  <a:pt x="4194" y="6167"/>
                  <a:pt x="4100" y="6248"/>
                  <a:pt x="4016" y="6337"/>
                </a:cubicBezTo>
                <a:cubicBezTo>
                  <a:pt x="3971" y="6385"/>
                  <a:pt x="3929" y="6407"/>
                  <a:pt x="3869" y="6407"/>
                </a:cubicBezTo>
                <a:cubicBezTo>
                  <a:pt x="3855" y="6407"/>
                  <a:pt x="3840" y="6406"/>
                  <a:pt x="3825" y="6404"/>
                </a:cubicBezTo>
                <a:cubicBezTo>
                  <a:pt x="3651" y="6379"/>
                  <a:pt x="3479" y="6367"/>
                  <a:pt x="3308" y="6367"/>
                </a:cubicBezTo>
                <a:cubicBezTo>
                  <a:pt x="2845" y="6367"/>
                  <a:pt x="2392" y="6457"/>
                  <a:pt x="1951" y="6633"/>
                </a:cubicBezTo>
                <a:cubicBezTo>
                  <a:pt x="1732" y="6722"/>
                  <a:pt x="1519" y="6826"/>
                  <a:pt x="1304" y="6922"/>
                </a:cubicBezTo>
                <a:cubicBezTo>
                  <a:pt x="1616" y="6492"/>
                  <a:pt x="3028" y="6041"/>
                  <a:pt x="3917" y="6041"/>
                </a:cubicBezTo>
                <a:close/>
                <a:moveTo>
                  <a:pt x="5364" y="1"/>
                </a:moveTo>
                <a:cubicBezTo>
                  <a:pt x="4985" y="1"/>
                  <a:pt x="4605" y="20"/>
                  <a:pt x="4224" y="51"/>
                </a:cubicBezTo>
                <a:cubicBezTo>
                  <a:pt x="4179" y="54"/>
                  <a:pt x="4134" y="64"/>
                  <a:pt x="4053" y="75"/>
                </a:cubicBezTo>
                <a:cubicBezTo>
                  <a:pt x="4574" y="133"/>
                  <a:pt x="5058" y="179"/>
                  <a:pt x="5541" y="244"/>
                </a:cubicBezTo>
                <a:cubicBezTo>
                  <a:pt x="6413" y="359"/>
                  <a:pt x="7276" y="519"/>
                  <a:pt x="8109" y="811"/>
                </a:cubicBezTo>
                <a:cubicBezTo>
                  <a:pt x="8866" y="1078"/>
                  <a:pt x="9509" y="1509"/>
                  <a:pt x="10029" y="2122"/>
                </a:cubicBezTo>
                <a:cubicBezTo>
                  <a:pt x="10081" y="2184"/>
                  <a:pt x="10138" y="2241"/>
                  <a:pt x="10211" y="2318"/>
                </a:cubicBezTo>
                <a:cubicBezTo>
                  <a:pt x="10094" y="2355"/>
                  <a:pt x="9997" y="2389"/>
                  <a:pt x="9897" y="2415"/>
                </a:cubicBezTo>
                <a:cubicBezTo>
                  <a:pt x="9893" y="2416"/>
                  <a:pt x="9888" y="2417"/>
                  <a:pt x="9883" y="2417"/>
                </a:cubicBezTo>
                <a:cubicBezTo>
                  <a:pt x="9859" y="2417"/>
                  <a:pt x="9828" y="2405"/>
                  <a:pt x="9811" y="2390"/>
                </a:cubicBezTo>
                <a:cubicBezTo>
                  <a:pt x="8908" y="1591"/>
                  <a:pt x="7844" y="1144"/>
                  <a:pt x="6667" y="940"/>
                </a:cubicBezTo>
                <a:cubicBezTo>
                  <a:pt x="6124" y="845"/>
                  <a:pt x="5582" y="805"/>
                  <a:pt x="5039" y="805"/>
                </a:cubicBezTo>
                <a:cubicBezTo>
                  <a:pt x="4522" y="805"/>
                  <a:pt x="4004" y="842"/>
                  <a:pt x="3486" y="903"/>
                </a:cubicBezTo>
                <a:cubicBezTo>
                  <a:pt x="3481" y="903"/>
                  <a:pt x="3478" y="907"/>
                  <a:pt x="3453" y="924"/>
                </a:cubicBezTo>
                <a:cubicBezTo>
                  <a:pt x="3719" y="945"/>
                  <a:pt x="3965" y="963"/>
                  <a:pt x="4211" y="982"/>
                </a:cubicBezTo>
                <a:cubicBezTo>
                  <a:pt x="5273" y="1067"/>
                  <a:pt x="6329" y="1187"/>
                  <a:pt x="7365" y="1446"/>
                </a:cubicBezTo>
                <a:cubicBezTo>
                  <a:pt x="8120" y="1635"/>
                  <a:pt x="8792" y="1976"/>
                  <a:pt x="9384" y="2478"/>
                </a:cubicBezTo>
                <a:cubicBezTo>
                  <a:pt x="9413" y="2503"/>
                  <a:pt x="9446" y="2525"/>
                  <a:pt x="9502" y="2567"/>
                </a:cubicBezTo>
                <a:cubicBezTo>
                  <a:pt x="9369" y="2623"/>
                  <a:pt x="9249" y="2675"/>
                  <a:pt x="9128" y="2722"/>
                </a:cubicBezTo>
                <a:cubicBezTo>
                  <a:pt x="9127" y="2722"/>
                  <a:pt x="9125" y="2723"/>
                  <a:pt x="9123" y="2723"/>
                </a:cubicBezTo>
                <a:cubicBezTo>
                  <a:pt x="9107" y="2723"/>
                  <a:pt x="9082" y="2702"/>
                  <a:pt x="9065" y="2688"/>
                </a:cubicBezTo>
                <a:cubicBezTo>
                  <a:pt x="8337" y="2097"/>
                  <a:pt x="7485" y="1879"/>
                  <a:pt x="6570" y="1873"/>
                </a:cubicBezTo>
                <a:cubicBezTo>
                  <a:pt x="6554" y="1873"/>
                  <a:pt x="6539" y="1873"/>
                  <a:pt x="6523" y="1873"/>
                </a:cubicBezTo>
                <a:cubicBezTo>
                  <a:pt x="5239" y="1873"/>
                  <a:pt x="4034" y="2193"/>
                  <a:pt x="2911" y="2817"/>
                </a:cubicBezTo>
                <a:cubicBezTo>
                  <a:pt x="2725" y="2920"/>
                  <a:pt x="2555" y="3052"/>
                  <a:pt x="2377" y="3171"/>
                </a:cubicBezTo>
                <a:cubicBezTo>
                  <a:pt x="2383" y="3179"/>
                  <a:pt x="2389" y="3189"/>
                  <a:pt x="2394" y="3198"/>
                </a:cubicBezTo>
                <a:cubicBezTo>
                  <a:pt x="2674" y="3085"/>
                  <a:pt x="2951" y="2968"/>
                  <a:pt x="3233" y="2861"/>
                </a:cubicBezTo>
                <a:cubicBezTo>
                  <a:pt x="4176" y="2506"/>
                  <a:pt x="5141" y="2255"/>
                  <a:pt x="6154" y="2225"/>
                </a:cubicBezTo>
                <a:cubicBezTo>
                  <a:pt x="6214" y="2223"/>
                  <a:pt x="6273" y="2222"/>
                  <a:pt x="6333" y="2222"/>
                </a:cubicBezTo>
                <a:cubicBezTo>
                  <a:pt x="7137" y="2222"/>
                  <a:pt x="7905" y="2385"/>
                  <a:pt x="8617" y="2789"/>
                </a:cubicBezTo>
                <a:cubicBezTo>
                  <a:pt x="8664" y="2815"/>
                  <a:pt x="8708" y="2849"/>
                  <a:pt x="8770" y="2892"/>
                </a:cubicBezTo>
                <a:cubicBezTo>
                  <a:pt x="8644" y="2957"/>
                  <a:pt x="8540" y="3019"/>
                  <a:pt x="8429" y="3061"/>
                </a:cubicBezTo>
                <a:cubicBezTo>
                  <a:pt x="8421" y="3065"/>
                  <a:pt x="8412" y="3066"/>
                  <a:pt x="8402" y="3066"/>
                </a:cubicBezTo>
                <a:cubicBezTo>
                  <a:pt x="8366" y="3066"/>
                  <a:pt x="8321" y="3046"/>
                  <a:pt x="8287" y="3029"/>
                </a:cubicBezTo>
                <a:cubicBezTo>
                  <a:pt x="7903" y="2831"/>
                  <a:pt x="7503" y="2681"/>
                  <a:pt x="7076" y="2607"/>
                </a:cubicBezTo>
                <a:cubicBezTo>
                  <a:pt x="6876" y="2573"/>
                  <a:pt x="6677" y="2557"/>
                  <a:pt x="6480" y="2557"/>
                </a:cubicBezTo>
                <a:cubicBezTo>
                  <a:pt x="6028" y="2557"/>
                  <a:pt x="5584" y="2645"/>
                  <a:pt x="5150" y="2813"/>
                </a:cubicBezTo>
                <a:cubicBezTo>
                  <a:pt x="4397" y="3105"/>
                  <a:pt x="3689" y="3477"/>
                  <a:pt x="3072" y="4000"/>
                </a:cubicBezTo>
                <a:cubicBezTo>
                  <a:pt x="2736" y="4285"/>
                  <a:pt x="2428" y="4603"/>
                  <a:pt x="2107" y="4905"/>
                </a:cubicBezTo>
                <a:cubicBezTo>
                  <a:pt x="2051" y="4957"/>
                  <a:pt x="1994" y="5005"/>
                  <a:pt x="1937" y="5056"/>
                </a:cubicBezTo>
                <a:cubicBezTo>
                  <a:pt x="1944" y="5065"/>
                  <a:pt x="1951" y="5075"/>
                  <a:pt x="1959" y="5084"/>
                </a:cubicBezTo>
                <a:cubicBezTo>
                  <a:pt x="2198" y="4919"/>
                  <a:pt x="2437" y="4755"/>
                  <a:pt x="2677" y="4591"/>
                </a:cubicBezTo>
                <a:cubicBezTo>
                  <a:pt x="2679" y="4593"/>
                  <a:pt x="2682" y="4596"/>
                  <a:pt x="2684" y="4597"/>
                </a:cubicBezTo>
                <a:cubicBezTo>
                  <a:pt x="2558" y="4724"/>
                  <a:pt x="2430" y="4849"/>
                  <a:pt x="2307" y="4977"/>
                </a:cubicBezTo>
                <a:cubicBezTo>
                  <a:pt x="1983" y="5313"/>
                  <a:pt x="1710" y="5683"/>
                  <a:pt x="1512" y="6110"/>
                </a:cubicBezTo>
                <a:cubicBezTo>
                  <a:pt x="1453" y="6238"/>
                  <a:pt x="1354" y="6347"/>
                  <a:pt x="1285" y="6471"/>
                </a:cubicBezTo>
                <a:cubicBezTo>
                  <a:pt x="1169" y="6675"/>
                  <a:pt x="1069" y="6887"/>
                  <a:pt x="952" y="7088"/>
                </a:cubicBezTo>
                <a:cubicBezTo>
                  <a:pt x="906" y="7168"/>
                  <a:pt x="838" y="7238"/>
                  <a:pt x="772" y="7302"/>
                </a:cubicBezTo>
                <a:cubicBezTo>
                  <a:pt x="645" y="7424"/>
                  <a:pt x="511" y="7540"/>
                  <a:pt x="391" y="7670"/>
                </a:cubicBezTo>
                <a:cubicBezTo>
                  <a:pt x="708" y="7506"/>
                  <a:pt x="1017" y="7315"/>
                  <a:pt x="1348" y="7185"/>
                </a:cubicBezTo>
                <a:cubicBezTo>
                  <a:pt x="1684" y="7053"/>
                  <a:pt x="2039" y="6952"/>
                  <a:pt x="2395" y="6888"/>
                </a:cubicBezTo>
                <a:cubicBezTo>
                  <a:pt x="2755" y="6824"/>
                  <a:pt x="3126" y="6821"/>
                  <a:pt x="3492" y="6791"/>
                </a:cubicBezTo>
                <a:cubicBezTo>
                  <a:pt x="3497" y="6805"/>
                  <a:pt x="3501" y="6819"/>
                  <a:pt x="3507" y="6833"/>
                </a:cubicBezTo>
                <a:cubicBezTo>
                  <a:pt x="3419" y="6924"/>
                  <a:pt x="3334" y="7018"/>
                  <a:pt x="3242" y="7106"/>
                </a:cubicBezTo>
                <a:cubicBezTo>
                  <a:pt x="3226" y="7121"/>
                  <a:pt x="3195" y="7128"/>
                  <a:pt x="3167" y="7128"/>
                </a:cubicBezTo>
                <a:cubicBezTo>
                  <a:pt x="3160" y="7128"/>
                  <a:pt x="3153" y="7128"/>
                  <a:pt x="3147" y="7127"/>
                </a:cubicBezTo>
                <a:cubicBezTo>
                  <a:pt x="3039" y="7114"/>
                  <a:pt x="2932" y="7108"/>
                  <a:pt x="2827" y="7108"/>
                </a:cubicBezTo>
                <a:cubicBezTo>
                  <a:pt x="2264" y="7108"/>
                  <a:pt x="1746" y="7288"/>
                  <a:pt x="1283" y="7626"/>
                </a:cubicBezTo>
                <a:cubicBezTo>
                  <a:pt x="838" y="7950"/>
                  <a:pt x="426" y="8321"/>
                  <a:pt x="0" y="8671"/>
                </a:cubicBezTo>
                <a:cubicBezTo>
                  <a:pt x="11" y="8686"/>
                  <a:pt x="22" y="8701"/>
                  <a:pt x="33" y="8716"/>
                </a:cubicBezTo>
                <a:cubicBezTo>
                  <a:pt x="207" y="8599"/>
                  <a:pt x="384" y="8487"/>
                  <a:pt x="555" y="8365"/>
                </a:cubicBezTo>
                <a:cubicBezTo>
                  <a:pt x="904" y="8114"/>
                  <a:pt x="1259" y="7876"/>
                  <a:pt x="1671" y="7737"/>
                </a:cubicBezTo>
                <a:cubicBezTo>
                  <a:pt x="2016" y="7621"/>
                  <a:pt x="2368" y="7558"/>
                  <a:pt x="2735" y="7558"/>
                </a:cubicBezTo>
                <a:cubicBezTo>
                  <a:pt x="2759" y="7558"/>
                  <a:pt x="2783" y="7558"/>
                  <a:pt x="2807" y="7559"/>
                </a:cubicBezTo>
                <a:cubicBezTo>
                  <a:pt x="1727" y="8086"/>
                  <a:pt x="767" y="8750"/>
                  <a:pt x="154" y="9822"/>
                </a:cubicBezTo>
                <a:cubicBezTo>
                  <a:pt x="570" y="9495"/>
                  <a:pt x="986" y="9167"/>
                  <a:pt x="1402" y="8841"/>
                </a:cubicBezTo>
                <a:lnTo>
                  <a:pt x="1402" y="8841"/>
                </a:lnTo>
                <a:cubicBezTo>
                  <a:pt x="935" y="9482"/>
                  <a:pt x="624" y="10166"/>
                  <a:pt x="678" y="10979"/>
                </a:cubicBezTo>
                <a:cubicBezTo>
                  <a:pt x="922" y="10105"/>
                  <a:pt x="1339" y="9321"/>
                  <a:pt x="1917" y="8621"/>
                </a:cubicBezTo>
                <a:lnTo>
                  <a:pt x="1917" y="8621"/>
                </a:lnTo>
                <a:cubicBezTo>
                  <a:pt x="1240" y="9454"/>
                  <a:pt x="1120" y="10496"/>
                  <a:pt x="839" y="11495"/>
                </a:cubicBezTo>
                <a:cubicBezTo>
                  <a:pt x="871" y="11447"/>
                  <a:pt x="903" y="11412"/>
                  <a:pt x="918" y="11371"/>
                </a:cubicBezTo>
                <a:cubicBezTo>
                  <a:pt x="1051" y="10983"/>
                  <a:pt x="1196" y="10597"/>
                  <a:pt x="1308" y="10203"/>
                </a:cubicBezTo>
                <a:cubicBezTo>
                  <a:pt x="1482" y="9592"/>
                  <a:pt x="1742" y="9025"/>
                  <a:pt x="2093" y="8498"/>
                </a:cubicBezTo>
                <a:cubicBezTo>
                  <a:pt x="2105" y="8480"/>
                  <a:pt x="2119" y="8464"/>
                  <a:pt x="2134" y="8449"/>
                </a:cubicBezTo>
                <a:cubicBezTo>
                  <a:pt x="2166" y="8415"/>
                  <a:pt x="2200" y="8381"/>
                  <a:pt x="2242" y="8353"/>
                </a:cubicBezTo>
                <a:lnTo>
                  <a:pt x="2242" y="8353"/>
                </a:lnTo>
                <a:cubicBezTo>
                  <a:pt x="1685" y="9253"/>
                  <a:pt x="1712" y="10246"/>
                  <a:pt x="1781" y="11245"/>
                </a:cubicBezTo>
                <a:cubicBezTo>
                  <a:pt x="1813" y="11012"/>
                  <a:pt x="1849" y="10778"/>
                  <a:pt x="1878" y="10544"/>
                </a:cubicBezTo>
                <a:cubicBezTo>
                  <a:pt x="1953" y="9950"/>
                  <a:pt x="2048" y="9360"/>
                  <a:pt x="2249" y="8795"/>
                </a:cubicBezTo>
                <a:cubicBezTo>
                  <a:pt x="2421" y="8316"/>
                  <a:pt x="2623" y="7851"/>
                  <a:pt x="3017" y="7502"/>
                </a:cubicBezTo>
                <a:cubicBezTo>
                  <a:pt x="3035" y="7486"/>
                  <a:pt x="3055" y="7471"/>
                  <a:pt x="3081" y="7460"/>
                </a:cubicBezTo>
                <a:lnTo>
                  <a:pt x="3081" y="7460"/>
                </a:lnTo>
                <a:cubicBezTo>
                  <a:pt x="2595" y="8305"/>
                  <a:pt x="2217" y="9183"/>
                  <a:pt x="2211" y="10175"/>
                </a:cubicBezTo>
                <a:cubicBezTo>
                  <a:pt x="2209" y="10443"/>
                  <a:pt x="2263" y="10711"/>
                  <a:pt x="2292" y="10979"/>
                </a:cubicBezTo>
                <a:cubicBezTo>
                  <a:pt x="2306" y="10977"/>
                  <a:pt x="2320" y="10976"/>
                  <a:pt x="2334" y="10975"/>
                </a:cubicBezTo>
                <a:cubicBezTo>
                  <a:pt x="2351" y="10757"/>
                  <a:pt x="2366" y="10539"/>
                  <a:pt x="2384" y="10321"/>
                </a:cubicBezTo>
                <a:cubicBezTo>
                  <a:pt x="2426" y="9831"/>
                  <a:pt x="2546" y="9358"/>
                  <a:pt x="2695" y="8890"/>
                </a:cubicBezTo>
                <a:cubicBezTo>
                  <a:pt x="2906" y="8225"/>
                  <a:pt x="3197" y="7596"/>
                  <a:pt x="3558" y="7001"/>
                </a:cubicBezTo>
                <a:cubicBezTo>
                  <a:pt x="3674" y="6810"/>
                  <a:pt x="3856" y="6657"/>
                  <a:pt x="4032" y="6504"/>
                </a:cubicBezTo>
                <a:lnTo>
                  <a:pt x="4032" y="6504"/>
                </a:lnTo>
                <a:cubicBezTo>
                  <a:pt x="3985" y="6601"/>
                  <a:pt x="3942" y="6699"/>
                  <a:pt x="3891" y="6793"/>
                </a:cubicBezTo>
                <a:cubicBezTo>
                  <a:pt x="3673" y="7195"/>
                  <a:pt x="3460" y="7603"/>
                  <a:pt x="3387" y="8057"/>
                </a:cubicBezTo>
                <a:cubicBezTo>
                  <a:pt x="3335" y="8382"/>
                  <a:pt x="3340" y="8718"/>
                  <a:pt x="3334" y="9050"/>
                </a:cubicBezTo>
                <a:cubicBezTo>
                  <a:pt x="3329" y="9353"/>
                  <a:pt x="3348" y="9656"/>
                  <a:pt x="3347" y="9959"/>
                </a:cubicBezTo>
                <a:cubicBezTo>
                  <a:pt x="3347" y="10216"/>
                  <a:pt x="3328" y="10472"/>
                  <a:pt x="3203" y="10706"/>
                </a:cubicBezTo>
                <a:cubicBezTo>
                  <a:pt x="3357" y="10538"/>
                  <a:pt x="3462" y="10341"/>
                  <a:pt x="3483" y="10117"/>
                </a:cubicBezTo>
                <a:cubicBezTo>
                  <a:pt x="3520" y="9734"/>
                  <a:pt x="3547" y="9350"/>
                  <a:pt x="3554" y="8966"/>
                </a:cubicBezTo>
                <a:cubicBezTo>
                  <a:pt x="3567" y="8231"/>
                  <a:pt x="3754" y="7545"/>
                  <a:pt x="4085" y="6894"/>
                </a:cubicBezTo>
                <a:cubicBezTo>
                  <a:pt x="4218" y="6632"/>
                  <a:pt x="4336" y="6359"/>
                  <a:pt x="4492" y="6110"/>
                </a:cubicBezTo>
                <a:cubicBezTo>
                  <a:pt x="4589" y="5958"/>
                  <a:pt x="4743" y="5844"/>
                  <a:pt x="4871" y="5713"/>
                </a:cubicBezTo>
                <a:cubicBezTo>
                  <a:pt x="4880" y="5721"/>
                  <a:pt x="4888" y="5728"/>
                  <a:pt x="4897" y="5735"/>
                </a:cubicBezTo>
                <a:cubicBezTo>
                  <a:pt x="4863" y="5806"/>
                  <a:pt x="4830" y="5877"/>
                  <a:pt x="4794" y="5946"/>
                </a:cubicBezTo>
                <a:cubicBezTo>
                  <a:pt x="4547" y="6406"/>
                  <a:pt x="4316" y="6874"/>
                  <a:pt x="4207" y="7388"/>
                </a:cubicBezTo>
                <a:cubicBezTo>
                  <a:pt x="4093" y="7919"/>
                  <a:pt x="4120" y="8456"/>
                  <a:pt x="4205" y="8989"/>
                </a:cubicBezTo>
                <a:cubicBezTo>
                  <a:pt x="4278" y="9445"/>
                  <a:pt x="4471" y="9878"/>
                  <a:pt x="4452" y="10352"/>
                </a:cubicBezTo>
                <a:cubicBezTo>
                  <a:pt x="4553" y="10115"/>
                  <a:pt x="4575" y="9868"/>
                  <a:pt x="4563" y="9619"/>
                </a:cubicBezTo>
                <a:cubicBezTo>
                  <a:pt x="4539" y="9143"/>
                  <a:pt x="4513" y="8667"/>
                  <a:pt x="4472" y="8193"/>
                </a:cubicBezTo>
                <a:cubicBezTo>
                  <a:pt x="4409" y="7493"/>
                  <a:pt x="4573" y="6843"/>
                  <a:pt x="4871" y="6218"/>
                </a:cubicBezTo>
                <a:cubicBezTo>
                  <a:pt x="4992" y="5964"/>
                  <a:pt x="5111" y="5707"/>
                  <a:pt x="5249" y="5462"/>
                </a:cubicBezTo>
                <a:cubicBezTo>
                  <a:pt x="5304" y="5363"/>
                  <a:pt x="5409" y="5291"/>
                  <a:pt x="5515" y="5229"/>
                </a:cubicBezTo>
                <a:lnTo>
                  <a:pt x="5515" y="5229"/>
                </a:lnTo>
                <a:cubicBezTo>
                  <a:pt x="5421" y="5453"/>
                  <a:pt x="5327" y="5679"/>
                  <a:pt x="5231" y="5903"/>
                </a:cubicBezTo>
                <a:cubicBezTo>
                  <a:pt x="4817" y="6871"/>
                  <a:pt x="4953" y="7790"/>
                  <a:pt x="5476" y="8675"/>
                </a:cubicBezTo>
                <a:cubicBezTo>
                  <a:pt x="5660" y="8987"/>
                  <a:pt x="5854" y="9296"/>
                  <a:pt x="6041" y="9607"/>
                </a:cubicBezTo>
                <a:cubicBezTo>
                  <a:pt x="6072" y="9661"/>
                  <a:pt x="6090" y="9723"/>
                  <a:pt x="6145" y="9776"/>
                </a:cubicBezTo>
                <a:cubicBezTo>
                  <a:pt x="6119" y="9644"/>
                  <a:pt x="6106" y="9508"/>
                  <a:pt x="6066" y="9380"/>
                </a:cubicBezTo>
                <a:cubicBezTo>
                  <a:pt x="5934" y="8963"/>
                  <a:pt x="5799" y="8546"/>
                  <a:pt x="5655" y="8133"/>
                </a:cubicBezTo>
                <a:cubicBezTo>
                  <a:pt x="5318" y="7165"/>
                  <a:pt x="5340" y="6207"/>
                  <a:pt x="5690" y="5245"/>
                </a:cubicBezTo>
                <a:cubicBezTo>
                  <a:pt x="5760" y="5051"/>
                  <a:pt x="5867" y="4919"/>
                  <a:pt x="6030" y="4811"/>
                </a:cubicBezTo>
                <a:cubicBezTo>
                  <a:pt x="6149" y="4733"/>
                  <a:pt x="6261" y="4649"/>
                  <a:pt x="6404" y="4547"/>
                </a:cubicBezTo>
                <a:lnTo>
                  <a:pt x="6404" y="4547"/>
                </a:lnTo>
                <a:cubicBezTo>
                  <a:pt x="6305" y="4778"/>
                  <a:pt x="6214" y="4977"/>
                  <a:pt x="6135" y="5180"/>
                </a:cubicBezTo>
                <a:cubicBezTo>
                  <a:pt x="5963" y="5620"/>
                  <a:pt x="5810" y="6067"/>
                  <a:pt x="5766" y="6542"/>
                </a:cubicBezTo>
                <a:cubicBezTo>
                  <a:pt x="5703" y="7206"/>
                  <a:pt x="5786" y="7852"/>
                  <a:pt x="5972" y="8493"/>
                </a:cubicBezTo>
                <a:cubicBezTo>
                  <a:pt x="6087" y="8891"/>
                  <a:pt x="6158" y="9303"/>
                  <a:pt x="6249" y="9708"/>
                </a:cubicBezTo>
                <a:cubicBezTo>
                  <a:pt x="6254" y="9723"/>
                  <a:pt x="6259" y="9738"/>
                  <a:pt x="6271" y="9782"/>
                </a:cubicBezTo>
                <a:cubicBezTo>
                  <a:pt x="6363" y="9517"/>
                  <a:pt x="6366" y="9272"/>
                  <a:pt x="6348" y="9028"/>
                </a:cubicBezTo>
                <a:cubicBezTo>
                  <a:pt x="6302" y="8428"/>
                  <a:pt x="6240" y="7829"/>
                  <a:pt x="6202" y="7228"/>
                </a:cubicBezTo>
                <a:cubicBezTo>
                  <a:pt x="6151" y="6416"/>
                  <a:pt x="6275" y="5623"/>
                  <a:pt x="6501" y="4844"/>
                </a:cubicBezTo>
                <a:cubicBezTo>
                  <a:pt x="6523" y="4770"/>
                  <a:pt x="6556" y="4698"/>
                  <a:pt x="6567" y="4621"/>
                </a:cubicBezTo>
                <a:cubicBezTo>
                  <a:pt x="6602" y="4393"/>
                  <a:pt x="6756" y="4279"/>
                  <a:pt x="6976" y="4210"/>
                </a:cubicBezTo>
                <a:lnTo>
                  <a:pt x="6976" y="4210"/>
                </a:lnTo>
                <a:cubicBezTo>
                  <a:pt x="6897" y="4372"/>
                  <a:pt x="6813" y="4532"/>
                  <a:pt x="6741" y="4696"/>
                </a:cubicBezTo>
                <a:cubicBezTo>
                  <a:pt x="6491" y="5260"/>
                  <a:pt x="6430" y="5849"/>
                  <a:pt x="6475" y="6461"/>
                </a:cubicBezTo>
                <a:cubicBezTo>
                  <a:pt x="6544" y="7378"/>
                  <a:pt x="6734" y="8270"/>
                  <a:pt x="6980" y="9152"/>
                </a:cubicBezTo>
                <a:cubicBezTo>
                  <a:pt x="6991" y="9193"/>
                  <a:pt x="7001" y="9235"/>
                  <a:pt x="7011" y="9277"/>
                </a:cubicBezTo>
                <a:cubicBezTo>
                  <a:pt x="7021" y="9276"/>
                  <a:pt x="7032" y="9274"/>
                  <a:pt x="7042" y="9271"/>
                </a:cubicBezTo>
                <a:cubicBezTo>
                  <a:pt x="7027" y="9002"/>
                  <a:pt x="7009" y="8733"/>
                  <a:pt x="6997" y="8464"/>
                </a:cubicBezTo>
                <a:cubicBezTo>
                  <a:pt x="6942" y="7157"/>
                  <a:pt x="6894" y="5850"/>
                  <a:pt x="7096" y="4550"/>
                </a:cubicBezTo>
                <a:cubicBezTo>
                  <a:pt x="7102" y="4507"/>
                  <a:pt x="7115" y="4465"/>
                  <a:pt x="7116" y="4423"/>
                </a:cubicBezTo>
                <a:cubicBezTo>
                  <a:pt x="7125" y="4064"/>
                  <a:pt x="7342" y="3876"/>
                  <a:pt x="7654" y="3769"/>
                </a:cubicBezTo>
                <a:lnTo>
                  <a:pt x="7654" y="3769"/>
                </a:lnTo>
                <a:cubicBezTo>
                  <a:pt x="7612" y="3939"/>
                  <a:pt x="7560" y="4111"/>
                  <a:pt x="7527" y="4287"/>
                </a:cubicBezTo>
                <a:cubicBezTo>
                  <a:pt x="7405" y="4940"/>
                  <a:pt x="7434" y="5599"/>
                  <a:pt x="7498" y="6254"/>
                </a:cubicBezTo>
                <a:cubicBezTo>
                  <a:pt x="7587" y="7175"/>
                  <a:pt x="7763" y="8081"/>
                  <a:pt x="7973" y="8981"/>
                </a:cubicBezTo>
                <a:cubicBezTo>
                  <a:pt x="7979" y="9006"/>
                  <a:pt x="7988" y="9030"/>
                  <a:pt x="8016" y="9057"/>
                </a:cubicBezTo>
                <a:cubicBezTo>
                  <a:pt x="8020" y="8999"/>
                  <a:pt x="8024" y="8940"/>
                  <a:pt x="8029" y="8882"/>
                </a:cubicBezTo>
                <a:cubicBezTo>
                  <a:pt x="8032" y="8817"/>
                  <a:pt x="8040" y="8752"/>
                  <a:pt x="8039" y="8687"/>
                </a:cubicBezTo>
                <a:cubicBezTo>
                  <a:pt x="8018" y="7536"/>
                  <a:pt x="7993" y="6385"/>
                  <a:pt x="7975" y="5234"/>
                </a:cubicBezTo>
                <a:cubicBezTo>
                  <a:pt x="7968" y="4714"/>
                  <a:pt x="7975" y="4196"/>
                  <a:pt x="7973" y="3676"/>
                </a:cubicBezTo>
                <a:cubicBezTo>
                  <a:pt x="7973" y="3601"/>
                  <a:pt x="7995" y="3556"/>
                  <a:pt x="8064" y="3524"/>
                </a:cubicBezTo>
                <a:cubicBezTo>
                  <a:pt x="8169" y="3475"/>
                  <a:pt x="8271" y="3419"/>
                  <a:pt x="8385" y="3361"/>
                </a:cubicBezTo>
                <a:lnTo>
                  <a:pt x="8385" y="3361"/>
                </a:lnTo>
                <a:cubicBezTo>
                  <a:pt x="8368" y="3563"/>
                  <a:pt x="8342" y="3749"/>
                  <a:pt x="8340" y="3936"/>
                </a:cubicBezTo>
                <a:cubicBezTo>
                  <a:pt x="8327" y="4801"/>
                  <a:pt x="8436" y="5656"/>
                  <a:pt x="8557" y="6510"/>
                </a:cubicBezTo>
                <a:cubicBezTo>
                  <a:pt x="8641" y="7098"/>
                  <a:pt x="8740" y="7683"/>
                  <a:pt x="8833" y="8269"/>
                </a:cubicBezTo>
                <a:cubicBezTo>
                  <a:pt x="8838" y="8302"/>
                  <a:pt x="8848" y="8334"/>
                  <a:pt x="8888" y="8368"/>
                </a:cubicBezTo>
                <a:cubicBezTo>
                  <a:pt x="8916" y="8081"/>
                  <a:pt x="8952" y="7796"/>
                  <a:pt x="8971" y="7508"/>
                </a:cubicBezTo>
                <a:cubicBezTo>
                  <a:pt x="9046" y="6346"/>
                  <a:pt x="8938" y="5189"/>
                  <a:pt x="8863" y="4031"/>
                </a:cubicBezTo>
                <a:cubicBezTo>
                  <a:pt x="8847" y="3781"/>
                  <a:pt x="8842" y="3529"/>
                  <a:pt x="8828" y="3279"/>
                </a:cubicBezTo>
                <a:cubicBezTo>
                  <a:pt x="8824" y="3186"/>
                  <a:pt x="8849" y="3123"/>
                  <a:pt x="8947" y="3095"/>
                </a:cubicBezTo>
                <a:cubicBezTo>
                  <a:pt x="9025" y="3072"/>
                  <a:pt x="9098" y="3032"/>
                  <a:pt x="9194" y="2991"/>
                </a:cubicBezTo>
                <a:cubicBezTo>
                  <a:pt x="9203" y="3109"/>
                  <a:pt x="9215" y="3215"/>
                  <a:pt x="9218" y="3322"/>
                </a:cubicBezTo>
                <a:cubicBezTo>
                  <a:pt x="9239" y="4156"/>
                  <a:pt x="9259" y="4990"/>
                  <a:pt x="9276" y="5825"/>
                </a:cubicBezTo>
                <a:cubicBezTo>
                  <a:pt x="9287" y="6344"/>
                  <a:pt x="9273" y="6866"/>
                  <a:pt x="9306" y="7383"/>
                </a:cubicBezTo>
                <a:cubicBezTo>
                  <a:pt x="9328" y="7709"/>
                  <a:pt x="9417" y="8030"/>
                  <a:pt x="9476" y="8353"/>
                </a:cubicBezTo>
                <a:cubicBezTo>
                  <a:pt x="9485" y="8398"/>
                  <a:pt x="9495" y="8443"/>
                  <a:pt x="9504" y="8488"/>
                </a:cubicBezTo>
                <a:lnTo>
                  <a:pt x="9544" y="8479"/>
                </a:lnTo>
                <a:cubicBezTo>
                  <a:pt x="9559" y="8308"/>
                  <a:pt x="9575" y="8137"/>
                  <a:pt x="9592" y="7966"/>
                </a:cubicBezTo>
                <a:cubicBezTo>
                  <a:pt x="9690" y="6963"/>
                  <a:pt x="9804" y="5961"/>
                  <a:pt x="9881" y="4956"/>
                </a:cubicBezTo>
                <a:cubicBezTo>
                  <a:pt x="9931" y="4313"/>
                  <a:pt x="9916" y="3666"/>
                  <a:pt x="9718" y="3039"/>
                </a:cubicBezTo>
                <a:cubicBezTo>
                  <a:pt x="9696" y="2969"/>
                  <a:pt x="9666" y="2902"/>
                  <a:pt x="9638" y="2829"/>
                </a:cubicBezTo>
                <a:cubicBezTo>
                  <a:pt x="9719" y="2804"/>
                  <a:pt x="9787" y="2783"/>
                  <a:pt x="9863" y="2760"/>
                </a:cubicBezTo>
                <a:cubicBezTo>
                  <a:pt x="9992" y="3061"/>
                  <a:pt x="10050" y="3387"/>
                  <a:pt x="10089" y="3719"/>
                </a:cubicBezTo>
                <a:cubicBezTo>
                  <a:pt x="10171" y="4410"/>
                  <a:pt x="10148" y="5101"/>
                  <a:pt x="10092" y="5793"/>
                </a:cubicBezTo>
                <a:cubicBezTo>
                  <a:pt x="10050" y="6317"/>
                  <a:pt x="10017" y="6842"/>
                  <a:pt x="10001" y="7368"/>
                </a:cubicBezTo>
                <a:cubicBezTo>
                  <a:pt x="9993" y="7666"/>
                  <a:pt x="10045" y="7963"/>
                  <a:pt x="10206" y="8265"/>
                </a:cubicBezTo>
                <a:cubicBezTo>
                  <a:pt x="10236" y="7929"/>
                  <a:pt x="10263" y="7624"/>
                  <a:pt x="10289" y="7321"/>
                </a:cubicBezTo>
                <a:cubicBezTo>
                  <a:pt x="10297" y="7321"/>
                  <a:pt x="10305" y="7321"/>
                  <a:pt x="10313" y="7322"/>
                </a:cubicBezTo>
                <a:cubicBezTo>
                  <a:pt x="10349" y="7576"/>
                  <a:pt x="10385" y="7831"/>
                  <a:pt x="10421" y="8086"/>
                </a:cubicBezTo>
                <a:cubicBezTo>
                  <a:pt x="10431" y="8085"/>
                  <a:pt x="10439" y="8085"/>
                  <a:pt x="10448" y="8085"/>
                </a:cubicBezTo>
                <a:cubicBezTo>
                  <a:pt x="10474" y="7830"/>
                  <a:pt x="10489" y="7573"/>
                  <a:pt x="10529" y="7321"/>
                </a:cubicBezTo>
                <a:cubicBezTo>
                  <a:pt x="10645" y="6599"/>
                  <a:pt x="10773" y="5880"/>
                  <a:pt x="10892" y="5160"/>
                </a:cubicBezTo>
                <a:cubicBezTo>
                  <a:pt x="10989" y="4570"/>
                  <a:pt x="11092" y="3980"/>
                  <a:pt x="11065" y="3380"/>
                </a:cubicBezTo>
                <a:cubicBezTo>
                  <a:pt x="11051" y="3072"/>
                  <a:pt x="10992" y="2765"/>
                  <a:pt x="10951" y="2440"/>
                </a:cubicBezTo>
                <a:cubicBezTo>
                  <a:pt x="11091" y="2414"/>
                  <a:pt x="11258" y="2377"/>
                  <a:pt x="11429" y="2353"/>
                </a:cubicBezTo>
                <a:cubicBezTo>
                  <a:pt x="11817" y="2299"/>
                  <a:pt x="12204" y="2265"/>
                  <a:pt x="12589" y="2265"/>
                </a:cubicBezTo>
                <a:cubicBezTo>
                  <a:pt x="13124" y="2265"/>
                  <a:pt x="13656" y="2331"/>
                  <a:pt x="14181" y="2496"/>
                </a:cubicBezTo>
                <a:cubicBezTo>
                  <a:pt x="14547" y="2613"/>
                  <a:pt x="14901" y="2771"/>
                  <a:pt x="15255" y="2923"/>
                </a:cubicBezTo>
                <a:cubicBezTo>
                  <a:pt x="15301" y="2942"/>
                  <a:pt x="15341" y="2954"/>
                  <a:pt x="15378" y="2954"/>
                </a:cubicBezTo>
                <a:cubicBezTo>
                  <a:pt x="15424" y="2954"/>
                  <a:pt x="15466" y="2935"/>
                  <a:pt x="15510" y="2891"/>
                </a:cubicBezTo>
                <a:cubicBezTo>
                  <a:pt x="15593" y="2807"/>
                  <a:pt x="15661" y="2614"/>
                  <a:pt x="15621" y="2546"/>
                </a:cubicBezTo>
                <a:cubicBezTo>
                  <a:pt x="15604" y="2520"/>
                  <a:pt x="15568" y="2503"/>
                  <a:pt x="15538" y="2488"/>
                </a:cubicBezTo>
                <a:cubicBezTo>
                  <a:pt x="14650" y="2078"/>
                  <a:pt x="13719" y="1883"/>
                  <a:pt x="12748" y="1883"/>
                </a:cubicBezTo>
                <a:cubicBezTo>
                  <a:pt x="12677" y="1883"/>
                  <a:pt x="12606" y="1884"/>
                  <a:pt x="12535" y="1886"/>
                </a:cubicBezTo>
                <a:cubicBezTo>
                  <a:pt x="11904" y="1905"/>
                  <a:pt x="11285" y="2010"/>
                  <a:pt x="10677" y="2173"/>
                </a:cubicBezTo>
                <a:cubicBezTo>
                  <a:pt x="10654" y="2179"/>
                  <a:pt x="10635" y="2181"/>
                  <a:pt x="10617" y="2181"/>
                </a:cubicBezTo>
                <a:cubicBezTo>
                  <a:pt x="10571" y="2181"/>
                  <a:pt x="10539" y="2161"/>
                  <a:pt x="10501" y="2119"/>
                </a:cubicBezTo>
                <a:cubicBezTo>
                  <a:pt x="10169" y="1760"/>
                  <a:pt x="9828" y="1409"/>
                  <a:pt x="9428" y="1123"/>
                </a:cubicBezTo>
                <a:cubicBezTo>
                  <a:pt x="8740" y="630"/>
                  <a:pt x="7974" y="331"/>
                  <a:pt x="7146" y="165"/>
                </a:cubicBezTo>
                <a:cubicBezTo>
                  <a:pt x="6554" y="47"/>
                  <a:pt x="5960" y="1"/>
                  <a:pt x="5364" y="1"/>
                </a:cubicBezTo>
                <a:close/>
              </a:path>
            </a:pathLst>
          </a:custGeom>
          <a:solidFill>
            <a:srgbClr val="007A8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11"/>
          <p:cNvSpPr/>
          <p:nvPr/>
        </p:nvSpPr>
        <p:spPr>
          <a:xfrm rot="731337">
            <a:off x="54804" y="2030873"/>
            <a:ext cx="1783879" cy="709583"/>
          </a:xfrm>
          <a:custGeom>
            <a:avLst/>
            <a:gdLst/>
            <a:ahLst/>
            <a:cxnLst/>
            <a:rect l="l" t="t" r="r" b="b"/>
            <a:pathLst>
              <a:path w="22071" h="7846" fill="none" extrusionOk="0">
                <a:moveTo>
                  <a:pt x="22070" y="0"/>
                </a:moveTo>
                <a:cubicBezTo>
                  <a:pt x="19930" y="1426"/>
                  <a:pt x="17672" y="7846"/>
                  <a:pt x="14106" y="5468"/>
                </a:cubicBezTo>
                <a:cubicBezTo>
                  <a:pt x="10540" y="3090"/>
                  <a:pt x="6260" y="4136"/>
                  <a:pt x="6260" y="5991"/>
                </a:cubicBezTo>
                <a:cubicBezTo>
                  <a:pt x="6260" y="7846"/>
                  <a:pt x="11095" y="5468"/>
                  <a:pt x="6618" y="3249"/>
                </a:cubicBezTo>
                <a:cubicBezTo>
                  <a:pt x="2140" y="1031"/>
                  <a:pt x="0" y="6077"/>
                  <a:pt x="0" y="6077"/>
                </a:cubicBezTo>
              </a:path>
            </a:pathLst>
          </a:custGeom>
          <a:noFill/>
          <a:ln w="19050" cap="flat" cmpd="sng">
            <a:solidFill>
              <a:srgbClr val="007A8C"/>
            </a:solidFill>
            <a:prstDash val="dash"/>
            <a:miter lim="87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1"/>
          <p:cNvSpPr txBox="1">
            <a:spLocks noGrp="1"/>
          </p:cNvSpPr>
          <p:nvPr>
            <p:ph type="title" hasCustomPrompt="1"/>
          </p:nvPr>
        </p:nvSpPr>
        <p:spPr>
          <a:xfrm>
            <a:off x="713225" y="1591275"/>
            <a:ext cx="7717500" cy="125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92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38" name="Google Shape;138;p11"/>
          <p:cNvSpPr txBox="1">
            <a:spLocks noGrp="1"/>
          </p:cNvSpPr>
          <p:nvPr>
            <p:ph type="body" idx="1"/>
          </p:nvPr>
        </p:nvSpPr>
        <p:spPr>
          <a:xfrm>
            <a:off x="713225" y="2849763"/>
            <a:ext cx="7717500" cy="47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 algn="ctr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 algn="ctr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 algn="ctr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algn="ctr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algn="ctr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algn="ctr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algn="ctr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algn="ctr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85675" y="445025"/>
            <a:ext cx="7372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alistoga"/>
              <a:buNone/>
              <a:defRPr sz="2800">
                <a:solidFill>
                  <a:schemeClr val="lt2"/>
                </a:solidFill>
                <a:latin typeface="Calistoga"/>
                <a:ea typeface="Calistoga"/>
                <a:cs typeface="Calistoga"/>
                <a:sym typeface="Calistog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85675" y="1152475"/>
            <a:ext cx="7372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Open Sans"/>
              <a:buChar char="●"/>
              <a:defRPr sz="16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Open Sans"/>
              <a:buChar char="○"/>
              <a:defRPr sz="16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Open Sans"/>
              <a:buChar char="■"/>
              <a:defRPr sz="16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Open Sans"/>
              <a:buChar char="●"/>
              <a:defRPr sz="16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Open Sans"/>
              <a:buChar char="○"/>
              <a:defRPr sz="16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Open Sans"/>
              <a:buChar char="■"/>
              <a:defRPr sz="16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Open Sans"/>
              <a:buChar char="●"/>
              <a:defRPr sz="16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Open Sans"/>
              <a:buChar char="○"/>
              <a:defRPr sz="16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Open Sans"/>
              <a:buChar char="■"/>
              <a:defRPr sz="16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3" r:id="rId12"/>
    <p:sldLayoutId id="2147483664" r:id="rId13"/>
    <p:sldLayoutId id="2147483665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526437" y="860054"/>
            <a:ext cx="7967857" cy="35359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800" b="1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CHÀO MỪNG CÁC EM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800" b="1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ĐẾN VỚI BÀI GIẢNG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800" b="1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NGÀY HÔM NAY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96672" y="-78827"/>
            <a:ext cx="4445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kern="12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ĐƠN MẪU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4394" y="617003"/>
            <a:ext cx="4849556" cy="4424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142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765223" y="2107821"/>
            <a:ext cx="5536592" cy="2213811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Google Shape;542;p42"/>
          <p:cNvSpPr txBox="1">
            <a:spLocks noGrp="1"/>
          </p:cNvSpPr>
          <p:nvPr>
            <p:ph type="title"/>
          </p:nvPr>
        </p:nvSpPr>
        <p:spPr>
          <a:xfrm>
            <a:off x="1815528" y="2934227"/>
            <a:ext cx="5486287" cy="56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150000"/>
              </a:lnSpc>
            </a:pPr>
            <a:r>
              <a:rPr lang="vi-VN" sz="4400" b="1" kern="12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Arial" panose="020B0604020202020204" pitchFamily="34" charset="0"/>
                <a:sym typeface="Arial"/>
              </a:rPr>
              <a:t>ĐỌC SOÁT VÀ </a:t>
            </a:r>
            <a:br>
              <a:rPr lang="en-US" sz="4400" b="1" kern="12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Arial" panose="020B0604020202020204" pitchFamily="34" charset="0"/>
                <a:sym typeface="Arial"/>
              </a:rPr>
            </a:br>
            <a:r>
              <a:rPr lang="vi-VN" sz="4400" b="1" kern="12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Arial" panose="020B0604020202020204" pitchFamily="34" charset="0"/>
                <a:sym typeface="Arial"/>
              </a:rPr>
              <a:t>CHỈNH SỬA.</a:t>
            </a:r>
          </a:p>
        </p:txBody>
      </p:sp>
      <p:sp>
        <p:nvSpPr>
          <p:cNvPr id="5" name="Oval 4"/>
          <p:cNvSpPr/>
          <p:nvPr/>
        </p:nvSpPr>
        <p:spPr>
          <a:xfrm>
            <a:off x="4052576" y="608464"/>
            <a:ext cx="1370248" cy="1275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Google Shape;544;p42"/>
          <p:cNvSpPr txBox="1">
            <a:spLocks/>
          </p:cNvSpPr>
          <p:nvPr/>
        </p:nvSpPr>
        <p:spPr>
          <a:xfrm>
            <a:off x="4222370" y="688734"/>
            <a:ext cx="1200454" cy="111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sz="6000" b="1">
                <a:solidFill>
                  <a:srgbClr val="FFFFFF"/>
                </a:solidFill>
                <a:latin typeface="+mj-lt"/>
              </a:rPr>
              <a:t>02</a:t>
            </a:r>
          </a:p>
        </p:txBody>
      </p:sp>
      <p:grpSp>
        <p:nvGrpSpPr>
          <p:cNvPr id="9" name="Google Shape;951;p56"/>
          <p:cNvGrpSpPr/>
          <p:nvPr/>
        </p:nvGrpSpPr>
        <p:grpSpPr>
          <a:xfrm rot="5400000">
            <a:off x="6596466" y="3285186"/>
            <a:ext cx="1132953" cy="1549114"/>
            <a:chOff x="1072675" y="1676116"/>
            <a:chExt cx="641020" cy="820696"/>
          </a:xfrm>
        </p:grpSpPr>
        <p:sp>
          <p:nvSpPr>
            <p:cNvPr id="10" name="Google Shape;952;p56"/>
            <p:cNvSpPr/>
            <p:nvPr/>
          </p:nvSpPr>
          <p:spPr>
            <a:xfrm>
              <a:off x="1072675" y="1676116"/>
              <a:ext cx="641020" cy="685026"/>
            </a:xfrm>
            <a:custGeom>
              <a:avLst/>
              <a:gdLst/>
              <a:ahLst/>
              <a:cxnLst/>
              <a:rect l="l" t="t" r="r" b="b"/>
              <a:pathLst>
                <a:path w="8070" h="8624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1005" y="2538"/>
                    <a:pt x="2619" y="4488"/>
                  </a:cubicBezTo>
                  <a:lnTo>
                    <a:pt x="3730" y="4613"/>
                  </a:lnTo>
                  <a:lnTo>
                    <a:pt x="2930" y="4858"/>
                  </a:lnTo>
                  <a:cubicBezTo>
                    <a:pt x="2930" y="4858"/>
                    <a:pt x="3722" y="6060"/>
                    <a:pt x="4317" y="6527"/>
                  </a:cubicBezTo>
                  <a:lnTo>
                    <a:pt x="5394" y="6541"/>
                  </a:lnTo>
                  <a:lnTo>
                    <a:pt x="4638" y="6931"/>
                  </a:lnTo>
                  <a:cubicBezTo>
                    <a:pt x="4638" y="6931"/>
                    <a:pt x="5683" y="8624"/>
                    <a:pt x="6975" y="8624"/>
                  </a:cubicBezTo>
                  <a:cubicBezTo>
                    <a:pt x="7093" y="8624"/>
                    <a:pt x="7213" y="8610"/>
                    <a:pt x="7334" y="8579"/>
                  </a:cubicBezTo>
                  <a:cubicBezTo>
                    <a:pt x="8069" y="8076"/>
                    <a:pt x="7859" y="6118"/>
                    <a:pt x="7859" y="6118"/>
                  </a:cubicBezTo>
                  <a:lnTo>
                    <a:pt x="7859" y="6118"/>
                  </a:lnTo>
                  <a:lnTo>
                    <a:pt x="7121" y="6740"/>
                  </a:lnTo>
                  <a:lnTo>
                    <a:pt x="7603" y="5284"/>
                  </a:lnTo>
                  <a:cubicBezTo>
                    <a:pt x="6952" y="4166"/>
                    <a:pt x="5074" y="2610"/>
                    <a:pt x="5074" y="2610"/>
                  </a:cubicBezTo>
                  <a:lnTo>
                    <a:pt x="4625" y="3137"/>
                  </a:lnTo>
                  <a:lnTo>
                    <a:pt x="4654" y="2357"/>
                  </a:lnTo>
                  <a:cubicBezTo>
                    <a:pt x="4654" y="2357"/>
                    <a:pt x="3633" y="1605"/>
                    <a:pt x="2687" y="1154"/>
                  </a:cubicBezTo>
                  <a:cubicBezTo>
                    <a:pt x="2009" y="831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953;p56"/>
            <p:cNvSpPr/>
            <p:nvPr/>
          </p:nvSpPr>
          <p:spPr>
            <a:xfrm>
              <a:off x="1109849" y="1709557"/>
              <a:ext cx="600192" cy="787256"/>
            </a:xfrm>
            <a:custGeom>
              <a:avLst/>
              <a:gdLst/>
              <a:ahLst/>
              <a:cxnLst/>
              <a:rect l="l" t="t" r="r" b="b"/>
              <a:pathLst>
                <a:path w="7556" h="9911" extrusionOk="0">
                  <a:moveTo>
                    <a:pt x="1" y="0"/>
                  </a:moveTo>
                  <a:lnTo>
                    <a:pt x="1" y="0"/>
                  </a:lnTo>
                  <a:cubicBezTo>
                    <a:pt x="5622" y="5166"/>
                    <a:pt x="7050" y="9275"/>
                    <a:pt x="7050" y="9275"/>
                  </a:cubicBezTo>
                  <a:lnTo>
                    <a:pt x="7556" y="9910"/>
                  </a:lnTo>
                  <a:cubicBezTo>
                    <a:pt x="6857" y="4958"/>
                    <a:pt x="1" y="1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896784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46"/>
          <p:cNvSpPr/>
          <p:nvPr/>
        </p:nvSpPr>
        <p:spPr>
          <a:xfrm>
            <a:off x="7108275" y="4435150"/>
            <a:ext cx="2035729" cy="379544"/>
          </a:xfrm>
          <a:custGeom>
            <a:avLst/>
            <a:gdLst/>
            <a:ahLst/>
            <a:cxnLst/>
            <a:rect l="l" t="t" r="r" b="b"/>
            <a:pathLst>
              <a:path w="25504" h="4755" fill="none" extrusionOk="0">
                <a:moveTo>
                  <a:pt x="25504" y="4596"/>
                </a:moveTo>
                <a:cubicBezTo>
                  <a:pt x="19640" y="0"/>
                  <a:pt x="12508" y="1001"/>
                  <a:pt x="9654" y="2877"/>
                </a:cubicBezTo>
                <a:cubicBezTo>
                  <a:pt x="6802" y="4754"/>
                  <a:pt x="1599" y="4347"/>
                  <a:pt x="0" y="1302"/>
                </a:cubicBezTo>
              </a:path>
            </a:pathLst>
          </a:custGeom>
          <a:noFill/>
          <a:ln w="19050" cap="flat" cmpd="sng">
            <a:solidFill>
              <a:schemeClr val="accent1"/>
            </a:solidFill>
            <a:prstDash val="dash"/>
            <a:miter lim="87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636439" y="381922"/>
            <a:ext cx="64897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kern="12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ĐỌC SOÁT VÀ CHỈNH SỬA.</a:t>
            </a:r>
            <a:endParaRPr lang="en-US" sz="3600" b="1" kern="1200">
              <a:solidFill>
                <a:schemeClr val="bg1">
                  <a:lumMod val="10000"/>
                </a:schemeClr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1225550" y="1486793"/>
            <a:ext cx="3346450" cy="1419929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SG" sz="2800">
                <a:solidFill>
                  <a:schemeClr val="tx2"/>
                </a:solidFill>
              </a:rPr>
              <a:t>Quốc hiệu, </a:t>
            </a:r>
          </a:p>
          <a:p>
            <a:pPr algn="ctr">
              <a:lnSpc>
                <a:spcPct val="150000"/>
              </a:lnSpc>
            </a:pPr>
            <a:r>
              <a:rPr lang="en-SG" sz="2800">
                <a:solidFill>
                  <a:schemeClr val="tx2"/>
                </a:solidFill>
              </a:rPr>
              <a:t>tiêu ngữ</a:t>
            </a:r>
            <a:endParaRPr lang="en-US" sz="2800" u="sng">
              <a:solidFill>
                <a:schemeClr val="tx2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5035550" y="1486793"/>
            <a:ext cx="3346450" cy="1419929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>
                <a:solidFill>
                  <a:schemeClr val="tx2"/>
                </a:solidFill>
              </a:rPr>
              <a:t>Tên đơn </a:t>
            </a:r>
            <a:endParaRPr lang="en-US" sz="2800" u="sng">
              <a:solidFill>
                <a:schemeClr val="tx2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898775" y="3177471"/>
            <a:ext cx="3346450" cy="1419929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>
                <a:solidFill>
                  <a:schemeClr val="tx2"/>
                </a:solidFill>
              </a:rPr>
              <a:t>Nội dung đơn </a:t>
            </a:r>
            <a:endParaRPr lang="en-US" sz="2800" u="sng">
              <a:solidFill>
                <a:schemeClr val="tx2"/>
              </a:solidFill>
            </a:endParaRPr>
          </a:p>
        </p:txBody>
      </p:sp>
      <p:sp>
        <p:nvSpPr>
          <p:cNvPr id="55" name="Google Shape;721;p49"/>
          <p:cNvSpPr/>
          <p:nvPr/>
        </p:nvSpPr>
        <p:spPr>
          <a:xfrm>
            <a:off x="-92730" y="3949700"/>
            <a:ext cx="994430" cy="1186415"/>
          </a:xfrm>
          <a:custGeom>
            <a:avLst/>
            <a:gdLst/>
            <a:ahLst/>
            <a:cxnLst/>
            <a:rect l="l" t="t" r="r" b="b"/>
            <a:pathLst>
              <a:path w="8681" h="9759" extrusionOk="0">
                <a:moveTo>
                  <a:pt x="8224" y="0"/>
                </a:moveTo>
                <a:cubicBezTo>
                  <a:pt x="7773" y="0"/>
                  <a:pt x="7373" y="562"/>
                  <a:pt x="7179" y="858"/>
                </a:cubicBezTo>
                <a:cubicBezTo>
                  <a:pt x="6611" y="1727"/>
                  <a:pt x="6117" y="2710"/>
                  <a:pt x="5478" y="3511"/>
                </a:cubicBezTo>
                <a:cubicBezTo>
                  <a:pt x="5273" y="3769"/>
                  <a:pt x="4955" y="4171"/>
                  <a:pt x="4575" y="4171"/>
                </a:cubicBezTo>
                <a:cubicBezTo>
                  <a:pt x="4527" y="4171"/>
                  <a:pt x="4479" y="4165"/>
                  <a:pt x="4430" y="4151"/>
                </a:cubicBezTo>
                <a:cubicBezTo>
                  <a:pt x="4094" y="4059"/>
                  <a:pt x="4308" y="3401"/>
                  <a:pt x="4345" y="3206"/>
                </a:cubicBezTo>
                <a:cubicBezTo>
                  <a:pt x="4481" y="2471"/>
                  <a:pt x="4816" y="1801"/>
                  <a:pt x="4795" y="1005"/>
                </a:cubicBezTo>
                <a:cubicBezTo>
                  <a:pt x="4789" y="810"/>
                  <a:pt x="4773" y="302"/>
                  <a:pt x="4533" y="197"/>
                </a:cubicBezTo>
                <a:cubicBezTo>
                  <a:pt x="4521" y="192"/>
                  <a:pt x="4508" y="189"/>
                  <a:pt x="4496" y="189"/>
                </a:cubicBezTo>
                <a:cubicBezTo>
                  <a:pt x="4391" y="189"/>
                  <a:pt x="4258" y="345"/>
                  <a:pt x="4217" y="409"/>
                </a:cubicBezTo>
                <a:cubicBezTo>
                  <a:pt x="4002" y="738"/>
                  <a:pt x="3940" y="1192"/>
                  <a:pt x="3860" y="1597"/>
                </a:cubicBezTo>
                <a:cubicBezTo>
                  <a:pt x="3645" y="2686"/>
                  <a:pt x="3728" y="3923"/>
                  <a:pt x="3405" y="4954"/>
                </a:cubicBezTo>
                <a:cubicBezTo>
                  <a:pt x="3265" y="5401"/>
                  <a:pt x="3031" y="5930"/>
                  <a:pt x="2554" y="5995"/>
                </a:cubicBezTo>
                <a:cubicBezTo>
                  <a:pt x="2544" y="5997"/>
                  <a:pt x="2534" y="5997"/>
                  <a:pt x="2525" y="5997"/>
                </a:cubicBezTo>
                <a:cubicBezTo>
                  <a:pt x="2240" y="5997"/>
                  <a:pt x="2516" y="5332"/>
                  <a:pt x="2555" y="5182"/>
                </a:cubicBezTo>
                <a:cubicBezTo>
                  <a:pt x="2719" y="4540"/>
                  <a:pt x="2906" y="3867"/>
                  <a:pt x="2832" y="3151"/>
                </a:cubicBezTo>
                <a:cubicBezTo>
                  <a:pt x="2808" y="2928"/>
                  <a:pt x="2742" y="2490"/>
                  <a:pt x="2519" y="2345"/>
                </a:cubicBezTo>
                <a:cubicBezTo>
                  <a:pt x="2512" y="2340"/>
                  <a:pt x="2504" y="2338"/>
                  <a:pt x="2495" y="2338"/>
                </a:cubicBezTo>
                <a:cubicBezTo>
                  <a:pt x="2424" y="2338"/>
                  <a:pt x="2311" y="2468"/>
                  <a:pt x="2284" y="2501"/>
                </a:cubicBezTo>
                <a:cubicBezTo>
                  <a:pt x="2101" y="2719"/>
                  <a:pt x="2021" y="3056"/>
                  <a:pt x="1954" y="3350"/>
                </a:cubicBezTo>
                <a:cubicBezTo>
                  <a:pt x="1757" y="4217"/>
                  <a:pt x="2019" y="5128"/>
                  <a:pt x="1956" y="6022"/>
                </a:cubicBezTo>
                <a:cubicBezTo>
                  <a:pt x="1931" y="6385"/>
                  <a:pt x="1912" y="6861"/>
                  <a:pt x="1614" y="7050"/>
                </a:cubicBezTo>
                <a:cubicBezTo>
                  <a:pt x="1566" y="7080"/>
                  <a:pt x="1526" y="7093"/>
                  <a:pt x="1491" y="7093"/>
                </a:cubicBezTo>
                <a:cubicBezTo>
                  <a:pt x="1321" y="7093"/>
                  <a:pt x="1294" y="6775"/>
                  <a:pt x="1274" y="6592"/>
                </a:cubicBezTo>
                <a:cubicBezTo>
                  <a:pt x="1207" y="5983"/>
                  <a:pt x="1341" y="5443"/>
                  <a:pt x="1181" y="4818"/>
                </a:cubicBezTo>
                <a:cubicBezTo>
                  <a:pt x="1145" y="4679"/>
                  <a:pt x="977" y="4182"/>
                  <a:pt x="771" y="4182"/>
                </a:cubicBezTo>
                <a:cubicBezTo>
                  <a:pt x="761" y="4182"/>
                  <a:pt x="750" y="4184"/>
                  <a:pt x="740" y="4186"/>
                </a:cubicBezTo>
                <a:cubicBezTo>
                  <a:pt x="178" y="4324"/>
                  <a:pt x="480" y="5473"/>
                  <a:pt x="609" y="5917"/>
                </a:cubicBezTo>
                <a:cubicBezTo>
                  <a:pt x="982" y="7192"/>
                  <a:pt x="1031" y="8593"/>
                  <a:pt x="0" y="9258"/>
                </a:cubicBezTo>
                <a:lnTo>
                  <a:pt x="811" y="8935"/>
                </a:lnTo>
                <a:cubicBezTo>
                  <a:pt x="954" y="8874"/>
                  <a:pt x="1097" y="8848"/>
                  <a:pt x="1238" y="8848"/>
                </a:cubicBezTo>
                <a:cubicBezTo>
                  <a:pt x="1876" y="8848"/>
                  <a:pt x="2496" y="9380"/>
                  <a:pt x="3153" y="9634"/>
                </a:cubicBezTo>
                <a:cubicBezTo>
                  <a:pt x="3290" y="9687"/>
                  <a:pt x="3522" y="9759"/>
                  <a:pt x="3723" y="9759"/>
                </a:cubicBezTo>
                <a:cubicBezTo>
                  <a:pt x="3898" y="9759"/>
                  <a:pt x="4050" y="9705"/>
                  <a:pt x="4096" y="9539"/>
                </a:cubicBezTo>
                <a:cubicBezTo>
                  <a:pt x="4149" y="9349"/>
                  <a:pt x="3808" y="9178"/>
                  <a:pt x="3697" y="9112"/>
                </a:cubicBezTo>
                <a:cubicBezTo>
                  <a:pt x="3199" y="8817"/>
                  <a:pt x="2661" y="8673"/>
                  <a:pt x="2160" y="8395"/>
                </a:cubicBezTo>
                <a:cubicBezTo>
                  <a:pt x="2126" y="8376"/>
                  <a:pt x="1598" y="8056"/>
                  <a:pt x="1681" y="7946"/>
                </a:cubicBezTo>
                <a:cubicBezTo>
                  <a:pt x="1742" y="7865"/>
                  <a:pt x="1836" y="7834"/>
                  <a:pt x="1944" y="7834"/>
                </a:cubicBezTo>
                <a:cubicBezTo>
                  <a:pt x="2197" y="7834"/>
                  <a:pt x="2531" y="8001"/>
                  <a:pt x="2713" y="8079"/>
                </a:cubicBezTo>
                <a:cubicBezTo>
                  <a:pt x="3309" y="8331"/>
                  <a:pt x="3836" y="8536"/>
                  <a:pt x="4399" y="8536"/>
                </a:cubicBezTo>
                <a:cubicBezTo>
                  <a:pt x="4553" y="8536"/>
                  <a:pt x="4710" y="8521"/>
                  <a:pt x="4872" y="8487"/>
                </a:cubicBezTo>
                <a:cubicBezTo>
                  <a:pt x="5160" y="8426"/>
                  <a:pt x="5820" y="8169"/>
                  <a:pt x="5575" y="7680"/>
                </a:cubicBezTo>
                <a:cubicBezTo>
                  <a:pt x="5478" y="7486"/>
                  <a:pt x="4975" y="7510"/>
                  <a:pt x="4851" y="7501"/>
                </a:cubicBezTo>
                <a:cubicBezTo>
                  <a:pt x="4771" y="7496"/>
                  <a:pt x="4692" y="7494"/>
                  <a:pt x="4612" y="7494"/>
                </a:cubicBezTo>
                <a:cubicBezTo>
                  <a:pt x="4292" y="7494"/>
                  <a:pt x="3971" y="7528"/>
                  <a:pt x="3648" y="7528"/>
                </a:cubicBezTo>
                <a:cubicBezTo>
                  <a:pt x="3442" y="7528"/>
                  <a:pt x="3236" y="7514"/>
                  <a:pt x="3029" y="7468"/>
                </a:cubicBezTo>
                <a:cubicBezTo>
                  <a:pt x="2864" y="7432"/>
                  <a:pt x="2489" y="7339"/>
                  <a:pt x="2410" y="7118"/>
                </a:cubicBezTo>
                <a:cubicBezTo>
                  <a:pt x="2389" y="7060"/>
                  <a:pt x="2651" y="6936"/>
                  <a:pt x="2677" y="6923"/>
                </a:cubicBezTo>
                <a:cubicBezTo>
                  <a:pt x="2979" y="6771"/>
                  <a:pt x="3319" y="6687"/>
                  <a:pt x="3667" y="6665"/>
                </a:cubicBezTo>
                <a:cubicBezTo>
                  <a:pt x="3748" y="6660"/>
                  <a:pt x="3830" y="6658"/>
                  <a:pt x="3911" y="6658"/>
                </a:cubicBezTo>
                <a:cubicBezTo>
                  <a:pt x="4405" y="6658"/>
                  <a:pt x="4913" y="6738"/>
                  <a:pt x="5401" y="6738"/>
                </a:cubicBezTo>
                <a:cubicBezTo>
                  <a:pt x="5835" y="6738"/>
                  <a:pt x="6254" y="6674"/>
                  <a:pt x="6631" y="6433"/>
                </a:cubicBezTo>
                <a:cubicBezTo>
                  <a:pt x="6936" y="6237"/>
                  <a:pt x="7389" y="5808"/>
                  <a:pt x="7244" y="5312"/>
                </a:cubicBezTo>
                <a:cubicBezTo>
                  <a:pt x="7171" y="5064"/>
                  <a:pt x="6934" y="5002"/>
                  <a:pt x="6727" y="5002"/>
                </a:cubicBezTo>
                <a:cubicBezTo>
                  <a:pt x="6651" y="5002"/>
                  <a:pt x="6579" y="5010"/>
                  <a:pt x="6521" y="5021"/>
                </a:cubicBezTo>
                <a:cubicBezTo>
                  <a:pt x="5869" y="5138"/>
                  <a:pt x="5307" y="5506"/>
                  <a:pt x="4650" y="5602"/>
                </a:cubicBezTo>
                <a:cubicBezTo>
                  <a:pt x="4569" y="5614"/>
                  <a:pt x="4487" y="5623"/>
                  <a:pt x="4403" y="5623"/>
                </a:cubicBezTo>
                <a:cubicBezTo>
                  <a:pt x="4260" y="5623"/>
                  <a:pt x="4114" y="5598"/>
                  <a:pt x="3973" y="5524"/>
                </a:cubicBezTo>
                <a:cubicBezTo>
                  <a:pt x="3962" y="5518"/>
                  <a:pt x="3791" y="5427"/>
                  <a:pt x="3797" y="5401"/>
                </a:cubicBezTo>
                <a:cubicBezTo>
                  <a:pt x="3819" y="5279"/>
                  <a:pt x="4050" y="5144"/>
                  <a:pt x="4118" y="5083"/>
                </a:cubicBezTo>
                <a:cubicBezTo>
                  <a:pt x="4440" y="4796"/>
                  <a:pt x="4800" y="4567"/>
                  <a:pt x="5164" y="4342"/>
                </a:cubicBezTo>
                <a:cubicBezTo>
                  <a:pt x="6255" y="3667"/>
                  <a:pt x="7238" y="2938"/>
                  <a:pt x="8011" y="1850"/>
                </a:cubicBezTo>
                <a:cubicBezTo>
                  <a:pt x="8255" y="1508"/>
                  <a:pt x="8577" y="1111"/>
                  <a:pt x="8648" y="648"/>
                </a:cubicBezTo>
                <a:cubicBezTo>
                  <a:pt x="8673" y="480"/>
                  <a:pt x="8681" y="170"/>
                  <a:pt x="8487" y="68"/>
                </a:cubicBezTo>
                <a:cubicBezTo>
                  <a:pt x="8398" y="21"/>
                  <a:pt x="8310" y="0"/>
                  <a:pt x="82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6" grpId="0" animBg="1"/>
      <p:bldP spid="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>
            <a:off x="635669" y="2875853"/>
            <a:ext cx="7976936" cy="853153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36774" y="725649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DẶN DÒ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635669" y="1779890"/>
            <a:ext cx="7976936" cy="853153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960015" y="1779890"/>
            <a:ext cx="7832558" cy="1762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ct val="200000"/>
              </a:lnSpc>
              <a:spcAft>
                <a:spcPts val="2400"/>
              </a:spcAft>
              <a:buFont typeface="+mj-lt"/>
              <a:buAutoNum type="arabicParenR"/>
            </a:pPr>
            <a:r>
              <a:rPr lang="vi-VN" sz="2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Hoàn thành viết đơn. </a:t>
            </a:r>
            <a:endParaRPr lang="en-US" sz="240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lnSpc>
                <a:spcPct val="200000"/>
              </a:lnSpc>
              <a:spcAft>
                <a:spcPts val="2400"/>
              </a:spcAft>
              <a:buFont typeface="+mj-lt"/>
              <a:buAutoNum type="arabicParenR"/>
            </a:pPr>
            <a:r>
              <a:rPr lang="vi-VN" sz="2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Đọc trước nội dung </a:t>
            </a:r>
            <a:r>
              <a:rPr lang="vi-VN" sz="24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học sau</a:t>
            </a:r>
            <a:r>
              <a:rPr lang="en-US" sz="24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Đọc mở rộng </a:t>
            </a:r>
            <a:endParaRPr lang="en-US" sz="2400" b="1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49" grpId="0"/>
      <p:bldP spid="50" grpId="0" animBg="1"/>
      <p:bldP spid="5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8311" y="715676"/>
            <a:ext cx="8301639" cy="4088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vi-VN" sz="5400" b="1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CẢM ƠN CÁC BẠN </a:t>
            </a:r>
            <a:endParaRPr lang="en-US" sz="5400" b="1" kern="120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vi-VN" sz="5400" b="1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ĐÃ CHÚ Ý LẮNG NGHE, </a:t>
            </a:r>
            <a:endParaRPr lang="en-US" sz="5400" b="1" kern="120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vi-VN" sz="5400" b="1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HẸN GẶP LẠI!</a:t>
            </a:r>
            <a:endParaRPr lang="en-US" sz="5400" b="1" kern="120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Google Shape;750;p50"/>
          <p:cNvSpPr/>
          <p:nvPr/>
        </p:nvSpPr>
        <p:spPr>
          <a:xfrm rot="2402144">
            <a:off x="-50929" y="3976633"/>
            <a:ext cx="1739909" cy="923468"/>
          </a:xfrm>
          <a:custGeom>
            <a:avLst/>
            <a:gdLst/>
            <a:ahLst/>
            <a:cxnLst/>
            <a:rect l="l" t="t" r="r" b="b"/>
            <a:pathLst>
              <a:path w="13533" h="5989" extrusionOk="0">
                <a:moveTo>
                  <a:pt x="13532" y="2823"/>
                </a:moveTo>
                <a:cubicBezTo>
                  <a:pt x="12128" y="3102"/>
                  <a:pt x="11498" y="2236"/>
                  <a:pt x="11269" y="1231"/>
                </a:cubicBezTo>
                <a:cubicBezTo>
                  <a:pt x="11190" y="882"/>
                  <a:pt x="10947" y="0"/>
                  <a:pt x="10291" y="286"/>
                </a:cubicBezTo>
                <a:cubicBezTo>
                  <a:pt x="10034" y="398"/>
                  <a:pt x="10104" y="839"/>
                  <a:pt x="10135" y="951"/>
                </a:cubicBezTo>
                <a:cubicBezTo>
                  <a:pt x="10269" y="1430"/>
                  <a:pt x="10673" y="1663"/>
                  <a:pt x="10899" y="2070"/>
                </a:cubicBezTo>
                <a:cubicBezTo>
                  <a:pt x="10981" y="2216"/>
                  <a:pt x="11147" y="2487"/>
                  <a:pt x="10765" y="2566"/>
                </a:cubicBezTo>
                <a:cubicBezTo>
                  <a:pt x="10359" y="2649"/>
                  <a:pt x="10109" y="2376"/>
                  <a:pt x="9905" y="2177"/>
                </a:cubicBezTo>
                <a:cubicBezTo>
                  <a:pt x="9405" y="1686"/>
                  <a:pt x="9237" y="971"/>
                  <a:pt x="8610" y="584"/>
                </a:cubicBezTo>
                <a:cubicBezTo>
                  <a:pt x="8397" y="453"/>
                  <a:pt x="8149" y="304"/>
                  <a:pt x="7851" y="295"/>
                </a:cubicBezTo>
                <a:cubicBezTo>
                  <a:pt x="7799" y="293"/>
                  <a:pt x="7575" y="288"/>
                  <a:pt x="7528" y="355"/>
                </a:cubicBezTo>
                <a:cubicBezTo>
                  <a:pt x="7364" y="588"/>
                  <a:pt x="7507" y="893"/>
                  <a:pt x="7592" y="1040"/>
                </a:cubicBezTo>
                <a:cubicBezTo>
                  <a:pt x="7861" y="1516"/>
                  <a:pt x="8384" y="1794"/>
                  <a:pt x="8869" y="2069"/>
                </a:cubicBezTo>
                <a:cubicBezTo>
                  <a:pt x="8986" y="2135"/>
                  <a:pt x="9636" y="2362"/>
                  <a:pt x="9265" y="2553"/>
                </a:cubicBezTo>
                <a:cubicBezTo>
                  <a:pt x="8732" y="2827"/>
                  <a:pt x="8231" y="2665"/>
                  <a:pt x="7866" y="2491"/>
                </a:cubicBezTo>
                <a:cubicBezTo>
                  <a:pt x="7025" y="2088"/>
                  <a:pt x="6512" y="1296"/>
                  <a:pt x="5756" y="789"/>
                </a:cubicBezTo>
                <a:cubicBezTo>
                  <a:pt x="5476" y="600"/>
                  <a:pt x="5190" y="370"/>
                  <a:pt x="4805" y="315"/>
                </a:cubicBezTo>
                <a:cubicBezTo>
                  <a:pt x="4721" y="302"/>
                  <a:pt x="4461" y="296"/>
                  <a:pt x="4370" y="395"/>
                </a:cubicBezTo>
                <a:cubicBezTo>
                  <a:pt x="4169" y="615"/>
                  <a:pt x="4398" y="928"/>
                  <a:pt x="4488" y="1049"/>
                </a:cubicBezTo>
                <a:cubicBezTo>
                  <a:pt x="4852" y="1536"/>
                  <a:pt x="5529" y="1717"/>
                  <a:pt x="6030" y="2065"/>
                </a:cubicBezTo>
                <a:cubicBezTo>
                  <a:pt x="6162" y="2157"/>
                  <a:pt x="6707" y="2408"/>
                  <a:pt x="6399" y="2683"/>
                </a:cubicBezTo>
                <a:cubicBezTo>
                  <a:pt x="5991" y="3048"/>
                  <a:pt x="5371" y="3011"/>
                  <a:pt x="4987" y="2989"/>
                </a:cubicBezTo>
                <a:cubicBezTo>
                  <a:pt x="3928" y="2930"/>
                  <a:pt x="2932" y="2669"/>
                  <a:pt x="1911" y="2524"/>
                </a:cubicBezTo>
                <a:cubicBezTo>
                  <a:pt x="1498" y="2464"/>
                  <a:pt x="594" y="2374"/>
                  <a:pt x="154" y="2910"/>
                </a:cubicBezTo>
                <a:cubicBezTo>
                  <a:pt x="1" y="3098"/>
                  <a:pt x="159" y="3277"/>
                  <a:pt x="268" y="3361"/>
                </a:cubicBezTo>
                <a:cubicBezTo>
                  <a:pt x="566" y="3591"/>
                  <a:pt x="1099" y="3616"/>
                  <a:pt x="1521" y="3661"/>
                </a:cubicBezTo>
                <a:cubicBezTo>
                  <a:pt x="2862" y="3801"/>
                  <a:pt x="4247" y="3592"/>
                  <a:pt x="5720" y="3279"/>
                </a:cubicBezTo>
                <a:cubicBezTo>
                  <a:pt x="6212" y="3174"/>
                  <a:pt x="6701" y="3075"/>
                  <a:pt x="7179" y="3034"/>
                </a:cubicBezTo>
                <a:cubicBezTo>
                  <a:pt x="7281" y="3026"/>
                  <a:pt x="7589" y="2955"/>
                  <a:pt x="7672" y="3014"/>
                </a:cubicBezTo>
                <a:cubicBezTo>
                  <a:pt x="7689" y="3026"/>
                  <a:pt x="7555" y="3192"/>
                  <a:pt x="7546" y="3202"/>
                </a:cubicBezTo>
                <a:cubicBezTo>
                  <a:pt x="7369" y="3419"/>
                  <a:pt x="7117" y="3569"/>
                  <a:pt x="6874" y="3692"/>
                </a:cubicBezTo>
                <a:cubicBezTo>
                  <a:pt x="6137" y="4066"/>
                  <a:pt x="5367" y="4215"/>
                  <a:pt x="4626" y="4572"/>
                </a:cubicBezTo>
                <a:cubicBezTo>
                  <a:pt x="4380" y="4690"/>
                  <a:pt x="3947" y="4952"/>
                  <a:pt x="4008" y="5220"/>
                </a:cubicBezTo>
                <a:cubicBezTo>
                  <a:pt x="4096" y="5610"/>
                  <a:pt x="4782" y="5569"/>
                  <a:pt x="5197" y="5485"/>
                </a:cubicBezTo>
                <a:cubicBezTo>
                  <a:pt x="6381" y="5247"/>
                  <a:pt x="7336" y="4302"/>
                  <a:pt x="8421" y="3681"/>
                </a:cubicBezTo>
                <a:cubicBezTo>
                  <a:pt x="8797" y="3466"/>
                  <a:pt x="9196" y="3294"/>
                  <a:pt x="9587" y="3186"/>
                </a:cubicBezTo>
                <a:cubicBezTo>
                  <a:pt x="9620" y="3178"/>
                  <a:pt x="9955" y="3080"/>
                  <a:pt x="9962" y="3128"/>
                </a:cubicBezTo>
                <a:cubicBezTo>
                  <a:pt x="9987" y="3310"/>
                  <a:pt x="9637" y="3612"/>
                  <a:pt x="9482" y="3742"/>
                </a:cubicBezTo>
                <a:cubicBezTo>
                  <a:pt x="8907" y="4223"/>
                  <a:pt x="8201" y="4535"/>
                  <a:pt x="7585" y="4955"/>
                </a:cubicBezTo>
                <a:cubicBezTo>
                  <a:pt x="7459" y="5042"/>
                  <a:pt x="6919" y="5358"/>
                  <a:pt x="6911" y="5537"/>
                </a:cubicBezTo>
                <a:cubicBezTo>
                  <a:pt x="6893" y="5988"/>
                  <a:pt x="7710" y="5709"/>
                  <a:pt x="8042" y="5556"/>
                </a:cubicBezTo>
                <a:cubicBezTo>
                  <a:pt x="8909" y="5157"/>
                  <a:pt x="9469" y="4588"/>
                  <a:pt x="10111" y="3898"/>
                </a:cubicBezTo>
                <a:cubicBezTo>
                  <a:pt x="10331" y="3662"/>
                  <a:pt x="10785" y="3115"/>
                  <a:pt x="11130" y="3143"/>
                </a:cubicBezTo>
                <a:cubicBezTo>
                  <a:pt x="11270" y="3154"/>
                  <a:pt x="10871" y="3691"/>
                  <a:pt x="10846" y="3724"/>
                </a:cubicBezTo>
                <a:cubicBezTo>
                  <a:pt x="10454" y="4218"/>
                  <a:pt x="9960" y="4657"/>
                  <a:pt x="9580" y="5159"/>
                </a:cubicBezTo>
                <a:cubicBezTo>
                  <a:pt x="9495" y="5271"/>
                  <a:pt x="9220" y="5596"/>
                  <a:pt x="9368" y="5675"/>
                </a:cubicBezTo>
                <a:cubicBezTo>
                  <a:pt x="9647" y="5822"/>
                  <a:pt x="10185" y="5340"/>
                  <a:pt x="10405" y="5113"/>
                </a:cubicBezTo>
                <a:cubicBezTo>
                  <a:pt x="11096" y="4403"/>
                  <a:pt x="11529" y="3480"/>
                  <a:pt x="12525" y="316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0892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62695" y="2423858"/>
            <a:ext cx="7808190" cy="2454277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23"/>
          <p:cNvSpPr txBox="1"/>
          <p:nvPr/>
        </p:nvSpPr>
        <p:spPr>
          <a:xfrm>
            <a:off x="2498231" y="183967"/>
            <a:ext cx="4389782" cy="7283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 ĐỘNG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62695" y="1086219"/>
            <a:ext cx="7808190" cy="631980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sz="2400">
                <a:solidFill>
                  <a:schemeClr val="bg1">
                    <a:lumMod val="10000"/>
                  </a:schemeClr>
                </a:solidFill>
              </a:rPr>
              <a:t>E</a:t>
            </a:r>
            <a:r>
              <a:rPr lang="vi-VN" sz="2400">
                <a:solidFill>
                  <a:schemeClr val="bg1">
                    <a:lumMod val="10000"/>
                  </a:schemeClr>
                </a:solidFill>
              </a:rPr>
              <a:t>m hãy nêu lại những lưu ý cần nhớ khi viết đơn</a:t>
            </a:r>
            <a:endParaRPr lang="en-US" sz="240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370539" y="223544"/>
            <a:ext cx="568924" cy="5272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9" name="Rectangle 8"/>
          <p:cNvSpPr/>
          <p:nvPr/>
        </p:nvSpPr>
        <p:spPr>
          <a:xfrm>
            <a:off x="751905" y="2498621"/>
            <a:ext cx="5468287" cy="2170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240"/>
              </a:spcBef>
              <a:spcAft>
                <a:spcPts val="240"/>
              </a:spcAft>
            </a:pPr>
            <a:r>
              <a:rPr lang="vi-VN" sz="2150" b="1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Cần trình bày đơn đúng quy định:</a:t>
            </a:r>
            <a:endParaRPr lang="en-US" sz="2150" b="1">
              <a:solidFill>
                <a:schemeClr val="bg1">
                  <a:lumMod val="10000"/>
                </a:schemeClr>
              </a:solidFill>
              <a:latin typeface="+mn-lt"/>
              <a:ea typeface="+mn-ea"/>
              <a:cs typeface="+mn-cs"/>
            </a:endParaRPr>
          </a:p>
          <a:p>
            <a:pPr algn="just">
              <a:lnSpc>
                <a:spcPct val="150000"/>
              </a:lnSpc>
              <a:spcBef>
                <a:spcPts val="240"/>
              </a:spcBef>
              <a:spcAft>
                <a:spcPts val="240"/>
              </a:spcAft>
            </a:pPr>
            <a:r>
              <a:rPr lang="vi-VN" sz="215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+ Quốc hiệu, tiêu ngữ.</a:t>
            </a:r>
            <a:endParaRPr lang="en-US" sz="2150">
              <a:solidFill>
                <a:schemeClr val="bg1">
                  <a:lumMod val="10000"/>
                </a:schemeClr>
              </a:solidFill>
              <a:latin typeface="+mn-lt"/>
              <a:ea typeface="+mn-ea"/>
              <a:cs typeface="+mn-cs"/>
            </a:endParaRPr>
          </a:p>
          <a:p>
            <a:pPr algn="just">
              <a:lnSpc>
                <a:spcPct val="150000"/>
              </a:lnSpc>
              <a:spcBef>
                <a:spcPts val="240"/>
              </a:spcBef>
              <a:spcAft>
                <a:spcPts val="240"/>
              </a:spcAft>
            </a:pPr>
            <a:r>
              <a:rPr lang="vi-VN" sz="215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+ Tên đơn.</a:t>
            </a:r>
            <a:endParaRPr lang="en-US" sz="2150">
              <a:solidFill>
                <a:schemeClr val="bg1">
                  <a:lumMod val="10000"/>
                </a:schemeClr>
              </a:solidFill>
              <a:latin typeface="+mn-lt"/>
              <a:ea typeface="+mn-ea"/>
              <a:cs typeface="+mn-cs"/>
            </a:endParaRPr>
          </a:p>
          <a:p>
            <a:pPr algn="just">
              <a:lnSpc>
                <a:spcPct val="150000"/>
              </a:lnSpc>
              <a:spcBef>
                <a:spcPts val="240"/>
              </a:spcBef>
              <a:spcAft>
                <a:spcPts val="240"/>
              </a:spcAft>
            </a:pPr>
            <a:r>
              <a:rPr lang="vi-VN" sz="215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+ Nơi nhận đơn.</a:t>
            </a:r>
            <a:endParaRPr lang="en-US" sz="2150">
              <a:solidFill>
                <a:schemeClr val="bg1">
                  <a:lumMod val="1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86710" y="3046207"/>
            <a:ext cx="4504934" cy="1622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240"/>
              </a:spcBef>
              <a:spcAft>
                <a:spcPts val="240"/>
              </a:spcAft>
            </a:pPr>
            <a:r>
              <a:rPr lang="vi-VN" sz="215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+ Nội dung đơn </a:t>
            </a:r>
            <a:endParaRPr lang="en-US" sz="2150">
              <a:solidFill>
                <a:schemeClr val="bg1">
                  <a:lumMod val="10000"/>
                </a:schemeClr>
              </a:solidFill>
              <a:latin typeface="+mn-lt"/>
              <a:ea typeface="+mn-ea"/>
              <a:cs typeface="+mn-cs"/>
            </a:endParaRPr>
          </a:p>
          <a:p>
            <a:pPr algn="just">
              <a:lnSpc>
                <a:spcPct val="150000"/>
              </a:lnSpc>
              <a:spcBef>
                <a:spcPts val="240"/>
              </a:spcBef>
              <a:spcAft>
                <a:spcPts val="240"/>
              </a:spcAft>
            </a:pPr>
            <a:r>
              <a:rPr lang="vi-VN" sz="215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+ Địa điểm, thời gian viết đơn.</a:t>
            </a:r>
            <a:endParaRPr lang="en-US" sz="2150">
              <a:solidFill>
                <a:schemeClr val="bg1">
                  <a:lumMod val="10000"/>
                </a:schemeClr>
              </a:solidFill>
              <a:latin typeface="+mn-lt"/>
              <a:ea typeface="+mn-ea"/>
              <a:cs typeface="+mn-cs"/>
            </a:endParaRPr>
          </a:p>
          <a:p>
            <a:pPr algn="just">
              <a:lnSpc>
                <a:spcPct val="150000"/>
              </a:lnSpc>
              <a:spcBef>
                <a:spcPts val="240"/>
              </a:spcBef>
              <a:spcAft>
                <a:spcPts val="240"/>
              </a:spcAft>
            </a:pPr>
            <a:r>
              <a:rPr lang="vi-VN" sz="215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+ Chữ kĩ và họ tên người viết đơn.</a:t>
            </a:r>
            <a:endParaRPr lang="en-US" sz="2150">
              <a:solidFill>
                <a:schemeClr val="bg1">
                  <a:lumMod val="1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83854" y="1729397"/>
            <a:ext cx="5964573" cy="5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u="sng">
                <a:solidFill>
                  <a:schemeClr val="bg1">
                    <a:lumMod val="10000"/>
                  </a:schemeClr>
                </a:solidFill>
                <a:latin typeface="+mn-lt"/>
                <a:ea typeface="SimSun" panose="02010600030101010101" pitchFamily="2" charset="-122"/>
              </a:rPr>
              <a:t>Đáp án:</a:t>
            </a:r>
            <a:r>
              <a:rPr lang="vi-VN" sz="2400" b="1" u="sng">
                <a:solidFill>
                  <a:schemeClr val="bg1">
                    <a:lumMod val="10000"/>
                  </a:schemeClr>
                </a:solidFill>
                <a:latin typeface="+mn-lt"/>
                <a:ea typeface="SimSun" panose="02010600030101010101" pitchFamily="2" charset="-122"/>
              </a:rPr>
              <a:t> </a:t>
            </a:r>
            <a:endParaRPr lang="en-US" sz="2400" b="1" u="sng">
              <a:solidFill>
                <a:schemeClr val="bg1">
                  <a:lumMod val="1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 animBg="1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96672" y="0"/>
            <a:ext cx="4445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kern="12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ĐƠN MẪU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2814" y="830997"/>
            <a:ext cx="4792716" cy="415552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256156" y="830997"/>
            <a:ext cx="2304585" cy="417940"/>
          </a:xfrm>
          <a:prstGeom prst="rect">
            <a:avLst/>
          </a:prstGeom>
          <a:noFill/>
          <a:ln w="127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995961" y="1628078"/>
            <a:ext cx="2787805" cy="215591"/>
          </a:xfrm>
          <a:prstGeom prst="rect">
            <a:avLst/>
          </a:prstGeom>
          <a:noFill/>
          <a:ln w="127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22814" y="1873405"/>
            <a:ext cx="3872464" cy="200722"/>
          </a:xfrm>
          <a:prstGeom prst="rect">
            <a:avLst/>
          </a:prstGeom>
          <a:noFill/>
          <a:ln w="127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022813" y="2100147"/>
            <a:ext cx="4727391" cy="2122448"/>
          </a:xfrm>
          <a:prstGeom prst="rect">
            <a:avLst/>
          </a:prstGeom>
          <a:noFill/>
          <a:ln w="127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783766" y="4248615"/>
            <a:ext cx="966438" cy="646770"/>
          </a:xfrm>
          <a:prstGeom prst="rect">
            <a:avLst/>
          </a:prstGeom>
          <a:noFill/>
          <a:ln w="127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97084" y="833087"/>
            <a:ext cx="2184552" cy="416011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240"/>
              </a:spcBef>
              <a:spcAft>
                <a:spcPts val="240"/>
              </a:spcAft>
            </a:pPr>
            <a:r>
              <a:rPr lang="vi-VN" sz="1600">
                <a:solidFill>
                  <a:schemeClr val="bg1">
                    <a:lumMod val="10000"/>
                  </a:schemeClr>
                </a:solidFill>
              </a:rPr>
              <a:t> Quốc hiệu, tiêu ngữ.</a:t>
            </a:r>
            <a:endParaRPr lang="en-US" sz="160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1988" y="1766017"/>
            <a:ext cx="1483112" cy="415498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240"/>
              </a:spcBef>
              <a:spcAft>
                <a:spcPts val="240"/>
              </a:spcAft>
            </a:pPr>
            <a:r>
              <a:rPr lang="vi-VN" sz="1600">
                <a:solidFill>
                  <a:schemeClr val="bg1">
                    <a:lumMod val="10000"/>
                  </a:schemeClr>
                </a:solidFill>
              </a:rPr>
              <a:t>Nơi nhận đơn</a:t>
            </a:r>
            <a:endParaRPr lang="en-US" sz="1600"/>
          </a:p>
        </p:txBody>
      </p:sp>
      <p:sp>
        <p:nvSpPr>
          <p:cNvPr id="12" name="Rectangle 11"/>
          <p:cNvSpPr/>
          <p:nvPr/>
        </p:nvSpPr>
        <p:spPr>
          <a:xfrm>
            <a:off x="7426239" y="1527867"/>
            <a:ext cx="1015021" cy="416011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Bef>
                <a:spcPts val="240"/>
              </a:spcBef>
              <a:spcAft>
                <a:spcPts val="240"/>
              </a:spcAft>
            </a:pPr>
            <a:r>
              <a:rPr lang="vi-VN" sz="1600">
                <a:solidFill>
                  <a:schemeClr val="bg1">
                    <a:lumMod val="10000"/>
                  </a:schemeClr>
                </a:solidFill>
              </a:rPr>
              <a:t>Tên đơn.</a:t>
            </a:r>
            <a:endParaRPr lang="en-US" sz="160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289273" y="2930538"/>
            <a:ext cx="1422766" cy="461665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240"/>
              </a:spcBef>
              <a:spcAft>
                <a:spcPts val="240"/>
              </a:spcAft>
            </a:pPr>
            <a:r>
              <a:rPr lang="vi-VN" sz="16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Nội dung đơn </a:t>
            </a:r>
            <a:endParaRPr lang="en-US" sz="1600">
              <a:solidFill>
                <a:schemeClr val="bg1">
                  <a:lumMod val="1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719595" y="272060"/>
            <a:ext cx="1940312" cy="785343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240"/>
              </a:spcBef>
              <a:spcAft>
                <a:spcPts val="240"/>
              </a:spcAft>
            </a:pPr>
            <a:r>
              <a:rPr lang="vi-VN" sz="1600">
                <a:solidFill>
                  <a:schemeClr val="bg1">
                    <a:lumMod val="10000"/>
                  </a:schemeClr>
                </a:solidFill>
              </a:rPr>
              <a:t>Địa điểm, thời gian viết đơn..</a:t>
            </a:r>
            <a:endParaRPr lang="en-US" sz="160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704288" y="4402723"/>
            <a:ext cx="3103735" cy="33855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vi-VN" sz="1600">
                <a:solidFill>
                  <a:schemeClr val="bg1">
                    <a:lumMod val="10000"/>
                  </a:schemeClr>
                </a:solidFill>
              </a:rPr>
              <a:t>Chữ kĩ và họ tên người viết đơn</a:t>
            </a:r>
            <a:endParaRPr lang="en-US" sz="1600"/>
          </a:p>
        </p:txBody>
      </p:sp>
      <p:sp>
        <p:nvSpPr>
          <p:cNvPr id="17" name="Rectangle 16"/>
          <p:cNvSpPr/>
          <p:nvPr/>
        </p:nvSpPr>
        <p:spPr>
          <a:xfrm>
            <a:off x="4973444" y="1389933"/>
            <a:ext cx="1776760" cy="208409"/>
          </a:xfrm>
          <a:prstGeom prst="rect">
            <a:avLst/>
          </a:prstGeom>
          <a:noFill/>
          <a:ln w="127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lbow Connector 18"/>
          <p:cNvCxnSpPr>
            <a:endCxn id="14" idx="1"/>
          </p:cNvCxnSpPr>
          <p:nvPr/>
        </p:nvCxnSpPr>
        <p:spPr>
          <a:xfrm flipV="1">
            <a:off x="5835805" y="664732"/>
            <a:ext cx="883790" cy="725202"/>
          </a:xfrm>
          <a:prstGeom prst="bentConnector3">
            <a:avLst>
              <a:gd name="adj1" fmla="val -855"/>
            </a:avLst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3" idx="3"/>
            <a:endCxn id="12" idx="1"/>
          </p:cNvCxnSpPr>
          <p:nvPr/>
        </p:nvCxnSpPr>
        <p:spPr>
          <a:xfrm flipV="1">
            <a:off x="5783766" y="1735873"/>
            <a:ext cx="1642473" cy="1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8" idx="3"/>
            <a:endCxn id="13" idx="1"/>
          </p:cNvCxnSpPr>
          <p:nvPr/>
        </p:nvCxnSpPr>
        <p:spPr>
          <a:xfrm>
            <a:off x="6750204" y="3161371"/>
            <a:ext cx="539069" cy="0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9" idx="1"/>
            <a:endCxn id="15" idx="3"/>
          </p:cNvCxnSpPr>
          <p:nvPr/>
        </p:nvCxnSpPr>
        <p:spPr>
          <a:xfrm flipH="1">
            <a:off x="4808023" y="4572000"/>
            <a:ext cx="975743" cy="0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2" idx="1"/>
            <a:endCxn id="10" idx="3"/>
          </p:cNvCxnSpPr>
          <p:nvPr/>
        </p:nvCxnSpPr>
        <p:spPr>
          <a:xfrm rot="10800000" flipV="1">
            <a:off x="2581636" y="1039967"/>
            <a:ext cx="674520" cy="1126"/>
          </a:xfrm>
          <a:prstGeom prst="bentConnector3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6" idx="1"/>
            <a:endCxn id="11" idx="3"/>
          </p:cNvCxnSpPr>
          <p:nvPr/>
        </p:nvCxnSpPr>
        <p:spPr>
          <a:xfrm flipH="1">
            <a:off x="1605100" y="1973766"/>
            <a:ext cx="417714" cy="0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2230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0"/>
          <p:cNvSpPr txBox="1"/>
          <p:nvPr/>
        </p:nvSpPr>
        <p:spPr>
          <a:xfrm>
            <a:off x="0" y="792107"/>
            <a:ext cx="9144001" cy="19058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4400" b="1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24: </a:t>
            </a:r>
            <a:r>
              <a:rPr lang="vi-VN" sz="4400" b="1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 TÌM ĐƯỜNG </a:t>
            </a:r>
            <a:endParaRPr lang="en-US" sz="4400" b="1">
              <a:solidFill>
                <a:schemeClr val="bg1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vi-VN" sz="4400" b="1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LÊN CÁC VÌ SAO</a:t>
            </a:r>
            <a:endParaRPr lang="en-US" sz="4400" b="1" dirty="0">
              <a:solidFill>
                <a:schemeClr val="bg1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69">
            <a:extLst>
              <a:ext uri="{FF2B5EF4-FFF2-40B4-BE49-F238E27FC236}">
                <a16:creationId xmlns:a16="http://schemas.microsoft.com/office/drawing/2014/main" id="{8B4AF764-FF6D-918A-FD70-12A1CF14DCBB}"/>
              </a:ext>
            </a:extLst>
          </p:cNvPr>
          <p:cNvSpPr txBox="1"/>
          <p:nvPr/>
        </p:nvSpPr>
        <p:spPr>
          <a:xfrm>
            <a:off x="222585" y="2697950"/>
            <a:ext cx="8698830" cy="118487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5400" b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3: </a:t>
            </a:r>
            <a:r>
              <a:rPr lang="vi-VN" sz="5400" b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VIẾT </a:t>
            </a:r>
            <a:r>
              <a:rPr lang="en-US" sz="5400" b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ĐƠN</a:t>
            </a:r>
          </a:p>
        </p:txBody>
      </p:sp>
    </p:spTree>
    <p:extLst>
      <p:ext uri="{BB962C8B-B14F-4D97-AF65-F5344CB8AC3E}">
        <p14:creationId xmlns:p14="http://schemas.microsoft.com/office/powerpoint/2010/main" val="1792967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41"/>
          <p:cNvSpPr/>
          <p:nvPr/>
        </p:nvSpPr>
        <p:spPr>
          <a:xfrm rot="5400000">
            <a:off x="1047889" y="2992915"/>
            <a:ext cx="1216917" cy="1669678"/>
          </a:xfrm>
          <a:custGeom>
            <a:avLst/>
            <a:gdLst/>
            <a:ahLst/>
            <a:cxnLst/>
            <a:rect l="l" t="t" r="r" b="b"/>
            <a:pathLst>
              <a:path w="16390" h="22488" extrusionOk="0">
                <a:moveTo>
                  <a:pt x="10747" y="0"/>
                </a:moveTo>
                <a:cubicBezTo>
                  <a:pt x="10286" y="0"/>
                  <a:pt x="9779" y="40"/>
                  <a:pt x="9221" y="126"/>
                </a:cubicBezTo>
                <a:cubicBezTo>
                  <a:pt x="5698" y="611"/>
                  <a:pt x="5166" y="1730"/>
                  <a:pt x="5166" y="1730"/>
                </a:cubicBezTo>
                <a:cubicBezTo>
                  <a:pt x="5166" y="1730"/>
                  <a:pt x="3851" y="3271"/>
                  <a:pt x="3171" y="4784"/>
                </a:cubicBezTo>
                <a:cubicBezTo>
                  <a:pt x="2490" y="6298"/>
                  <a:pt x="0" y="13831"/>
                  <a:pt x="55" y="15118"/>
                </a:cubicBezTo>
                <a:cubicBezTo>
                  <a:pt x="109" y="16406"/>
                  <a:pt x="984" y="22335"/>
                  <a:pt x="5941" y="22481"/>
                </a:cubicBezTo>
                <a:cubicBezTo>
                  <a:pt x="6096" y="22485"/>
                  <a:pt x="6251" y="22488"/>
                  <a:pt x="6405" y="22488"/>
                </a:cubicBezTo>
                <a:cubicBezTo>
                  <a:pt x="11160" y="22488"/>
                  <a:pt x="15146" y="20311"/>
                  <a:pt x="15758" y="16309"/>
                </a:cubicBezTo>
                <a:cubicBezTo>
                  <a:pt x="16390" y="12179"/>
                  <a:pt x="14980" y="9651"/>
                  <a:pt x="15175" y="6857"/>
                </a:cubicBezTo>
                <a:cubicBezTo>
                  <a:pt x="15352" y="4308"/>
                  <a:pt x="15529" y="0"/>
                  <a:pt x="10747" y="0"/>
                </a:cubicBezTo>
                <a:close/>
              </a:path>
            </a:pathLst>
          </a:custGeom>
          <a:solidFill>
            <a:srgbClr val="529BAB">
              <a:alpha val="223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4" name="Google Shape;524;p41"/>
          <p:cNvSpPr/>
          <p:nvPr/>
        </p:nvSpPr>
        <p:spPr>
          <a:xfrm rot="5400000">
            <a:off x="1095123" y="1203493"/>
            <a:ext cx="1216917" cy="1669678"/>
          </a:xfrm>
          <a:custGeom>
            <a:avLst/>
            <a:gdLst/>
            <a:ahLst/>
            <a:cxnLst/>
            <a:rect l="l" t="t" r="r" b="b"/>
            <a:pathLst>
              <a:path w="16390" h="22488" extrusionOk="0">
                <a:moveTo>
                  <a:pt x="10747" y="0"/>
                </a:moveTo>
                <a:cubicBezTo>
                  <a:pt x="10286" y="0"/>
                  <a:pt x="9779" y="40"/>
                  <a:pt x="9221" y="126"/>
                </a:cubicBezTo>
                <a:cubicBezTo>
                  <a:pt x="5698" y="611"/>
                  <a:pt x="5166" y="1730"/>
                  <a:pt x="5166" y="1730"/>
                </a:cubicBezTo>
                <a:cubicBezTo>
                  <a:pt x="5166" y="1730"/>
                  <a:pt x="3851" y="3271"/>
                  <a:pt x="3171" y="4784"/>
                </a:cubicBezTo>
                <a:cubicBezTo>
                  <a:pt x="2490" y="6298"/>
                  <a:pt x="0" y="13831"/>
                  <a:pt x="55" y="15118"/>
                </a:cubicBezTo>
                <a:cubicBezTo>
                  <a:pt x="109" y="16406"/>
                  <a:pt x="984" y="22335"/>
                  <a:pt x="5941" y="22481"/>
                </a:cubicBezTo>
                <a:cubicBezTo>
                  <a:pt x="6096" y="22485"/>
                  <a:pt x="6251" y="22488"/>
                  <a:pt x="6405" y="22488"/>
                </a:cubicBezTo>
                <a:cubicBezTo>
                  <a:pt x="11160" y="22488"/>
                  <a:pt x="15146" y="20311"/>
                  <a:pt x="15758" y="16309"/>
                </a:cubicBezTo>
                <a:cubicBezTo>
                  <a:pt x="16390" y="12179"/>
                  <a:pt x="14980" y="9651"/>
                  <a:pt x="15175" y="6857"/>
                </a:cubicBezTo>
                <a:cubicBezTo>
                  <a:pt x="15352" y="4308"/>
                  <a:pt x="15529" y="0"/>
                  <a:pt x="10747" y="0"/>
                </a:cubicBezTo>
                <a:close/>
              </a:path>
            </a:pathLst>
          </a:custGeom>
          <a:solidFill>
            <a:srgbClr val="529BAB">
              <a:alpha val="229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41"/>
          <p:cNvSpPr txBox="1">
            <a:spLocks noGrp="1"/>
          </p:cNvSpPr>
          <p:nvPr>
            <p:ph type="title"/>
          </p:nvPr>
        </p:nvSpPr>
        <p:spPr>
          <a:xfrm>
            <a:off x="1067299" y="1584177"/>
            <a:ext cx="856800" cy="8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latin typeface="+mj-lt"/>
              </a:rPr>
              <a:t>01</a:t>
            </a:r>
            <a:endParaRPr b="1">
              <a:latin typeface="+mj-lt"/>
            </a:endParaRPr>
          </a:p>
        </p:txBody>
      </p:sp>
      <p:sp>
        <p:nvSpPr>
          <p:cNvPr id="532" name="Google Shape;532;p41"/>
          <p:cNvSpPr txBox="1">
            <a:spLocks noGrp="1"/>
          </p:cNvSpPr>
          <p:nvPr>
            <p:ph type="title" idx="7"/>
          </p:nvPr>
        </p:nvSpPr>
        <p:spPr>
          <a:xfrm>
            <a:off x="1020065" y="3380211"/>
            <a:ext cx="856800" cy="8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latin typeface="+mj-lt"/>
              </a:rPr>
              <a:t>02</a:t>
            </a:r>
            <a:endParaRPr b="1">
              <a:latin typeface="+mj-lt"/>
            </a:endParaRPr>
          </a:p>
        </p:txBody>
      </p:sp>
      <p:sp>
        <p:nvSpPr>
          <p:cNvPr id="30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209300" y="487735"/>
            <a:ext cx="46452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bg1">
                    <a:lumMod val="10000"/>
                  </a:schemeClr>
                </a:solidFill>
                <a:latin typeface="+mj-lt"/>
                <a:cs typeface="Arial" panose="020B0604020202020204" pitchFamily="34" charset="0"/>
              </a:rPr>
              <a:t>NỘI DUNG BÀI HỌC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289717" y="3444114"/>
            <a:ext cx="5597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3200" b="1" kern="12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ĐỌC SOÁT VÀ CHỈNH SỬA.</a:t>
            </a:r>
            <a:endParaRPr lang="en-US" sz="3200" b="1" kern="1200">
              <a:solidFill>
                <a:schemeClr val="bg1">
                  <a:lumMod val="10000"/>
                </a:schemeClr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89717" y="1429873"/>
            <a:ext cx="55979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kern="12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V</a:t>
            </a:r>
            <a:r>
              <a:rPr lang="vi-VN" sz="3200" b="1" kern="12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IẾT ĐƠN THEO YÊU CẦU EM ĐÃ CHỌN.</a:t>
            </a:r>
            <a:endParaRPr lang="en-US" sz="3200" b="1" kern="1200">
              <a:solidFill>
                <a:schemeClr val="bg1">
                  <a:lumMod val="10000"/>
                </a:schemeClr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6" grpId="0"/>
      <p:bldP spid="532" grpId="0"/>
      <p:bldP spid="30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395664" y="1684421"/>
            <a:ext cx="6436894" cy="2354469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Google Shape;542;p42"/>
          <p:cNvSpPr txBox="1">
            <a:spLocks noGrp="1"/>
          </p:cNvSpPr>
          <p:nvPr>
            <p:ph type="title"/>
          </p:nvPr>
        </p:nvSpPr>
        <p:spPr>
          <a:xfrm>
            <a:off x="1768642" y="2549216"/>
            <a:ext cx="6063916" cy="56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50000"/>
              </a:lnSpc>
            </a:pPr>
            <a:r>
              <a:rPr lang="vi-VN" sz="4400" b="1" kern="12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Arial" panose="020B0604020202020204" pitchFamily="34" charset="0"/>
                <a:sym typeface="Arial"/>
              </a:rPr>
              <a:t>VIẾT ĐƠN THEO </a:t>
            </a:r>
            <a:br>
              <a:rPr lang="en-US" sz="4000" b="1" kern="12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Arial" panose="020B0604020202020204" pitchFamily="34" charset="0"/>
                <a:sym typeface="Arial"/>
              </a:rPr>
            </a:br>
            <a:r>
              <a:rPr lang="vi-VN" sz="4000" b="1" kern="12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Arial" panose="020B0604020202020204" pitchFamily="34" charset="0"/>
                <a:sym typeface="Arial"/>
              </a:rPr>
              <a:t>YÊU CẦU EM ĐÃ CHỌN.</a:t>
            </a:r>
          </a:p>
        </p:txBody>
      </p:sp>
      <p:sp>
        <p:nvSpPr>
          <p:cNvPr id="5" name="Oval 4"/>
          <p:cNvSpPr/>
          <p:nvPr/>
        </p:nvSpPr>
        <p:spPr>
          <a:xfrm>
            <a:off x="6747649" y="1123421"/>
            <a:ext cx="1540042" cy="1425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Google Shape;544;p42"/>
          <p:cNvSpPr txBox="1">
            <a:spLocks/>
          </p:cNvSpPr>
          <p:nvPr/>
        </p:nvSpPr>
        <p:spPr>
          <a:xfrm>
            <a:off x="6917443" y="1279068"/>
            <a:ext cx="1200454" cy="111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sz="7200" b="1">
                <a:solidFill>
                  <a:srgbClr val="FFFFFF"/>
                </a:solidFill>
                <a:latin typeface="+mj-lt"/>
              </a:rPr>
              <a:t>01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18709" y="2726727"/>
            <a:ext cx="3619726" cy="1640304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003574" y="2726727"/>
            <a:ext cx="3619726" cy="1640304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87560" y="214684"/>
            <a:ext cx="83688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kern="12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V</a:t>
            </a:r>
            <a:r>
              <a:rPr lang="vi-VN" sz="3200" b="1" kern="12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IẾT ĐƠN THEO YÊU CẦU EM ĐÃ CHỌN</a:t>
            </a:r>
            <a:endParaRPr lang="en-US" sz="3200" b="1" kern="1200">
              <a:solidFill>
                <a:schemeClr val="bg1">
                  <a:lumMod val="10000"/>
                </a:schemeClr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81736" y="3084700"/>
            <a:ext cx="32169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SG" sz="24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Đơn xin tham gia câu lạc bộ em yêu thích.</a:t>
            </a:r>
            <a:endParaRPr lang="en-US" sz="2400">
              <a:solidFill>
                <a:schemeClr val="bg1">
                  <a:lumMod val="1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306307" y="3084701"/>
            <a:ext cx="30142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vi-VN" sz="24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Đơn xin nghỉ một buổi học.</a:t>
            </a:r>
            <a:endParaRPr lang="en-US" sz="2400">
              <a:solidFill>
                <a:schemeClr val="bg1">
                  <a:lumMod val="1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18709" y="1262475"/>
            <a:ext cx="8004590" cy="626708"/>
          </a:xfrm>
          <a:prstGeom prst="roundRect">
            <a:avLst/>
          </a:prstGeom>
          <a:solidFill>
            <a:srgbClr val="FFFFFF"/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400" b="1">
                <a:solidFill>
                  <a:schemeClr val="tx2"/>
                </a:solidFill>
              </a:rPr>
              <a:t>Chọn 1 trong 2 đề dưới đây</a:t>
            </a:r>
            <a:endParaRPr lang="en-US" sz="2400" b="1">
              <a:solidFill>
                <a:schemeClr val="tx2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58704" y="2296089"/>
            <a:ext cx="2174867" cy="69233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5726003" y="2310366"/>
            <a:ext cx="2174867" cy="69233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Google Shape;544;p42"/>
          <p:cNvSpPr txBox="1">
            <a:spLocks/>
          </p:cNvSpPr>
          <p:nvPr/>
        </p:nvSpPr>
        <p:spPr>
          <a:xfrm>
            <a:off x="1889983" y="2105977"/>
            <a:ext cx="1200454" cy="111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GB" sz="2800" b="1">
                <a:solidFill>
                  <a:srgbClr val="FFFFFF"/>
                </a:solidFill>
                <a:latin typeface="+mj-lt"/>
              </a:rPr>
              <a:t>Đề 1</a:t>
            </a:r>
          </a:p>
        </p:txBody>
      </p:sp>
      <p:sp>
        <p:nvSpPr>
          <p:cNvPr id="38" name="Google Shape;544;p42"/>
          <p:cNvSpPr txBox="1">
            <a:spLocks/>
          </p:cNvSpPr>
          <p:nvPr/>
        </p:nvSpPr>
        <p:spPr>
          <a:xfrm>
            <a:off x="6329267" y="2106291"/>
            <a:ext cx="1200454" cy="111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sz="2800" b="1">
                <a:solidFill>
                  <a:srgbClr val="FFFFFF"/>
                </a:solidFill>
                <a:latin typeface="+mj-lt"/>
              </a:rPr>
              <a:t>Đề 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42" grpId="0" animBg="1"/>
      <p:bldP spid="12" grpId="0"/>
      <p:bldP spid="39" grpId="0"/>
      <p:bldP spid="13" grpId="0" animBg="1"/>
      <p:bldP spid="15" grpId="0" animBg="1"/>
      <p:bldP spid="44" grpId="0" animBg="1"/>
      <p:bldP spid="34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387560" y="101600"/>
            <a:ext cx="8368881" cy="739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kern="12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V</a:t>
            </a:r>
            <a:r>
              <a:rPr lang="vi-VN" sz="3200" b="1" kern="12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IẾT ĐƠN THEO YÊU CẦU EM ĐÃ CHỌN</a:t>
            </a:r>
            <a:endParaRPr lang="en-US" sz="3200" b="1" kern="1200">
              <a:solidFill>
                <a:schemeClr val="bg1">
                  <a:lumMod val="10000"/>
                </a:schemeClr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9050" y="932597"/>
            <a:ext cx="6565900" cy="395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1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631406" y="2184399"/>
            <a:ext cx="7877593" cy="2248190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631407" y="597269"/>
            <a:ext cx="83688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kern="12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V</a:t>
            </a:r>
            <a:r>
              <a:rPr lang="vi-VN" sz="3200" b="1" kern="1200">
                <a:solidFill>
                  <a:schemeClr val="bg1">
                    <a:lumMod val="1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IẾT ĐƠN THEO YÊU CẦU EM ĐÃ CHỌN</a:t>
            </a:r>
            <a:endParaRPr lang="en-US" sz="3200" b="1" kern="1200">
              <a:solidFill>
                <a:schemeClr val="bg1">
                  <a:lumMod val="10000"/>
                </a:schemeClr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94551" y="2405683"/>
            <a:ext cx="6963191" cy="1805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en-SG" sz="2400">
                <a:latin typeface="+mj-lt"/>
                <a:ea typeface="SimSun" panose="02010600030101010101" pitchFamily="2" charset="-122"/>
                <a:cs typeface="Times New Roman" panose="02020603050405020304" pitchFamily="18" charset="0"/>
              </a:rPr>
              <a:t>Đơn được gửi cho ai?</a:t>
            </a:r>
            <a:endParaRPr lang="en-US" sz="2400">
              <a:latin typeface="+mj-lt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en-SG" sz="2400">
                <a:latin typeface="+mj-lt"/>
                <a:ea typeface="SimSun" panose="02010600030101010101" pitchFamily="2" charset="-122"/>
                <a:cs typeface="Times New Roman" panose="02020603050405020304" pitchFamily="18" charset="0"/>
              </a:rPr>
              <a:t>Là do viết đơn là gì?</a:t>
            </a:r>
            <a:endParaRPr lang="en-US" sz="2400">
              <a:latin typeface="+mj-lt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en-SG" sz="2400">
                <a:latin typeface="+mj-lt"/>
                <a:ea typeface="SimSun" panose="02010600030101010101" pitchFamily="2" charset="-122"/>
                <a:cs typeface="Times New Roman" panose="02020603050405020304" pitchFamily="18" charset="0"/>
              </a:rPr>
              <a:t>Các mục trong đơn được trình bày thể nào?</a:t>
            </a:r>
            <a:endParaRPr lang="en-US" sz="2400">
              <a:effectLst/>
              <a:latin typeface="+mj-lt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93859" y="1335547"/>
            <a:ext cx="5964573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u="sng">
                <a:solidFill>
                  <a:schemeClr val="tx2"/>
                </a:solidFill>
                <a:latin typeface="+mn-lt"/>
                <a:ea typeface="SimSun" panose="02010600030101010101" pitchFamily="2" charset="-122"/>
              </a:rPr>
              <a:t>Chú ý:</a:t>
            </a:r>
            <a:endParaRPr lang="en-US" sz="2800" b="1" u="sng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2323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/>
      <p:bldP spid="8" grpId="0"/>
    </p:bldLst>
  </p:timing>
</p:sld>
</file>

<file path=ppt/theme/theme1.xml><?xml version="1.0" encoding="utf-8"?>
<a:theme xmlns:a="http://schemas.openxmlformats.org/drawingml/2006/main" name="Great Poetry Reading Day by Slidesgo">
  <a:themeElements>
    <a:clrScheme name="Simple Light">
      <a:dk1>
        <a:srgbClr val="FFC864"/>
      </a:dk1>
      <a:lt1>
        <a:srgbClr val="F2FCF9"/>
      </a:lt1>
      <a:dk2>
        <a:srgbClr val="007A8C"/>
      </a:dk2>
      <a:lt2>
        <a:srgbClr val="2E4E50"/>
      </a:lt2>
      <a:accent1>
        <a:srgbClr val="529BAB"/>
      </a:accent1>
      <a:accent2>
        <a:srgbClr val="FFBB48"/>
      </a:accent2>
      <a:accent3>
        <a:srgbClr val="DB8B00"/>
      </a:accent3>
      <a:accent4>
        <a:srgbClr val="D87A6D"/>
      </a:accent4>
      <a:accent5>
        <a:srgbClr val="FAA790"/>
      </a:accent5>
      <a:accent6>
        <a:srgbClr val="007A8C"/>
      </a:accent6>
      <a:hlink>
        <a:srgbClr val="007A8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4185</TotalTime>
  <Words>299</Words>
  <Application>Microsoft Office PowerPoint</Application>
  <PresentationFormat>On-screen Show (16:9)</PresentationFormat>
  <Paragraphs>57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BioRhyme</vt:lpstr>
      <vt:lpstr>Calistoga</vt:lpstr>
      <vt:lpstr>Fredoka One</vt:lpstr>
      <vt:lpstr>Lato</vt:lpstr>
      <vt:lpstr>Merriweather</vt:lpstr>
      <vt:lpstr>Open Sans</vt:lpstr>
      <vt:lpstr>Roboto Condensed Light</vt:lpstr>
      <vt:lpstr>Symbol</vt:lpstr>
      <vt:lpstr>Great Poetry Reading Day by Slidesgo</vt:lpstr>
      <vt:lpstr>PowerPoint Presentation</vt:lpstr>
      <vt:lpstr>PowerPoint Presentation</vt:lpstr>
      <vt:lpstr>PowerPoint Presentation</vt:lpstr>
      <vt:lpstr>PowerPoint Presentation</vt:lpstr>
      <vt:lpstr>01</vt:lpstr>
      <vt:lpstr>VIẾT ĐƠN THEO  YÊU CẦU EM ĐÃ CHỌN.</vt:lpstr>
      <vt:lpstr>PowerPoint Presentation</vt:lpstr>
      <vt:lpstr>PowerPoint Presentation</vt:lpstr>
      <vt:lpstr>PowerPoint Presentation</vt:lpstr>
      <vt:lpstr>PowerPoint Presentation</vt:lpstr>
      <vt:lpstr>ĐỌC SOÁT VÀ  CHỈNH SỬA.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Lê Thanh Thủy Nguyễn</dc:creator>
  <cp:lastModifiedBy>FPT SHOP</cp:lastModifiedBy>
  <cp:revision>14</cp:revision>
  <dcterms:modified xsi:type="dcterms:W3CDTF">2025-11-29T09:00:53Z</dcterms:modified>
</cp:coreProperties>
</file>