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8"/>
  </p:notesMasterIdLst>
  <p:sldIdLst>
    <p:sldId id="257" r:id="rId2"/>
    <p:sldId id="265" r:id="rId3"/>
    <p:sldId id="260" r:id="rId4"/>
    <p:sldId id="263" r:id="rId5"/>
    <p:sldId id="261" r:id="rId6"/>
    <p:sldId id="290" r:id="rId7"/>
    <p:sldId id="291" r:id="rId8"/>
    <p:sldId id="288" r:id="rId9"/>
    <p:sldId id="289" r:id="rId10"/>
    <p:sldId id="292" r:id="rId11"/>
    <p:sldId id="293" r:id="rId12"/>
    <p:sldId id="287" r:id="rId13"/>
    <p:sldId id="262" r:id="rId14"/>
    <p:sldId id="285" r:id="rId15"/>
    <p:sldId id="264" r:id="rId16"/>
    <p:sldId id="267"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516809-948D-493F-899A-88B58D9C501F}">
  <a:tblStyle styleId="{F8516809-948D-493F-899A-88B58D9C50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7b0239990c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7b0239990c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7b0239990c_1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7b0239990c_1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17bd3f51eb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17bd3f51eb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7bd3f51eb1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7bd3f51eb1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7bd3f51eb1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7bd3f51eb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17bd3f51eb1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17bd3f51eb1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7b0239990c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7b0239990c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7bd3f51eb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7bd3f51eb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7b0239990c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7b0239990c_1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7b0239990c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7b0239990c_1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0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7b0239990c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7b0239990c_1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14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7bd3f51eb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7bd3f51eb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22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17bd3f51eb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17bd3f51eb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subTitle" idx="1"/>
          </p:nvPr>
        </p:nvSpPr>
        <p:spPr>
          <a:xfrm>
            <a:off x="2105250" y="2846300"/>
            <a:ext cx="49335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700">
                <a:latin typeface="Comfortaa"/>
                <a:ea typeface="Comfortaa"/>
                <a:cs typeface="Comfortaa"/>
                <a:sym typeface="Comforta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3"/>
          <p:cNvSpPr txBox="1">
            <a:spLocks noGrp="1"/>
          </p:cNvSpPr>
          <p:nvPr>
            <p:ph type="title"/>
          </p:nvPr>
        </p:nvSpPr>
        <p:spPr>
          <a:xfrm>
            <a:off x="2424750" y="1946275"/>
            <a:ext cx="4250700" cy="713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5000"/>
              <a:buFont typeface="Fredoka One"/>
              <a:buNone/>
              <a:defRPr sz="5000">
                <a:solidFill>
                  <a:schemeClr val="accent4"/>
                </a:solidFill>
                <a:latin typeface="Fredoka One"/>
                <a:ea typeface="Fredoka One"/>
                <a:cs typeface="Fredoka One"/>
                <a:sym typeface="Fredoka One"/>
              </a:defRPr>
            </a:lvl1pPr>
            <a:lvl2pPr lvl="1"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2pPr>
            <a:lvl3pPr lvl="2"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3pPr>
            <a:lvl4pPr lvl="3"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4pPr>
            <a:lvl5pPr lvl="4"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5pPr>
            <a:lvl6pPr lvl="5"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6pPr>
            <a:lvl7pPr lvl="6"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7pPr>
            <a:lvl8pPr lvl="7"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8pPr>
            <a:lvl9pPr lvl="8"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9pPr>
          </a:lstStyle>
          <a:p>
            <a:endParaRPr/>
          </a:p>
        </p:txBody>
      </p:sp>
      <p:sp>
        <p:nvSpPr>
          <p:cNvPr id="117" name="Google Shape;117;p3"/>
          <p:cNvSpPr txBox="1">
            <a:spLocks noGrp="1"/>
          </p:cNvSpPr>
          <p:nvPr>
            <p:ph type="title" idx="2" hasCustomPrompt="1"/>
          </p:nvPr>
        </p:nvSpPr>
        <p:spPr>
          <a:xfrm>
            <a:off x="3536100" y="1143125"/>
            <a:ext cx="2071800" cy="61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18" name="Google Shape;118;p3"/>
          <p:cNvGrpSpPr/>
          <p:nvPr/>
        </p:nvGrpSpPr>
        <p:grpSpPr>
          <a:xfrm>
            <a:off x="-237528" y="2554553"/>
            <a:ext cx="9517431" cy="2961382"/>
            <a:chOff x="-179150" y="2585549"/>
            <a:chExt cx="9417605" cy="2930321"/>
          </a:xfrm>
        </p:grpSpPr>
        <p:grpSp>
          <p:nvGrpSpPr>
            <p:cNvPr id="119" name="Google Shape;119;p3"/>
            <p:cNvGrpSpPr/>
            <p:nvPr/>
          </p:nvGrpSpPr>
          <p:grpSpPr>
            <a:xfrm>
              <a:off x="4690025" y="3301657"/>
              <a:ext cx="4548430" cy="1607717"/>
              <a:chOff x="4690025" y="2984257"/>
              <a:chExt cx="4548430" cy="1607717"/>
            </a:xfrm>
          </p:grpSpPr>
          <p:sp>
            <p:nvSpPr>
              <p:cNvPr id="120" name="Google Shape;120;p3"/>
              <p:cNvSpPr/>
              <p:nvPr/>
            </p:nvSpPr>
            <p:spPr>
              <a:xfrm>
                <a:off x="4690025" y="2984257"/>
                <a:ext cx="4530555" cy="1606829"/>
              </a:xfrm>
              <a:custGeom>
                <a:avLst/>
                <a:gdLst/>
                <a:ahLst/>
                <a:cxnLst/>
                <a:rect l="l" t="t" r="r" b="b"/>
                <a:pathLst>
                  <a:path w="103055" h="36550" extrusionOk="0">
                    <a:moveTo>
                      <a:pt x="103055" y="0"/>
                    </a:moveTo>
                    <a:cubicBezTo>
                      <a:pt x="100209" y="400"/>
                      <a:pt x="74939" y="6518"/>
                      <a:pt x="68360" y="7854"/>
                    </a:cubicBezTo>
                    <a:cubicBezTo>
                      <a:pt x="61782" y="9190"/>
                      <a:pt x="51687" y="12980"/>
                      <a:pt x="50355" y="13612"/>
                    </a:cubicBezTo>
                    <a:cubicBezTo>
                      <a:pt x="49023" y="14245"/>
                      <a:pt x="48258" y="14876"/>
                      <a:pt x="48258" y="14876"/>
                    </a:cubicBezTo>
                    <a:cubicBezTo>
                      <a:pt x="43065" y="17305"/>
                      <a:pt x="23962" y="21965"/>
                      <a:pt x="19104" y="23030"/>
                    </a:cubicBezTo>
                    <a:cubicBezTo>
                      <a:pt x="14246" y="24096"/>
                      <a:pt x="1" y="25760"/>
                      <a:pt x="1" y="25760"/>
                    </a:cubicBezTo>
                    <a:lnTo>
                      <a:pt x="35545" y="36549"/>
                    </a:lnTo>
                    <a:lnTo>
                      <a:pt x="103055" y="12393"/>
                    </a:lnTo>
                    <a:lnTo>
                      <a:pt x="1030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707900" y="2985144"/>
                <a:ext cx="4530555" cy="1606829"/>
              </a:xfrm>
              <a:custGeom>
                <a:avLst/>
                <a:gdLst/>
                <a:ahLst/>
                <a:cxnLst/>
                <a:rect l="l" t="t" r="r" b="b"/>
                <a:pathLst>
                  <a:path w="103055" h="36550" extrusionOk="0">
                    <a:moveTo>
                      <a:pt x="103055" y="0"/>
                    </a:moveTo>
                    <a:cubicBezTo>
                      <a:pt x="100209" y="400"/>
                      <a:pt x="74939" y="6518"/>
                      <a:pt x="68360" y="7854"/>
                    </a:cubicBezTo>
                    <a:cubicBezTo>
                      <a:pt x="61782" y="9190"/>
                      <a:pt x="51687" y="12980"/>
                      <a:pt x="50355" y="13612"/>
                    </a:cubicBezTo>
                    <a:cubicBezTo>
                      <a:pt x="49023" y="14245"/>
                      <a:pt x="48258" y="14876"/>
                      <a:pt x="48258" y="14876"/>
                    </a:cubicBezTo>
                    <a:cubicBezTo>
                      <a:pt x="43065" y="17305"/>
                      <a:pt x="23962" y="21965"/>
                      <a:pt x="19104" y="23030"/>
                    </a:cubicBezTo>
                    <a:cubicBezTo>
                      <a:pt x="14246" y="24096"/>
                      <a:pt x="1" y="25760"/>
                      <a:pt x="1" y="25760"/>
                    </a:cubicBezTo>
                    <a:lnTo>
                      <a:pt x="35545" y="36549"/>
                    </a:lnTo>
                    <a:lnTo>
                      <a:pt x="103055" y="12393"/>
                    </a:lnTo>
                    <a:lnTo>
                      <a:pt x="103055" y="0"/>
                    </a:lnTo>
                    <a:close/>
                  </a:path>
                </a:pathLst>
              </a:custGeom>
              <a:solidFill>
                <a:srgbClr val="4B4B4B">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5361000" y="3672149"/>
              <a:ext cx="828172" cy="107318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794925" y="32042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467950" y="2920224"/>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7057650" y="273519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716775" y="25855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339869" y="3720025"/>
              <a:ext cx="3809395" cy="1741091"/>
            </a:xfrm>
            <a:custGeom>
              <a:avLst/>
              <a:gdLst/>
              <a:ahLst/>
              <a:cxnLst/>
              <a:rect l="l" t="t" r="r" b="b"/>
              <a:pathLst>
                <a:path w="86651" h="39604" extrusionOk="0">
                  <a:moveTo>
                    <a:pt x="86651" y="1"/>
                  </a:moveTo>
                  <a:cubicBezTo>
                    <a:pt x="58551" y="798"/>
                    <a:pt x="33913" y="12547"/>
                    <a:pt x="21933" y="16341"/>
                  </a:cubicBezTo>
                  <a:cubicBezTo>
                    <a:pt x="9952" y="20134"/>
                    <a:pt x="1" y="21499"/>
                    <a:pt x="1" y="21499"/>
                  </a:cubicBezTo>
                  <a:lnTo>
                    <a:pt x="30803" y="39603"/>
                  </a:lnTo>
                  <a:lnTo>
                    <a:pt x="86651" y="39603"/>
                  </a:lnTo>
                  <a:lnTo>
                    <a:pt x="866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339869" y="3720025"/>
              <a:ext cx="3809395" cy="1741091"/>
            </a:xfrm>
            <a:custGeom>
              <a:avLst/>
              <a:gdLst/>
              <a:ahLst/>
              <a:cxnLst/>
              <a:rect l="l" t="t" r="r" b="b"/>
              <a:pathLst>
                <a:path w="86651" h="39604" extrusionOk="0">
                  <a:moveTo>
                    <a:pt x="86651" y="1"/>
                  </a:moveTo>
                  <a:cubicBezTo>
                    <a:pt x="58551" y="798"/>
                    <a:pt x="33913" y="12547"/>
                    <a:pt x="21933" y="16341"/>
                  </a:cubicBezTo>
                  <a:cubicBezTo>
                    <a:pt x="9952" y="20134"/>
                    <a:pt x="1" y="21499"/>
                    <a:pt x="1" y="21499"/>
                  </a:cubicBezTo>
                  <a:lnTo>
                    <a:pt x="30803" y="39603"/>
                  </a:lnTo>
                  <a:lnTo>
                    <a:pt x="86651" y="39603"/>
                  </a:lnTo>
                  <a:lnTo>
                    <a:pt x="86651" y="1"/>
                  </a:ln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3"/>
            <p:cNvGrpSpPr/>
            <p:nvPr/>
          </p:nvGrpSpPr>
          <p:grpSpPr>
            <a:xfrm>
              <a:off x="6549238" y="3900183"/>
              <a:ext cx="2474429" cy="1056946"/>
              <a:chOff x="6549238" y="3582783"/>
              <a:chExt cx="2474429" cy="1056946"/>
            </a:xfrm>
          </p:grpSpPr>
          <p:sp>
            <p:nvSpPr>
              <p:cNvPr id="130" name="Google Shape;130;p3"/>
              <p:cNvSpPr/>
              <p:nvPr/>
            </p:nvSpPr>
            <p:spPr>
              <a:xfrm>
                <a:off x="6549238" y="4162165"/>
                <a:ext cx="111181" cy="185346"/>
              </a:xfrm>
              <a:custGeom>
                <a:avLst/>
                <a:gdLst/>
                <a:ahLst/>
                <a:cxnLst/>
                <a:rect l="l" t="t" r="r" b="b"/>
                <a:pathLst>
                  <a:path w="2529" h="4216" extrusionOk="0">
                    <a:moveTo>
                      <a:pt x="2396" y="0"/>
                    </a:moveTo>
                    <a:cubicBezTo>
                      <a:pt x="1087" y="1088"/>
                      <a:pt x="888" y="3261"/>
                      <a:pt x="888" y="3261"/>
                    </a:cubicBezTo>
                    <a:cubicBezTo>
                      <a:pt x="622" y="2729"/>
                      <a:pt x="666" y="1355"/>
                      <a:pt x="666" y="1355"/>
                    </a:cubicBezTo>
                    <a:lnTo>
                      <a:pt x="666" y="1355"/>
                    </a:lnTo>
                    <a:cubicBezTo>
                      <a:pt x="100" y="2333"/>
                      <a:pt x="4" y="4144"/>
                      <a:pt x="0" y="4214"/>
                    </a:cubicBezTo>
                    <a:lnTo>
                      <a:pt x="2529" y="4214"/>
                    </a:lnTo>
                    <a:cubicBezTo>
                      <a:pt x="2263" y="3726"/>
                      <a:pt x="2396" y="2595"/>
                      <a:pt x="2396" y="2595"/>
                    </a:cubicBezTo>
                    <a:lnTo>
                      <a:pt x="2396" y="2595"/>
                    </a:lnTo>
                    <a:cubicBezTo>
                      <a:pt x="2063" y="2994"/>
                      <a:pt x="1842" y="3793"/>
                      <a:pt x="1842" y="3793"/>
                    </a:cubicBezTo>
                    <a:cubicBezTo>
                      <a:pt x="1509" y="2329"/>
                      <a:pt x="2396" y="0"/>
                      <a:pt x="2396" y="0"/>
                    </a:cubicBezTo>
                    <a:close/>
                    <a:moveTo>
                      <a:pt x="0" y="4214"/>
                    </a:moveTo>
                    <a:lnTo>
                      <a:pt x="0" y="4216"/>
                    </a:lnTo>
                    <a:cubicBezTo>
                      <a:pt x="0" y="4216"/>
                      <a:pt x="0" y="4215"/>
                      <a:pt x="0" y="42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198975" y="3582783"/>
                <a:ext cx="98564" cy="167761"/>
              </a:xfrm>
              <a:custGeom>
                <a:avLst/>
                <a:gdLst/>
                <a:ahLst/>
                <a:cxnLst/>
                <a:rect l="l" t="t" r="r" b="b"/>
                <a:pathLst>
                  <a:path w="2242" h="3816" extrusionOk="0">
                    <a:moveTo>
                      <a:pt x="2241" y="1"/>
                    </a:moveTo>
                    <a:lnTo>
                      <a:pt x="2241" y="1"/>
                    </a:lnTo>
                    <a:cubicBezTo>
                      <a:pt x="1664" y="356"/>
                      <a:pt x="711" y="2440"/>
                      <a:pt x="711" y="2440"/>
                    </a:cubicBezTo>
                    <a:lnTo>
                      <a:pt x="533" y="1775"/>
                    </a:lnTo>
                    <a:lnTo>
                      <a:pt x="1" y="3816"/>
                    </a:lnTo>
                    <a:lnTo>
                      <a:pt x="1821" y="3816"/>
                    </a:lnTo>
                    <a:cubicBezTo>
                      <a:pt x="1621" y="2751"/>
                      <a:pt x="2241" y="1"/>
                      <a:pt x="2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7496850" y="3768788"/>
                <a:ext cx="104587" cy="198930"/>
              </a:xfrm>
              <a:custGeom>
                <a:avLst/>
                <a:gdLst/>
                <a:ahLst/>
                <a:cxnLst/>
                <a:rect l="l" t="t" r="r" b="b"/>
                <a:pathLst>
                  <a:path w="2379" h="4525" extrusionOk="0">
                    <a:moveTo>
                      <a:pt x="1348" y="0"/>
                    </a:moveTo>
                    <a:cubicBezTo>
                      <a:pt x="848" y="865"/>
                      <a:pt x="616" y="3194"/>
                      <a:pt x="616" y="3194"/>
                    </a:cubicBezTo>
                    <a:cubicBezTo>
                      <a:pt x="449" y="3078"/>
                      <a:pt x="50" y="2695"/>
                      <a:pt x="50" y="2695"/>
                    </a:cubicBezTo>
                    <a:lnTo>
                      <a:pt x="50" y="2695"/>
                    </a:lnTo>
                    <a:cubicBezTo>
                      <a:pt x="0" y="3293"/>
                      <a:pt x="166" y="4525"/>
                      <a:pt x="166" y="4525"/>
                    </a:cubicBezTo>
                    <a:lnTo>
                      <a:pt x="2378" y="4525"/>
                    </a:lnTo>
                    <a:cubicBezTo>
                      <a:pt x="2296" y="4092"/>
                      <a:pt x="2378" y="2779"/>
                      <a:pt x="2378" y="2779"/>
                    </a:cubicBezTo>
                    <a:lnTo>
                      <a:pt x="2378" y="2779"/>
                    </a:lnTo>
                    <a:lnTo>
                      <a:pt x="1780" y="3577"/>
                    </a:lnTo>
                    <a:cubicBezTo>
                      <a:pt x="1497" y="2861"/>
                      <a:pt x="1348" y="0"/>
                      <a:pt x="1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7241955" y="4456669"/>
                <a:ext cx="232518" cy="146615"/>
              </a:xfrm>
              <a:custGeom>
                <a:avLst/>
                <a:gdLst/>
                <a:ahLst/>
                <a:cxnLst/>
                <a:rect l="l" t="t" r="r" b="b"/>
                <a:pathLst>
                  <a:path w="5289" h="3335" extrusionOk="0">
                    <a:moveTo>
                      <a:pt x="4357" y="0"/>
                    </a:moveTo>
                    <a:cubicBezTo>
                      <a:pt x="4357" y="0"/>
                      <a:pt x="3425" y="71"/>
                      <a:pt x="2772" y="2109"/>
                    </a:cubicBezTo>
                    <a:cubicBezTo>
                      <a:pt x="2772" y="2109"/>
                      <a:pt x="2134" y="1611"/>
                      <a:pt x="1088" y="1611"/>
                    </a:cubicBezTo>
                    <a:cubicBezTo>
                      <a:pt x="762" y="1611"/>
                      <a:pt x="398" y="1659"/>
                      <a:pt x="0" y="1785"/>
                    </a:cubicBezTo>
                    <a:cubicBezTo>
                      <a:pt x="0" y="1785"/>
                      <a:pt x="818" y="3335"/>
                      <a:pt x="2484" y="3335"/>
                    </a:cubicBezTo>
                    <a:cubicBezTo>
                      <a:pt x="2697" y="3335"/>
                      <a:pt x="2924" y="3309"/>
                      <a:pt x="3165" y="3252"/>
                    </a:cubicBezTo>
                    <a:cubicBezTo>
                      <a:pt x="5289" y="2750"/>
                      <a:pt x="4357" y="0"/>
                      <a:pt x="4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7295546" y="4445899"/>
                <a:ext cx="93640" cy="193831"/>
              </a:xfrm>
              <a:custGeom>
                <a:avLst/>
                <a:gdLst/>
                <a:ahLst/>
                <a:cxnLst/>
                <a:rect l="l" t="t" r="r" b="b"/>
                <a:pathLst>
                  <a:path w="2130" h="4409" fill="none" extrusionOk="0">
                    <a:moveTo>
                      <a:pt x="1" y="0"/>
                    </a:moveTo>
                    <a:cubicBezTo>
                      <a:pt x="1" y="0"/>
                      <a:pt x="1731" y="1597"/>
                      <a:pt x="2130" y="4408"/>
                    </a:cubicBezTo>
                  </a:path>
                </a:pathLst>
              </a:custGeom>
              <a:noFill/>
              <a:ln w="69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7108046" y="4285743"/>
                <a:ext cx="272436" cy="244915"/>
              </a:xfrm>
              <a:custGeom>
                <a:avLst/>
                <a:gdLst/>
                <a:ahLst/>
                <a:cxnLst/>
                <a:rect l="l" t="t" r="r" b="b"/>
                <a:pathLst>
                  <a:path w="6197" h="5571" extrusionOk="0">
                    <a:moveTo>
                      <a:pt x="3638" y="1"/>
                    </a:moveTo>
                    <a:cubicBezTo>
                      <a:pt x="2840" y="1"/>
                      <a:pt x="2336" y="959"/>
                      <a:pt x="2669" y="1730"/>
                    </a:cubicBezTo>
                    <a:cubicBezTo>
                      <a:pt x="2669" y="1730"/>
                      <a:pt x="2358" y="1655"/>
                      <a:pt x="1957" y="1655"/>
                    </a:cubicBezTo>
                    <a:cubicBezTo>
                      <a:pt x="1342" y="1655"/>
                      <a:pt x="515" y="1832"/>
                      <a:pt x="273" y="2728"/>
                    </a:cubicBezTo>
                    <a:cubicBezTo>
                      <a:pt x="0" y="3742"/>
                      <a:pt x="763" y="4025"/>
                      <a:pt x="1410" y="4025"/>
                    </a:cubicBezTo>
                    <a:cubicBezTo>
                      <a:pt x="1709" y="4025"/>
                      <a:pt x="1983" y="3965"/>
                      <a:pt x="2120" y="3888"/>
                    </a:cubicBezTo>
                    <a:lnTo>
                      <a:pt x="2120" y="3888"/>
                    </a:lnTo>
                    <a:cubicBezTo>
                      <a:pt x="2120" y="3888"/>
                      <a:pt x="2009" y="5371"/>
                      <a:pt x="3046" y="5556"/>
                    </a:cubicBezTo>
                    <a:cubicBezTo>
                      <a:pt x="3104" y="5566"/>
                      <a:pt x="3159" y="5571"/>
                      <a:pt x="3212" y="5571"/>
                    </a:cubicBezTo>
                    <a:cubicBezTo>
                      <a:pt x="4113" y="5571"/>
                      <a:pt x="4359" y="4167"/>
                      <a:pt x="4266" y="3743"/>
                    </a:cubicBezTo>
                    <a:cubicBezTo>
                      <a:pt x="4266" y="3743"/>
                      <a:pt x="5879" y="3611"/>
                      <a:pt x="6062" y="2728"/>
                    </a:cubicBezTo>
                    <a:cubicBezTo>
                      <a:pt x="6197" y="2080"/>
                      <a:pt x="5752" y="1670"/>
                      <a:pt x="5196" y="1670"/>
                    </a:cubicBezTo>
                    <a:cubicBezTo>
                      <a:pt x="4996" y="1670"/>
                      <a:pt x="4782" y="1723"/>
                      <a:pt x="4575" y="1838"/>
                    </a:cubicBezTo>
                    <a:cubicBezTo>
                      <a:pt x="4575" y="1838"/>
                      <a:pt x="4809" y="245"/>
                      <a:pt x="3878" y="29"/>
                    </a:cubicBezTo>
                    <a:cubicBezTo>
                      <a:pt x="3795" y="10"/>
                      <a:pt x="3715"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7208940" y="4365096"/>
                <a:ext cx="81155" cy="81155"/>
              </a:xfrm>
              <a:custGeom>
                <a:avLst/>
                <a:gdLst/>
                <a:ahLst/>
                <a:cxnLst/>
                <a:rect l="l" t="t" r="r" b="b"/>
                <a:pathLst>
                  <a:path w="1846" h="1846" extrusionOk="0">
                    <a:moveTo>
                      <a:pt x="922" y="1"/>
                    </a:moveTo>
                    <a:cubicBezTo>
                      <a:pt x="414" y="1"/>
                      <a:pt x="0" y="414"/>
                      <a:pt x="0" y="923"/>
                    </a:cubicBezTo>
                    <a:cubicBezTo>
                      <a:pt x="0" y="1433"/>
                      <a:pt x="414" y="1846"/>
                      <a:pt x="922" y="1846"/>
                    </a:cubicBezTo>
                    <a:cubicBezTo>
                      <a:pt x="1432" y="1846"/>
                      <a:pt x="1846" y="1433"/>
                      <a:pt x="1846" y="923"/>
                    </a:cubicBezTo>
                    <a:cubicBezTo>
                      <a:pt x="1846" y="414"/>
                      <a:pt x="1432"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8803987" y="3866209"/>
                <a:ext cx="210624" cy="105862"/>
              </a:xfrm>
              <a:custGeom>
                <a:avLst/>
                <a:gdLst/>
                <a:ahLst/>
                <a:cxnLst/>
                <a:rect l="l" t="t" r="r" b="b"/>
                <a:pathLst>
                  <a:path w="4791" h="2408" extrusionOk="0">
                    <a:moveTo>
                      <a:pt x="4753" y="0"/>
                    </a:moveTo>
                    <a:cubicBezTo>
                      <a:pt x="4540" y="0"/>
                      <a:pt x="3443" y="97"/>
                      <a:pt x="2518" y="1930"/>
                    </a:cubicBezTo>
                    <a:cubicBezTo>
                      <a:pt x="2518" y="1930"/>
                      <a:pt x="1640" y="162"/>
                      <a:pt x="301" y="162"/>
                    </a:cubicBezTo>
                    <a:cubicBezTo>
                      <a:pt x="203" y="162"/>
                      <a:pt x="103" y="172"/>
                      <a:pt x="1" y="192"/>
                    </a:cubicBezTo>
                    <a:cubicBezTo>
                      <a:pt x="1" y="192"/>
                      <a:pt x="976" y="2196"/>
                      <a:pt x="2518" y="2407"/>
                    </a:cubicBezTo>
                    <a:cubicBezTo>
                      <a:pt x="2518" y="2407"/>
                      <a:pt x="4591" y="1398"/>
                      <a:pt x="4790" y="2"/>
                    </a:cubicBezTo>
                    <a:cubicBezTo>
                      <a:pt x="4791" y="2"/>
                      <a:pt x="4778" y="0"/>
                      <a:pt x="4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914641" y="3771118"/>
                <a:ext cx="17629" cy="207019"/>
              </a:xfrm>
              <a:custGeom>
                <a:avLst/>
                <a:gdLst/>
                <a:ahLst/>
                <a:cxnLst/>
                <a:rect l="l" t="t" r="r" b="b"/>
                <a:pathLst>
                  <a:path w="401" h="4709" fill="none" extrusionOk="0">
                    <a:moveTo>
                      <a:pt x="1" y="1"/>
                    </a:moveTo>
                    <a:cubicBezTo>
                      <a:pt x="400" y="2047"/>
                      <a:pt x="1" y="4708"/>
                      <a:pt x="1" y="4708"/>
                    </a:cubicBezTo>
                  </a:path>
                </a:pathLst>
              </a:custGeom>
              <a:noFill/>
              <a:ln w="6925" cap="rnd" cmpd="sng">
                <a:solidFill>
                  <a:srgbClr val="B5CD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803987" y="3652815"/>
                <a:ext cx="219681" cy="176729"/>
              </a:xfrm>
              <a:custGeom>
                <a:avLst/>
                <a:gdLst/>
                <a:ahLst/>
                <a:cxnLst/>
                <a:rect l="l" t="t" r="r" b="b"/>
                <a:pathLst>
                  <a:path w="4997" h="4020" extrusionOk="0">
                    <a:moveTo>
                      <a:pt x="1622" y="0"/>
                    </a:moveTo>
                    <a:cubicBezTo>
                      <a:pt x="1435" y="0"/>
                      <a:pt x="1232" y="56"/>
                      <a:pt x="1020" y="197"/>
                    </a:cubicBezTo>
                    <a:cubicBezTo>
                      <a:pt x="1" y="879"/>
                      <a:pt x="1320" y="2093"/>
                      <a:pt x="1320" y="2093"/>
                    </a:cubicBezTo>
                    <a:cubicBezTo>
                      <a:pt x="1320" y="2093"/>
                      <a:pt x="288" y="2443"/>
                      <a:pt x="472" y="3490"/>
                    </a:cubicBezTo>
                    <a:cubicBezTo>
                      <a:pt x="538" y="3868"/>
                      <a:pt x="807" y="4019"/>
                      <a:pt x="1131" y="4019"/>
                    </a:cubicBezTo>
                    <a:cubicBezTo>
                      <a:pt x="1703" y="4019"/>
                      <a:pt x="2443" y="3546"/>
                      <a:pt x="2518" y="3024"/>
                    </a:cubicBezTo>
                    <a:cubicBezTo>
                      <a:pt x="2518" y="3024"/>
                      <a:pt x="3011" y="3842"/>
                      <a:pt x="3710" y="3842"/>
                    </a:cubicBezTo>
                    <a:cubicBezTo>
                      <a:pt x="3833" y="3842"/>
                      <a:pt x="3963" y="3816"/>
                      <a:pt x="4097" y="3756"/>
                    </a:cubicBezTo>
                    <a:cubicBezTo>
                      <a:pt x="4996" y="3357"/>
                      <a:pt x="4581" y="2076"/>
                      <a:pt x="3716" y="1977"/>
                    </a:cubicBezTo>
                    <a:cubicBezTo>
                      <a:pt x="3716" y="1977"/>
                      <a:pt x="4854" y="1644"/>
                      <a:pt x="4601" y="746"/>
                    </a:cubicBezTo>
                    <a:cubicBezTo>
                      <a:pt x="4482" y="324"/>
                      <a:pt x="4133" y="149"/>
                      <a:pt x="3768" y="149"/>
                    </a:cubicBezTo>
                    <a:cubicBezTo>
                      <a:pt x="3356" y="149"/>
                      <a:pt x="2922" y="372"/>
                      <a:pt x="2772" y="713"/>
                    </a:cubicBezTo>
                    <a:cubicBezTo>
                      <a:pt x="2772" y="713"/>
                      <a:pt x="2295" y="0"/>
                      <a:pt x="1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885406" y="3715550"/>
                <a:ext cx="58558" cy="58558"/>
              </a:xfrm>
              <a:custGeom>
                <a:avLst/>
                <a:gdLst/>
                <a:ahLst/>
                <a:cxnLst/>
                <a:rect l="l" t="t" r="r" b="b"/>
                <a:pathLst>
                  <a:path w="1332" h="1332" extrusionOk="0">
                    <a:moveTo>
                      <a:pt x="666" y="0"/>
                    </a:moveTo>
                    <a:cubicBezTo>
                      <a:pt x="298" y="0"/>
                      <a:pt x="1" y="298"/>
                      <a:pt x="1" y="666"/>
                    </a:cubicBezTo>
                    <a:cubicBezTo>
                      <a:pt x="1" y="1033"/>
                      <a:pt x="298" y="1331"/>
                      <a:pt x="666" y="1331"/>
                    </a:cubicBezTo>
                    <a:cubicBezTo>
                      <a:pt x="1032" y="1331"/>
                      <a:pt x="1331" y="1033"/>
                      <a:pt x="1331" y="666"/>
                    </a:cubicBezTo>
                    <a:cubicBezTo>
                      <a:pt x="1331" y="298"/>
                      <a:pt x="1032"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162436" y="3927495"/>
                <a:ext cx="82913" cy="89024"/>
              </a:xfrm>
              <a:custGeom>
                <a:avLst/>
                <a:gdLst/>
                <a:ahLst/>
                <a:cxnLst/>
                <a:rect l="l" t="t" r="r" b="b"/>
                <a:pathLst>
                  <a:path w="1886" h="2025" extrusionOk="0">
                    <a:moveTo>
                      <a:pt x="1814" y="1"/>
                    </a:moveTo>
                    <a:lnTo>
                      <a:pt x="1814" y="1"/>
                    </a:lnTo>
                    <a:cubicBezTo>
                      <a:pt x="1039" y="491"/>
                      <a:pt x="660" y="1597"/>
                      <a:pt x="660" y="1597"/>
                    </a:cubicBezTo>
                    <a:cubicBezTo>
                      <a:pt x="486" y="1303"/>
                      <a:pt x="405" y="841"/>
                      <a:pt x="405" y="841"/>
                    </a:cubicBezTo>
                    <a:cubicBezTo>
                      <a:pt x="219" y="1157"/>
                      <a:pt x="47" y="1822"/>
                      <a:pt x="6" y="1987"/>
                    </a:cubicBezTo>
                    <a:cubicBezTo>
                      <a:pt x="1" y="2006"/>
                      <a:pt x="15" y="2025"/>
                      <a:pt x="37" y="2025"/>
                    </a:cubicBezTo>
                    <a:lnTo>
                      <a:pt x="1849" y="2025"/>
                    </a:lnTo>
                    <a:cubicBezTo>
                      <a:pt x="1867" y="2025"/>
                      <a:pt x="1880" y="2008"/>
                      <a:pt x="1875" y="1991"/>
                    </a:cubicBezTo>
                    <a:cubicBezTo>
                      <a:pt x="1777" y="1604"/>
                      <a:pt x="1885" y="857"/>
                      <a:pt x="1885" y="857"/>
                    </a:cubicBezTo>
                    <a:lnTo>
                      <a:pt x="1885" y="857"/>
                    </a:lnTo>
                    <a:cubicBezTo>
                      <a:pt x="1672" y="1106"/>
                      <a:pt x="1547" y="1374"/>
                      <a:pt x="1547" y="1374"/>
                    </a:cubicBezTo>
                    <a:cubicBezTo>
                      <a:pt x="1547" y="758"/>
                      <a:pt x="1814" y="1"/>
                      <a:pt x="1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3"/>
            <p:cNvSpPr/>
            <p:nvPr/>
          </p:nvSpPr>
          <p:spPr>
            <a:xfrm>
              <a:off x="1247" y="3655575"/>
              <a:ext cx="7880366" cy="1805540"/>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3"/>
            <p:cNvGrpSpPr/>
            <p:nvPr/>
          </p:nvGrpSpPr>
          <p:grpSpPr>
            <a:xfrm>
              <a:off x="6695" y="3734235"/>
              <a:ext cx="5159615" cy="1593455"/>
              <a:chOff x="6695" y="3416835"/>
              <a:chExt cx="5159615" cy="1593455"/>
            </a:xfrm>
          </p:grpSpPr>
          <p:grpSp>
            <p:nvGrpSpPr>
              <p:cNvPr id="144" name="Google Shape;144;p3"/>
              <p:cNvGrpSpPr/>
              <p:nvPr/>
            </p:nvGrpSpPr>
            <p:grpSpPr>
              <a:xfrm>
                <a:off x="6695" y="4548947"/>
                <a:ext cx="391486" cy="461342"/>
                <a:chOff x="6695" y="4548947"/>
                <a:chExt cx="391486" cy="461342"/>
              </a:xfrm>
            </p:grpSpPr>
            <p:sp>
              <p:nvSpPr>
                <p:cNvPr id="145" name="Google Shape;145;p3"/>
                <p:cNvSpPr/>
                <p:nvPr/>
              </p:nvSpPr>
              <p:spPr>
                <a:xfrm>
                  <a:off x="130450" y="4867279"/>
                  <a:ext cx="161826" cy="77462"/>
                </a:xfrm>
                <a:custGeom>
                  <a:avLst/>
                  <a:gdLst/>
                  <a:ahLst/>
                  <a:cxnLst/>
                  <a:rect l="l" t="t" r="r" b="b"/>
                  <a:pathLst>
                    <a:path w="3681" h="1762" extrusionOk="0">
                      <a:moveTo>
                        <a:pt x="1658" y="0"/>
                      </a:moveTo>
                      <a:cubicBezTo>
                        <a:pt x="1105" y="0"/>
                        <a:pt x="511" y="179"/>
                        <a:pt x="0" y="734"/>
                      </a:cubicBezTo>
                      <a:cubicBezTo>
                        <a:pt x="0" y="734"/>
                        <a:pt x="891" y="1762"/>
                        <a:pt x="2157" y="1762"/>
                      </a:cubicBezTo>
                      <a:cubicBezTo>
                        <a:pt x="2623" y="1762"/>
                        <a:pt x="3139" y="1623"/>
                        <a:pt x="3680" y="1242"/>
                      </a:cubicBezTo>
                      <a:lnTo>
                        <a:pt x="3532" y="589"/>
                      </a:lnTo>
                      <a:cubicBezTo>
                        <a:pt x="3532" y="589"/>
                        <a:pt x="2661"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79175" y="4772144"/>
                  <a:ext cx="119006" cy="133822"/>
                </a:xfrm>
                <a:custGeom>
                  <a:avLst/>
                  <a:gdLst/>
                  <a:ahLst/>
                  <a:cxnLst/>
                  <a:rect l="l" t="t" r="r" b="b"/>
                  <a:pathLst>
                    <a:path w="2707" h="3044" extrusionOk="0">
                      <a:moveTo>
                        <a:pt x="2583" y="0"/>
                      </a:moveTo>
                      <a:cubicBezTo>
                        <a:pt x="977" y="0"/>
                        <a:pt x="1" y="2217"/>
                        <a:pt x="1" y="2217"/>
                      </a:cubicBezTo>
                      <a:cubicBezTo>
                        <a:pt x="89" y="2493"/>
                        <a:pt x="215" y="3043"/>
                        <a:pt x="216" y="3043"/>
                      </a:cubicBezTo>
                      <a:cubicBezTo>
                        <a:pt x="216" y="3043"/>
                        <a:pt x="216" y="3043"/>
                        <a:pt x="216" y="3043"/>
                      </a:cubicBezTo>
                      <a:cubicBezTo>
                        <a:pt x="2706" y="2762"/>
                        <a:pt x="2637" y="1"/>
                        <a:pt x="2637" y="1"/>
                      </a:cubicBezTo>
                      <a:cubicBezTo>
                        <a:pt x="2619" y="0"/>
                        <a:pt x="2601" y="0"/>
                        <a:pt x="25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99075" y="4729017"/>
                  <a:ext cx="104147" cy="281272"/>
                </a:xfrm>
                <a:custGeom>
                  <a:avLst/>
                  <a:gdLst/>
                  <a:ahLst/>
                  <a:cxnLst/>
                  <a:rect l="l" t="t" r="r" b="b"/>
                  <a:pathLst>
                    <a:path w="2369" h="6398" fill="none" extrusionOk="0">
                      <a:moveTo>
                        <a:pt x="2368" y="6397"/>
                      </a:moveTo>
                      <a:cubicBezTo>
                        <a:pt x="2368" y="6397"/>
                        <a:pt x="2267" y="2116"/>
                        <a:pt x="1" y="0"/>
                      </a:cubicBezTo>
                    </a:path>
                  </a:pathLst>
                </a:custGeom>
                <a:noFill/>
                <a:ln w="78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695" y="4548947"/>
                  <a:ext cx="354645" cy="280129"/>
                </a:xfrm>
                <a:custGeom>
                  <a:avLst/>
                  <a:gdLst/>
                  <a:ahLst/>
                  <a:cxnLst/>
                  <a:rect l="l" t="t" r="r" b="b"/>
                  <a:pathLst>
                    <a:path w="8067" h="6372" extrusionOk="0">
                      <a:moveTo>
                        <a:pt x="5519" y="1"/>
                      </a:moveTo>
                      <a:cubicBezTo>
                        <a:pt x="4837" y="1"/>
                        <a:pt x="4151" y="490"/>
                        <a:pt x="3948" y="1665"/>
                      </a:cubicBezTo>
                      <a:cubicBezTo>
                        <a:pt x="3948" y="1665"/>
                        <a:pt x="3174" y="119"/>
                        <a:pt x="2061" y="119"/>
                      </a:cubicBezTo>
                      <a:cubicBezTo>
                        <a:pt x="1880" y="119"/>
                        <a:pt x="1690" y="160"/>
                        <a:pt x="1493" y="255"/>
                      </a:cubicBezTo>
                      <a:cubicBezTo>
                        <a:pt x="0" y="973"/>
                        <a:pt x="1361" y="3127"/>
                        <a:pt x="2305" y="3409"/>
                      </a:cubicBezTo>
                      <a:cubicBezTo>
                        <a:pt x="2305" y="3409"/>
                        <a:pt x="1341" y="4354"/>
                        <a:pt x="1852" y="5714"/>
                      </a:cubicBezTo>
                      <a:cubicBezTo>
                        <a:pt x="2021" y="6164"/>
                        <a:pt x="2430" y="6371"/>
                        <a:pt x="2880" y="6371"/>
                      </a:cubicBezTo>
                      <a:cubicBezTo>
                        <a:pt x="3788" y="6371"/>
                        <a:pt x="4865" y="5528"/>
                        <a:pt x="4478" y="4146"/>
                      </a:cubicBezTo>
                      <a:lnTo>
                        <a:pt x="4478" y="4146"/>
                      </a:lnTo>
                      <a:cubicBezTo>
                        <a:pt x="4478" y="4147"/>
                        <a:pt x="4964" y="4889"/>
                        <a:pt x="5890" y="4889"/>
                      </a:cubicBezTo>
                      <a:cubicBezTo>
                        <a:pt x="6117" y="4889"/>
                        <a:pt x="6371" y="4844"/>
                        <a:pt x="6650" y="4733"/>
                      </a:cubicBezTo>
                      <a:cubicBezTo>
                        <a:pt x="8067" y="4166"/>
                        <a:pt x="7682" y="2353"/>
                        <a:pt x="6495" y="2238"/>
                      </a:cubicBezTo>
                      <a:cubicBezTo>
                        <a:pt x="6495" y="2238"/>
                        <a:pt x="7482" y="1555"/>
                        <a:pt x="6745" y="614"/>
                      </a:cubicBezTo>
                      <a:cubicBezTo>
                        <a:pt x="6440" y="225"/>
                        <a:pt x="5980" y="1"/>
                        <a:pt x="5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38143" y="4639334"/>
                  <a:ext cx="100322" cy="100235"/>
                </a:xfrm>
                <a:custGeom>
                  <a:avLst/>
                  <a:gdLst/>
                  <a:ahLst/>
                  <a:cxnLst/>
                  <a:rect l="l" t="t" r="r" b="b"/>
                  <a:pathLst>
                    <a:path w="2282" h="2280" extrusionOk="0">
                      <a:moveTo>
                        <a:pt x="1141" y="0"/>
                      </a:moveTo>
                      <a:cubicBezTo>
                        <a:pt x="511" y="0"/>
                        <a:pt x="0" y="510"/>
                        <a:pt x="0" y="1139"/>
                      </a:cubicBezTo>
                      <a:cubicBezTo>
                        <a:pt x="0" y="1769"/>
                        <a:pt x="511" y="2280"/>
                        <a:pt x="1141" y="2280"/>
                      </a:cubicBezTo>
                      <a:cubicBezTo>
                        <a:pt x="1770" y="2280"/>
                        <a:pt x="2281" y="1769"/>
                        <a:pt x="2281" y="1139"/>
                      </a:cubicBezTo>
                      <a:cubicBezTo>
                        <a:pt x="2281" y="510"/>
                        <a:pt x="1770" y="0"/>
                        <a:pt x="1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4119255" y="4015945"/>
                <a:ext cx="336665" cy="290944"/>
                <a:chOff x="4119255" y="4015945"/>
                <a:chExt cx="336665" cy="290944"/>
              </a:xfrm>
            </p:grpSpPr>
            <p:sp>
              <p:nvSpPr>
                <p:cNvPr id="151" name="Google Shape;151;p3"/>
                <p:cNvSpPr/>
                <p:nvPr/>
              </p:nvSpPr>
              <p:spPr>
                <a:xfrm>
                  <a:off x="4205246" y="4120796"/>
                  <a:ext cx="87485" cy="186093"/>
                </a:xfrm>
                <a:custGeom>
                  <a:avLst/>
                  <a:gdLst/>
                  <a:ahLst/>
                  <a:cxnLst/>
                  <a:rect l="l" t="t" r="r" b="b"/>
                  <a:pathLst>
                    <a:path w="1990" h="4233" fill="none" extrusionOk="0">
                      <a:moveTo>
                        <a:pt x="306" y="4232"/>
                      </a:moveTo>
                      <a:cubicBezTo>
                        <a:pt x="306" y="4232"/>
                        <a:pt x="1" y="1369"/>
                        <a:pt x="1990" y="0"/>
                      </a:cubicBezTo>
                    </a:path>
                  </a:pathLst>
                </a:custGeom>
                <a:noFill/>
                <a:ln w="65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3"/>
                <p:cNvGrpSpPr/>
                <p:nvPr/>
              </p:nvGrpSpPr>
              <p:grpSpPr>
                <a:xfrm>
                  <a:off x="4119255" y="4015945"/>
                  <a:ext cx="336665" cy="276568"/>
                  <a:chOff x="4119255" y="4015945"/>
                  <a:chExt cx="336665" cy="276568"/>
                </a:xfrm>
              </p:grpSpPr>
              <p:sp>
                <p:nvSpPr>
                  <p:cNvPr id="153" name="Google Shape;153;p3"/>
                  <p:cNvSpPr/>
                  <p:nvPr/>
                </p:nvSpPr>
                <p:spPr>
                  <a:xfrm>
                    <a:off x="4119255" y="4193950"/>
                    <a:ext cx="100674" cy="88540"/>
                  </a:xfrm>
                  <a:custGeom>
                    <a:avLst/>
                    <a:gdLst/>
                    <a:ahLst/>
                    <a:cxnLst/>
                    <a:rect l="l" t="t" r="r" b="b"/>
                    <a:pathLst>
                      <a:path w="2290" h="2014" extrusionOk="0">
                        <a:moveTo>
                          <a:pt x="354" y="1"/>
                        </a:moveTo>
                        <a:cubicBezTo>
                          <a:pt x="241" y="1"/>
                          <a:pt x="124" y="11"/>
                          <a:pt x="1" y="33"/>
                        </a:cubicBezTo>
                        <a:cubicBezTo>
                          <a:pt x="1" y="33"/>
                          <a:pt x="306" y="1888"/>
                          <a:pt x="2290" y="2013"/>
                        </a:cubicBezTo>
                        <a:lnTo>
                          <a:pt x="2290" y="1413"/>
                        </a:lnTo>
                        <a:cubicBezTo>
                          <a:pt x="2290" y="1413"/>
                          <a:pt x="1683"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217951" y="4235362"/>
                    <a:ext cx="101817" cy="57151"/>
                  </a:xfrm>
                  <a:custGeom>
                    <a:avLst/>
                    <a:gdLst/>
                    <a:ahLst/>
                    <a:cxnLst/>
                    <a:rect l="l" t="t" r="r" b="b"/>
                    <a:pathLst>
                      <a:path w="2316" h="1300" extrusionOk="0">
                        <a:moveTo>
                          <a:pt x="1804" y="0"/>
                        </a:moveTo>
                        <a:cubicBezTo>
                          <a:pt x="835" y="0"/>
                          <a:pt x="45" y="649"/>
                          <a:pt x="45" y="649"/>
                        </a:cubicBezTo>
                        <a:lnTo>
                          <a:pt x="1" y="1261"/>
                        </a:lnTo>
                        <a:cubicBezTo>
                          <a:pt x="198" y="1287"/>
                          <a:pt x="378" y="1299"/>
                          <a:pt x="543" y="1299"/>
                        </a:cubicBezTo>
                        <a:cubicBezTo>
                          <a:pt x="2218" y="1299"/>
                          <a:pt x="2315" y="64"/>
                          <a:pt x="2315" y="64"/>
                        </a:cubicBezTo>
                        <a:cubicBezTo>
                          <a:pt x="2142" y="20"/>
                          <a:pt x="1970"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205685" y="4015945"/>
                    <a:ext cx="250235" cy="217658"/>
                  </a:xfrm>
                  <a:custGeom>
                    <a:avLst/>
                    <a:gdLst/>
                    <a:ahLst/>
                    <a:cxnLst/>
                    <a:rect l="l" t="t" r="r" b="b"/>
                    <a:pathLst>
                      <a:path w="5692" h="4951" extrusionOk="0">
                        <a:moveTo>
                          <a:pt x="4109" y="0"/>
                        </a:moveTo>
                        <a:cubicBezTo>
                          <a:pt x="3451" y="0"/>
                          <a:pt x="2662" y="614"/>
                          <a:pt x="2521" y="1398"/>
                        </a:cubicBezTo>
                        <a:cubicBezTo>
                          <a:pt x="2521" y="1398"/>
                          <a:pt x="2001" y="695"/>
                          <a:pt x="1255" y="695"/>
                        </a:cubicBezTo>
                        <a:cubicBezTo>
                          <a:pt x="1148" y="695"/>
                          <a:pt x="1036" y="709"/>
                          <a:pt x="920" y="742"/>
                        </a:cubicBezTo>
                        <a:cubicBezTo>
                          <a:pt x="0" y="1008"/>
                          <a:pt x="671" y="2459"/>
                          <a:pt x="1721" y="2661"/>
                        </a:cubicBezTo>
                        <a:cubicBezTo>
                          <a:pt x="1721" y="2661"/>
                          <a:pt x="1091" y="3534"/>
                          <a:pt x="1326" y="4407"/>
                        </a:cubicBezTo>
                        <a:cubicBezTo>
                          <a:pt x="1418" y="4751"/>
                          <a:pt x="1828" y="4950"/>
                          <a:pt x="2261" y="4950"/>
                        </a:cubicBezTo>
                        <a:cubicBezTo>
                          <a:pt x="2926" y="4950"/>
                          <a:pt x="3646" y="4481"/>
                          <a:pt x="3353" y="3347"/>
                        </a:cubicBezTo>
                        <a:lnTo>
                          <a:pt x="3353" y="3347"/>
                        </a:lnTo>
                        <a:cubicBezTo>
                          <a:pt x="3353" y="3347"/>
                          <a:pt x="3956" y="3961"/>
                          <a:pt x="4611" y="3961"/>
                        </a:cubicBezTo>
                        <a:cubicBezTo>
                          <a:pt x="4716" y="3961"/>
                          <a:pt x="4822" y="3945"/>
                          <a:pt x="4928" y="3909"/>
                        </a:cubicBezTo>
                        <a:cubicBezTo>
                          <a:pt x="5692" y="3644"/>
                          <a:pt x="5147" y="2209"/>
                          <a:pt x="4038" y="2209"/>
                        </a:cubicBezTo>
                        <a:cubicBezTo>
                          <a:pt x="4038" y="2209"/>
                          <a:pt x="5360" y="1584"/>
                          <a:pt x="4912" y="541"/>
                        </a:cubicBezTo>
                        <a:cubicBezTo>
                          <a:pt x="4748" y="161"/>
                          <a:pt x="4446" y="0"/>
                          <a:pt x="4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289038" y="4089231"/>
                    <a:ext cx="54865" cy="54909"/>
                  </a:xfrm>
                  <a:custGeom>
                    <a:avLst/>
                    <a:gdLst/>
                    <a:ahLst/>
                    <a:cxnLst/>
                    <a:rect l="l" t="t" r="r" b="b"/>
                    <a:pathLst>
                      <a:path w="1248" h="1249" extrusionOk="0">
                        <a:moveTo>
                          <a:pt x="623" y="1"/>
                        </a:moveTo>
                        <a:cubicBezTo>
                          <a:pt x="279" y="1"/>
                          <a:pt x="1" y="281"/>
                          <a:pt x="1" y="625"/>
                        </a:cubicBezTo>
                        <a:cubicBezTo>
                          <a:pt x="1" y="969"/>
                          <a:pt x="279" y="1249"/>
                          <a:pt x="623" y="1249"/>
                        </a:cubicBezTo>
                        <a:cubicBezTo>
                          <a:pt x="969" y="1249"/>
                          <a:pt x="1248" y="969"/>
                          <a:pt x="1248" y="625"/>
                        </a:cubicBezTo>
                        <a:cubicBezTo>
                          <a:pt x="1248" y="281"/>
                          <a:pt x="969"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oogle Shape;157;p3"/>
              <p:cNvGrpSpPr/>
              <p:nvPr/>
            </p:nvGrpSpPr>
            <p:grpSpPr>
              <a:xfrm>
                <a:off x="3654440" y="4213821"/>
                <a:ext cx="1511870" cy="664098"/>
                <a:chOff x="3654440" y="4213821"/>
                <a:chExt cx="1511870" cy="664098"/>
              </a:xfrm>
            </p:grpSpPr>
            <p:sp>
              <p:nvSpPr>
                <p:cNvPr id="158" name="Google Shape;158;p3"/>
                <p:cNvSpPr/>
                <p:nvPr/>
              </p:nvSpPr>
              <p:spPr>
                <a:xfrm>
                  <a:off x="3654440" y="4213821"/>
                  <a:ext cx="135624" cy="226055"/>
                </a:xfrm>
                <a:custGeom>
                  <a:avLst/>
                  <a:gdLst/>
                  <a:ahLst/>
                  <a:cxnLst/>
                  <a:rect l="l" t="t" r="r" b="b"/>
                  <a:pathLst>
                    <a:path w="3085" h="5142" extrusionOk="0">
                      <a:moveTo>
                        <a:pt x="2922" y="0"/>
                      </a:moveTo>
                      <a:lnTo>
                        <a:pt x="2922" y="0"/>
                      </a:lnTo>
                      <a:cubicBezTo>
                        <a:pt x="1325" y="1326"/>
                        <a:pt x="1082" y="3977"/>
                        <a:pt x="1082" y="3977"/>
                      </a:cubicBezTo>
                      <a:cubicBezTo>
                        <a:pt x="758" y="3328"/>
                        <a:pt x="812" y="1651"/>
                        <a:pt x="812" y="1651"/>
                      </a:cubicBezTo>
                      <a:lnTo>
                        <a:pt x="812" y="1651"/>
                      </a:lnTo>
                      <a:cubicBezTo>
                        <a:pt x="110" y="2869"/>
                        <a:pt x="0" y="5141"/>
                        <a:pt x="0" y="5141"/>
                      </a:cubicBezTo>
                      <a:lnTo>
                        <a:pt x="3085" y="5141"/>
                      </a:lnTo>
                      <a:cubicBezTo>
                        <a:pt x="2759" y="4545"/>
                        <a:pt x="2922" y="3166"/>
                        <a:pt x="2922" y="3166"/>
                      </a:cubicBezTo>
                      <a:lnTo>
                        <a:pt x="2922" y="3166"/>
                      </a:lnTo>
                      <a:cubicBezTo>
                        <a:pt x="2515" y="3653"/>
                        <a:pt x="2245" y="4627"/>
                        <a:pt x="2245" y="4627"/>
                      </a:cubicBezTo>
                      <a:cubicBezTo>
                        <a:pt x="1840" y="2841"/>
                        <a:pt x="2922" y="1"/>
                        <a:pt x="2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823578" y="4306845"/>
                  <a:ext cx="342732" cy="571073"/>
                </a:xfrm>
                <a:custGeom>
                  <a:avLst/>
                  <a:gdLst/>
                  <a:ahLst/>
                  <a:cxnLst/>
                  <a:rect l="l" t="t" r="r" b="b"/>
                  <a:pathLst>
                    <a:path w="7796" h="12990" extrusionOk="0">
                      <a:moveTo>
                        <a:pt x="7385" y="0"/>
                      </a:moveTo>
                      <a:lnTo>
                        <a:pt x="7385" y="0"/>
                      </a:lnTo>
                      <a:cubicBezTo>
                        <a:pt x="3351" y="3351"/>
                        <a:pt x="2735" y="10051"/>
                        <a:pt x="2735" y="10051"/>
                      </a:cubicBezTo>
                      <a:cubicBezTo>
                        <a:pt x="1915" y="8409"/>
                        <a:pt x="2052" y="4171"/>
                        <a:pt x="2052" y="4171"/>
                      </a:cubicBezTo>
                      <a:lnTo>
                        <a:pt x="2052" y="4171"/>
                      </a:lnTo>
                      <a:cubicBezTo>
                        <a:pt x="275" y="7247"/>
                        <a:pt x="1" y="12990"/>
                        <a:pt x="1" y="12990"/>
                      </a:cubicBezTo>
                      <a:lnTo>
                        <a:pt x="7795" y="12990"/>
                      </a:lnTo>
                      <a:cubicBezTo>
                        <a:pt x="6973" y="11486"/>
                        <a:pt x="7385" y="8000"/>
                        <a:pt x="7385" y="7999"/>
                      </a:cubicBezTo>
                      <a:lnTo>
                        <a:pt x="7385" y="7999"/>
                      </a:lnTo>
                      <a:cubicBezTo>
                        <a:pt x="6358" y="9230"/>
                        <a:pt x="5675" y="11691"/>
                        <a:pt x="5675" y="11691"/>
                      </a:cubicBezTo>
                      <a:cubicBezTo>
                        <a:pt x="4649" y="7179"/>
                        <a:pt x="7384" y="1"/>
                        <a:pt x="7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3149706" y="3520004"/>
                <a:ext cx="458793" cy="540607"/>
                <a:chOff x="3149706" y="3520004"/>
                <a:chExt cx="458793" cy="540607"/>
              </a:xfrm>
            </p:grpSpPr>
            <p:sp>
              <p:nvSpPr>
                <p:cNvPr id="161" name="Google Shape;161;p3"/>
                <p:cNvSpPr/>
                <p:nvPr/>
              </p:nvSpPr>
              <p:spPr>
                <a:xfrm>
                  <a:off x="3294782" y="3893026"/>
                  <a:ext cx="189566" cy="90783"/>
                </a:xfrm>
                <a:custGeom>
                  <a:avLst/>
                  <a:gdLst/>
                  <a:ahLst/>
                  <a:cxnLst/>
                  <a:rect l="l" t="t" r="r" b="b"/>
                  <a:pathLst>
                    <a:path w="4312" h="2065" extrusionOk="0">
                      <a:moveTo>
                        <a:pt x="1942" y="1"/>
                      </a:moveTo>
                      <a:cubicBezTo>
                        <a:pt x="1293" y="1"/>
                        <a:pt x="598" y="210"/>
                        <a:pt x="0" y="861"/>
                      </a:cubicBezTo>
                      <a:cubicBezTo>
                        <a:pt x="0" y="861"/>
                        <a:pt x="1044" y="2064"/>
                        <a:pt x="2527" y="2064"/>
                      </a:cubicBezTo>
                      <a:cubicBezTo>
                        <a:pt x="3073" y="2064"/>
                        <a:pt x="3678" y="1901"/>
                        <a:pt x="4312" y="1455"/>
                      </a:cubicBezTo>
                      <a:lnTo>
                        <a:pt x="4138" y="690"/>
                      </a:lnTo>
                      <a:cubicBezTo>
                        <a:pt x="4138" y="690"/>
                        <a:pt x="3117"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469094" y="3781581"/>
                  <a:ext cx="139405" cy="156858"/>
                </a:xfrm>
                <a:custGeom>
                  <a:avLst/>
                  <a:gdLst/>
                  <a:ahLst/>
                  <a:cxnLst/>
                  <a:rect l="l" t="t" r="r" b="b"/>
                  <a:pathLst>
                    <a:path w="3171" h="3568" extrusionOk="0">
                      <a:moveTo>
                        <a:pt x="3026" y="0"/>
                      </a:moveTo>
                      <a:cubicBezTo>
                        <a:pt x="1144" y="0"/>
                        <a:pt x="1" y="2598"/>
                        <a:pt x="1" y="2598"/>
                      </a:cubicBezTo>
                      <a:cubicBezTo>
                        <a:pt x="103" y="2923"/>
                        <a:pt x="252" y="3568"/>
                        <a:pt x="253" y="3568"/>
                      </a:cubicBezTo>
                      <a:cubicBezTo>
                        <a:pt x="3170" y="3237"/>
                        <a:pt x="3089" y="1"/>
                        <a:pt x="3089" y="1"/>
                      </a:cubicBezTo>
                      <a:cubicBezTo>
                        <a:pt x="3068" y="0"/>
                        <a:pt x="3047" y="0"/>
                        <a:pt x="3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75190" y="3731024"/>
                  <a:ext cx="121996" cy="329587"/>
                </a:xfrm>
                <a:custGeom>
                  <a:avLst/>
                  <a:gdLst/>
                  <a:ahLst/>
                  <a:cxnLst/>
                  <a:rect l="l" t="t" r="r" b="b"/>
                  <a:pathLst>
                    <a:path w="2775" h="7497" fill="none" extrusionOk="0">
                      <a:moveTo>
                        <a:pt x="2775" y="7497"/>
                      </a:moveTo>
                      <a:cubicBezTo>
                        <a:pt x="2775" y="7497"/>
                        <a:pt x="2657" y="2479"/>
                        <a:pt x="0" y="1"/>
                      </a:cubicBezTo>
                    </a:path>
                  </a:pathLst>
                </a:custGeom>
                <a:noFill/>
                <a:ln w="92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149706" y="3520004"/>
                  <a:ext cx="415578" cy="328224"/>
                </a:xfrm>
                <a:custGeom>
                  <a:avLst/>
                  <a:gdLst/>
                  <a:ahLst/>
                  <a:cxnLst/>
                  <a:rect l="l" t="t" r="r" b="b"/>
                  <a:pathLst>
                    <a:path w="9453" h="7466" extrusionOk="0">
                      <a:moveTo>
                        <a:pt x="6468" y="1"/>
                      </a:moveTo>
                      <a:cubicBezTo>
                        <a:pt x="5670" y="1"/>
                        <a:pt x="4865" y="575"/>
                        <a:pt x="4628" y="1953"/>
                      </a:cubicBezTo>
                      <a:cubicBezTo>
                        <a:pt x="4628" y="1953"/>
                        <a:pt x="3722" y="141"/>
                        <a:pt x="2416" y="141"/>
                      </a:cubicBezTo>
                      <a:cubicBezTo>
                        <a:pt x="2204" y="141"/>
                        <a:pt x="1981" y="188"/>
                        <a:pt x="1750" y="299"/>
                      </a:cubicBezTo>
                      <a:cubicBezTo>
                        <a:pt x="1" y="1140"/>
                        <a:pt x="1596" y="3663"/>
                        <a:pt x="2702" y="3996"/>
                      </a:cubicBezTo>
                      <a:cubicBezTo>
                        <a:pt x="2702" y="3996"/>
                        <a:pt x="1574" y="5102"/>
                        <a:pt x="2171" y="6695"/>
                      </a:cubicBezTo>
                      <a:cubicBezTo>
                        <a:pt x="2369" y="7223"/>
                        <a:pt x="2848" y="7465"/>
                        <a:pt x="3375" y="7465"/>
                      </a:cubicBezTo>
                      <a:cubicBezTo>
                        <a:pt x="4440" y="7465"/>
                        <a:pt x="5701" y="6478"/>
                        <a:pt x="5247" y="4858"/>
                      </a:cubicBezTo>
                      <a:lnTo>
                        <a:pt x="5247" y="4858"/>
                      </a:lnTo>
                      <a:cubicBezTo>
                        <a:pt x="5247" y="4858"/>
                        <a:pt x="5818" y="5727"/>
                        <a:pt x="6900" y="5727"/>
                      </a:cubicBezTo>
                      <a:cubicBezTo>
                        <a:pt x="7167" y="5727"/>
                        <a:pt x="7464" y="5675"/>
                        <a:pt x="7792" y="5544"/>
                      </a:cubicBezTo>
                      <a:cubicBezTo>
                        <a:pt x="9452" y="4880"/>
                        <a:pt x="9002" y="2754"/>
                        <a:pt x="7611" y="2623"/>
                      </a:cubicBezTo>
                      <a:cubicBezTo>
                        <a:pt x="7611" y="2623"/>
                        <a:pt x="8766" y="1821"/>
                        <a:pt x="7903" y="719"/>
                      </a:cubicBezTo>
                      <a:cubicBezTo>
                        <a:pt x="7545" y="264"/>
                        <a:pt x="7008"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07318" y="3625884"/>
                  <a:ext cx="100322" cy="100235"/>
                </a:xfrm>
                <a:custGeom>
                  <a:avLst/>
                  <a:gdLst/>
                  <a:ahLst/>
                  <a:cxnLst/>
                  <a:rect l="l" t="t" r="r" b="b"/>
                  <a:pathLst>
                    <a:path w="2282" h="2280" extrusionOk="0">
                      <a:moveTo>
                        <a:pt x="1141" y="0"/>
                      </a:moveTo>
                      <a:cubicBezTo>
                        <a:pt x="511" y="0"/>
                        <a:pt x="0" y="510"/>
                        <a:pt x="0" y="1139"/>
                      </a:cubicBezTo>
                      <a:cubicBezTo>
                        <a:pt x="0" y="1769"/>
                        <a:pt x="511" y="2280"/>
                        <a:pt x="1141" y="2280"/>
                      </a:cubicBezTo>
                      <a:cubicBezTo>
                        <a:pt x="1770" y="2280"/>
                        <a:pt x="2281" y="1769"/>
                        <a:pt x="2281" y="1139"/>
                      </a:cubicBezTo>
                      <a:cubicBezTo>
                        <a:pt x="2281" y="510"/>
                        <a:pt x="1770" y="0"/>
                        <a:pt x="1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1056422" y="3416835"/>
                <a:ext cx="1349845" cy="1101719"/>
                <a:chOff x="1056422" y="3416835"/>
                <a:chExt cx="1349845" cy="1101719"/>
              </a:xfrm>
            </p:grpSpPr>
            <p:sp>
              <p:nvSpPr>
                <p:cNvPr id="167" name="Google Shape;167;p3"/>
                <p:cNvSpPr/>
                <p:nvPr/>
              </p:nvSpPr>
              <p:spPr>
                <a:xfrm>
                  <a:off x="1259672" y="4077833"/>
                  <a:ext cx="239949" cy="430016"/>
                </a:xfrm>
                <a:custGeom>
                  <a:avLst/>
                  <a:gdLst/>
                  <a:ahLst/>
                  <a:cxnLst/>
                  <a:rect l="l" t="t" r="r" b="b"/>
                  <a:pathLst>
                    <a:path w="12473" h="22353" extrusionOk="0">
                      <a:moveTo>
                        <a:pt x="1" y="1"/>
                      </a:moveTo>
                      <a:cubicBezTo>
                        <a:pt x="1" y="1"/>
                        <a:pt x="2169" y="8728"/>
                        <a:pt x="3860" y="13332"/>
                      </a:cubicBezTo>
                      <a:cubicBezTo>
                        <a:pt x="5552" y="17935"/>
                        <a:pt x="4991" y="22058"/>
                        <a:pt x="4991" y="22058"/>
                      </a:cubicBezTo>
                      <a:cubicBezTo>
                        <a:pt x="4991" y="22058"/>
                        <a:pt x="6512" y="22353"/>
                        <a:pt x="8146" y="22353"/>
                      </a:cubicBezTo>
                      <a:cubicBezTo>
                        <a:pt x="9944" y="22353"/>
                        <a:pt x="11878" y="21997"/>
                        <a:pt x="12083" y="20505"/>
                      </a:cubicBezTo>
                      <a:cubicBezTo>
                        <a:pt x="12473" y="17654"/>
                        <a:pt x="10173" y="1"/>
                        <a:pt x="10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352572" y="4406995"/>
                  <a:ext cx="141107" cy="100862"/>
                </a:xfrm>
                <a:custGeom>
                  <a:avLst/>
                  <a:gdLst/>
                  <a:ahLst/>
                  <a:cxnLst/>
                  <a:rect l="l" t="t" r="r" b="b"/>
                  <a:pathLst>
                    <a:path w="7335" h="5243" extrusionOk="0">
                      <a:moveTo>
                        <a:pt x="1" y="1"/>
                      </a:moveTo>
                      <a:cubicBezTo>
                        <a:pt x="444" y="2862"/>
                        <a:pt x="162" y="4948"/>
                        <a:pt x="162" y="4948"/>
                      </a:cubicBezTo>
                      <a:cubicBezTo>
                        <a:pt x="162" y="4948"/>
                        <a:pt x="1683" y="5243"/>
                        <a:pt x="3317" y="5243"/>
                      </a:cubicBezTo>
                      <a:cubicBezTo>
                        <a:pt x="5115" y="5243"/>
                        <a:pt x="7049" y="4887"/>
                        <a:pt x="7254" y="3395"/>
                      </a:cubicBezTo>
                      <a:cubicBezTo>
                        <a:pt x="7335" y="2803"/>
                        <a:pt x="7300" y="1575"/>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733119" y="4045840"/>
                  <a:ext cx="239949" cy="429997"/>
                </a:xfrm>
                <a:custGeom>
                  <a:avLst/>
                  <a:gdLst/>
                  <a:ahLst/>
                  <a:cxnLst/>
                  <a:rect l="l" t="t" r="r" b="b"/>
                  <a:pathLst>
                    <a:path w="12473" h="22352" extrusionOk="0">
                      <a:moveTo>
                        <a:pt x="1" y="0"/>
                      </a:moveTo>
                      <a:cubicBezTo>
                        <a:pt x="1" y="0"/>
                        <a:pt x="2169" y="8727"/>
                        <a:pt x="3860" y="13331"/>
                      </a:cubicBezTo>
                      <a:cubicBezTo>
                        <a:pt x="5552" y="17934"/>
                        <a:pt x="4990" y="22057"/>
                        <a:pt x="4990" y="22057"/>
                      </a:cubicBezTo>
                      <a:cubicBezTo>
                        <a:pt x="4990" y="22057"/>
                        <a:pt x="6511" y="22351"/>
                        <a:pt x="8146" y="22351"/>
                      </a:cubicBezTo>
                      <a:cubicBezTo>
                        <a:pt x="9943" y="22351"/>
                        <a:pt x="11878" y="21996"/>
                        <a:pt x="12083" y="20504"/>
                      </a:cubicBezTo>
                      <a:cubicBezTo>
                        <a:pt x="12473" y="17652"/>
                        <a:pt x="10173" y="0"/>
                        <a:pt x="10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826019" y="4374983"/>
                  <a:ext cx="141107" cy="100862"/>
                </a:xfrm>
                <a:custGeom>
                  <a:avLst/>
                  <a:gdLst/>
                  <a:ahLst/>
                  <a:cxnLst/>
                  <a:rect l="l" t="t" r="r" b="b"/>
                  <a:pathLst>
                    <a:path w="7335" h="5243" extrusionOk="0">
                      <a:moveTo>
                        <a:pt x="1" y="1"/>
                      </a:moveTo>
                      <a:cubicBezTo>
                        <a:pt x="444" y="2862"/>
                        <a:pt x="161" y="4948"/>
                        <a:pt x="161" y="4948"/>
                      </a:cubicBezTo>
                      <a:cubicBezTo>
                        <a:pt x="161" y="4948"/>
                        <a:pt x="1682" y="5242"/>
                        <a:pt x="3317" y="5242"/>
                      </a:cubicBezTo>
                      <a:cubicBezTo>
                        <a:pt x="5114" y="5242"/>
                        <a:pt x="7049" y="4887"/>
                        <a:pt x="7254" y="3395"/>
                      </a:cubicBezTo>
                      <a:cubicBezTo>
                        <a:pt x="7334" y="2803"/>
                        <a:pt x="7300" y="1575"/>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929096" y="4056498"/>
                  <a:ext cx="239969" cy="429997"/>
                </a:xfrm>
                <a:custGeom>
                  <a:avLst/>
                  <a:gdLst/>
                  <a:ahLst/>
                  <a:cxnLst/>
                  <a:rect l="l" t="t" r="r" b="b"/>
                  <a:pathLst>
                    <a:path w="12474" h="22352" extrusionOk="0">
                      <a:moveTo>
                        <a:pt x="1" y="1"/>
                      </a:moveTo>
                      <a:cubicBezTo>
                        <a:pt x="1" y="1"/>
                        <a:pt x="2170" y="8727"/>
                        <a:pt x="3861" y="13331"/>
                      </a:cubicBezTo>
                      <a:cubicBezTo>
                        <a:pt x="5552" y="17934"/>
                        <a:pt x="4992" y="22057"/>
                        <a:pt x="4992" y="22057"/>
                      </a:cubicBezTo>
                      <a:cubicBezTo>
                        <a:pt x="4992" y="22057"/>
                        <a:pt x="6513" y="22352"/>
                        <a:pt x="8148" y="22352"/>
                      </a:cubicBezTo>
                      <a:cubicBezTo>
                        <a:pt x="9945" y="22352"/>
                        <a:pt x="11879" y="21996"/>
                        <a:pt x="12084" y="20504"/>
                      </a:cubicBezTo>
                      <a:cubicBezTo>
                        <a:pt x="12474" y="17652"/>
                        <a:pt x="10174" y="1"/>
                        <a:pt x="10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022016" y="4385660"/>
                  <a:ext cx="141126" cy="100881"/>
                </a:xfrm>
                <a:custGeom>
                  <a:avLst/>
                  <a:gdLst/>
                  <a:ahLst/>
                  <a:cxnLst/>
                  <a:rect l="l" t="t" r="r" b="b"/>
                  <a:pathLst>
                    <a:path w="7336" h="5244" extrusionOk="0">
                      <a:moveTo>
                        <a:pt x="1" y="1"/>
                      </a:moveTo>
                      <a:cubicBezTo>
                        <a:pt x="445" y="2862"/>
                        <a:pt x="163" y="4949"/>
                        <a:pt x="163" y="4949"/>
                      </a:cubicBezTo>
                      <a:cubicBezTo>
                        <a:pt x="163" y="4949"/>
                        <a:pt x="1683" y="5243"/>
                        <a:pt x="3318" y="5243"/>
                      </a:cubicBezTo>
                      <a:cubicBezTo>
                        <a:pt x="5115" y="5243"/>
                        <a:pt x="7050" y="4888"/>
                        <a:pt x="7255" y="3395"/>
                      </a:cubicBezTo>
                      <a:cubicBezTo>
                        <a:pt x="7336" y="2804"/>
                        <a:pt x="7301" y="1576"/>
                        <a:pt x="7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103681" y="3725989"/>
                  <a:ext cx="302587" cy="229542"/>
                </a:xfrm>
                <a:custGeom>
                  <a:avLst/>
                  <a:gdLst/>
                  <a:ahLst/>
                  <a:cxnLst/>
                  <a:rect l="l" t="t" r="r" b="b"/>
                  <a:pathLst>
                    <a:path w="15729" h="11932" extrusionOk="0">
                      <a:moveTo>
                        <a:pt x="9425" y="1"/>
                      </a:moveTo>
                      <a:lnTo>
                        <a:pt x="8054" y="1131"/>
                      </a:lnTo>
                      <a:cubicBezTo>
                        <a:pt x="8054" y="1131"/>
                        <a:pt x="11451" y="6321"/>
                        <a:pt x="7551" y="9107"/>
                      </a:cubicBezTo>
                      <a:cubicBezTo>
                        <a:pt x="6598" y="9788"/>
                        <a:pt x="5742" y="10045"/>
                        <a:pt x="4990" y="10045"/>
                      </a:cubicBezTo>
                      <a:cubicBezTo>
                        <a:pt x="2665" y="10045"/>
                        <a:pt x="1352" y="7579"/>
                        <a:pt x="1352" y="7579"/>
                      </a:cubicBezTo>
                      <a:lnTo>
                        <a:pt x="1" y="8441"/>
                      </a:lnTo>
                      <a:cubicBezTo>
                        <a:pt x="1" y="8441"/>
                        <a:pt x="1052" y="11931"/>
                        <a:pt x="5102" y="11931"/>
                      </a:cubicBezTo>
                      <a:cubicBezTo>
                        <a:pt x="6102" y="11931"/>
                        <a:pt x="7286" y="11718"/>
                        <a:pt x="8682" y="11186"/>
                      </a:cubicBezTo>
                      <a:cubicBezTo>
                        <a:pt x="15728" y="8503"/>
                        <a:pt x="9425" y="1"/>
                        <a:pt x="9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192512" y="3700095"/>
                  <a:ext cx="1036670" cy="547076"/>
                </a:xfrm>
                <a:custGeom>
                  <a:avLst/>
                  <a:gdLst/>
                  <a:ahLst/>
                  <a:cxnLst/>
                  <a:rect l="l" t="t" r="r" b="b"/>
                  <a:pathLst>
                    <a:path w="53888" h="28438" extrusionOk="0">
                      <a:moveTo>
                        <a:pt x="18989" y="1"/>
                      </a:moveTo>
                      <a:cubicBezTo>
                        <a:pt x="12067" y="1"/>
                        <a:pt x="6448" y="816"/>
                        <a:pt x="5613" y="2709"/>
                      </a:cubicBezTo>
                      <a:cubicBezTo>
                        <a:pt x="3841" y="6725"/>
                        <a:pt x="3492" y="10402"/>
                        <a:pt x="3492" y="10402"/>
                      </a:cubicBezTo>
                      <a:cubicBezTo>
                        <a:pt x="3492" y="10402"/>
                        <a:pt x="1" y="23104"/>
                        <a:pt x="8449" y="26491"/>
                      </a:cubicBezTo>
                      <a:cubicBezTo>
                        <a:pt x="11812" y="27839"/>
                        <a:pt x="18078" y="28438"/>
                        <a:pt x="24628" y="28438"/>
                      </a:cubicBezTo>
                      <a:cubicBezTo>
                        <a:pt x="34528" y="28438"/>
                        <a:pt x="45077" y="27072"/>
                        <a:pt x="47245" y="24864"/>
                      </a:cubicBezTo>
                      <a:cubicBezTo>
                        <a:pt x="51290" y="20745"/>
                        <a:pt x="53887" y="5889"/>
                        <a:pt x="42296" y="2709"/>
                      </a:cubicBezTo>
                      <a:cubicBezTo>
                        <a:pt x="36166" y="1027"/>
                        <a:pt x="26757" y="1"/>
                        <a:pt x="18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612112" y="3700903"/>
                  <a:ext cx="344563" cy="220366"/>
                </a:xfrm>
                <a:custGeom>
                  <a:avLst/>
                  <a:gdLst/>
                  <a:ahLst/>
                  <a:cxnLst/>
                  <a:rect l="l" t="t" r="r" b="b"/>
                  <a:pathLst>
                    <a:path w="17911" h="11455" extrusionOk="0">
                      <a:moveTo>
                        <a:pt x="1" y="1"/>
                      </a:moveTo>
                      <a:lnTo>
                        <a:pt x="1" y="1"/>
                      </a:lnTo>
                      <a:cubicBezTo>
                        <a:pt x="492" y="3738"/>
                        <a:pt x="1913" y="10591"/>
                        <a:pt x="5761" y="11317"/>
                      </a:cubicBezTo>
                      <a:cubicBezTo>
                        <a:pt x="6262" y="11411"/>
                        <a:pt x="6712" y="11454"/>
                        <a:pt x="7118" y="11454"/>
                      </a:cubicBezTo>
                      <a:cubicBezTo>
                        <a:pt x="11028" y="11454"/>
                        <a:pt x="10935" y="7446"/>
                        <a:pt x="14356" y="6533"/>
                      </a:cubicBezTo>
                      <a:cubicBezTo>
                        <a:pt x="16002" y="6094"/>
                        <a:pt x="17145" y="4123"/>
                        <a:pt x="17911" y="2041"/>
                      </a:cubicBezTo>
                      <a:cubicBezTo>
                        <a:pt x="12729" y="912"/>
                        <a:pt x="6071" y="18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870844" y="3851440"/>
                  <a:ext cx="131527" cy="98938"/>
                </a:xfrm>
                <a:custGeom>
                  <a:avLst/>
                  <a:gdLst/>
                  <a:ahLst/>
                  <a:cxnLst/>
                  <a:rect l="l" t="t" r="r" b="b"/>
                  <a:pathLst>
                    <a:path w="6837" h="5143" extrusionOk="0">
                      <a:moveTo>
                        <a:pt x="3005" y="1"/>
                      </a:moveTo>
                      <a:cubicBezTo>
                        <a:pt x="731" y="1"/>
                        <a:pt x="1" y="4443"/>
                        <a:pt x="2542" y="5072"/>
                      </a:cubicBezTo>
                      <a:cubicBezTo>
                        <a:pt x="2736" y="5120"/>
                        <a:pt x="2925" y="5142"/>
                        <a:pt x="3108" y="5142"/>
                      </a:cubicBezTo>
                      <a:cubicBezTo>
                        <a:pt x="5533" y="5142"/>
                        <a:pt x="6837" y="1186"/>
                        <a:pt x="3644" y="111"/>
                      </a:cubicBezTo>
                      <a:cubicBezTo>
                        <a:pt x="3420" y="35"/>
                        <a:pt x="3206" y="1"/>
                        <a:pt x="3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026629" y="3766940"/>
                  <a:ext cx="131969" cy="142896"/>
                </a:xfrm>
                <a:custGeom>
                  <a:avLst/>
                  <a:gdLst/>
                  <a:ahLst/>
                  <a:cxnLst/>
                  <a:rect l="l" t="t" r="r" b="b"/>
                  <a:pathLst>
                    <a:path w="6860" h="7428" extrusionOk="0">
                      <a:moveTo>
                        <a:pt x="1045" y="1"/>
                      </a:moveTo>
                      <a:lnTo>
                        <a:pt x="1045" y="1"/>
                      </a:lnTo>
                      <a:cubicBezTo>
                        <a:pt x="315" y="1027"/>
                        <a:pt x="1" y="2545"/>
                        <a:pt x="1114" y="4761"/>
                      </a:cubicBezTo>
                      <a:cubicBezTo>
                        <a:pt x="2139" y="6804"/>
                        <a:pt x="3693" y="7428"/>
                        <a:pt x="5212" y="7428"/>
                      </a:cubicBezTo>
                      <a:cubicBezTo>
                        <a:pt x="5775" y="7428"/>
                        <a:pt x="6334" y="7342"/>
                        <a:pt x="6859" y="7211"/>
                      </a:cubicBezTo>
                      <a:cubicBezTo>
                        <a:pt x="6273" y="4153"/>
                        <a:pt x="4607" y="1457"/>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246090" y="3953190"/>
                  <a:ext cx="344563" cy="292006"/>
                </a:xfrm>
                <a:custGeom>
                  <a:avLst/>
                  <a:gdLst/>
                  <a:ahLst/>
                  <a:cxnLst/>
                  <a:rect l="l" t="t" r="r" b="b"/>
                  <a:pathLst>
                    <a:path w="17911" h="15179" extrusionOk="0">
                      <a:moveTo>
                        <a:pt x="5203" y="0"/>
                      </a:moveTo>
                      <a:cubicBezTo>
                        <a:pt x="2775" y="0"/>
                        <a:pt x="2304" y="1842"/>
                        <a:pt x="0" y="3532"/>
                      </a:cubicBezTo>
                      <a:cubicBezTo>
                        <a:pt x="95" y="7250"/>
                        <a:pt x="1246" y="11567"/>
                        <a:pt x="5662" y="13337"/>
                      </a:cubicBezTo>
                      <a:cubicBezTo>
                        <a:pt x="7773" y="14183"/>
                        <a:pt x="11130" y="14801"/>
                        <a:pt x="15009" y="15179"/>
                      </a:cubicBezTo>
                      <a:cubicBezTo>
                        <a:pt x="17910" y="14167"/>
                        <a:pt x="8839" y="12719"/>
                        <a:pt x="10001" y="10476"/>
                      </a:cubicBezTo>
                      <a:cubicBezTo>
                        <a:pt x="11689" y="7218"/>
                        <a:pt x="12283" y="1220"/>
                        <a:pt x="6391" y="122"/>
                      </a:cubicBezTo>
                      <a:cubicBezTo>
                        <a:pt x="5946" y="39"/>
                        <a:pt x="5554" y="0"/>
                        <a:pt x="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615267" y="4015386"/>
                  <a:ext cx="121023" cy="78893"/>
                </a:xfrm>
                <a:custGeom>
                  <a:avLst/>
                  <a:gdLst/>
                  <a:ahLst/>
                  <a:cxnLst/>
                  <a:rect l="l" t="t" r="r" b="b"/>
                  <a:pathLst>
                    <a:path w="6291" h="4101" extrusionOk="0">
                      <a:moveTo>
                        <a:pt x="2384" y="0"/>
                      </a:moveTo>
                      <a:cubicBezTo>
                        <a:pt x="1421" y="0"/>
                        <a:pt x="0" y="1723"/>
                        <a:pt x="2261" y="3601"/>
                      </a:cubicBezTo>
                      <a:cubicBezTo>
                        <a:pt x="2684" y="3953"/>
                        <a:pt x="3109" y="4101"/>
                        <a:pt x="3496" y="4101"/>
                      </a:cubicBezTo>
                      <a:cubicBezTo>
                        <a:pt x="5298" y="4101"/>
                        <a:pt x="6291" y="889"/>
                        <a:pt x="2549" y="19"/>
                      </a:cubicBezTo>
                      <a:cubicBezTo>
                        <a:pt x="2496" y="6"/>
                        <a:pt x="2441" y="0"/>
                        <a:pt x="2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466942" y="4088491"/>
                  <a:ext cx="226233" cy="429997"/>
                </a:xfrm>
                <a:custGeom>
                  <a:avLst/>
                  <a:gdLst/>
                  <a:ahLst/>
                  <a:cxnLst/>
                  <a:rect l="l" t="t" r="r" b="b"/>
                  <a:pathLst>
                    <a:path w="11760" h="22352" extrusionOk="0">
                      <a:moveTo>
                        <a:pt x="5021" y="1"/>
                      </a:moveTo>
                      <a:lnTo>
                        <a:pt x="4233" y="2"/>
                      </a:lnTo>
                      <a:cubicBezTo>
                        <a:pt x="1781" y="2"/>
                        <a:pt x="1" y="2330"/>
                        <a:pt x="644" y="4695"/>
                      </a:cubicBezTo>
                      <a:cubicBezTo>
                        <a:pt x="1407" y="7498"/>
                        <a:pt x="2404" y="10961"/>
                        <a:pt x="3275" y="13331"/>
                      </a:cubicBezTo>
                      <a:cubicBezTo>
                        <a:pt x="4966" y="17934"/>
                        <a:pt x="4406" y="22057"/>
                        <a:pt x="4406" y="22057"/>
                      </a:cubicBezTo>
                      <a:cubicBezTo>
                        <a:pt x="4406" y="22057"/>
                        <a:pt x="5927" y="22352"/>
                        <a:pt x="7562" y="22352"/>
                      </a:cubicBezTo>
                      <a:cubicBezTo>
                        <a:pt x="9359" y="22352"/>
                        <a:pt x="11293" y="21996"/>
                        <a:pt x="11498" y="20504"/>
                      </a:cubicBezTo>
                      <a:cubicBezTo>
                        <a:pt x="11760" y="18587"/>
                        <a:pt x="10806" y="9984"/>
                        <a:pt x="10153" y="4550"/>
                      </a:cubicBezTo>
                      <a:cubicBezTo>
                        <a:pt x="9841" y="1953"/>
                        <a:pt x="7638" y="1"/>
                        <a:pt x="5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548569" y="4417672"/>
                  <a:ext cx="141126" cy="100881"/>
                </a:xfrm>
                <a:custGeom>
                  <a:avLst/>
                  <a:gdLst/>
                  <a:ahLst/>
                  <a:cxnLst/>
                  <a:rect l="l" t="t" r="r" b="b"/>
                  <a:pathLst>
                    <a:path w="7336" h="5244" extrusionOk="0">
                      <a:moveTo>
                        <a:pt x="1" y="1"/>
                      </a:moveTo>
                      <a:cubicBezTo>
                        <a:pt x="445" y="2862"/>
                        <a:pt x="163" y="4950"/>
                        <a:pt x="163" y="4950"/>
                      </a:cubicBezTo>
                      <a:cubicBezTo>
                        <a:pt x="163" y="4950"/>
                        <a:pt x="1683" y="5244"/>
                        <a:pt x="3318" y="5244"/>
                      </a:cubicBezTo>
                      <a:cubicBezTo>
                        <a:pt x="5115" y="5244"/>
                        <a:pt x="7050" y="4888"/>
                        <a:pt x="7255" y="3395"/>
                      </a:cubicBezTo>
                      <a:cubicBezTo>
                        <a:pt x="7336" y="2804"/>
                        <a:pt x="7301" y="1576"/>
                        <a:pt x="7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33624" y="3788551"/>
                  <a:ext cx="312109" cy="130065"/>
                </a:xfrm>
                <a:custGeom>
                  <a:avLst/>
                  <a:gdLst/>
                  <a:ahLst/>
                  <a:cxnLst/>
                  <a:rect l="l" t="t" r="r" b="b"/>
                  <a:pathLst>
                    <a:path w="16224" h="6761" extrusionOk="0">
                      <a:moveTo>
                        <a:pt x="14897" y="0"/>
                      </a:moveTo>
                      <a:lnTo>
                        <a:pt x="661" y="4506"/>
                      </a:lnTo>
                      <a:cubicBezTo>
                        <a:pt x="661" y="4506"/>
                        <a:pt x="0" y="6264"/>
                        <a:pt x="1388" y="6654"/>
                      </a:cubicBezTo>
                      <a:cubicBezTo>
                        <a:pt x="1640" y="6725"/>
                        <a:pt x="2287" y="6761"/>
                        <a:pt x="3177" y="6761"/>
                      </a:cubicBezTo>
                      <a:cubicBezTo>
                        <a:pt x="7194" y="6761"/>
                        <a:pt x="16166" y="6031"/>
                        <a:pt x="16192" y="4506"/>
                      </a:cubicBezTo>
                      <a:cubicBezTo>
                        <a:pt x="16223" y="2644"/>
                        <a:pt x="14897" y="0"/>
                        <a:pt x="14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88260" y="3904887"/>
                  <a:ext cx="149745" cy="147532"/>
                </a:xfrm>
                <a:custGeom>
                  <a:avLst/>
                  <a:gdLst/>
                  <a:ahLst/>
                  <a:cxnLst/>
                  <a:rect l="l" t="t" r="r" b="b"/>
                  <a:pathLst>
                    <a:path w="7784" h="7669" extrusionOk="0">
                      <a:moveTo>
                        <a:pt x="3762" y="0"/>
                      </a:moveTo>
                      <a:cubicBezTo>
                        <a:pt x="3692" y="0"/>
                        <a:pt x="3620" y="2"/>
                        <a:pt x="3547" y="6"/>
                      </a:cubicBezTo>
                      <a:cubicBezTo>
                        <a:pt x="2122" y="77"/>
                        <a:pt x="817" y="646"/>
                        <a:pt x="509" y="3421"/>
                      </a:cubicBezTo>
                      <a:cubicBezTo>
                        <a:pt x="201" y="6197"/>
                        <a:pt x="1" y="6197"/>
                        <a:pt x="100" y="6480"/>
                      </a:cubicBezTo>
                      <a:cubicBezTo>
                        <a:pt x="196" y="6750"/>
                        <a:pt x="1387" y="7668"/>
                        <a:pt x="3498" y="7668"/>
                      </a:cubicBezTo>
                      <a:cubicBezTo>
                        <a:pt x="3612" y="7668"/>
                        <a:pt x="3729" y="7666"/>
                        <a:pt x="3849" y="7660"/>
                      </a:cubicBezTo>
                      <a:cubicBezTo>
                        <a:pt x="6179" y="7548"/>
                        <a:pt x="6911" y="7192"/>
                        <a:pt x="6865" y="6552"/>
                      </a:cubicBezTo>
                      <a:cubicBezTo>
                        <a:pt x="6819" y="5923"/>
                        <a:pt x="7783"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289625" y="4023547"/>
                  <a:ext cx="131623" cy="28895"/>
                </a:xfrm>
                <a:custGeom>
                  <a:avLst/>
                  <a:gdLst/>
                  <a:ahLst/>
                  <a:cxnLst/>
                  <a:rect l="l" t="t" r="r" b="b"/>
                  <a:pathLst>
                    <a:path w="6842" h="1502" extrusionOk="0">
                      <a:moveTo>
                        <a:pt x="2805" y="0"/>
                      </a:moveTo>
                      <a:cubicBezTo>
                        <a:pt x="1752" y="0"/>
                        <a:pt x="766" y="52"/>
                        <a:pt x="9" y="107"/>
                      </a:cubicBezTo>
                      <a:cubicBezTo>
                        <a:pt x="1" y="189"/>
                        <a:pt x="7" y="244"/>
                        <a:pt x="31" y="314"/>
                      </a:cubicBezTo>
                      <a:cubicBezTo>
                        <a:pt x="126" y="583"/>
                        <a:pt x="1318" y="1501"/>
                        <a:pt x="3429" y="1501"/>
                      </a:cubicBezTo>
                      <a:cubicBezTo>
                        <a:pt x="3543" y="1501"/>
                        <a:pt x="3660" y="1499"/>
                        <a:pt x="3780" y="1493"/>
                      </a:cubicBezTo>
                      <a:cubicBezTo>
                        <a:pt x="6110" y="1381"/>
                        <a:pt x="6842" y="1026"/>
                        <a:pt x="6796" y="386"/>
                      </a:cubicBezTo>
                      <a:cubicBezTo>
                        <a:pt x="6794" y="376"/>
                        <a:pt x="6796" y="358"/>
                        <a:pt x="6794" y="345"/>
                      </a:cubicBezTo>
                      <a:cubicBezTo>
                        <a:pt x="5577" y="83"/>
                        <a:pt x="41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37239" y="4023528"/>
                  <a:ext cx="28952" cy="21084"/>
                </a:xfrm>
                <a:custGeom>
                  <a:avLst/>
                  <a:gdLst/>
                  <a:ahLst/>
                  <a:cxnLst/>
                  <a:rect l="l" t="t" r="r" b="b"/>
                  <a:pathLst>
                    <a:path w="1505" h="1096" extrusionOk="0">
                      <a:moveTo>
                        <a:pt x="442" y="1"/>
                      </a:moveTo>
                      <a:lnTo>
                        <a:pt x="442" y="520"/>
                      </a:lnTo>
                      <a:cubicBezTo>
                        <a:pt x="442" y="520"/>
                        <a:pt x="1" y="1049"/>
                        <a:pt x="773" y="1094"/>
                      </a:cubicBezTo>
                      <a:cubicBezTo>
                        <a:pt x="799" y="1095"/>
                        <a:pt x="824" y="1096"/>
                        <a:pt x="847" y="1096"/>
                      </a:cubicBezTo>
                      <a:cubicBezTo>
                        <a:pt x="1504" y="1096"/>
                        <a:pt x="924" y="520"/>
                        <a:pt x="924" y="520"/>
                      </a:cubicBez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446704" y="3474145"/>
                  <a:ext cx="218692" cy="107153"/>
                </a:xfrm>
                <a:custGeom>
                  <a:avLst/>
                  <a:gdLst/>
                  <a:ahLst/>
                  <a:cxnLst/>
                  <a:rect l="l" t="t" r="r" b="b"/>
                  <a:pathLst>
                    <a:path w="11368" h="5570" extrusionOk="0">
                      <a:moveTo>
                        <a:pt x="6085" y="0"/>
                      </a:moveTo>
                      <a:cubicBezTo>
                        <a:pt x="4150" y="0"/>
                        <a:pt x="2011" y="1990"/>
                        <a:pt x="2011" y="1990"/>
                      </a:cubicBezTo>
                      <a:cubicBezTo>
                        <a:pt x="2011" y="1990"/>
                        <a:pt x="0" y="3661"/>
                        <a:pt x="2012" y="5111"/>
                      </a:cubicBezTo>
                      <a:cubicBezTo>
                        <a:pt x="2464" y="5436"/>
                        <a:pt x="3115" y="5569"/>
                        <a:pt x="3861" y="5569"/>
                      </a:cubicBezTo>
                      <a:cubicBezTo>
                        <a:pt x="6431" y="5569"/>
                        <a:pt x="10127" y="3993"/>
                        <a:pt x="10668" y="3322"/>
                      </a:cubicBezTo>
                      <a:cubicBezTo>
                        <a:pt x="11368" y="2460"/>
                        <a:pt x="9094" y="1039"/>
                        <a:pt x="6996" y="172"/>
                      </a:cubicBezTo>
                      <a:cubicBezTo>
                        <a:pt x="6704" y="52"/>
                        <a:pt x="6397" y="0"/>
                        <a:pt x="6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492105" y="3511582"/>
                  <a:ext cx="129988" cy="66177"/>
                </a:xfrm>
                <a:custGeom>
                  <a:avLst/>
                  <a:gdLst/>
                  <a:ahLst/>
                  <a:cxnLst/>
                  <a:rect l="l" t="t" r="r" b="b"/>
                  <a:pathLst>
                    <a:path w="6757" h="3440" extrusionOk="0">
                      <a:moveTo>
                        <a:pt x="4298" y="0"/>
                      </a:moveTo>
                      <a:cubicBezTo>
                        <a:pt x="4071" y="0"/>
                        <a:pt x="3836" y="23"/>
                        <a:pt x="3596" y="76"/>
                      </a:cubicBezTo>
                      <a:cubicBezTo>
                        <a:pt x="1901" y="450"/>
                        <a:pt x="1" y="2194"/>
                        <a:pt x="1" y="2194"/>
                      </a:cubicBezTo>
                      <a:lnTo>
                        <a:pt x="656" y="3439"/>
                      </a:lnTo>
                      <a:cubicBezTo>
                        <a:pt x="656" y="3438"/>
                        <a:pt x="1431" y="809"/>
                        <a:pt x="5903" y="809"/>
                      </a:cubicBezTo>
                      <a:cubicBezTo>
                        <a:pt x="6174" y="809"/>
                        <a:pt x="6458" y="818"/>
                        <a:pt x="6757" y="839"/>
                      </a:cubicBezTo>
                      <a:cubicBezTo>
                        <a:pt x="6757" y="839"/>
                        <a:pt x="5677" y="0"/>
                        <a:pt x="4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056422" y="3474145"/>
                  <a:ext cx="218692" cy="107153"/>
                </a:xfrm>
                <a:custGeom>
                  <a:avLst/>
                  <a:gdLst/>
                  <a:ahLst/>
                  <a:cxnLst/>
                  <a:rect l="l" t="t" r="r" b="b"/>
                  <a:pathLst>
                    <a:path w="11368" h="5570" extrusionOk="0">
                      <a:moveTo>
                        <a:pt x="5283" y="0"/>
                      </a:moveTo>
                      <a:cubicBezTo>
                        <a:pt x="4971" y="0"/>
                        <a:pt x="4664" y="52"/>
                        <a:pt x="4372" y="172"/>
                      </a:cubicBezTo>
                      <a:cubicBezTo>
                        <a:pt x="2274" y="1039"/>
                        <a:pt x="0" y="2460"/>
                        <a:pt x="699" y="3322"/>
                      </a:cubicBezTo>
                      <a:cubicBezTo>
                        <a:pt x="1241" y="3993"/>
                        <a:pt x="4937" y="5569"/>
                        <a:pt x="7507" y="5569"/>
                      </a:cubicBezTo>
                      <a:cubicBezTo>
                        <a:pt x="8253" y="5569"/>
                        <a:pt x="8904" y="5436"/>
                        <a:pt x="9355" y="5111"/>
                      </a:cubicBezTo>
                      <a:cubicBezTo>
                        <a:pt x="11368" y="3661"/>
                        <a:pt x="9358" y="1990"/>
                        <a:pt x="9358" y="1990"/>
                      </a:cubicBezTo>
                      <a:cubicBezTo>
                        <a:pt x="9358" y="1990"/>
                        <a:pt x="7218" y="0"/>
                        <a:pt x="5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099727" y="3511582"/>
                  <a:ext cx="129988" cy="66177"/>
                </a:xfrm>
                <a:custGeom>
                  <a:avLst/>
                  <a:gdLst/>
                  <a:ahLst/>
                  <a:cxnLst/>
                  <a:rect l="l" t="t" r="r" b="b"/>
                  <a:pathLst>
                    <a:path w="6757" h="3440" extrusionOk="0">
                      <a:moveTo>
                        <a:pt x="2459" y="0"/>
                      </a:moveTo>
                      <a:cubicBezTo>
                        <a:pt x="1080" y="0"/>
                        <a:pt x="0" y="839"/>
                        <a:pt x="0" y="839"/>
                      </a:cubicBezTo>
                      <a:cubicBezTo>
                        <a:pt x="299" y="818"/>
                        <a:pt x="583" y="809"/>
                        <a:pt x="854" y="809"/>
                      </a:cubicBezTo>
                      <a:cubicBezTo>
                        <a:pt x="5326" y="809"/>
                        <a:pt x="6101" y="3438"/>
                        <a:pt x="6101" y="3439"/>
                      </a:cubicBezTo>
                      <a:lnTo>
                        <a:pt x="6756" y="2194"/>
                      </a:lnTo>
                      <a:cubicBezTo>
                        <a:pt x="6756" y="2194"/>
                        <a:pt x="4855" y="450"/>
                        <a:pt x="3161" y="76"/>
                      </a:cubicBezTo>
                      <a:cubicBezTo>
                        <a:pt x="2921" y="23"/>
                        <a:pt x="2686" y="0"/>
                        <a:pt x="2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187972" y="3416835"/>
                  <a:ext cx="72352" cy="121235"/>
                </a:xfrm>
                <a:custGeom>
                  <a:avLst/>
                  <a:gdLst/>
                  <a:ahLst/>
                  <a:cxnLst/>
                  <a:rect l="l" t="t" r="r" b="b"/>
                  <a:pathLst>
                    <a:path w="3761" h="6302" extrusionOk="0">
                      <a:moveTo>
                        <a:pt x="986" y="0"/>
                      </a:moveTo>
                      <a:cubicBezTo>
                        <a:pt x="938" y="0"/>
                        <a:pt x="893" y="14"/>
                        <a:pt x="851" y="42"/>
                      </a:cubicBezTo>
                      <a:cubicBezTo>
                        <a:pt x="0" y="613"/>
                        <a:pt x="1084" y="5831"/>
                        <a:pt x="851" y="6301"/>
                      </a:cubicBezTo>
                      <a:lnTo>
                        <a:pt x="3761" y="4968"/>
                      </a:lnTo>
                      <a:cubicBezTo>
                        <a:pt x="3761" y="4968"/>
                        <a:pt x="190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457862" y="3416835"/>
                  <a:ext cx="72391" cy="121235"/>
                </a:xfrm>
                <a:custGeom>
                  <a:avLst/>
                  <a:gdLst/>
                  <a:ahLst/>
                  <a:cxnLst/>
                  <a:rect l="l" t="t" r="r" b="b"/>
                  <a:pathLst>
                    <a:path w="3763" h="6302" extrusionOk="0">
                      <a:moveTo>
                        <a:pt x="2777" y="0"/>
                      </a:moveTo>
                      <a:cubicBezTo>
                        <a:pt x="1861" y="0"/>
                        <a:pt x="1" y="4968"/>
                        <a:pt x="1" y="4968"/>
                      </a:cubicBezTo>
                      <a:lnTo>
                        <a:pt x="2911" y="6301"/>
                      </a:lnTo>
                      <a:cubicBezTo>
                        <a:pt x="2678" y="5831"/>
                        <a:pt x="3762" y="613"/>
                        <a:pt x="2911" y="42"/>
                      </a:cubicBezTo>
                      <a:cubicBezTo>
                        <a:pt x="2869" y="14"/>
                        <a:pt x="2824"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183008" y="3459158"/>
                  <a:ext cx="350796" cy="434402"/>
                </a:xfrm>
                <a:custGeom>
                  <a:avLst/>
                  <a:gdLst/>
                  <a:ahLst/>
                  <a:cxnLst/>
                  <a:rect l="l" t="t" r="r" b="b"/>
                  <a:pathLst>
                    <a:path w="18235" h="22581" extrusionOk="0">
                      <a:moveTo>
                        <a:pt x="10816" y="1"/>
                      </a:moveTo>
                      <a:cubicBezTo>
                        <a:pt x="10288" y="1"/>
                        <a:pt x="9723" y="32"/>
                        <a:pt x="9118" y="95"/>
                      </a:cubicBezTo>
                      <a:cubicBezTo>
                        <a:pt x="2942" y="742"/>
                        <a:pt x="0" y="1787"/>
                        <a:pt x="76" y="11315"/>
                      </a:cubicBezTo>
                      <a:cubicBezTo>
                        <a:pt x="132" y="18384"/>
                        <a:pt x="5170" y="22581"/>
                        <a:pt x="9924" y="22581"/>
                      </a:cubicBezTo>
                      <a:cubicBezTo>
                        <a:pt x="14193" y="22581"/>
                        <a:pt x="18234" y="19196"/>
                        <a:pt x="18234" y="11468"/>
                      </a:cubicBezTo>
                      <a:cubicBezTo>
                        <a:pt x="18235" y="5270"/>
                        <a:pt x="17725" y="1"/>
                        <a:pt x="10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94588" y="3460543"/>
                  <a:ext cx="139222" cy="219865"/>
                </a:xfrm>
                <a:custGeom>
                  <a:avLst/>
                  <a:gdLst/>
                  <a:ahLst/>
                  <a:cxnLst/>
                  <a:rect l="l" t="t" r="r" b="b"/>
                  <a:pathLst>
                    <a:path w="7237" h="11429" extrusionOk="0">
                      <a:moveTo>
                        <a:pt x="1084" y="1"/>
                      </a:moveTo>
                      <a:cubicBezTo>
                        <a:pt x="370" y="1380"/>
                        <a:pt x="0" y="3063"/>
                        <a:pt x="915" y="4724"/>
                      </a:cubicBezTo>
                      <a:cubicBezTo>
                        <a:pt x="2914" y="8357"/>
                        <a:pt x="2731" y="11428"/>
                        <a:pt x="6538" y="11428"/>
                      </a:cubicBezTo>
                      <a:cubicBezTo>
                        <a:pt x="6757" y="11428"/>
                        <a:pt x="6990" y="11418"/>
                        <a:pt x="7237" y="11397"/>
                      </a:cubicBezTo>
                      <a:cubicBezTo>
                        <a:pt x="7237" y="5602"/>
                        <a:pt x="6784" y="627"/>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184220" y="3598249"/>
                  <a:ext cx="80220" cy="160248"/>
                </a:xfrm>
                <a:custGeom>
                  <a:avLst/>
                  <a:gdLst/>
                  <a:ahLst/>
                  <a:cxnLst/>
                  <a:rect l="l" t="t" r="r" b="b"/>
                  <a:pathLst>
                    <a:path w="4170" h="8330" extrusionOk="0">
                      <a:moveTo>
                        <a:pt x="237" y="0"/>
                      </a:moveTo>
                      <a:cubicBezTo>
                        <a:pt x="80" y="1156"/>
                        <a:pt x="1" y="2494"/>
                        <a:pt x="13" y="4086"/>
                      </a:cubicBezTo>
                      <a:cubicBezTo>
                        <a:pt x="26" y="5647"/>
                        <a:pt x="289" y="7062"/>
                        <a:pt x="731" y="8329"/>
                      </a:cubicBezTo>
                      <a:cubicBezTo>
                        <a:pt x="3013" y="8039"/>
                        <a:pt x="4170" y="3854"/>
                        <a:pt x="3923" y="1742"/>
                      </a:cubicBezTo>
                      <a:cubicBezTo>
                        <a:pt x="3783" y="547"/>
                        <a:pt x="1923" y="93"/>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148996" y="3676855"/>
                  <a:ext cx="412337" cy="223386"/>
                </a:xfrm>
                <a:custGeom>
                  <a:avLst/>
                  <a:gdLst/>
                  <a:ahLst/>
                  <a:cxnLst/>
                  <a:rect l="l" t="t" r="r" b="b"/>
                  <a:pathLst>
                    <a:path w="21434" h="11612" extrusionOk="0">
                      <a:moveTo>
                        <a:pt x="10915" y="0"/>
                      </a:moveTo>
                      <a:cubicBezTo>
                        <a:pt x="7045" y="0"/>
                        <a:pt x="1" y="2310"/>
                        <a:pt x="57" y="5509"/>
                      </a:cubicBezTo>
                      <a:cubicBezTo>
                        <a:pt x="113" y="8651"/>
                        <a:pt x="2540" y="11612"/>
                        <a:pt x="8890" y="11612"/>
                      </a:cubicBezTo>
                      <a:cubicBezTo>
                        <a:pt x="9257" y="11612"/>
                        <a:pt x="9637" y="11602"/>
                        <a:pt x="10031" y="11581"/>
                      </a:cubicBezTo>
                      <a:cubicBezTo>
                        <a:pt x="17231" y="11209"/>
                        <a:pt x="21433" y="9944"/>
                        <a:pt x="21433" y="5806"/>
                      </a:cubicBezTo>
                      <a:cubicBezTo>
                        <a:pt x="21433" y="3932"/>
                        <a:pt x="20279" y="460"/>
                        <a:pt x="11351" y="11"/>
                      </a:cubicBezTo>
                      <a:cubicBezTo>
                        <a:pt x="11211" y="4"/>
                        <a:pt x="11065" y="0"/>
                        <a:pt x="10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312192" y="3562370"/>
                  <a:ext cx="16833" cy="81278"/>
                </a:xfrm>
                <a:custGeom>
                  <a:avLst/>
                  <a:gdLst/>
                  <a:ahLst/>
                  <a:cxnLst/>
                  <a:rect l="l" t="t" r="r" b="b"/>
                  <a:pathLst>
                    <a:path w="875" h="4225" extrusionOk="0">
                      <a:moveTo>
                        <a:pt x="438" y="0"/>
                      </a:moveTo>
                      <a:cubicBezTo>
                        <a:pt x="196" y="0"/>
                        <a:pt x="0" y="196"/>
                        <a:pt x="0" y="438"/>
                      </a:cubicBezTo>
                      <a:lnTo>
                        <a:pt x="0" y="3786"/>
                      </a:lnTo>
                      <a:cubicBezTo>
                        <a:pt x="0" y="4029"/>
                        <a:pt x="196" y="4225"/>
                        <a:pt x="438" y="4225"/>
                      </a:cubicBezTo>
                      <a:cubicBezTo>
                        <a:pt x="678" y="4225"/>
                        <a:pt x="874" y="4029"/>
                        <a:pt x="875" y="3786"/>
                      </a:cubicBezTo>
                      <a:lnTo>
                        <a:pt x="875" y="438"/>
                      </a:lnTo>
                      <a:cubicBezTo>
                        <a:pt x="875" y="196"/>
                        <a:pt x="679" y="0"/>
                        <a:pt x="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77447" y="3562370"/>
                  <a:ext cx="16852" cy="81278"/>
                </a:xfrm>
                <a:custGeom>
                  <a:avLst/>
                  <a:gdLst/>
                  <a:ahLst/>
                  <a:cxnLst/>
                  <a:rect l="l" t="t" r="r" b="b"/>
                  <a:pathLst>
                    <a:path w="876" h="4225" extrusionOk="0">
                      <a:moveTo>
                        <a:pt x="439" y="0"/>
                      </a:moveTo>
                      <a:cubicBezTo>
                        <a:pt x="196" y="0"/>
                        <a:pt x="0" y="196"/>
                        <a:pt x="0" y="438"/>
                      </a:cubicBezTo>
                      <a:lnTo>
                        <a:pt x="0" y="3786"/>
                      </a:lnTo>
                      <a:cubicBezTo>
                        <a:pt x="0" y="4029"/>
                        <a:pt x="196" y="4225"/>
                        <a:pt x="439" y="4225"/>
                      </a:cubicBezTo>
                      <a:cubicBezTo>
                        <a:pt x="679" y="4225"/>
                        <a:pt x="875" y="4029"/>
                        <a:pt x="876" y="3786"/>
                      </a:cubicBezTo>
                      <a:lnTo>
                        <a:pt x="876" y="438"/>
                      </a:lnTo>
                      <a:cubicBezTo>
                        <a:pt x="876" y="196"/>
                        <a:pt x="680" y="0"/>
                        <a:pt x="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61576" y="3752287"/>
                  <a:ext cx="64003" cy="88454"/>
                </a:xfrm>
                <a:custGeom>
                  <a:avLst/>
                  <a:gdLst/>
                  <a:ahLst/>
                  <a:cxnLst/>
                  <a:rect l="l" t="t" r="r" b="b"/>
                  <a:pathLst>
                    <a:path w="3327" h="4598" extrusionOk="0">
                      <a:moveTo>
                        <a:pt x="1335" y="1"/>
                      </a:moveTo>
                      <a:cubicBezTo>
                        <a:pt x="1329" y="1"/>
                        <a:pt x="1322" y="1"/>
                        <a:pt x="1315" y="1"/>
                      </a:cubicBezTo>
                      <a:cubicBezTo>
                        <a:pt x="0" y="21"/>
                        <a:pt x="91" y="4417"/>
                        <a:pt x="1315" y="4593"/>
                      </a:cubicBezTo>
                      <a:cubicBezTo>
                        <a:pt x="1337" y="4596"/>
                        <a:pt x="1359" y="4598"/>
                        <a:pt x="1381" y="4598"/>
                      </a:cubicBezTo>
                      <a:cubicBezTo>
                        <a:pt x="2564" y="4598"/>
                        <a:pt x="3327" y="1"/>
                        <a:pt x="1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378870" y="3752287"/>
                  <a:ext cx="64042" cy="88454"/>
                </a:xfrm>
                <a:custGeom>
                  <a:avLst/>
                  <a:gdLst/>
                  <a:ahLst/>
                  <a:cxnLst/>
                  <a:rect l="l" t="t" r="r" b="b"/>
                  <a:pathLst>
                    <a:path w="3329" h="4598" extrusionOk="0">
                      <a:moveTo>
                        <a:pt x="1335" y="1"/>
                      </a:moveTo>
                      <a:cubicBezTo>
                        <a:pt x="1328" y="1"/>
                        <a:pt x="1322" y="1"/>
                        <a:pt x="1315" y="1"/>
                      </a:cubicBezTo>
                      <a:cubicBezTo>
                        <a:pt x="1" y="21"/>
                        <a:pt x="91" y="4417"/>
                        <a:pt x="1315" y="4593"/>
                      </a:cubicBezTo>
                      <a:cubicBezTo>
                        <a:pt x="1337" y="4596"/>
                        <a:pt x="1359" y="4598"/>
                        <a:pt x="1380" y="4598"/>
                      </a:cubicBezTo>
                      <a:cubicBezTo>
                        <a:pt x="2566" y="4598"/>
                        <a:pt x="3328" y="1"/>
                        <a:pt x="1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195677" y="3613601"/>
                  <a:ext cx="121023" cy="139664"/>
                </a:xfrm>
                <a:custGeom>
                  <a:avLst/>
                  <a:gdLst/>
                  <a:ahLst/>
                  <a:cxnLst/>
                  <a:rect l="l" t="t" r="r" b="b"/>
                  <a:pathLst>
                    <a:path w="6291" h="7260" extrusionOk="0">
                      <a:moveTo>
                        <a:pt x="0" y="0"/>
                      </a:moveTo>
                      <a:cubicBezTo>
                        <a:pt x="0" y="0"/>
                        <a:pt x="1" y="7260"/>
                        <a:pt x="3812" y="7260"/>
                      </a:cubicBezTo>
                      <a:cubicBezTo>
                        <a:pt x="4000" y="7260"/>
                        <a:pt x="4197" y="7242"/>
                        <a:pt x="4404" y="7205"/>
                      </a:cubicBezTo>
                      <a:cubicBezTo>
                        <a:pt x="4404" y="7205"/>
                        <a:pt x="6291" y="5017"/>
                        <a:pt x="4026" y="3263"/>
                      </a:cubicBezTo>
                      <a:cubicBezTo>
                        <a:pt x="1762" y="1509"/>
                        <a:pt x="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798893" y="3971350"/>
                  <a:ext cx="265785" cy="234005"/>
                </a:xfrm>
                <a:custGeom>
                  <a:avLst/>
                  <a:gdLst/>
                  <a:ahLst/>
                  <a:cxnLst/>
                  <a:rect l="l" t="t" r="r" b="b"/>
                  <a:pathLst>
                    <a:path w="13816" h="12164" extrusionOk="0">
                      <a:moveTo>
                        <a:pt x="9553" y="1"/>
                      </a:moveTo>
                      <a:cubicBezTo>
                        <a:pt x="9023" y="1"/>
                        <a:pt x="8334" y="103"/>
                        <a:pt x="7420" y="286"/>
                      </a:cubicBezTo>
                      <a:cubicBezTo>
                        <a:pt x="7420" y="286"/>
                        <a:pt x="2379" y="1354"/>
                        <a:pt x="2519" y="4427"/>
                      </a:cubicBezTo>
                      <a:cubicBezTo>
                        <a:pt x="2658" y="7499"/>
                        <a:pt x="0" y="10593"/>
                        <a:pt x="1050" y="11700"/>
                      </a:cubicBezTo>
                      <a:cubicBezTo>
                        <a:pt x="1323" y="11987"/>
                        <a:pt x="2346" y="12164"/>
                        <a:pt x="3681" y="12164"/>
                      </a:cubicBezTo>
                      <a:cubicBezTo>
                        <a:pt x="7483" y="12164"/>
                        <a:pt x="13816" y="10736"/>
                        <a:pt x="12576" y="6389"/>
                      </a:cubicBezTo>
                      <a:cubicBezTo>
                        <a:pt x="11232" y="1677"/>
                        <a:pt x="11701" y="1"/>
                        <a:pt x="9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 name="Google Shape;202;p3"/>
            <p:cNvSpPr/>
            <p:nvPr/>
          </p:nvSpPr>
          <p:spPr>
            <a:xfrm>
              <a:off x="758225" y="3069248"/>
              <a:ext cx="641213" cy="83091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7401100" y="41348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179150" y="2942548"/>
              <a:ext cx="641213" cy="83091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3275" y="266749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_2">
    <p:bg>
      <p:bgPr>
        <a:solidFill>
          <a:schemeClr val="dk2"/>
        </a:solidFill>
        <a:effectLst/>
      </p:bgPr>
    </p:bg>
    <p:spTree>
      <p:nvGrpSpPr>
        <p:cNvPr id="1" name="Shape 514"/>
        <p:cNvGrpSpPr/>
        <p:nvPr/>
      </p:nvGrpSpPr>
      <p:grpSpPr>
        <a:xfrm>
          <a:off x="0" y="0"/>
          <a:ext cx="0" cy="0"/>
          <a:chOff x="0" y="0"/>
          <a:chExt cx="0" cy="0"/>
        </a:xfrm>
      </p:grpSpPr>
      <p:sp>
        <p:nvSpPr>
          <p:cNvPr id="515" name="Google Shape;515;p13"/>
          <p:cNvSpPr/>
          <p:nvPr/>
        </p:nvSpPr>
        <p:spPr>
          <a:xfrm flipH="1">
            <a:off x="7675945" y="-134050"/>
            <a:ext cx="2073222" cy="622787"/>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517" name="Google Shape;517;p13"/>
          <p:cNvGrpSpPr/>
          <p:nvPr/>
        </p:nvGrpSpPr>
        <p:grpSpPr>
          <a:xfrm>
            <a:off x="-898412" y="-45650"/>
            <a:ext cx="4249438" cy="1255575"/>
            <a:chOff x="-898412" y="-45650"/>
            <a:chExt cx="4249438" cy="1255575"/>
          </a:xfrm>
        </p:grpSpPr>
        <p:grpSp>
          <p:nvGrpSpPr>
            <p:cNvPr id="518" name="Google Shape;518;p13"/>
            <p:cNvGrpSpPr/>
            <p:nvPr/>
          </p:nvGrpSpPr>
          <p:grpSpPr>
            <a:xfrm>
              <a:off x="-898412" y="-45650"/>
              <a:ext cx="3538688" cy="1255575"/>
              <a:chOff x="-898412" y="-45650"/>
              <a:chExt cx="3538688" cy="1255575"/>
            </a:xfrm>
          </p:grpSpPr>
          <p:sp>
            <p:nvSpPr>
              <p:cNvPr id="519" name="Google Shape;519;p13"/>
              <p:cNvSpPr/>
              <p:nvPr/>
            </p:nvSpPr>
            <p:spPr>
              <a:xfrm>
                <a:off x="58625" y="19113"/>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898412" y="725775"/>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07025" y="-456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3"/>
            <p:cNvGrpSpPr/>
            <p:nvPr/>
          </p:nvGrpSpPr>
          <p:grpSpPr>
            <a:xfrm>
              <a:off x="2641913" y="140194"/>
              <a:ext cx="709113" cy="364856"/>
              <a:chOff x="113913" y="479994"/>
              <a:chExt cx="709113" cy="364856"/>
            </a:xfrm>
          </p:grpSpPr>
          <p:sp>
            <p:nvSpPr>
              <p:cNvPr id="523" name="Google Shape;523;p13"/>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3">
    <p:bg>
      <p:bgPr>
        <a:solidFill>
          <a:schemeClr val="dk2"/>
        </a:solidFill>
        <a:effectLst/>
      </p:bgPr>
    </p:bg>
    <p:spTree>
      <p:nvGrpSpPr>
        <p:cNvPr id="1" name="Shape 532"/>
        <p:cNvGrpSpPr/>
        <p:nvPr/>
      </p:nvGrpSpPr>
      <p:grpSpPr>
        <a:xfrm>
          <a:off x="0" y="0"/>
          <a:ext cx="0" cy="0"/>
          <a:chOff x="0" y="0"/>
          <a:chExt cx="0" cy="0"/>
        </a:xfrm>
      </p:grpSpPr>
      <p:sp>
        <p:nvSpPr>
          <p:cNvPr id="533" name="Google Shape;533;p14"/>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534" name="Google Shape;534;p14"/>
          <p:cNvSpPr/>
          <p:nvPr/>
        </p:nvSpPr>
        <p:spPr>
          <a:xfrm>
            <a:off x="8276975" y="-12"/>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83350" y="842750"/>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14"/>
          <p:cNvGrpSpPr/>
          <p:nvPr/>
        </p:nvGrpSpPr>
        <p:grpSpPr>
          <a:xfrm rot="1089355">
            <a:off x="167923" y="337963"/>
            <a:ext cx="709103" cy="364852"/>
            <a:chOff x="113913" y="479994"/>
            <a:chExt cx="709113" cy="364856"/>
          </a:xfrm>
        </p:grpSpPr>
        <p:sp>
          <p:nvSpPr>
            <p:cNvPr id="537" name="Google Shape;537;p14"/>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4"/>
          <p:cNvSpPr/>
          <p:nvPr/>
        </p:nvSpPr>
        <p:spPr>
          <a:xfrm>
            <a:off x="807025" y="884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flipH="1">
            <a:off x="8363395" y="505050"/>
            <a:ext cx="2073222" cy="622787"/>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1_3_1">
    <p:bg>
      <p:bgPr>
        <a:solidFill>
          <a:schemeClr val="dk2"/>
        </a:solidFill>
        <a:effectLst/>
      </p:bgPr>
    </p:bg>
    <p:spTree>
      <p:nvGrpSpPr>
        <p:cNvPr id="1" name="Shape 548"/>
        <p:cNvGrpSpPr/>
        <p:nvPr/>
      </p:nvGrpSpPr>
      <p:grpSpPr>
        <a:xfrm>
          <a:off x="0" y="0"/>
          <a:ext cx="0" cy="0"/>
          <a:chOff x="0" y="0"/>
          <a:chExt cx="0" cy="0"/>
        </a:xfrm>
      </p:grpSpPr>
      <p:sp>
        <p:nvSpPr>
          <p:cNvPr id="549" name="Google Shape;549;p15"/>
          <p:cNvSpPr/>
          <p:nvPr/>
        </p:nvSpPr>
        <p:spPr>
          <a:xfrm rot="-417524">
            <a:off x="96293" y="4474991"/>
            <a:ext cx="5707301" cy="1086705"/>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0" name="Google Shape;550;p15"/>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551" name="Google Shape;551;p15"/>
          <p:cNvGrpSpPr/>
          <p:nvPr/>
        </p:nvGrpSpPr>
        <p:grpSpPr>
          <a:xfrm rot="1089355">
            <a:off x="6962948" y="101388"/>
            <a:ext cx="709103" cy="364852"/>
            <a:chOff x="113913" y="479994"/>
            <a:chExt cx="709113" cy="364856"/>
          </a:xfrm>
        </p:grpSpPr>
        <p:sp>
          <p:nvSpPr>
            <p:cNvPr id="552" name="Google Shape;552;p15"/>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5"/>
          <p:cNvSpPr/>
          <p:nvPr/>
        </p:nvSpPr>
        <p:spPr>
          <a:xfrm>
            <a:off x="-394162" y="-12372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flipH="1">
            <a:off x="8095245" y="-195800"/>
            <a:ext cx="2073222" cy="622787"/>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246818" y="3728315"/>
            <a:ext cx="1027614" cy="1331634"/>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8421875" y="3693952"/>
            <a:ext cx="1027614" cy="1331634"/>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8667185" y="4057039"/>
            <a:ext cx="851230" cy="110306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8667185" y="4057039"/>
            <a:ext cx="851230" cy="110306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rgbClr val="4B4B4B">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161810" y="4687795"/>
            <a:ext cx="9482894" cy="1841477"/>
            <a:chOff x="-161810" y="3491294"/>
            <a:chExt cx="9482894" cy="1841477"/>
          </a:xfrm>
        </p:grpSpPr>
        <p:sp>
          <p:nvSpPr>
            <p:cNvPr id="568" name="Google Shape;568;p15"/>
            <p:cNvSpPr/>
            <p:nvPr/>
          </p:nvSpPr>
          <p:spPr>
            <a:xfrm>
              <a:off x="-159518" y="3491307"/>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9" name="Google Shape;569;p15"/>
            <p:cNvSpPr/>
            <p:nvPr/>
          </p:nvSpPr>
          <p:spPr>
            <a:xfrm>
              <a:off x="-161810" y="3491304"/>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0" name="Google Shape;570;p15"/>
            <p:cNvSpPr/>
            <p:nvPr/>
          </p:nvSpPr>
          <p:spPr>
            <a:xfrm>
              <a:off x="-141796" y="3491294"/>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6_1">
    <p:bg>
      <p:bgPr>
        <a:solidFill>
          <a:schemeClr val="dk2"/>
        </a:solidFill>
        <a:effectLst/>
      </p:bgPr>
    </p:bg>
    <p:spTree>
      <p:nvGrpSpPr>
        <p:cNvPr id="1" name="Shape 571"/>
        <p:cNvGrpSpPr/>
        <p:nvPr/>
      </p:nvGrpSpPr>
      <p:grpSpPr>
        <a:xfrm>
          <a:off x="0" y="0"/>
          <a:ext cx="0" cy="0"/>
          <a:chOff x="0" y="0"/>
          <a:chExt cx="0" cy="0"/>
        </a:xfrm>
      </p:grpSpPr>
      <p:grpSp>
        <p:nvGrpSpPr>
          <p:cNvPr id="572" name="Google Shape;572;p16"/>
          <p:cNvGrpSpPr/>
          <p:nvPr/>
        </p:nvGrpSpPr>
        <p:grpSpPr>
          <a:xfrm>
            <a:off x="-933450" y="3447150"/>
            <a:ext cx="10687200" cy="2220225"/>
            <a:chOff x="-933450" y="3447150"/>
            <a:chExt cx="10687200" cy="2220225"/>
          </a:xfrm>
        </p:grpSpPr>
        <p:sp>
          <p:nvSpPr>
            <p:cNvPr id="573" name="Google Shape;573;p16"/>
            <p:cNvSpPr/>
            <p:nvPr/>
          </p:nvSpPr>
          <p:spPr>
            <a:xfrm>
              <a:off x="-43162" y="3447150"/>
              <a:ext cx="9230322" cy="1772550"/>
            </a:xfrm>
            <a:custGeom>
              <a:avLst/>
              <a:gdLst/>
              <a:ahLst/>
              <a:cxnLst/>
              <a:rect l="l" t="t" r="r" b="b"/>
              <a:pathLst>
                <a:path w="188904" h="61799" extrusionOk="0">
                  <a:moveTo>
                    <a:pt x="6187" y="1"/>
                  </a:moveTo>
                  <a:cubicBezTo>
                    <a:pt x="2875" y="1"/>
                    <a:pt x="0" y="772"/>
                    <a:pt x="0" y="772"/>
                  </a:cubicBezTo>
                  <a:lnTo>
                    <a:pt x="0" y="61799"/>
                  </a:lnTo>
                  <a:lnTo>
                    <a:pt x="188903" y="61799"/>
                  </a:lnTo>
                  <a:lnTo>
                    <a:pt x="188903" y="886"/>
                  </a:lnTo>
                  <a:cubicBezTo>
                    <a:pt x="188903" y="886"/>
                    <a:pt x="188662" y="876"/>
                    <a:pt x="188235" y="876"/>
                  </a:cubicBezTo>
                  <a:cubicBezTo>
                    <a:pt x="185678" y="876"/>
                    <a:pt x="176478" y="1212"/>
                    <a:pt x="172935" y="5902"/>
                  </a:cubicBezTo>
                  <a:cubicBezTo>
                    <a:pt x="168801" y="11376"/>
                    <a:pt x="168379" y="14538"/>
                    <a:pt x="155697" y="15700"/>
                  </a:cubicBezTo>
                  <a:cubicBezTo>
                    <a:pt x="143613" y="16805"/>
                    <a:pt x="139163" y="28337"/>
                    <a:pt x="128531" y="28337"/>
                  </a:cubicBezTo>
                  <a:cubicBezTo>
                    <a:pt x="128005" y="28337"/>
                    <a:pt x="127464" y="28309"/>
                    <a:pt x="126906" y="28250"/>
                  </a:cubicBezTo>
                  <a:cubicBezTo>
                    <a:pt x="119986" y="27516"/>
                    <a:pt x="115377" y="25965"/>
                    <a:pt x="109626" y="25965"/>
                  </a:cubicBezTo>
                  <a:cubicBezTo>
                    <a:pt x="105541" y="25965"/>
                    <a:pt x="100880" y="26747"/>
                    <a:pt x="94404" y="29162"/>
                  </a:cubicBezTo>
                  <a:cubicBezTo>
                    <a:pt x="90150" y="30749"/>
                    <a:pt x="86203" y="31400"/>
                    <a:pt x="82627" y="31400"/>
                  </a:cubicBezTo>
                  <a:cubicBezTo>
                    <a:pt x="73096" y="31400"/>
                    <a:pt x="66198" y="26776"/>
                    <a:pt x="63124" y="22920"/>
                  </a:cubicBezTo>
                  <a:cubicBezTo>
                    <a:pt x="58897" y="17618"/>
                    <a:pt x="57865" y="16905"/>
                    <a:pt x="50725" y="15423"/>
                  </a:cubicBezTo>
                  <a:cubicBezTo>
                    <a:pt x="43587" y="13941"/>
                    <a:pt x="42929" y="12287"/>
                    <a:pt x="39077" y="8012"/>
                  </a:cubicBezTo>
                  <a:cubicBezTo>
                    <a:pt x="36987" y="5691"/>
                    <a:pt x="34812" y="4462"/>
                    <a:pt x="32360" y="4462"/>
                  </a:cubicBezTo>
                  <a:cubicBezTo>
                    <a:pt x="30295" y="4462"/>
                    <a:pt x="28033" y="5333"/>
                    <a:pt x="25457" y="7157"/>
                  </a:cubicBezTo>
                  <a:cubicBezTo>
                    <a:pt x="24063" y="8144"/>
                    <a:pt x="22899" y="8552"/>
                    <a:pt x="21868" y="8552"/>
                  </a:cubicBezTo>
                  <a:cubicBezTo>
                    <a:pt x="18731" y="8552"/>
                    <a:pt x="16828" y="4772"/>
                    <a:pt x="13434" y="2026"/>
                  </a:cubicBezTo>
                  <a:cubicBezTo>
                    <a:pt x="11484" y="449"/>
                    <a:pt x="8709" y="1"/>
                    <a:pt x="6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933450" y="4181475"/>
              <a:ext cx="10687200" cy="1485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dk2"/>
        </a:solidFill>
        <a:effectLst/>
      </p:bgPr>
    </p:bg>
    <p:spTree>
      <p:nvGrpSpPr>
        <p:cNvPr id="1" name="Shape 575"/>
        <p:cNvGrpSpPr/>
        <p:nvPr/>
      </p:nvGrpSpPr>
      <p:grpSpPr>
        <a:xfrm>
          <a:off x="0" y="0"/>
          <a:ext cx="0" cy="0"/>
          <a:chOff x="0" y="0"/>
          <a:chExt cx="0" cy="0"/>
        </a:xfrm>
      </p:grpSpPr>
      <p:grpSp>
        <p:nvGrpSpPr>
          <p:cNvPr id="576" name="Google Shape;576;p17"/>
          <p:cNvGrpSpPr/>
          <p:nvPr/>
        </p:nvGrpSpPr>
        <p:grpSpPr>
          <a:xfrm>
            <a:off x="-1027124" y="2680502"/>
            <a:ext cx="11040324" cy="3886880"/>
            <a:chOff x="-1027124" y="2680502"/>
            <a:chExt cx="11040324" cy="3886880"/>
          </a:xfrm>
        </p:grpSpPr>
        <p:grpSp>
          <p:nvGrpSpPr>
            <p:cNvPr id="577" name="Google Shape;577;p17"/>
            <p:cNvGrpSpPr/>
            <p:nvPr/>
          </p:nvGrpSpPr>
          <p:grpSpPr>
            <a:xfrm>
              <a:off x="-662516" y="3768037"/>
              <a:ext cx="4681441" cy="2516613"/>
              <a:chOff x="-662516" y="3768037"/>
              <a:chExt cx="4681441" cy="2516613"/>
            </a:xfrm>
          </p:grpSpPr>
          <p:sp>
            <p:nvSpPr>
              <p:cNvPr id="578" name="Google Shape;578;p17"/>
              <p:cNvSpPr/>
              <p:nvPr/>
            </p:nvSpPr>
            <p:spPr>
              <a:xfrm>
                <a:off x="1561325" y="4446250"/>
                <a:ext cx="2457600" cy="183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rot="-10476303" flipH="1">
                <a:off x="-584206" y="3926527"/>
                <a:ext cx="3457546" cy="1828818"/>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a:off x="7052394" y="4513221"/>
              <a:ext cx="572170" cy="693614"/>
              <a:chOff x="7881143" y="4565018"/>
              <a:chExt cx="513387" cy="622354"/>
            </a:xfrm>
          </p:grpSpPr>
          <p:grpSp>
            <p:nvGrpSpPr>
              <p:cNvPr id="581" name="Google Shape;581;p17"/>
              <p:cNvGrpSpPr/>
              <p:nvPr/>
            </p:nvGrpSpPr>
            <p:grpSpPr>
              <a:xfrm>
                <a:off x="7881143" y="4565018"/>
                <a:ext cx="513387" cy="622354"/>
                <a:chOff x="7900693" y="4566205"/>
                <a:chExt cx="513387" cy="622354"/>
              </a:xfrm>
            </p:grpSpPr>
            <p:sp>
              <p:nvSpPr>
                <p:cNvPr id="582" name="Google Shape;582;p17"/>
                <p:cNvSpPr/>
                <p:nvPr/>
              </p:nvSpPr>
              <p:spPr>
                <a:xfrm>
                  <a:off x="8148059" y="4781599"/>
                  <a:ext cx="266021" cy="406213"/>
                </a:xfrm>
                <a:custGeom>
                  <a:avLst/>
                  <a:gdLst/>
                  <a:ahLst/>
                  <a:cxnLst/>
                  <a:rect l="l" t="t" r="r" b="b"/>
                  <a:pathLst>
                    <a:path w="17797" h="27176" extrusionOk="0">
                      <a:moveTo>
                        <a:pt x="7774" y="0"/>
                      </a:moveTo>
                      <a:cubicBezTo>
                        <a:pt x="2014" y="0"/>
                        <a:pt x="4767" y="10761"/>
                        <a:pt x="3922" y="13927"/>
                      </a:cubicBezTo>
                      <a:cubicBezTo>
                        <a:pt x="2808" y="19124"/>
                        <a:pt x="1" y="23240"/>
                        <a:pt x="3209" y="27175"/>
                      </a:cubicBezTo>
                      <a:cubicBezTo>
                        <a:pt x="3745" y="26911"/>
                        <a:pt x="4279" y="26644"/>
                        <a:pt x="4810" y="26370"/>
                      </a:cubicBezTo>
                      <a:cubicBezTo>
                        <a:pt x="4422" y="18575"/>
                        <a:pt x="17796" y="1666"/>
                        <a:pt x="8827" y="105"/>
                      </a:cubicBezTo>
                      <a:cubicBezTo>
                        <a:pt x="8448" y="34"/>
                        <a:pt x="8097" y="0"/>
                        <a:pt x="7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8033397" y="4566205"/>
                  <a:ext cx="233256" cy="621128"/>
                </a:xfrm>
                <a:custGeom>
                  <a:avLst/>
                  <a:gdLst/>
                  <a:ahLst/>
                  <a:cxnLst/>
                  <a:rect l="l" t="t" r="r" b="b"/>
                  <a:pathLst>
                    <a:path w="15605" h="41554" extrusionOk="0">
                      <a:moveTo>
                        <a:pt x="5657" y="1"/>
                      </a:moveTo>
                      <a:cubicBezTo>
                        <a:pt x="4025" y="1"/>
                        <a:pt x="2539" y="1018"/>
                        <a:pt x="2007" y="3148"/>
                      </a:cubicBezTo>
                      <a:cubicBezTo>
                        <a:pt x="1115" y="6046"/>
                        <a:pt x="4014" y="7605"/>
                        <a:pt x="4014" y="10504"/>
                      </a:cubicBezTo>
                      <a:cubicBezTo>
                        <a:pt x="4014" y="13848"/>
                        <a:pt x="1339" y="17637"/>
                        <a:pt x="892" y="20980"/>
                      </a:cubicBezTo>
                      <a:cubicBezTo>
                        <a:pt x="1" y="26108"/>
                        <a:pt x="3122" y="26999"/>
                        <a:pt x="6242" y="29897"/>
                      </a:cubicBezTo>
                      <a:cubicBezTo>
                        <a:pt x="8473" y="31904"/>
                        <a:pt x="8473" y="33241"/>
                        <a:pt x="8694" y="36139"/>
                      </a:cubicBezTo>
                      <a:cubicBezTo>
                        <a:pt x="8852" y="39135"/>
                        <a:pt x="9682" y="40126"/>
                        <a:pt x="10941" y="41553"/>
                      </a:cubicBezTo>
                      <a:cubicBezTo>
                        <a:pt x="11322" y="41365"/>
                        <a:pt x="11703" y="41180"/>
                        <a:pt x="12080" y="40987"/>
                      </a:cubicBezTo>
                      <a:cubicBezTo>
                        <a:pt x="12041" y="37644"/>
                        <a:pt x="13826" y="34111"/>
                        <a:pt x="12484" y="31235"/>
                      </a:cubicBezTo>
                      <a:cubicBezTo>
                        <a:pt x="10479" y="26108"/>
                        <a:pt x="1561" y="25217"/>
                        <a:pt x="4014" y="18306"/>
                      </a:cubicBezTo>
                      <a:cubicBezTo>
                        <a:pt x="5796" y="12956"/>
                        <a:pt x="15604" y="7606"/>
                        <a:pt x="8917" y="1363"/>
                      </a:cubicBezTo>
                      <a:cubicBezTo>
                        <a:pt x="7929" y="465"/>
                        <a:pt x="6759" y="1"/>
                        <a:pt x="5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7900693" y="4750030"/>
                  <a:ext cx="306857" cy="438530"/>
                </a:xfrm>
                <a:custGeom>
                  <a:avLst/>
                  <a:gdLst/>
                  <a:ahLst/>
                  <a:cxnLst/>
                  <a:rect l="l" t="t" r="r" b="b"/>
                  <a:pathLst>
                    <a:path w="20529" h="29338" extrusionOk="0">
                      <a:moveTo>
                        <a:pt x="3777" y="0"/>
                      </a:moveTo>
                      <a:cubicBezTo>
                        <a:pt x="2739" y="0"/>
                        <a:pt x="1949" y="2071"/>
                        <a:pt x="1522" y="3778"/>
                      </a:cubicBezTo>
                      <a:cubicBezTo>
                        <a:pt x="855" y="6453"/>
                        <a:pt x="185" y="8905"/>
                        <a:pt x="185" y="11804"/>
                      </a:cubicBezTo>
                      <a:cubicBezTo>
                        <a:pt x="1" y="21809"/>
                        <a:pt x="15357" y="22580"/>
                        <a:pt x="19655" y="29337"/>
                      </a:cubicBezTo>
                      <a:cubicBezTo>
                        <a:pt x="19947" y="29195"/>
                        <a:pt x="20238" y="29051"/>
                        <a:pt x="20529" y="28903"/>
                      </a:cubicBezTo>
                      <a:cubicBezTo>
                        <a:pt x="19845" y="27333"/>
                        <a:pt x="18872" y="25710"/>
                        <a:pt x="18019" y="24286"/>
                      </a:cubicBezTo>
                      <a:cubicBezTo>
                        <a:pt x="16681" y="21835"/>
                        <a:pt x="12446" y="19828"/>
                        <a:pt x="10217" y="18045"/>
                      </a:cubicBezTo>
                      <a:cubicBezTo>
                        <a:pt x="7320" y="16039"/>
                        <a:pt x="5314" y="13810"/>
                        <a:pt x="5089" y="10243"/>
                      </a:cubicBezTo>
                      <a:cubicBezTo>
                        <a:pt x="4867" y="7790"/>
                        <a:pt x="6650" y="4670"/>
                        <a:pt x="5758" y="2440"/>
                      </a:cubicBezTo>
                      <a:cubicBezTo>
                        <a:pt x="5032" y="666"/>
                        <a:pt x="4365" y="0"/>
                        <a:pt x="3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7"/>
              <p:cNvSpPr/>
              <p:nvPr/>
            </p:nvSpPr>
            <p:spPr>
              <a:xfrm>
                <a:off x="8013847" y="4565018"/>
                <a:ext cx="233256" cy="621128"/>
              </a:xfrm>
              <a:custGeom>
                <a:avLst/>
                <a:gdLst/>
                <a:ahLst/>
                <a:cxnLst/>
                <a:rect l="l" t="t" r="r" b="b"/>
                <a:pathLst>
                  <a:path w="15605" h="41554" extrusionOk="0">
                    <a:moveTo>
                      <a:pt x="5657" y="1"/>
                    </a:moveTo>
                    <a:cubicBezTo>
                      <a:pt x="4025" y="1"/>
                      <a:pt x="2539" y="1018"/>
                      <a:pt x="2007" y="3148"/>
                    </a:cubicBezTo>
                    <a:cubicBezTo>
                      <a:pt x="1115" y="6046"/>
                      <a:pt x="4014" y="7605"/>
                      <a:pt x="4014" y="10504"/>
                    </a:cubicBezTo>
                    <a:cubicBezTo>
                      <a:pt x="4014" y="13848"/>
                      <a:pt x="1339" y="17637"/>
                      <a:pt x="892" y="20980"/>
                    </a:cubicBezTo>
                    <a:cubicBezTo>
                      <a:pt x="1" y="26108"/>
                      <a:pt x="3122" y="26999"/>
                      <a:pt x="6242" y="29897"/>
                    </a:cubicBezTo>
                    <a:cubicBezTo>
                      <a:pt x="8473" y="31904"/>
                      <a:pt x="8473" y="33241"/>
                      <a:pt x="8694" y="36139"/>
                    </a:cubicBezTo>
                    <a:cubicBezTo>
                      <a:pt x="8852" y="39135"/>
                      <a:pt x="9682" y="40126"/>
                      <a:pt x="10941" y="41553"/>
                    </a:cubicBezTo>
                    <a:cubicBezTo>
                      <a:pt x="11322" y="41365"/>
                      <a:pt x="11703" y="41180"/>
                      <a:pt x="12080" y="40987"/>
                    </a:cubicBezTo>
                    <a:cubicBezTo>
                      <a:pt x="12041" y="37644"/>
                      <a:pt x="13826" y="34111"/>
                      <a:pt x="12484" y="31235"/>
                    </a:cubicBezTo>
                    <a:cubicBezTo>
                      <a:pt x="10479" y="26108"/>
                      <a:pt x="1561" y="25217"/>
                      <a:pt x="4014" y="18306"/>
                    </a:cubicBezTo>
                    <a:cubicBezTo>
                      <a:pt x="5796" y="12956"/>
                      <a:pt x="15604" y="7606"/>
                      <a:pt x="8917" y="1363"/>
                    </a:cubicBezTo>
                    <a:cubicBezTo>
                      <a:pt x="7929" y="465"/>
                      <a:pt x="6759" y="1"/>
                      <a:pt x="5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7"/>
            <p:cNvGrpSpPr/>
            <p:nvPr/>
          </p:nvGrpSpPr>
          <p:grpSpPr>
            <a:xfrm>
              <a:off x="4407713" y="4446257"/>
              <a:ext cx="630186" cy="789376"/>
              <a:chOff x="4413056" y="4599588"/>
              <a:chExt cx="513390" cy="643076"/>
            </a:xfrm>
          </p:grpSpPr>
          <p:sp>
            <p:nvSpPr>
              <p:cNvPr id="587" name="Google Shape;587;p17"/>
              <p:cNvSpPr/>
              <p:nvPr/>
            </p:nvSpPr>
            <p:spPr>
              <a:xfrm>
                <a:off x="4803027" y="4661078"/>
                <a:ext cx="123419" cy="581587"/>
              </a:xfrm>
              <a:custGeom>
                <a:avLst/>
                <a:gdLst/>
                <a:ahLst/>
                <a:cxnLst/>
                <a:rect l="l" t="t" r="r" b="b"/>
                <a:pathLst>
                  <a:path w="7581" h="35724" extrusionOk="0">
                    <a:moveTo>
                      <a:pt x="2583" y="1"/>
                    </a:moveTo>
                    <a:cubicBezTo>
                      <a:pt x="2472" y="1"/>
                      <a:pt x="2355" y="5"/>
                      <a:pt x="2231" y="14"/>
                    </a:cubicBezTo>
                    <a:cubicBezTo>
                      <a:pt x="5575" y="1574"/>
                      <a:pt x="1785" y="2689"/>
                      <a:pt x="1338" y="4473"/>
                    </a:cubicBezTo>
                    <a:cubicBezTo>
                      <a:pt x="892" y="7594"/>
                      <a:pt x="4238" y="7148"/>
                      <a:pt x="4238" y="9823"/>
                    </a:cubicBezTo>
                    <a:cubicBezTo>
                      <a:pt x="4238" y="12051"/>
                      <a:pt x="2008" y="12498"/>
                      <a:pt x="2453" y="14948"/>
                    </a:cubicBezTo>
                    <a:cubicBezTo>
                      <a:pt x="2676" y="16064"/>
                      <a:pt x="4459" y="16064"/>
                      <a:pt x="4238" y="17624"/>
                    </a:cubicBezTo>
                    <a:cubicBezTo>
                      <a:pt x="4013" y="18961"/>
                      <a:pt x="1785" y="18961"/>
                      <a:pt x="1338" y="20076"/>
                    </a:cubicBezTo>
                    <a:cubicBezTo>
                      <a:pt x="224" y="22527"/>
                      <a:pt x="2453" y="22751"/>
                      <a:pt x="2008" y="25203"/>
                    </a:cubicBezTo>
                    <a:cubicBezTo>
                      <a:pt x="1785" y="27433"/>
                      <a:pt x="1" y="26541"/>
                      <a:pt x="447" y="29661"/>
                    </a:cubicBezTo>
                    <a:cubicBezTo>
                      <a:pt x="670" y="30329"/>
                      <a:pt x="1785" y="30776"/>
                      <a:pt x="1785" y="31891"/>
                    </a:cubicBezTo>
                    <a:cubicBezTo>
                      <a:pt x="1785" y="32782"/>
                      <a:pt x="447" y="33005"/>
                      <a:pt x="447" y="33674"/>
                    </a:cubicBezTo>
                    <a:cubicBezTo>
                      <a:pt x="383" y="34448"/>
                      <a:pt x="321" y="35106"/>
                      <a:pt x="348" y="35666"/>
                    </a:cubicBezTo>
                    <a:cubicBezTo>
                      <a:pt x="698" y="35687"/>
                      <a:pt x="1048" y="35707"/>
                      <a:pt x="1399" y="35723"/>
                    </a:cubicBezTo>
                    <a:cubicBezTo>
                      <a:pt x="1745" y="34897"/>
                      <a:pt x="3196" y="35050"/>
                      <a:pt x="3568" y="34120"/>
                    </a:cubicBezTo>
                    <a:cubicBezTo>
                      <a:pt x="3790" y="32783"/>
                      <a:pt x="3568" y="32336"/>
                      <a:pt x="3568" y="31221"/>
                    </a:cubicBezTo>
                    <a:cubicBezTo>
                      <a:pt x="3568" y="30331"/>
                      <a:pt x="2898" y="29439"/>
                      <a:pt x="3123" y="28324"/>
                    </a:cubicBezTo>
                    <a:cubicBezTo>
                      <a:pt x="3345" y="27209"/>
                      <a:pt x="5128" y="26762"/>
                      <a:pt x="5352" y="25426"/>
                    </a:cubicBezTo>
                    <a:cubicBezTo>
                      <a:pt x="5575" y="24312"/>
                      <a:pt x="4014" y="23641"/>
                      <a:pt x="4237" y="22751"/>
                    </a:cubicBezTo>
                    <a:cubicBezTo>
                      <a:pt x="4460" y="21638"/>
                      <a:pt x="5128" y="21413"/>
                      <a:pt x="5352" y="20298"/>
                    </a:cubicBezTo>
                    <a:cubicBezTo>
                      <a:pt x="6020" y="18294"/>
                      <a:pt x="6244" y="18069"/>
                      <a:pt x="6244" y="16064"/>
                    </a:cubicBezTo>
                    <a:cubicBezTo>
                      <a:pt x="6244" y="15173"/>
                      <a:pt x="5799" y="14281"/>
                      <a:pt x="5799" y="13166"/>
                    </a:cubicBezTo>
                    <a:cubicBezTo>
                      <a:pt x="6019" y="11829"/>
                      <a:pt x="7581" y="11159"/>
                      <a:pt x="7357" y="9822"/>
                    </a:cubicBezTo>
                    <a:cubicBezTo>
                      <a:pt x="7133" y="8037"/>
                      <a:pt x="5128" y="6255"/>
                      <a:pt x="4683" y="4249"/>
                    </a:cubicBezTo>
                    <a:cubicBezTo>
                      <a:pt x="4255" y="2537"/>
                      <a:pt x="5266" y="1"/>
                      <a:pt x="25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4413056" y="4740296"/>
                <a:ext cx="223655" cy="481497"/>
              </a:xfrm>
              <a:custGeom>
                <a:avLst/>
                <a:gdLst/>
                <a:ahLst/>
                <a:cxnLst/>
                <a:rect l="l" t="t" r="r" b="b"/>
                <a:pathLst>
                  <a:path w="13738" h="29576" extrusionOk="0">
                    <a:moveTo>
                      <a:pt x="1301" y="0"/>
                    </a:moveTo>
                    <a:cubicBezTo>
                      <a:pt x="948" y="0"/>
                      <a:pt x="523" y="114"/>
                      <a:pt x="1" y="378"/>
                    </a:cubicBezTo>
                    <a:cubicBezTo>
                      <a:pt x="3688" y="524"/>
                      <a:pt x="622" y="3017"/>
                      <a:pt x="901" y="4834"/>
                    </a:cubicBezTo>
                    <a:cubicBezTo>
                      <a:pt x="1695" y="7885"/>
                      <a:pt x="4607" y="6183"/>
                      <a:pt x="5639" y="8649"/>
                    </a:cubicBezTo>
                    <a:cubicBezTo>
                      <a:pt x="6501" y="10706"/>
                      <a:pt x="4617" y="11979"/>
                      <a:pt x="5975" y="14069"/>
                    </a:cubicBezTo>
                    <a:cubicBezTo>
                      <a:pt x="6611" y="15011"/>
                      <a:pt x="8255" y="14321"/>
                      <a:pt x="8653" y="15846"/>
                    </a:cubicBezTo>
                    <a:cubicBezTo>
                      <a:pt x="8964" y="17166"/>
                      <a:pt x="6908" y="18027"/>
                      <a:pt x="6926" y="19228"/>
                    </a:cubicBezTo>
                    <a:cubicBezTo>
                      <a:pt x="6845" y="21921"/>
                      <a:pt x="8988" y="21265"/>
                      <a:pt x="9524" y="23699"/>
                    </a:cubicBezTo>
                    <a:cubicBezTo>
                      <a:pt x="10179" y="25840"/>
                      <a:pt x="8191" y="25709"/>
                      <a:pt x="9808" y="28414"/>
                    </a:cubicBezTo>
                    <a:cubicBezTo>
                      <a:pt x="10055" y="28700"/>
                      <a:pt x="10514" y="28828"/>
                      <a:pt x="10954" y="29042"/>
                    </a:cubicBezTo>
                    <a:cubicBezTo>
                      <a:pt x="11877" y="29233"/>
                      <a:pt x="12804" y="29412"/>
                      <a:pt x="13737" y="29575"/>
                    </a:cubicBezTo>
                    <a:cubicBezTo>
                      <a:pt x="13596" y="29304"/>
                      <a:pt x="13444" y="29023"/>
                      <a:pt x="13289" y="28648"/>
                    </a:cubicBezTo>
                    <a:cubicBezTo>
                      <a:pt x="12947" y="27825"/>
                      <a:pt x="11985" y="27260"/>
                      <a:pt x="11760" y="26145"/>
                    </a:cubicBezTo>
                    <a:cubicBezTo>
                      <a:pt x="11535" y="25030"/>
                      <a:pt x="13008" y="23931"/>
                      <a:pt x="12697" y="22612"/>
                    </a:cubicBezTo>
                    <a:cubicBezTo>
                      <a:pt x="12472" y="21497"/>
                      <a:pt x="10775" y="21483"/>
                      <a:pt x="10635" y="20574"/>
                    </a:cubicBezTo>
                    <a:cubicBezTo>
                      <a:pt x="10410" y="19459"/>
                      <a:pt x="10941" y="18996"/>
                      <a:pt x="10716" y="17883"/>
                    </a:cubicBezTo>
                    <a:cubicBezTo>
                      <a:pt x="10557" y="15774"/>
                      <a:pt x="10676" y="15483"/>
                      <a:pt x="9902" y="13632"/>
                    </a:cubicBezTo>
                    <a:cubicBezTo>
                      <a:pt x="9558" y="12809"/>
                      <a:pt x="8802" y="12160"/>
                      <a:pt x="8371" y="11131"/>
                    </a:cubicBezTo>
                    <a:cubicBezTo>
                      <a:pt x="8060" y="9811"/>
                      <a:pt x="9241" y="8592"/>
                      <a:pt x="8519" y="7444"/>
                    </a:cubicBezTo>
                    <a:cubicBezTo>
                      <a:pt x="7625" y="5884"/>
                      <a:pt x="5085" y="5016"/>
                      <a:pt x="3899" y="3337"/>
                    </a:cubicBezTo>
                    <a:cubicBezTo>
                      <a:pt x="3006" y="2139"/>
                      <a:pt x="2834" y="0"/>
                      <a:pt x="1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4683255" y="4599588"/>
                <a:ext cx="163354" cy="641562"/>
              </a:xfrm>
              <a:custGeom>
                <a:avLst/>
                <a:gdLst/>
                <a:ahLst/>
                <a:cxnLst/>
                <a:rect l="l" t="t" r="r" b="b"/>
                <a:pathLst>
                  <a:path w="10034" h="39408" extrusionOk="0">
                    <a:moveTo>
                      <a:pt x="4236" y="0"/>
                    </a:moveTo>
                    <a:cubicBezTo>
                      <a:pt x="8248" y="3567"/>
                      <a:pt x="1" y="5797"/>
                      <a:pt x="892" y="9809"/>
                    </a:cubicBezTo>
                    <a:cubicBezTo>
                      <a:pt x="1115" y="11592"/>
                      <a:pt x="2898" y="12707"/>
                      <a:pt x="3122" y="14266"/>
                    </a:cubicBezTo>
                    <a:cubicBezTo>
                      <a:pt x="3567" y="16719"/>
                      <a:pt x="1784" y="18503"/>
                      <a:pt x="1784" y="20731"/>
                    </a:cubicBezTo>
                    <a:cubicBezTo>
                      <a:pt x="2007" y="22959"/>
                      <a:pt x="3789" y="23184"/>
                      <a:pt x="4236" y="25414"/>
                    </a:cubicBezTo>
                    <a:cubicBezTo>
                      <a:pt x="4459" y="27418"/>
                      <a:pt x="2231" y="28758"/>
                      <a:pt x="2453" y="30986"/>
                    </a:cubicBezTo>
                    <a:cubicBezTo>
                      <a:pt x="2676" y="32992"/>
                      <a:pt x="4905" y="34553"/>
                      <a:pt x="5574" y="36560"/>
                    </a:cubicBezTo>
                    <a:cubicBezTo>
                      <a:pt x="6092" y="37906"/>
                      <a:pt x="5987" y="38721"/>
                      <a:pt x="6148" y="39345"/>
                    </a:cubicBezTo>
                    <a:cubicBezTo>
                      <a:pt x="6477" y="39369"/>
                      <a:pt x="6810" y="39386"/>
                      <a:pt x="7141" y="39407"/>
                    </a:cubicBezTo>
                    <a:cubicBezTo>
                      <a:pt x="6693" y="38121"/>
                      <a:pt x="8196" y="36643"/>
                      <a:pt x="8026" y="34777"/>
                    </a:cubicBezTo>
                    <a:cubicBezTo>
                      <a:pt x="7803" y="32102"/>
                      <a:pt x="6020" y="31655"/>
                      <a:pt x="6466" y="28758"/>
                    </a:cubicBezTo>
                    <a:cubicBezTo>
                      <a:pt x="6688" y="27643"/>
                      <a:pt x="8026" y="26751"/>
                      <a:pt x="7803" y="25414"/>
                    </a:cubicBezTo>
                    <a:cubicBezTo>
                      <a:pt x="7581" y="24299"/>
                      <a:pt x="6243" y="23853"/>
                      <a:pt x="5796" y="22516"/>
                    </a:cubicBezTo>
                    <a:cubicBezTo>
                      <a:pt x="4681" y="19841"/>
                      <a:pt x="6466" y="19171"/>
                      <a:pt x="7133" y="16496"/>
                    </a:cubicBezTo>
                    <a:cubicBezTo>
                      <a:pt x="7579" y="13599"/>
                      <a:pt x="5796" y="13152"/>
                      <a:pt x="5129" y="10701"/>
                    </a:cubicBezTo>
                    <a:cubicBezTo>
                      <a:pt x="3344" y="6019"/>
                      <a:pt x="10033" y="2899"/>
                      <a:pt x="4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4512706" y="4697610"/>
                <a:ext cx="215010" cy="536556"/>
              </a:xfrm>
              <a:custGeom>
                <a:avLst/>
                <a:gdLst/>
                <a:ahLst/>
                <a:cxnLst/>
                <a:rect l="l" t="t" r="r" b="b"/>
                <a:pathLst>
                  <a:path w="13207" h="32958" extrusionOk="0">
                    <a:moveTo>
                      <a:pt x="7357" y="1"/>
                    </a:moveTo>
                    <a:cubicBezTo>
                      <a:pt x="0" y="225"/>
                      <a:pt x="7134" y="6243"/>
                      <a:pt x="7357" y="9140"/>
                    </a:cubicBezTo>
                    <a:cubicBezTo>
                      <a:pt x="7357" y="10032"/>
                      <a:pt x="6242" y="10925"/>
                      <a:pt x="6466" y="11816"/>
                    </a:cubicBezTo>
                    <a:cubicBezTo>
                      <a:pt x="6689" y="12930"/>
                      <a:pt x="8471" y="13375"/>
                      <a:pt x="8471" y="14268"/>
                    </a:cubicBezTo>
                    <a:cubicBezTo>
                      <a:pt x="8471" y="16497"/>
                      <a:pt x="6243" y="17388"/>
                      <a:pt x="6466" y="19840"/>
                    </a:cubicBezTo>
                    <a:cubicBezTo>
                      <a:pt x="6466" y="20509"/>
                      <a:pt x="8026" y="20731"/>
                      <a:pt x="8249" y="21623"/>
                    </a:cubicBezTo>
                    <a:cubicBezTo>
                      <a:pt x="8249" y="22961"/>
                      <a:pt x="6689" y="23629"/>
                      <a:pt x="6689" y="24743"/>
                    </a:cubicBezTo>
                    <a:cubicBezTo>
                      <a:pt x="6912" y="27196"/>
                      <a:pt x="8695" y="28088"/>
                      <a:pt x="9364" y="30318"/>
                    </a:cubicBezTo>
                    <a:cubicBezTo>
                      <a:pt x="9546" y="31143"/>
                      <a:pt x="9241" y="31818"/>
                      <a:pt x="9049" y="32435"/>
                    </a:cubicBezTo>
                    <a:cubicBezTo>
                      <a:pt x="10307" y="32635"/>
                      <a:pt x="11575" y="32809"/>
                      <a:pt x="12850" y="32957"/>
                    </a:cubicBezTo>
                    <a:cubicBezTo>
                      <a:pt x="12581" y="32022"/>
                      <a:pt x="13207" y="30636"/>
                      <a:pt x="12707" y="28754"/>
                    </a:cubicBezTo>
                    <a:cubicBezTo>
                      <a:pt x="12262" y="26749"/>
                      <a:pt x="10477" y="26526"/>
                      <a:pt x="10477" y="24298"/>
                    </a:cubicBezTo>
                    <a:cubicBezTo>
                      <a:pt x="10700" y="23406"/>
                      <a:pt x="12037" y="22513"/>
                      <a:pt x="12037" y="21176"/>
                    </a:cubicBezTo>
                    <a:cubicBezTo>
                      <a:pt x="12037" y="19840"/>
                      <a:pt x="10700" y="19616"/>
                      <a:pt x="10700" y="18503"/>
                    </a:cubicBezTo>
                    <a:cubicBezTo>
                      <a:pt x="10700" y="16496"/>
                      <a:pt x="11369" y="14936"/>
                      <a:pt x="11369" y="12930"/>
                    </a:cubicBezTo>
                    <a:cubicBezTo>
                      <a:pt x="11147" y="12262"/>
                      <a:pt x="10255" y="11147"/>
                      <a:pt x="10032" y="10255"/>
                    </a:cubicBezTo>
                    <a:cubicBezTo>
                      <a:pt x="10032" y="9586"/>
                      <a:pt x="11592" y="8694"/>
                      <a:pt x="11369" y="7580"/>
                    </a:cubicBezTo>
                    <a:cubicBezTo>
                      <a:pt x="11147" y="5796"/>
                      <a:pt x="2229" y="2230"/>
                      <a:pt x="7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7"/>
            <p:cNvSpPr/>
            <p:nvPr/>
          </p:nvSpPr>
          <p:spPr>
            <a:xfrm>
              <a:off x="-271188" y="6550531"/>
              <a:ext cx="400" cy="16850"/>
            </a:xfrm>
            <a:custGeom>
              <a:avLst/>
              <a:gdLst/>
              <a:ahLst/>
              <a:cxnLst/>
              <a:rect l="l" t="t" r="r" b="b"/>
              <a:pathLst>
                <a:path w="16" h="674" extrusionOk="0">
                  <a:moveTo>
                    <a:pt x="9" y="1"/>
                  </a:moveTo>
                  <a:cubicBezTo>
                    <a:pt x="6" y="161"/>
                    <a:pt x="6" y="324"/>
                    <a:pt x="3" y="487"/>
                  </a:cubicBezTo>
                  <a:lnTo>
                    <a:pt x="3" y="487"/>
                  </a:lnTo>
                  <a:cubicBezTo>
                    <a:pt x="7" y="325"/>
                    <a:pt x="13" y="164"/>
                    <a:pt x="15" y="1"/>
                  </a:cubicBezTo>
                  <a:close/>
                  <a:moveTo>
                    <a:pt x="3" y="487"/>
                  </a:moveTo>
                  <a:lnTo>
                    <a:pt x="3" y="487"/>
                  </a:lnTo>
                  <a:cubicBezTo>
                    <a:pt x="2" y="549"/>
                    <a:pt x="1" y="611"/>
                    <a:pt x="0" y="673"/>
                  </a:cubicBezTo>
                  <a:cubicBezTo>
                    <a:pt x="2" y="611"/>
                    <a:pt x="3" y="549"/>
                    <a:pt x="3" y="487"/>
                  </a:cubicBezTo>
                  <a:close/>
                </a:path>
              </a:pathLst>
            </a:custGeom>
            <a:solidFill>
              <a:srgbClr val="FFA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180800" y="4330625"/>
              <a:ext cx="10194000" cy="1020600"/>
            </a:xfrm>
            <a:prstGeom prst="doubleWave">
              <a:avLst>
                <a:gd name="adj1" fmla="val 6250"/>
                <a:gd name="adj2" fmla="val -222"/>
              </a:avLst>
            </a:pr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7"/>
            <p:cNvGrpSpPr/>
            <p:nvPr/>
          </p:nvGrpSpPr>
          <p:grpSpPr>
            <a:xfrm>
              <a:off x="5367513" y="4467106"/>
              <a:ext cx="1249825" cy="636506"/>
              <a:chOff x="2188038" y="6588731"/>
              <a:chExt cx="1249825" cy="636506"/>
            </a:xfrm>
          </p:grpSpPr>
          <p:sp>
            <p:nvSpPr>
              <p:cNvPr id="594" name="Google Shape;594;p17"/>
              <p:cNvSpPr/>
              <p:nvPr/>
            </p:nvSpPr>
            <p:spPr>
              <a:xfrm>
                <a:off x="2188038" y="6588731"/>
                <a:ext cx="304725" cy="169325"/>
              </a:xfrm>
              <a:custGeom>
                <a:avLst/>
                <a:gdLst/>
                <a:ahLst/>
                <a:cxnLst/>
                <a:rect l="l" t="t" r="r" b="b"/>
                <a:pathLst>
                  <a:path w="12189" h="6773" extrusionOk="0">
                    <a:moveTo>
                      <a:pt x="508" y="0"/>
                    </a:moveTo>
                    <a:cubicBezTo>
                      <a:pt x="508" y="1"/>
                      <a:pt x="1" y="4572"/>
                      <a:pt x="4402" y="6773"/>
                    </a:cubicBezTo>
                    <a:lnTo>
                      <a:pt x="12189" y="6773"/>
                    </a:lnTo>
                    <a:lnTo>
                      <a:pt x="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190113" y="6755650"/>
                <a:ext cx="304750" cy="169300"/>
              </a:xfrm>
              <a:custGeom>
                <a:avLst/>
                <a:gdLst/>
                <a:ahLst/>
                <a:cxnLst/>
                <a:rect l="l" t="t" r="r" b="b"/>
                <a:pathLst>
                  <a:path w="12190" h="6772" extrusionOk="0">
                    <a:moveTo>
                      <a:pt x="4402" y="1"/>
                    </a:moveTo>
                    <a:cubicBezTo>
                      <a:pt x="0" y="2200"/>
                      <a:pt x="509" y="6772"/>
                      <a:pt x="509" y="6772"/>
                    </a:cubicBezTo>
                    <a:lnTo>
                      <a:pt x="121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2395963" y="6594038"/>
                <a:ext cx="579800" cy="322325"/>
              </a:xfrm>
              <a:custGeom>
                <a:avLst/>
                <a:gdLst/>
                <a:ahLst/>
                <a:cxnLst/>
                <a:rect l="l" t="t" r="r" b="b"/>
                <a:pathLst>
                  <a:path w="23192" h="12893" extrusionOk="0">
                    <a:moveTo>
                      <a:pt x="14004" y="1"/>
                    </a:moveTo>
                    <a:cubicBezTo>
                      <a:pt x="13255" y="1"/>
                      <a:pt x="12478" y="60"/>
                      <a:pt x="11680" y="186"/>
                    </a:cubicBezTo>
                    <a:cubicBezTo>
                      <a:pt x="5356" y="1186"/>
                      <a:pt x="1" y="6366"/>
                      <a:pt x="1" y="6366"/>
                    </a:cubicBezTo>
                    <a:cubicBezTo>
                      <a:pt x="1" y="6366"/>
                      <a:pt x="5874" y="11648"/>
                      <a:pt x="12188" y="12714"/>
                    </a:cubicBezTo>
                    <a:cubicBezTo>
                      <a:pt x="12905" y="12835"/>
                      <a:pt x="13608" y="12892"/>
                      <a:pt x="14290" y="12892"/>
                    </a:cubicBezTo>
                    <a:cubicBezTo>
                      <a:pt x="19318" y="12892"/>
                      <a:pt x="23192" y="9782"/>
                      <a:pt x="23192" y="6366"/>
                    </a:cubicBezTo>
                    <a:cubicBezTo>
                      <a:pt x="23192" y="2966"/>
                      <a:pt x="19295" y="1"/>
                      <a:pt x="14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2677413" y="6594238"/>
                <a:ext cx="87475" cy="321800"/>
              </a:xfrm>
              <a:custGeom>
                <a:avLst/>
                <a:gdLst/>
                <a:ahLst/>
                <a:cxnLst/>
                <a:rect l="l" t="t" r="r" b="b"/>
                <a:pathLst>
                  <a:path w="3499" h="12872" extrusionOk="0">
                    <a:moveTo>
                      <a:pt x="2670" y="0"/>
                    </a:moveTo>
                    <a:cubicBezTo>
                      <a:pt x="2354" y="0"/>
                      <a:pt x="2033" y="11"/>
                      <a:pt x="1707" y="34"/>
                    </a:cubicBezTo>
                    <a:cubicBezTo>
                      <a:pt x="280" y="4244"/>
                      <a:pt x="0" y="8482"/>
                      <a:pt x="1036" y="12718"/>
                    </a:cubicBezTo>
                    <a:cubicBezTo>
                      <a:pt x="1641" y="12815"/>
                      <a:pt x="2233" y="12861"/>
                      <a:pt x="2813" y="12872"/>
                    </a:cubicBezTo>
                    <a:cubicBezTo>
                      <a:pt x="1626" y="8574"/>
                      <a:pt x="1935" y="4288"/>
                      <a:pt x="3499" y="24"/>
                    </a:cubicBezTo>
                    <a:cubicBezTo>
                      <a:pt x="3227" y="8"/>
                      <a:pt x="2951" y="0"/>
                      <a:pt x="2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2587513" y="6603138"/>
                <a:ext cx="78200" cy="297250"/>
              </a:xfrm>
              <a:custGeom>
                <a:avLst/>
                <a:gdLst/>
                <a:ahLst/>
                <a:cxnLst/>
                <a:rect l="l" t="t" r="r" b="b"/>
                <a:pathLst>
                  <a:path w="3128" h="11890" extrusionOk="0">
                    <a:moveTo>
                      <a:pt x="3127" y="1"/>
                    </a:moveTo>
                    <a:lnTo>
                      <a:pt x="3127" y="1"/>
                    </a:lnTo>
                    <a:cubicBezTo>
                      <a:pt x="2472" y="145"/>
                      <a:pt x="1831" y="330"/>
                      <a:pt x="1205" y="547"/>
                    </a:cubicBezTo>
                    <a:cubicBezTo>
                      <a:pt x="189" y="4098"/>
                      <a:pt x="0" y="7665"/>
                      <a:pt x="736" y="11232"/>
                    </a:cubicBezTo>
                    <a:cubicBezTo>
                      <a:pt x="1346" y="11481"/>
                      <a:pt x="1970" y="11701"/>
                      <a:pt x="2608" y="11889"/>
                    </a:cubicBezTo>
                    <a:cubicBezTo>
                      <a:pt x="1572" y="7913"/>
                      <a:pt x="1802" y="3947"/>
                      <a:pt x="3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2506888" y="6636063"/>
                <a:ext cx="63100" cy="227500"/>
              </a:xfrm>
              <a:custGeom>
                <a:avLst/>
                <a:gdLst/>
                <a:ahLst/>
                <a:cxnLst/>
                <a:rect l="l" t="t" r="r" b="b"/>
                <a:pathLst>
                  <a:path w="2524" h="9100" extrusionOk="0">
                    <a:moveTo>
                      <a:pt x="2524" y="0"/>
                    </a:moveTo>
                    <a:lnTo>
                      <a:pt x="2524" y="0"/>
                    </a:lnTo>
                    <a:cubicBezTo>
                      <a:pt x="1837" y="319"/>
                      <a:pt x="1183" y="662"/>
                      <a:pt x="570" y="1016"/>
                    </a:cubicBezTo>
                    <a:cubicBezTo>
                      <a:pt x="100" y="3366"/>
                      <a:pt x="0" y="5724"/>
                      <a:pt x="297" y="8081"/>
                    </a:cubicBezTo>
                    <a:cubicBezTo>
                      <a:pt x="881" y="8429"/>
                      <a:pt x="1500" y="8772"/>
                      <a:pt x="2152" y="9100"/>
                    </a:cubicBezTo>
                    <a:cubicBezTo>
                      <a:pt x="1572" y="6059"/>
                      <a:pt x="1722" y="3025"/>
                      <a:pt x="2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2558963" y="6843188"/>
                <a:ext cx="208750" cy="115975"/>
              </a:xfrm>
              <a:custGeom>
                <a:avLst/>
                <a:gdLst/>
                <a:ahLst/>
                <a:cxnLst/>
                <a:rect l="l" t="t" r="r" b="b"/>
                <a:pathLst>
                  <a:path w="8350" h="4639" extrusionOk="0">
                    <a:moveTo>
                      <a:pt x="3016" y="1"/>
                    </a:moveTo>
                    <a:cubicBezTo>
                      <a:pt x="1" y="1509"/>
                      <a:pt x="349" y="4639"/>
                      <a:pt x="349" y="4639"/>
                    </a:cubicBezTo>
                    <a:lnTo>
                      <a:pt x="83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2785338" y="6601113"/>
                <a:ext cx="190425" cy="309125"/>
              </a:xfrm>
              <a:custGeom>
                <a:avLst/>
                <a:gdLst/>
                <a:ahLst/>
                <a:cxnLst/>
                <a:rect l="l" t="t" r="r" b="b"/>
                <a:pathLst>
                  <a:path w="7617" h="12365" extrusionOk="0">
                    <a:moveTo>
                      <a:pt x="1121" y="1"/>
                    </a:moveTo>
                    <a:cubicBezTo>
                      <a:pt x="415" y="1801"/>
                      <a:pt x="0" y="3938"/>
                      <a:pt x="0" y="6236"/>
                    </a:cubicBezTo>
                    <a:cubicBezTo>
                      <a:pt x="0" y="8488"/>
                      <a:pt x="400" y="10584"/>
                      <a:pt x="1081" y="12364"/>
                    </a:cubicBezTo>
                    <a:cubicBezTo>
                      <a:pt x="4906" y="11573"/>
                      <a:pt x="7617" y="8938"/>
                      <a:pt x="7617" y="6083"/>
                    </a:cubicBezTo>
                    <a:cubicBezTo>
                      <a:pt x="7617" y="3294"/>
                      <a:pt x="4985" y="807"/>
                      <a:pt x="1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2945838" y="6723488"/>
                <a:ext cx="64800" cy="64800"/>
              </a:xfrm>
              <a:custGeom>
                <a:avLst/>
                <a:gdLst/>
                <a:ahLst/>
                <a:cxnLst/>
                <a:rect l="l" t="t" r="r" b="b"/>
                <a:pathLst>
                  <a:path w="2592" h="2592" extrusionOk="0">
                    <a:moveTo>
                      <a:pt x="1048" y="1"/>
                    </a:moveTo>
                    <a:cubicBezTo>
                      <a:pt x="1047" y="1"/>
                      <a:pt x="1047" y="1"/>
                      <a:pt x="1046" y="1"/>
                    </a:cubicBezTo>
                    <a:cubicBezTo>
                      <a:pt x="470" y="1"/>
                      <a:pt x="1" y="580"/>
                      <a:pt x="1" y="1296"/>
                    </a:cubicBezTo>
                    <a:cubicBezTo>
                      <a:pt x="1" y="2012"/>
                      <a:pt x="469" y="2591"/>
                      <a:pt x="1046" y="2591"/>
                    </a:cubicBezTo>
                    <a:cubicBezTo>
                      <a:pt x="1623" y="2591"/>
                      <a:pt x="2509" y="2175"/>
                      <a:pt x="2091" y="1296"/>
                    </a:cubicBezTo>
                    <a:cubicBezTo>
                      <a:pt x="2592" y="585"/>
                      <a:pt x="1625"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2868538" y="6710938"/>
                <a:ext cx="27200" cy="27200"/>
              </a:xfrm>
              <a:custGeom>
                <a:avLst/>
                <a:gdLst/>
                <a:ahLst/>
                <a:cxnLst/>
                <a:rect l="l" t="t" r="r" b="b"/>
                <a:pathLst>
                  <a:path w="1088" h="1088" extrusionOk="0">
                    <a:moveTo>
                      <a:pt x="544" y="0"/>
                    </a:moveTo>
                    <a:cubicBezTo>
                      <a:pt x="244" y="0"/>
                      <a:pt x="1" y="243"/>
                      <a:pt x="1" y="544"/>
                    </a:cubicBezTo>
                    <a:cubicBezTo>
                      <a:pt x="1" y="846"/>
                      <a:pt x="244" y="1088"/>
                      <a:pt x="544" y="1088"/>
                    </a:cubicBezTo>
                    <a:cubicBezTo>
                      <a:pt x="844" y="1088"/>
                      <a:pt x="1087" y="845"/>
                      <a:pt x="1087" y="544"/>
                    </a:cubicBezTo>
                    <a:cubicBezTo>
                      <a:pt x="1087" y="243"/>
                      <a:pt x="843" y="0"/>
                      <a:pt x="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3267838" y="7019938"/>
                <a:ext cx="170025" cy="94475"/>
              </a:xfrm>
              <a:custGeom>
                <a:avLst/>
                <a:gdLst/>
                <a:ahLst/>
                <a:cxnLst/>
                <a:rect l="l" t="t" r="r" b="b"/>
                <a:pathLst>
                  <a:path w="6801" h="3779" extrusionOk="0">
                    <a:moveTo>
                      <a:pt x="6518" y="0"/>
                    </a:moveTo>
                    <a:lnTo>
                      <a:pt x="0" y="3779"/>
                    </a:lnTo>
                    <a:lnTo>
                      <a:pt x="4346" y="3779"/>
                    </a:lnTo>
                    <a:cubicBezTo>
                      <a:pt x="6801" y="2551"/>
                      <a:pt x="6518" y="1"/>
                      <a:pt x="6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3266588" y="7112006"/>
                <a:ext cx="170075" cy="94475"/>
              </a:xfrm>
              <a:custGeom>
                <a:avLst/>
                <a:gdLst/>
                <a:ahLst/>
                <a:cxnLst/>
                <a:rect l="l" t="t" r="r" b="b"/>
                <a:pathLst>
                  <a:path w="6803" h="3779" extrusionOk="0">
                    <a:moveTo>
                      <a:pt x="1" y="1"/>
                    </a:moveTo>
                    <a:lnTo>
                      <a:pt x="6519" y="3779"/>
                    </a:lnTo>
                    <a:cubicBezTo>
                      <a:pt x="6519" y="3779"/>
                      <a:pt x="6803" y="1228"/>
                      <a:pt x="4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2998313" y="7024988"/>
                <a:ext cx="323550" cy="179850"/>
              </a:xfrm>
              <a:custGeom>
                <a:avLst/>
                <a:gdLst/>
                <a:ahLst/>
                <a:cxnLst/>
                <a:rect l="l" t="t" r="r" b="b"/>
                <a:pathLst>
                  <a:path w="12942" h="7194" extrusionOk="0">
                    <a:moveTo>
                      <a:pt x="5125" y="1"/>
                    </a:moveTo>
                    <a:cubicBezTo>
                      <a:pt x="2173" y="1"/>
                      <a:pt x="0" y="1655"/>
                      <a:pt x="0" y="3552"/>
                    </a:cubicBezTo>
                    <a:cubicBezTo>
                      <a:pt x="0" y="5458"/>
                      <a:pt x="2161" y="7193"/>
                      <a:pt x="4966" y="7193"/>
                    </a:cubicBezTo>
                    <a:cubicBezTo>
                      <a:pt x="5347" y="7193"/>
                      <a:pt x="5739" y="7161"/>
                      <a:pt x="6140" y="7094"/>
                    </a:cubicBezTo>
                    <a:cubicBezTo>
                      <a:pt x="9663" y="6499"/>
                      <a:pt x="12941" y="3552"/>
                      <a:pt x="12941" y="3552"/>
                    </a:cubicBezTo>
                    <a:cubicBezTo>
                      <a:pt x="12941" y="3552"/>
                      <a:pt x="9953" y="661"/>
                      <a:pt x="6422" y="104"/>
                    </a:cubicBezTo>
                    <a:cubicBezTo>
                      <a:pt x="5977" y="34"/>
                      <a:pt x="5543" y="1"/>
                      <a:pt x="5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3115963" y="7025113"/>
                <a:ext cx="48800" cy="179550"/>
              </a:xfrm>
              <a:custGeom>
                <a:avLst/>
                <a:gdLst/>
                <a:ahLst/>
                <a:cxnLst/>
                <a:rect l="l" t="t" r="r" b="b"/>
                <a:pathLst>
                  <a:path w="1952" h="7182" extrusionOk="0">
                    <a:moveTo>
                      <a:pt x="474" y="0"/>
                    </a:moveTo>
                    <a:cubicBezTo>
                      <a:pt x="314" y="0"/>
                      <a:pt x="156" y="5"/>
                      <a:pt x="0" y="13"/>
                    </a:cubicBezTo>
                    <a:cubicBezTo>
                      <a:pt x="874" y="2393"/>
                      <a:pt x="1045" y="4784"/>
                      <a:pt x="383" y="7182"/>
                    </a:cubicBezTo>
                    <a:cubicBezTo>
                      <a:pt x="707" y="7177"/>
                      <a:pt x="1037" y="7150"/>
                      <a:pt x="1375" y="7097"/>
                    </a:cubicBezTo>
                    <a:cubicBezTo>
                      <a:pt x="1952" y="4734"/>
                      <a:pt x="1796" y="2368"/>
                      <a:pt x="1000" y="19"/>
                    </a:cubicBezTo>
                    <a:cubicBezTo>
                      <a:pt x="822" y="6"/>
                      <a:pt x="647"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3171263" y="7030038"/>
                <a:ext cx="43675" cy="165875"/>
              </a:xfrm>
              <a:custGeom>
                <a:avLst/>
                <a:gdLst/>
                <a:ahLst/>
                <a:cxnLst/>
                <a:rect l="l" t="t" r="r" b="b"/>
                <a:pathLst>
                  <a:path w="1747" h="6635" extrusionOk="0">
                    <a:moveTo>
                      <a:pt x="1" y="1"/>
                    </a:moveTo>
                    <a:lnTo>
                      <a:pt x="1" y="1"/>
                    </a:lnTo>
                    <a:cubicBezTo>
                      <a:pt x="741" y="2205"/>
                      <a:pt x="870" y="4418"/>
                      <a:pt x="291" y="6635"/>
                    </a:cubicBezTo>
                    <a:cubicBezTo>
                      <a:pt x="646" y="6529"/>
                      <a:pt x="996" y="6406"/>
                      <a:pt x="1336" y="6268"/>
                    </a:cubicBezTo>
                    <a:cubicBezTo>
                      <a:pt x="1747" y="4279"/>
                      <a:pt x="1641" y="2288"/>
                      <a:pt x="1074" y="307"/>
                    </a:cubicBezTo>
                    <a:cubicBezTo>
                      <a:pt x="726" y="186"/>
                      <a:pt x="367" y="8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3224688" y="7048438"/>
                <a:ext cx="35225" cy="127000"/>
              </a:xfrm>
              <a:custGeom>
                <a:avLst/>
                <a:gdLst/>
                <a:ahLst/>
                <a:cxnLst/>
                <a:rect l="l" t="t" r="r" b="b"/>
                <a:pathLst>
                  <a:path w="1409" h="5080" extrusionOk="0">
                    <a:moveTo>
                      <a:pt x="1" y="1"/>
                    </a:moveTo>
                    <a:lnTo>
                      <a:pt x="1" y="1"/>
                    </a:lnTo>
                    <a:cubicBezTo>
                      <a:pt x="449" y="1687"/>
                      <a:pt x="533" y="3381"/>
                      <a:pt x="208" y="5079"/>
                    </a:cubicBezTo>
                    <a:cubicBezTo>
                      <a:pt x="572" y="4896"/>
                      <a:pt x="918" y="4705"/>
                      <a:pt x="1243" y="4511"/>
                    </a:cubicBezTo>
                    <a:cubicBezTo>
                      <a:pt x="1409" y="3194"/>
                      <a:pt x="1353" y="1880"/>
                      <a:pt x="1091" y="568"/>
                    </a:cubicBezTo>
                    <a:cubicBezTo>
                      <a:pt x="749" y="370"/>
                      <a:pt x="385" y="17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114388" y="7160538"/>
                <a:ext cx="116500" cy="64700"/>
              </a:xfrm>
              <a:custGeom>
                <a:avLst/>
                <a:gdLst/>
                <a:ahLst/>
                <a:cxnLst/>
                <a:rect l="l" t="t" r="r" b="b"/>
                <a:pathLst>
                  <a:path w="4660" h="2588" extrusionOk="0">
                    <a:moveTo>
                      <a:pt x="1" y="1"/>
                    </a:moveTo>
                    <a:lnTo>
                      <a:pt x="4465" y="2588"/>
                    </a:lnTo>
                    <a:cubicBezTo>
                      <a:pt x="4465" y="2588"/>
                      <a:pt x="4660" y="842"/>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2998313" y="7028913"/>
                <a:ext cx="106275" cy="172525"/>
              </a:xfrm>
              <a:custGeom>
                <a:avLst/>
                <a:gdLst/>
                <a:ahLst/>
                <a:cxnLst/>
                <a:rect l="l" t="t" r="r" b="b"/>
                <a:pathLst>
                  <a:path w="4251" h="6901" extrusionOk="0">
                    <a:moveTo>
                      <a:pt x="3625" y="1"/>
                    </a:moveTo>
                    <a:cubicBezTo>
                      <a:pt x="1469" y="450"/>
                      <a:pt x="0" y="1838"/>
                      <a:pt x="0" y="3395"/>
                    </a:cubicBezTo>
                    <a:cubicBezTo>
                      <a:pt x="0" y="4989"/>
                      <a:pt x="1512" y="6459"/>
                      <a:pt x="3647" y="6901"/>
                    </a:cubicBezTo>
                    <a:cubicBezTo>
                      <a:pt x="4028" y="5908"/>
                      <a:pt x="4251" y="4738"/>
                      <a:pt x="4251" y="3481"/>
                    </a:cubicBezTo>
                    <a:cubicBezTo>
                      <a:pt x="4251" y="2197"/>
                      <a:pt x="4019" y="1005"/>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974038" y="7093788"/>
                <a:ext cx="50250" cy="50275"/>
              </a:xfrm>
              <a:custGeom>
                <a:avLst/>
                <a:gdLst/>
                <a:ahLst/>
                <a:cxnLst/>
                <a:rect l="l" t="t" r="r" b="b"/>
                <a:pathLst>
                  <a:path w="2010" h="2011" extrusionOk="0">
                    <a:moveTo>
                      <a:pt x="1201" y="0"/>
                    </a:moveTo>
                    <a:cubicBezTo>
                      <a:pt x="752" y="0"/>
                      <a:pt x="1" y="455"/>
                      <a:pt x="390" y="1005"/>
                    </a:cubicBezTo>
                    <a:cubicBezTo>
                      <a:pt x="66" y="1686"/>
                      <a:pt x="752" y="2010"/>
                      <a:pt x="1201" y="2010"/>
                    </a:cubicBezTo>
                    <a:cubicBezTo>
                      <a:pt x="1647" y="2010"/>
                      <a:pt x="2010" y="1559"/>
                      <a:pt x="2010" y="1005"/>
                    </a:cubicBezTo>
                    <a:cubicBezTo>
                      <a:pt x="2010" y="451"/>
                      <a:pt x="1647"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3047888" y="7097988"/>
                <a:ext cx="14700" cy="14650"/>
              </a:xfrm>
              <a:custGeom>
                <a:avLst/>
                <a:gdLst/>
                <a:ahLst/>
                <a:cxnLst/>
                <a:rect l="l" t="t" r="r" b="b"/>
                <a:pathLst>
                  <a:path w="588" h="586" extrusionOk="0">
                    <a:moveTo>
                      <a:pt x="295" y="0"/>
                    </a:moveTo>
                    <a:cubicBezTo>
                      <a:pt x="132" y="0"/>
                      <a:pt x="1" y="132"/>
                      <a:pt x="1" y="293"/>
                    </a:cubicBezTo>
                    <a:cubicBezTo>
                      <a:pt x="1" y="455"/>
                      <a:pt x="132" y="586"/>
                      <a:pt x="295" y="586"/>
                    </a:cubicBezTo>
                    <a:cubicBezTo>
                      <a:pt x="456" y="586"/>
                      <a:pt x="587" y="455"/>
                      <a:pt x="587" y="293"/>
                    </a:cubicBezTo>
                    <a:cubicBezTo>
                      <a:pt x="587" y="132"/>
                      <a:pt x="456"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17"/>
            <p:cNvSpPr/>
            <p:nvPr/>
          </p:nvSpPr>
          <p:spPr>
            <a:xfrm rot="477429">
              <a:off x="-1011965" y="3771930"/>
              <a:ext cx="2459682" cy="39045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17"/>
            <p:cNvGrpSpPr/>
            <p:nvPr/>
          </p:nvGrpSpPr>
          <p:grpSpPr>
            <a:xfrm>
              <a:off x="-80113" y="2680502"/>
              <a:ext cx="595996" cy="1214047"/>
              <a:chOff x="7865487" y="2846927"/>
              <a:chExt cx="595996" cy="1214047"/>
            </a:xfrm>
          </p:grpSpPr>
          <p:sp>
            <p:nvSpPr>
              <p:cNvPr id="616" name="Google Shape;616;p17"/>
              <p:cNvSpPr/>
              <p:nvPr/>
            </p:nvSpPr>
            <p:spPr>
              <a:xfrm>
                <a:off x="8135199" y="3014973"/>
                <a:ext cx="26637" cy="1046000"/>
              </a:xfrm>
              <a:custGeom>
                <a:avLst/>
                <a:gdLst/>
                <a:ahLst/>
                <a:cxnLst/>
                <a:rect l="l" t="t" r="r" b="b"/>
                <a:pathLst>
                  <a:path w="622" h="24680" extrusionOk="0">
                    <a:moveTo>
                      <a:pt x="308" y="0"/>
                    </a:moveTo>
                    <a:cubicBezTo>
                      <a:pt x="214" y="0"/>
                      <a:pt x="137" y="74"/>
                      <a:pt x="134" y="169"/>
                    </a:cubicBezTo>
                    <a:cubicBezTo>
                      <a:pt x="106" y="1183"/>
                      <a:pt x="89" y="2196"/>
                      <a:pt x="73" y="3210"/>
                    </a:cubicBezTo>
                    <a:cubicBezTo>
                      <a:pt x="19" y="6748"/>
                      <a:pt x="1" y="10311"/>
                      <a:pt x="4" y="13852"/>
                    </a:cubicBezTo>
                    <a:cubicBezTo>
                      <a:pt x="10" y="17391"/>
                      <a:pt x="33" y="20957"/>
                      <a:pt x="119" y="24494"/>
                    </a:cubicBezTo>
                    <a:cubicBezTo>
                      <a:pt x="123" y="24595"/>
                      <a:pt x="204" y="24677"/>
                      <a:pt x="304" y="24680"/>
                    </a:cubicBezTo>
                    <a:cubicBezTo>
                      <a:pt x="305" y="24680"/>
                      <a:pt x="307" y="24680"/>
                      <a:pt x="308" y="24680"/>
                    </a:cubicBezTo>
                    <a:cubicBezTo>
                      <a:pt x="412" y="24680"/>
                      <a:pt x="497" y="24598"/>
                      <a:pt x="499" y="24494"/>
                    </a:cubicBezTo>
                    <a:cubicBezTo>
                      <a:pt x="574" y="21452"/>
                      <a:pt x="598" y="18412"/>
                      <a:pt x="610" y="15372"/>
                    </a:cubicBezTo>
                    <a:cubicBezTo>
                      <a:pt x="622" y="10311"/>
                      <a:pt x="604" y="5224"/>
                      <a:pt x="484" y="168"/>
                    </a:cubicBezTo>
                    <a:cubicBezTo>
                      <a:pt x="481" y="76"/>
                      <a:pt x="408" y="1"/>
                      <a:pt x="312" y="0"/>
                    </a:cubicBezTo>
                    <a:cubicBezTo>
                      <a:pt x="311" y="0"/>
                      <a:pt x="310" y="0"/>
                      <a:pt x="308"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EBFF"/>
                  </a:solidFill>
                </a:endParaRPr>
              </a:p>
            </p:txBody>
          </p:sp>
          <p:sp>
            <p:nvSpPr>
              <p:cNvPr id="617" name="Google Shape;617;p17"/>
              <p:cNvSpPr/>
              <p:nvPr/>
            </p:nvSpPr>
            <p:spPr>
              <a:xfrm>
                <a:off x="7865487" y="2846927"/>
                <a:ext cx="595996" cy="589795"/>
              </a:xfrm>
              <a:custGeom>
                <a:avLst/>
                <a:gdLst/>
                <a:ahLst/>
                <a:cxnLst/>
                <a:rect l="l" t="t" r="r" b="b"/>
                <a:pathLst>
                  <a:path w="13917" h="13916" extrusionOk="0">
                    <a:moveTo>
                      <a:pt x="6959" y="1"/>
                    </a:moveTo>
                    <a:cubicBezTo>
                      <a:pt x="5113" y="1"/>
                      <a:pt x="3343" y="734"/>
                      <a:pt x="2039" y="2039"/>
                    </a:cubicBezTo>
                    <a:cubicBezTo>
                      <a:pt x="734" y="3344"/>
                      <a:pt x="1" y="5113"/>
                      <a:pt x="1" y="6958"/>
                    </a:cubicBezTo>
                    <a:cubicBezTo>
                      <a:pt x="1" y="8803"/>
                      <a:pt x="734" y="10573"/>
                      <a:pt x="2039" y="11878"/>
                    </a:cubicBezTo>
                    <a:cubicBezTo>
                      <a:pt x="3343" y="13183"/>
                      <a:pt x="5113" y="13916"/>
                      <a:pt x="6959" y="13916"/>
                    </a:cubicBezTo>
                    <a:cubicBezTo>
                      <a:pt x="8804" y="13916"/>
                      <a:pt x="10574" y="13183"/>
                      <a:pt x="11878" y="11878"/>
                    </a:cubicBezTo>
                    <a:cubicBezTo>
                      <a:pt x="13183" y="10573"/>
                      <a:pt x="13916" y="8803"/>
                      <a:pt x="13916" y="6958"/>
                    </a:cubicBezTo>
                    <a:cubicBezTo>
                      <a:pt x="13916" y="5113"/>
                      <a:pt x="13183" y="3344"/>
                      <a:pt x="11878" y="2039"/>
                    </a:cubicBezTo>
                    <a:cubicBezTo>
                      <a:pt x="10574" y="734"/>
                      <a:pt x="8804" y="1"/>
                      <a:pt x="6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EBFF"/>
                  </a:solidFill>
                </a:endParaRPr>
              </a:p>
            </p:txBody>
          </p:sp>
        </p:grpSp>
        <p:grpSp>
          <p:nvGrpSpPr>
            <p:cNvPr id="618" name="Google Shape;618;p17"/>
            <p:cNvGrpSpPr/>
            <p:nvPr/>
          </p:nvGrpSpPr>
          <p:grpSpPr>
            <a:xfrm>
              <a:off x="354618" y="3135598"/>
              <a:ext cx="500934" cy="1020528"/>
              <a:chOff x="7865487" y="2846927"/>
              <a:chExt cx="595996" cy="1214047"/>
            </a:xfrm>
          </p:grpSpPr>
          <p:sp>
            <p:nvSpPr>
              <p:cNvPr id="619" name="Google Shape;619;p17"/>
              <p:cNvSpPr/>
              <p:nvPr/>
            </p:nvSpPr>
            <p:spPr>
              <a:xfrm>
                <a:off x="8135199" y="3014973"/>
                <a:ext cx="26637" cy="1046000"/>
              </a:xfrm>
              <a:custGeom>
                <a:avLst/>
                <a:gdLst/>
                <a:ahLst/>
                <a:cxnLst/>
                <a:rect l="l" t="t" r="r" b="b"/>
                <a:pathLst>
                  <a:path w="622" h="24680" extrusionOk="0">
                    <a:moveTo>
                      <a:pt x="308" y="0"/>
                    </a:moveTo>
                    <a:cubicBezTo>
                      <a:pt x="214" y="0"/>
                      <a:pt x="137" y="74"/>
                      <a:pt x="134" y="169"/>
                    </a:cubicBezTo>
                    <a:cubicBezTo>
                      <a:pt x="106" y="1183"/>
                      <a:pt x="89" y="2196"/>
                      <a:pt x="73" y="3210"/>
                    </a:cubicBezTo>
                    <a:cubicBezTo>
                      <a:pt x="19" y="6748"/>
                      <a:pt x="1" y="10311"/>
                      <a:pt x="4" y="13852"/>
                    </a:cubicBezTo>
                    <a:cubicBezTo>
                      <a:pt x="10" y="17391"/>
                      <a:pt x="33" y="20957"/>
                      <a:pt x="119" y="24494"/>
                    </a:cubicBezTo>
                    <a:cubicBezTo>
                      <a:pt x="123" y="24595"/>
                      <a:pt x="204" y="24677"/>
                      <a:pt x="304" y="24680"/>
                    </a:cubicBezTo>
                    <a:cubicBezTo>
                      <a:pt x="305" y="24680"/>
                      <a:pt x="307" y="24680"/>
                      <a:pt x="308" y="24680"/>
                    </a:cubicBezTo>
                    <a:cubicBezTo>
                      <a:pt x="412" y="24680"/>
                      <a:pt x="497" y="24598"/>
                      <a:pt x="499" y="24494"/>
                    </a:cubicBezTo>
                    <a:cubicBezTo>
                      <a:pt x="574" y="21452"/>
                      <a:pt x="598" y="18412"/>
                      <a:pt x="610" y="15372"/>
                    </a:cubicBezTo>
                    <a:cubicBezTo>
                      <a:pt x="622" y="10311"/>
                      <a:pt x="604" y="5224"/>
                      <a:pt x="484" y="168"/>
                    </a:cubicBezTo>
                    <a:cubicBezTo>
                      <a:pt x="481" y="76"/>
                      <a:pt x="408" y="1"/>
                      <a:pt x="312" y="0"/>
                    </a:cubicBezTo>
                    <a:cubicBezTo>
                      <a:pt x="311" y="0"/>
                      <a:pt x="310" y="0"/>
                      <a:pt x="308"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EBFF"/>
                  </a:solidFill>
                </a:endParaRPr>
              </a:p>
            </p:txBody>
          </p:sp>
          <p:sp>
            <p:nvSpPr>
              <p:cNvPr id="620" name="Google Shape;620;p17"/>
              <p:cNvSpPr/>
              <p:nvPr/>
            </p:nvSpPr>
            <p:spPr>
              <a:xfrm>
                <a:off x="7865487" y="2846927"/>
                <a:ext cx="595996" cy="589795"/>
              </a:xfrm>
              <a:custGeom>
                <a:avLst/>
                <a:gdLst/>
                <a:ahLst/>
                <a:cxnLst/>
                <a:rect l="l" t="t" r="r" b="b"/>
                <a:pathLst>
                  <a:path w="13917" h="13916" extrusionOk="0">
                    <a:moveTo>
                      <a:pt x="6959" y="1"/>
                    </a:moveTo>
                    <a:cubicBezTo>
                      <a:pt x="5113" y="1"/>
                      <a:pt x="3343" y="734"/>
                      <a:pt x="2039" y="2039"/>
                    </a:cubicBezTo>
                    <a:cubicBezTo>
                      <a:pt x="734" y="3344"/>
                      <a:pt x="1" y="5113"/>
                      <a:pt x="1" y="6958"/>
                    </a:cubicBezTo>
                    <a:cubicBezTo>
                      <a:pt x="1" y="8803"/>
                      <a:pt x="734" y="10573"/>
                      <a:pt x="2039" y="11878"/>
                    </a:cubicBezTo>
                    <a:cubicBezTo>
                      <a:pt x="3343" y="13183"/>
                      <a:pt x="5113" y="13916"/>
                      <a:pt x="6959" y="13916"/>
                    </a:cubicBezTo>
                    <a:cubicBezTo>
                      <a:pt x="8804" y="13916"/>
                      <a:pt x="10574" y="13183"/>
                      <a:pt x="11878" y="11878"/>
                    </a:cubicBezTo>
                    <a:cubicBezTo>
                      <a:pt x="13183" y="10573"/>
                      <a:pt x="13916" y="8803"/>
                      <a:pt x="13916" y="6958"/>
                    </a:cubicBezTo>
                    <a:cubicBezTo>
                      <a:pt x="13916" y="5113"/>
                      <a:pt x="13183" y="3344"/>
                      <a:pt x="11878" y="2039"/>
                    </a:cubicBezTo>
                    <a:cubicBezTo>
                      <a:pt x="10574" y="734"/>
                      <a:pt x="8804" y="1"/>
                      <a:pt x="6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EBFF"/>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06"/>
        <p:cNvGrpSpPr/>
        <p:nvPr/>
      </p:nvGrpSpPr>
      <p:grpSpPr>
        <a:xfrm>
          <a:off x="0" y="0"/>
          <a:ext cx="0" cy="0"/>
          <a:chOff x="0" y="0"/>
          <a:chExt cx="0" cy="0"/>
        </a:xfrm>
      </p:grpSpPr>
      <p:sp>
        <p:nvSpPr>
          <p:cNvPr id="207" name="Google Shape;207;p4"/>
          <p:cNvSpPr txBox="1">
            <a:spLocks noGrp="1"/>
          </p:cNvSpPr>
          <p:nvPr>
            <p:ph type="body" idx="1"/>
          </p:nvPr>
        </p:nvSpPr>
        <p:spPr>
          <a:xfrm>
            <a:off x="1098300" y="1326900"/>
            <a:ext cx="6947400" cy="2916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94949"/>
              </a:buClr>
              <a:buSzPts val="1400"/>
              <a:buFont typeface="Barlow Semi Condensed"/>
              <a:buChar char="●"/>
              <a:defRPr sz="1400">
                <a:latin typeface="Comfortaa"/>
                <a:ea typeface="Comfortaa"/>
                <a:cs typeface="Comfortaa"/>
                <a:sym typeface="Comfortaa"/>
              </a:defRPr>
            </a:lvl1pPr>
            <a:lvl2pPr marL="914400" lvl="1" indent="-317500" rtl="0">
              <a:lnSpc>
                <a:spcPct val="115000"/>
              </a:lnSpc>
              <a:spcBef>
                <a:spcPts val="0"/>
              </a:spcBef>
              <a:spcAft>
                <a:spcPts val="0"/>
              </a:spcAft>
              <a:buClr>
                <a:srgbClr val="494949"/>
              </a:buClr>
              <a:buSzPts val="1400"/>
              <a:buFont typeface="Barlow Semi Condensed"/>
              <a:buChar char="○"/>
              <a:defRPr sz="1400">
                <a:latin typeface="Comfortaa"/>
                <a:ea typeface="Comfortaa"/>
                <a:cs typeface="Comfortaa"/>
                <a:sym typeface="Comfortaa"/>
              </a:defRPr>
            </a:lvl2pPr>
            <a:lvl3pPr marL="1371600" lvl="2"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3pPr>
            <a:lvl4pPr marL="1828800" lvl="3"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4pPr>
            <a:lvl5pPr marL="2286000" lvl="4"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5pPr>
            <a:lvl6pPr marL="2743200" lvl="5"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6pPr>
            <a:lvl7pPr marL="3200400" lvl="6"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7pPr>
            <a:lvl8pPr marL="3657600" lvl="7"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8pPr>
            <a:lvl9pPr marL="4114800" lvl="8" indent="-317500" rtl="0">
              <a:spcBef>
                <a:spcPts val="0"/>
              </a:spcBef>
              <a:spcAft>
                <a:spcPts val="0"/>
              </a:spcAft>
              <a:buClr>
                <a:srgbClr val="494949"/>
              </a:buClr>
              <a:buSzPts val="1400"/>
              <a:buFont typeface="Barlow Semi Condensed"/>
              <a:buChar char="■"/>
              <a:defRPr sz="1400">
                <a:latin typeface="Comfortaa"/>
                <a:ea typeface="Comfortaa"/>
                <a:cs typeface="Comfortaa"/>
                <a:sym typeface="Comfortaa"/>
              </a:defRPr>
            </a:lvl9pPr>
          </a:lstStyle>
          <a:p>
            <a:endParaRPr/>
          </a:p>
        </p:txBody>
      </p:sp>
      <p:sp>
        <p:nvSpPr>
          <p:cNvPr id="208" name="Google Shape;208;p4"/>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209" name="Google Shape;209;p4"/>
          <p:cNvGrpSpPr/>
          <p:nvPr/>
        </p:nvGrpSpPr>
        <p:grpSpPr>
          <a:xfrm>
            <a:off x="-3038636" y="3273547"/>
            <a:ext cx="16806829" cy="4707294"/>
            <a:chOff x="-3038636" y="3273547"/>
            <a:chExt cx="16806829" cy="4707294"/>
          </a:xfrm>
        </p:grpSpPr>
        <p:sp>
          <p:nvSpPr>
            <p:cNvPr id="210" name="Google Shape;210;p4"/>
            <p:cNvSpPr/>
            <p:nvPr/>
          </p:nvSpPr>
          <p:spPr>
            <a:xfrm>
              <a:off x="7799337" y="3475636"/>
              <a:ext cx="925543" cy="119936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4"/>
            <p:cNvGrpSpPr/>
            <p:nvPr/>
          </p:nvGrpSpPr>
          <p:grpSpPr>
            <a:xfrm>
              <a:off x="-3038636" y="3935663"/>
              <a:ext cx="16806829" cy="4045178"/>
              <a:chOff x="-3369136" y="3791063"/>
              <a:chExt cx="16806829" cy="4045178"/>
            </a:xfrm>
          </p:grpSpPr>
          <p:sp>
            <p:nvSpPr>
              <p:cNvPr id="212" name="Google Shape;212;p4"/>
              <p:cNvSpPr/>
              <p:nvPr/>
            </p:nvSpPr>
            <p:spPr>
              <a:xfrm rot="277051">
                <a:off x="1067896" y="4105376"/>
                <a:ext cx="7922614" cy="2830673"/>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351819">
                <a:off x="-3245262" y="4608334"/>
                <a:ext cx="7922753" cy="2830612"/>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974813" y="4095884"/>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15" name="Google Shape;215;p4"/>
            <p:cNvSpPr/>
            <p:nvPr/>
          </p:nvSpPr>
          <p:spPr>
            <a:xfrm>
              <a:off x="8327175" y="3273547"/>
              <a:ext cx="925543" cy="119936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4"/>
          <p:cNvSpPr/>
          <p:nvPr/>
        </p:nvSpPr>
        <p:spPr>
          <a:xfrm>
            <a:off x="-676650" y="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7431702" y="1245450"/>
            <a:ext cx="1310224" cy="393585"/>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18"/>
        <p:cNvGrpSpPr/>
        <p:nvPr/>
      </p:nvGrpSpPr>
      <p:grpSpPr>
        <a:xfrm>
          <a:off x="0" y="0"/>
          <a:ext cx="0" cy="0"/>
          <a:chOff x="0" y="0"/>
          <a:chExt cx="0" cy="0"/>
        </a:xfrm>
      </p:grpSpPr>
      <p:sp>
        <p:nvSpPr>
          <p:cNvPr id="219" name="Google Shape;219;p5"/>
          <p:cNvSpPr txBox="1">
            <a:spLocks noGrp="1"/>
          </p:cNvSpPr>
          <p:nvPr>
            <p:ph type="subTitle" idx="1"/>
          </p:nvPr>
        </p:nvSpPr>
        <p:spPr>
          <a:xfrm>
            <a:off x="1404000" y="2827335"/>
            <a:ext cx="2981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5"/>
          <p:cNvSpPr txBox="1">
            <a:spLocks noGrp="1"/>
          </p:cNvSpPr>
          <p:nvPr>
            <p:ph type="subTitle" idx="2"/>
          </p:nvPr>
        </p:nvSpPr>
        <p:spPr>
          <a:xfrm>
            <a:off x="4660776" y="2827035"/>
            <a:ext cx="2981700" cy="7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5"/>
          <p:cNvSpPr txBox="1">
            <a:spLocks noGrp="1"/>
          </p:cNvSpPr>
          <p:nvPr>
            <p:ph type="subTitle" idx="3"/>
          </p:nvPr>
        </p:nvSpPr>
        <p:spPr>
          <a:xfrm>
            <a:off x="1404000" y="2443498"/>
            <a:ext cx="2981700" cy="22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2pPr>
            <a:lvl3pPr lvl="2"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3pPr>
            <a:lvl4pPr lvl="3"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4pPr>
            <a:lvl5pPr lvl="4"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5pPr>
            <a:lvl6pPr lvl="5"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6pPr>
            <a:lvl7pPr lvl="6"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7pPr>
            <a:lvl8pPr lvl="7"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8pPr>
            <a:lvl9pPr lvl="8"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9pPr>
          </a:lstStyle>
          <a:p>
            <a:endParaRPr/>
          </a:p>
        </p:txBody>
      </p:sp>
      <p:sp>
        <p:nvSpPr>
          <p:cNvPr id="222" name="Google Shape;222;p5"/>
          <p:cNvSpPr/>
          <p:nvPr/>
        </p:nvSpPr>
        <p:spPr>
          <a:xfrm>
            <a:off x="7841924" y="3105536"/>
            <a:ext cx="94643" cy="93369"/>
          </a:xfrm>
          <a:custGeom>
            <a:avLst/>
            <a:gdLst/>
            <a:ahLst/>
            <a:cxnLst/>
            <a:rect l="l" t="t" r="r" b="b"/>
            <a:pathLst>
              <a:path w="2210" h="2203" extrusionOk="0">
                <a:moveTo>
                  <a:pt x="2209" y="2203"/>
                </a:moveTo>
                <a:lnTo>
                  <a:pt x="0"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 name="Google Shape;223;p5"/>
          <p:cNvSpPr/>
          <p:nvPr/>
        </p:nvSpPr>
        <p:spPr>
          <a:xfrm>
            <a:off x="7936525" y="2988349"/>
            <a:ext cx="109375" cy="101464"/>
          </a:xfrm>
          <a:custGeom>
            <a:avLst/>
            <a:gdLst/>
            <a:ahLst/>
            <a:cxnLst/>
            <a:rect l="l" t="t" r="r" b="b"/>
            <a:pathLst>
              <a:path w="2554" h="2394" extrusionOk="0">
                <a:moveTo>
                  <a:pt x="0" y="2393"/>
                </a:moveTo>
                <a:lnTo>
                  <a:pt x="2553"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 name="Google Shape;224;p5"/>
          <p:cNvSpPr/>
          <p:nvPr/>
        </p:nvSpPr>
        <p:spPr>
          <a:xfrm>
            <a:off x="7936525" y="3219800"/>
            <a:ext cx="97984" cy="72093"/>
          </a:xfrm>
          <a:custGeom>
            <a:avLst/>
            <a:gdLst/>
            <a:ahLst/>
            <a:cxnLst/>
            <a:rect l="l" t="t" r="r" b="b"/>
            <a:pathLst>
              <a:path w="2288" h="1701" extrusionOk="0">
                <a:moveTo>
                  <a:pt x="0" y="1701"/>
                </a:moveTo>
                <a:lnTo>
                  <a:pt x="2287" y="0"/>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 name="Google Shape;225;p5"/>
          <p:cNvSpPr txBox="1">
            <a:spLocks noGrp="1"/>
          </p:cNvSpPr>
          <p:nvPr>
            <p:ph type="title"/>
          </p:nvPr>
        </p:nvSpPr>
        <p:spPr>
          <a:xfrm>
            <a:off x="716125" y="537000"/>
            <a:ext cx="7704900" cy="64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Font typeface="Fredoka One"/>
              <a:buNone/>
              <a:defRPr sz="3500">
                <a:latin typeface="Fredoka One"/>
                <a:ea typeface="Fredoka One"/>
                <a:cs typeface="Fredoka One"/>
                <a:sym typeface="Fredoka One"/>
              </a:defRPr>
            </a:lvl1pPr>
            <a:lvl2pPr lvl="1"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9pPr>
          </a:lstStyle>
          <a:p>
            <a:endParaRPr/>
          </a:p>
        </p:txBody>
      </p:sp>
      <p:sp>
        <p:nvSpPr>
          <p:cNvPr id="226" name="Google Shape;226;p5"/>
          <p:cNvSpPr txBox="1">
            <a:spLocks noGrp="1"/>
          </p:cNvSpPr>
          <p:nvPr>
            <p:ph type="subTitle" idx="4"/>
          </p:nvPr>
        </p:nvSpPr>
        <p:spPr>
          <a:xfrm>
            <a:off x="4660776" y="2443151"/>
            <a:ext cx="2981700" cy="2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2pPr>
            <a:lvl3pPr lvl="2"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3pPr>
            <a:lvl4pPr lvl="3"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4pPr>
            <a:lvl5pPr lvl="4"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5pPr>
            <a:lvl6pPr lvl="5"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6pPr>
            <a:lvl7pPr lvl="6"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7pPr>
            <a:lvl8pPr lvl="7"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8pPr>
            <a:lvl9pPr lvl="8" algn="ctr" rtl="0">
              <a:lnSpc>
                <a:spcPct val="100000"/>
              </a:lnSpc>
              <a:spcBef>
                <a:spcPts val="0"/>
              </a:spcBef>
              <a:spcAft>
                <a:spcPts val="0"/>
              </a:spcAft>
              <a:buSzPts val="2100"/>
              <a:buFont typeface="Fredoka One"/>
              <a:buNone/>
              <a:defRPr sz="2100">
                <a:latin typeface="Fredoka One"/>
                <a:ea typeface="Fredoka One"/>
                <a:cs typeface="Fredoka One"/>
                <a:sym typeface="Fredoka One"/>
              </a:defRPr>
            </a:lvl9pPr>
          </a:lstStyle>
          <a:p>
            <a:endParaRPr/>
          </a:p>
        </p:txBody>
      </p:sp>
      <p:grpSp>
        <p:nvGrpSpPr>
          <p:cNvPr id="227" name="Google Shape;227;p5"/>
          <p:cNvGrpSpPr/>
          <p:nvPr/>
        </p:nvGrpSpPr>
        <p:grpSpPr>
          <a:xfrm>
            <a:off x="-277650" y="2495525"/>
            <a:ext cx="9598734" cy="3027971"/>
            <a:chOff x="-277650" y="2495525"/>
            <a:chExt cx="9598734" cy="3027971"/>
          </a:xfrm>
        </p:grpSpPr>
        <p:sp>
          <p:nvSpPr>
            <p:cNvPr id="228" name="Google Shape;228;p5"/>
            <p:cNvSpPr/>
            <p:nvPr/>
          </p:nvSpPr>
          <p:spPr>
            <a:xfrm>
              <a:off x="600282" y="2995640"/>
              <a:ext cx="1027614" cy="1331634"/>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77650" y="2755452"/>
              <a:ext cx="1027614" cy="1331634"/>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0150" y="2755455"/>
              <a:ext cx="1182337" cy="153213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0150" y="2755455"/>
              <a:ext cx="1182337" cy="153213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rgbClr val="4B4B4B">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5"/>
            <p:cNvGrpSpPr/>
            <p:nvPr/>
          </p:nvGrpSpPr>
          <p:grpSpPr>
            <a:xfrm>
              <a:off x="-161810" y="2495525"/>
              <a:ext cx="9482894" cy="3027971"/>
              <a:chOff x="-161810" y="2495525"/>
              <a:chExt cx="9482894" cy="3027971"/>
            </a:xfrm>
          </p:grpSpPr>
          <p:sp>
            <p:nvSpPr>
              <p:cNvPr id="233" name="Google Shape;233;p5"/>
              <p:cNvSpPr/>
              <p:nvPr/>
            </p:nvSpPr>
            <p:spPr>
              <a:xfrm>
                <a:off x="7936525" y="2946094"/>
                <a:ext cx="43" cy="1030954"/>
              </a:xfrm>
              <a:custGeom>
                <a:avLst/>
                <a:gdLst/>
                <a:ahLst/>
                <a:cxnLst/>
                <a:rect l="l" t="t" r="r" b="b"/>
                <a:pathLst>
                  <a:path w="1" h="24325" extrusionOk="0">
                    <a:moveTo>
                      <a:pt x="0" y="0"/>
                    </a:moveTo>
                    <a:lnTo>
                      <a:pt x="0" y="24325"/>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34" name="Google Shape;234;p5"/>
              <p:cNvGrpSpPr/>
              <p:nvPr/>
            </p:nvGrpSpPr>
            <p:grpSpPr>
              <a:xfrm>
                <a:off x="7380196" y="4556280"/>
                <a:ext cx="437636" cy="880279"/>
                <a:chOff x="1173271" y="4610392"/>
                <a:chExt cx="437636" cy="880279"/>
              </a:xfrm>
            </p:grpSpPr>
            <p:grpSp>
              <p:nvGrpSpPr>
                <p:cNvPr id="235" name="Google Shape;235;p5"/>
                <p:cNvGrpSpPr/>
                <p:nvPr/>
              </p:nvGrpSpPr>
              <p:grpSpPr>
                <a:xfrm>
                  <a:off x="1216042" y="4610930"/>
                  <a:ext cx="309313" cy="333842"/>
                  <a:chOff x="1215415" y="4605413"/>
                  <a:chExt cx="309313" cy="333842"/>
                </a:xfrm>
              </p:grpSpPr>
              <p:sp>
                <p:nvSpPr>
                  <p:cNvPr id="236" name="Google Shape;236;p5"/>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5"/>
                <p:cNvGrpSpPr/>
                <p:nvPr/>
              </p:nvGrpSpPr>
              <p:grpSpPr>
                <a:xfrm>
                  <a:off x="1173271" y="4610392"/>
                  <a:ext cx="437636" cy="880279"/>
                  <a:chOff x="1128521" y="4507655"/>
                  <a:chExt cx="437636" cy="880279"/>
                </a:xfrm>
              </p:grpSpPr>
              <p:grpSp>
                <p:nvGrpSpPr>
                  <p:cNvPr id="239" name="Google Shape;239;p5"/>
                  <p:cNvGrpSpPr/>
                  <p:nvPr/>
                </p:nvGrpSpPr>
                <p:grpSpPr>
                  <a:xfrm>
                    <a:off x="1170695" y="4507655"/>
                    <a:ext cx="309313" cy="333842"/>
                    <a:chOff x="1170069" y="4502138"/>
                    <a:chExt cx="309313" cy="333842"/>
                  </a:xfrm>
                </p:grpSpPr>
                <p:sp>
                  <p:nvSpPr>
                    <p:cNvPr id="240" name="Google Shape;240;p5"/>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a:off x="1128521" y="4526541"/>
                    <a:ext cx="395091" cy="348462"/>
                    <a:chOff x="1128521" y="4526541"/>
                    <a:chExt cx="395091" cy="348462"/>
                  </a:xfrm>
                </p:grpSpPr>
                <p:sp>
                  <p:nvSpPr>
                    <p:cNvPr id="243" name="Google Shape;243;p5"/>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5"/>
                  <p:cNvGrpSpPr/>
                  <p:nvPr/>
                </p:nvGrpSpPr>
                <p:grpSpPr>
                  <a:xfrm>
                    <a:off x="1247462" y="4807734"/>
                    <a:ext cx="318695" cy="580200"/>
                    <a:chOff x="1247462" y="4807734"/>
                    <a:chExt cx="318695" cy="580200"/>
                  </a:xfrm>
                </p:grpSpPr>
                <p:sp>
                  <p:nvSpPr>
                    <p:cNvPr id="247" name="Google Shape;247;p5"/>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2" name="Google Shape;252;p5"/>
              <p:cNvGrpSpPr/>
              <p:nvPr/>
            </p:nvGrpSpPr>
            <p:grpSpPr>
              <a:xfrm>
                <a:off x="-4750" y="2495525"/>
                <a:ext cx="8889870" cy="2486047"/>
                <a:chOff x="-4750" y="2495525"/>
                <a:chExt cx="8889870" cy="2486047"/>
              </a:xfrm>
            </p:grpSpPr>
            <p:sp>
              <p:nvSpPr>
                <p:cNvPr id="253" name="Google Shape;253;p5"/>
                <p:cNvSpPr/>
                <p:nvPr/>
              </p:nvSpPr>
              <p:spPr>
                <a:xfrm rot="-658909">
                  <a:off x="54483" y="3444377"/>
                  <a:ext cx="4834222" cy="1086689"/>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54" name="Google Shape;254;p5"/>
                <p:cNvGrpSpPr/>
                <p:nvPr/>
              </p:nvGrpSpPr>
              <p:grpSpPr>
                <a:xfrm>
                  <a:off x="7653537" y="2495525"/>
                  <a:ext cx="1231583" cy="1612230"/>
                  <a:chOff x="7653537" y="2495525"/>
                  <a:chExt cx="1231583" cy="1612230"/>
                </a:xfrm>
              </p:grpSpPr>
              <p:sp>
                <p:nvSpPr>
                  <p:cNvPr id="255" name="Google Shape;255;p5"/>
                  <p:cNvSpPr/>
                  <p:nvPr/>
                </p:nvSpPr>
                <p:spPr>
                  <a:xfrm>
                    <a:off x="8581234" y="2777581"/>
                    <a:ext cx="43" cy="1320384"/>
                  </a:xfrm>
                  <a:custGeom>
                    <a:avLst/>
                    <a:gdLst/>
                    <a:ahLst/>
                    <a:cxnLst/>
                    <a:rect l="l" t="t" r="r" b="b"/>
                    <a:pathLst>
                      <a:path w="1" h="31154" extrusionOk="0">
                        <a:moveTo>
                          <a:pt x="0" y="0"/>
                        </a:moveTo>
                        <a:lnTo>
                          <a:pt x="0" y="31154"/>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6" name="Google Shape;256;p5"/>
                  <p:cNvSpPr/>
                  <p:nvPr/>
                </p:nvSpPr>
                <p:spPr>
                  <a:xfrm>
                    <a:off x="8434730" y="3257817"/>
                    <a:ext cx="146547" cy="119603"/>
                  </a:xfrm>
                  <a:custGeom>
                    <a:avLst/>
                    <a:gdLst/>
                    <a:ahLst/>
                    <a:cxnLst/>
                    <a:rect l="l" t="t" r="r" b="b"/>
                    <a:pathLst>
                      <a:path w="3422" h="2822" extrusionOk="0">
                        <a:moveTo>
                          <a:pt x="3421" y="2822"/>
                        </a:moveTo>
                        <a:lnTo>
                          <a:pt x="0" y="0"/>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7" name="Google Shape;257;p5"/>
                  <p:cNvSpPr/>
                  <p:nvPr/>
                </p:nvSpPr>
                <p:spPr>
                  <a:xfrm>
                    <a:off x="8484792" y="2940033"/>
                    <a:ext cx="96485" cy="95106"/>
                  </a:xfrm>
                  <a:custGeom>
                    <a:avLst/>
                    <a:gdLst/>
                    <a:ahLst/>
                    <a:cxnLst/>
                    <a:rect l="l" t="t" r="r" b="b"/>
                    <a:pathLst>
                      <a:path w="2253" h="2244" extrusionOk="0">
                        <a:moveTo>
                          <a:pt x="2252" y="2244"/>
                        </a:moveTo>
                        <a:lnTo>
                          <a:pt x="1"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8" name="Google Shape;258;p5"/>
                  <p:cNvSpPr/>
                  <p:nvPr/>
                </p:nvSpPr>
                <p:spPr>
                  <a:xfrm>
                    <a:off x="8581234" y="2820641"/>
                    <a:ext cx="111473" cy="103371"/>
                  </a:xfrm>
                  <a:custGeom>
                    <a:avLst/>
                    <a:gdLst/>
                    <a:ahLst/>
                    <a:cxnLst/>
                    <a:rect l="l" t="t" r="r" b="b"/>
                    <a:pathLst>
                      <a:path w="2603" h="2439" extrusionOk="0">
                        <a:moveTo>
                          <a:pt x="0" y="2439"/>
                        </a:moveTo>
                        <a:lnTo>
                          <a:pt x="2602" y="0"/>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9" name="Google Shape;259;p5"/>
                  <p:cNvSpPr/>
                  <p:nvPr/>
                </p:nvSpPr>
                <p:spPr>
                  <a:xfrm>
                    <a:off x="8581234" y="3157455"/>
                    <a:ext cx="136526" cy="100404"/>
                  </a:xfrm>
                  <a:custGeom>
                    <a:avLst/>
                    <a:gdLst/>
                    <a:ahLst/>
                    <a:cxnLst/>
                    <a:rect l="l" t="t" r="r" b="b"/>
                    <a:pathLst>
                      <a:path w="3188" h="2369" extrusionOk="0">
                        <a:moveTo>
                          <a:pt x="0" y="2368"/>
                        </a:moveTo>
                        <a:lnTo>
                          <a:pt x="3187"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60" name="Google Shape;260;p5"/>
                  <p:cNvGrpSpPr/>
                  <p:nvPr/>
                </p:nvGrpSpPr>
                <p:grpSpPr>
                  <a:xfrm>
                    <a:off x="7653537" y="2495525"/>
                    <a:ext cx="1231583" cy="1612230"/>
                    <a:chOff x="7653537" y="2495525"/>
                    <a:chExt cx="1231583" cy="1612230"/>
                  </a:xfrm>
                </p:grpSpPr>
                <p:sp>
                  <p:nvSpPr>
                    <p:cNvPr id="261" name="Google Shape;261;p5"/>
                    <p:cNvSpPr/>
                    <p:nvPr/>
                  </p:nvSpPr>
                  <p:spPr>
                    <a:xfrm>
                      <a:off x="8564575" y="2768638"/>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62" name="Google Shape;262;p5"/>
                    <p:cNvSpPr/>
                    <p:nvPr/>
                  </p:nvSpPr>
                  <p:spPr>
                    <a:xfrm>
                      <a:off x="7923249" y="2938973"/>
                      <a:ext cx="26637" cy="1046000"/>
                    </a:xfrm>
                    <a:custGeom>
                      <a:avLst/>
                      <a:gdLst/>
                      <a:ahLst/>
                      <a:cxnLst/>
                      <a:rect l="l" t="t" r="r" b="b"/>
                      <a:pathLst>
                        <a:path w="622" h="24680" extrusionOk="0">
                          <a:moveTo>
                            <a:pt x="308" y="0"/>
                          </a:moveTo>
                          <a:cubicBezTo>
                            <a:pt x="214" y="0"/>
                            <a:pt x="137" y="74"/>
                            <a:pt x="134" y="169"/>
                          </a:cubicBezTo>
                          <a:cubicBezTo>
                            <a:pt x="106" y="1183"/>
                            <a:pt x="89" y="2196"/>
                            <a:pt x="73" y="3210"/>
                          </a:cubicBezTo>
                          <a:cubicBezTo>
                            <a:pt x="19" y="6748"/>
                            <a:pt x="1" y="10311"/>
                            <a:pt x="4" y="13852"/>
                          </a:cubicBezTo>
                          <a:cubicBezTo>
                            <a:pt x="10" y="17391"/>
                            <a:pt x="33" y="20957"/>
                            <a:pt x="119" y="24494"/>
                          </a:cubicBezTo>
                          <a:cubicBezTo>
                            <a:pt x="123" y="24595"/>
                            <a:pt x="204" y="24677"/>
                            <a:pt x="304" y="24680"/>
                          </a:cubicBezTo>
                          <a:cubicBezTo>
                            <a:pt x="305" y="24680"/>
                            <a:pt x="307" y="24680"/>
                            <a:pt x="308" y="24680"/>
                          </a:cubicBezTo>
                          <a:cubicBezTo>
                            <a:pt x="412" y="24680"/>
                            <a:pt x="497" y="24598"/>
                            <a:pt x="499" y="24494"/>
                          </a:cubicBezTo>
                          <a:cubicBezTo>
                            <a:pt x="574" y="21452"/>
                            <a:pt x="598" y="18412"/>
                            <a:pt x="610" y="15372"/>
                          </a:cubicBezTo>
                          <a:cubicBezTo>
                            <a:pt x="622" y="10311"/>
                            <a:pt x="604" y="5224"/>
                            <a:pt x="484" y="168"/>
                          </a:cubicBezTo>
                          <a:cubicBezTo>
                            <a:pt x="481" y="76"/>
                            <a:pt x="408" y="1"/>
                            <a:pt x="312" y="0"/>
                          </a:cubicBezTo>
                          <a:cubicBezTo>
                            <a:pt x="311" y="0"/>
                            <a:pt x="310" y="0"/>
                            <a:pt x="308"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63" name="Google Shape;263;p5"/>
                    <p:cNvSpPr/>
                    <p:nvPr/>
                  </p:nvSpPr>
                  <p:spPr>
                    <a:xfrm>
                      <a:off x="8288739" y="2495525"/>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64" name="Google Shape;264;p5"/>
                    <p:cNvSpPr/>
                    <p:nvPr/>
                  </p:nvSpPr>
                  <p:spPr>
                    <a:xfrm>
                      <a:off x="7653537" y="2770927"/>
                      <a:ext cx="595996" cy="589795"/>
                    </a:xfrm>
                    <a:custGeom>
                      <a:avLst/>
                      <a:gdLst/>
                      <a:ahLst/>
                      <a:cxnLst/>
                      <a:rect l="l" t="t" r="r" b="b"/>
                      <a:pathLst>
                        <a:path w="13917" h="13916" extrusionOk="0">
                          <a:moveTo>
                            <a:pt x="6959" y="1"/>
                          </a:moveTo>
                          <a:cubicBezTo>
                            <a:pt x="5113" y="1"/>
                            <a:pt x="3343" y="734"/>
                            <a:pt x="2039" y="2039"/>
                          </a:cubicBezTo>
                          <a:cubicBezTo>
                            <a:pt x="734" y="3344"/>
                            <a:pt x="1" y="5113"/>
                            <a:pt x="1" y="6958"/>
                          </a:cubicBezTo>
                          <a:cubicBezTo>
                            <a:pt x="1" y="8803"/>
                            <a:pt x="734" y="10573"/>
                            <a:pt x="2039" y="11878"/>
                          </a:cubicBezTo>
                          <a:cubicBezTo>
                            <a:pt x="3343" y="13183"/>
                            <a:pt x="5113" y="13916"/>
                            <a:pt x="6959" y="13916"/>
                          </a:cubicBezTo>
                          <a:cubicBezTo>
                            <a:pt x="8804" y="13916"/>
                            <a:pt x="10574" y="13183"/>
                            <a:pt x="11878" y="11878"/>
                          </a:cubicBezTo>
                          <a:cubicBezTo>
                            <a:pt x="13183" y="10573"/>
                            <a:pt x="13916" y="8803"/>
                            <a:pt x="13916" y="6958"/>
                          </a:cubicBezTo>
                          <a:cubicBezTo>
                            <a:pt x="13916" y="5113"/>
                            <a:pt x="13183" y="3344"/>
                            <a:pt x="11878" y="2039"/>
                          </a:cubicBezTo>
                          <a:cubicBezTo>
                            <a:pt x="10574" y="734"/>
                            <a:pt x="8804" y="1"/>
                            <a:pt x="6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grpSp>
          <p:grpSp>
            <p:nvGrpSpPr>
              <p:cNvPr id="265" name="Google Shape;265;p5"/>
              <p:cNvGrpSpPr/>
              <p:nvPr/>
            </p:nvGrpSpPr>
            <p:grpSpPr>
              <a:xfrm>
                <a:off x="-161810" y="3491304"/>
                <a:ext cx="9482894" cy="2032192"/>
                <a:chOff x="-161810" y="3491304"/>
                <a:chExt cx="9482894" cy="2032192"/>
              </a:xfrm>
            </p:grpSpPr>
            <p:sp>
              <p:nvSpPr>
                <p:cNvPr id="266" name="Google Shape;266;p5"/>
                <p:cNvSpPr/>
                <p:nvPr/>
              </p:nvSpPr>
              <p:spPr>
                <a:xfrm>
                  <a:off x="-159518" y="3491307"/>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7" name="Google Shape;267;p5"/>
                <p:cNvSpPr/>
                <p:nvPr/>
              </p:nvSpPr>
              <p:spPr>
                <a:xfrm>
                  <a:off x="-161810" y="3491304"/>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8" name="Google Shape;268;p5"/>
                <p:cNvSpPr/>
                <p:nvPr/>
              </p:nvSpPr>
              <p:spPr>
                <a:xfrm>
                  <a:off x="-141796" y="3682019"/>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269" name="Google Shape;269;p5"/>
              <p:cNvGrpSpPr/>
              <p:nvPr/>
            </p:nvGrpSpPr>
            <p:grpSpPr>
              <a:xfrm>
                <a:off x="343799" y="4617883"/>
                <a:ext cx="1059758" cy="818673"/>
                <a:chOff x="206924" y="4453733"/>
                <a:chExt cx="1059758" cy="818673"/>
              </a:xfrm>
            </p:grpSpPr>
            <p:sp>
              <p:nvSpPr>
                <p:cNvPr id="270" name="Google Shape;270;p5"/>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5"/>
              <p:cNvGrpSpPr/>
              <p:nvPr/>
            </p:nvGrpSpPr>
            <p:grpSpPr>
              <a:xfrm>
                <a:off x="-111327" y="4337943"/>
                <a:ext cx="546340" cy="1144005"/>
                <a:chOff x="-190602" y="4255105"/>
                <a:chExt cx="546340" cy="1144005"/>
              </a:xfrm>
            </p:grpSpPr>
            <p:sp>
              <p:nvSpPr>
                <p:cNvPr id="279" name="Google Shape;279;p5"/>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5"/>
              <p:cNvGrpSpPr/>
              <p:nvPr/>
            </p:nvGrpSpPr>
            <p:grpSpPr>
              <a:xfrm>
                <a:off x="1369121" y="4556280"/>
                <a:ext cx="437636" cy="880279"/>
                <a:chOff x="1173271" y="4610392"/>
                <a:chExt cx="437636" cy="880279"/>
              </a:xfrm>
            </p:grpSpPr>
            <p:grpSp>
              <p:nvGrpSpPr>
                <p:cNvPr id="285" name="Google Shape;285;p5"/>
                <p:cNvGrpSpPr/>
                <p:nvPr/>
              </p:nvGrpSpPr>
              <p:grpSpPr>
                <a:xfrm>
                  <a:off x="1216042" y="4610930"/>
                  <a:ext cx="309313" cy="333842"/>
                  <a:chOff x="1215415" y="4605413"/>
                  <a:chExt cx="309313" cy="333842"/>
                </a:xfrm>
              </p:grpSpPr>
              <p:sp>
                <p:nvSpPr>
                  <p:cNvPr id="286" name="Google Shape;286;p5"/>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5"/>
                <p:cNvGrpSpPr/>
                <p:nvPr/>
              </p:nvGrpSpPr>
              <p:grpSpPr>
                <a:xfrm>
                  <a:off x="1173271" y="4610392"/>
                  <a:ext cx="437636" cy="880279"/>
                  <a:chOff x="1128521" y="4507655"/>
                  <a:chExt cx="437636" cy="880279"/>
                </a:xfrm>
              </p:grpSpPr>
              <p:grpSp>
                <p:nvGrpSpPr>
                  <p:cNvPr id="289" name="Google Shape;289;p5"/>
                  <p:cNvGrpSpPr/>
                  <p:nvPr/>
                </p:nvGrpSpPr>
                <p:grpSpPr>
                  <a:xfrm>
                    <a:off x="1170695" y="4507655"/>
                    <a:ext cx="309313" cy="333842"/>
                    <a:chOff x="1170069" y="4502138"/>
                    <a:chExt cx="309313" cy="333842"/>
                  </a:xfrm>
                </p:grpSpPr>
                <p:sp>
                  <p:nvSpPr>
                    <p:cNvPr id="290" name="Google Shape;290;p5"/>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5"/>
                  <p:cNvGrpSpPr/>
                  <p:nvPr/>
                </p:nvGrpSpPr>
                <p:grpSpPr>
                  <a:xfrm>
                    <a:off x="1128521" y="4526541"/>
                    <a:ext cx="395091" cy="348462"/>
                    <a:chOff x="1128521" y="4526541"/>
                    <a:chExt cx="395091" cy="348462"/>
                  </a:xfrm>
                </p:grpSpPr>
                <p:sp>
                  <p:nvSpPr>
                    <p:cNvPr id="293" name="Google Shape;293;p5"/>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5"/>
                  <p:cNvGrpSpPr/>
                  <p:nvPr/>
                </p:nvGrpSpPr>
                <p:grpSpPr>
                  <a:xfrm>
                    <a:off x="1247462" y="4807734"/>
                    <a:ext cx="318695" cy="580200"/>
                    <a:chOff x="1247462" y="4807734"/>
                    <a:chExt cx="318695" cy="580200"/>
                  </a:xfrm>
                </p:grpSpPr>
                <p:sp>
                  <p:nvSpPr>
                    <p:cNvPr id="297" name="Google Shape;297;p5"/>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 name="Google Shape;302;p5"/>
              <p:cNvGrpSpPr/>
              <p:nvPr/>
            </p:nvGrpSpPr>
            <p:grpSpPr>
              <a:xfrm>
                <a:off x="2354374" y="4617883"/>
                <a:ext cx="1059758" cy="818673"/>
                <a:chOff x="206924" y="4453733"/>
                <a:chExt cx="1059758" cy="818673"/>
              </a:xfrm>
            </p:grpSpPr>
            <p:sp>
              <p:nvSpPr>
                <p:cNvPr id="303" name="Google Shape;303;p5"/>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5"/>
              <p:cNvGrpSpPr/>
              <p:nvPr/>
            </p:nvGrpSpPr>
            <p:grpSpPr>
              <a:xfrm>
                <a:off x="1899248" y="4337943"/>
                <a:ext cx="546340" cy="1144005"/>
                <a:chOff x="-190602" y="4255105"/>
                <a:chExt cx="546340" cy="1144005"/>
              </a:xfrm>
            </p:grpSpPr>
            <p:sp>
              <p:nvSpPr>
                <p:cNvPr id="312" name="Google Shape;312;p5"/>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5"/>
              <p:cNvGrpSpPr/>
              <p:nvPr/>
            </p:nvGrpSpPr>
            <p:grpSpPr>
              <a:xfrm>
                <a:off x="3379696" y="4556280"/>
                <a:ext cx="437636" cy="880279"/>
                <a:chOff x="1173271" y="4610392"/>
                <a:chExt cx="437636" cy="880279"/>
              </a:xfrm>
            </p:grpSpPr>
            <p:grpSp>
              <p:nvGrpSpPr>
                <p:cNvPr id="318" name="Google Shape;318;p5"/>
                <p:cNvGrpSpPr/>
                <p:nvPr/>
              </p:nvGrpSpPr>
              <p:grpSpPr>
                <a:xfrm>
                  <a:off x="1216042" y="4610930"/>
                  <a:ext cx="309313" cy="333842"/>
                  <a:chOff x="1215415" y="4605413"/>
                  <a:chExt cx="309313" cy="333842"/>
                </a:xfrm>
              </p:grpSpPr>
              <p:sp>
                <p:nvSpPr>
                  <p:cNvPr id="319" name="Google Shape;319;p5"/>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5"/>
                <p:cNvGrpSpPr/>
                <p:nvPr/>
              </p:nvGrpSpPr>
              <p:grpSpPr>
                <a:xfrm>
                  <a:off x="1173271" y="4610392"/>
                  <a:ext cx="437636" cy="880279"/>
                  <a:chOff x="1128521" y="4507655"/>
                  <a:chExt cx="437636" cy="880279"/>
                </a:xfrm>
              </p:grpSpPr>
              <p:grpSp>
                <p:nvGrpSpPr>
                  <p:cNvPr id="322" name="Google Shape;322;p5"/>
                  <p:cNvGrpSpPr/>
                  <p:nvPr/>
                </p:nvGrpSpPr>
                <p:grpSpPr>
                  <a:xfrm>
                    <a:off x="1170695" y="4507655"/>
                    <a:ext cx="309313" cy="333842"/>
                    <a:chOff x="1170069" y="4502138"/>
                    <a:chExt cx="309313" cy="333842"/>
                  </a:xfrm>
                </p:grpSpPr>
                <p:sp>
                  <p:nvSpPr>
                    <p:cNvPr id="323" name="Google Shape;323;p5"/>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5"/>
                  <p:cNvGrpSpPr/>
                  <p:nvPr/>
                </p:nvGrpSpPr>
                <p:grpSpPr>
                  <a:xfrm>
                    <a:off x="1128521" y="4526541"/>
                    <a:ext cx="395091" cy="348462"/>
                    <a:chOff x="1128521" y="4526541"/>
                    <a:chExt cx="395091" cy="348462"/>
                  </a:xfrm>
                </p:grpSpPr>
                <p:sp>
                  <p:nvSpPr>
                    <p:cNvPr id="326" name="Google Shape;326;p5"/>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5"/>
                  <p:cNvGrpSpPr/>
                  <p:nvPr/>
                </p:nvGrpSpPr>
                <p:grpSpPr>
                  <a:xfrm>
                    <a:off x="1247462" y="4807734"/>
                    <a:ext cx="318695" cy="580200"/>
                    <a:chOff x="1247462" y="4807734"/>
                    <a:chExt cx="318695" cy="580200"/>
                  </a:xfrm>
                </p:grpSpPr>
                <p:sp>
                  <p:nvSpPr>
                    <p:cNvPr id="330" name="Google Shape;330;p5"/>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5"/>
              <p:cNvGrpSpPr/>
              <p:nvPr/>
            </p:nvGrpSpPr>
            <p:grpSpPr>
              <a:xfrm>
                <a:off x="4358049" y="4617883"/>
                <a:ext cx="1059758" cy="818673"/>
                <a:chOff x="206924" y="4453733"/>
                <a:chExt cx="1059758" cy="818673"/>
              </a:xfrm>
            </p:grpSpPr>
            <p:sp>
              <p:nvSpPr>
                <p:cNvPr id="336" name="Google Shape;336;p5"/>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5"/>
              <p:cNvGrpSpPr/>
              <p:nvPr/>
            </p:nvGrpSpPr>
            <p:grpSpPr>
              <a:xfrm>
                <a:off x="3902923" y="4337943"/>
                <a:ext cx="546340" cy="1144005"/>
                <a:chOff x="-190602" y="4255105"/>
                <a:chExt cx="546340" cy="1144005"/>
              </a:xfrm>
            </p:grpSpPr>
            <p:sp>
              <p:nvSpPr>
                <p:cNvPr id="345" name="Google Shape;345;p5"/>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5"/>
              <p:cNvGrpSpPr/>
              <p:nvPr/>
            </p:nvGrpSpPr>
            <p:grpSpPr>
              <a:xfrm>
                <a:off x="5383371" y="4556280"/>
                <a:ext cx="437636" cy="880279"/>
                <a:chOff x="1173271" y="4610392"/>
                <a:chExt cx="437636" cy="880279"/>
              </a:xfrm>
            </p:grpSpPr>
            <p:grpSp>
              <p:nvGrpSpPr>
                <p:cNvPr id="351" name="Google Shape;351;p5"/>
                <p:cNvGrpSpPr/>
                <p:nvPr/>
              </p:nvGrpSpPr>
              <p:grpSpPr>
                <a:xfrm>
                  <a:off x="1216042" y="4610930"/>
                  <a:ext cx="309313" cy="333842"/>
                  <a:chOff x="1215415" y="4605413"/>
                  <a:chExt cx="309313" cy="333842"/>
                </a:xfrm>
              </p:grpSpPr>
              <p:sp>
                <p:nvSpPr>
                  <p:cNvPr id="352" name="Google Shape;352;p5"/>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5"/>
                <p:cNvGrpSpPr/>
                <p:nvPr/>
              </p:nvGrpSpPr>
              <p:grpSpPr>
                <a:xfrm>
                  <a:off x="1173271" y="4610392"/>
                  <a:ext cx="437636" cy="880279"/>
                  <a:chOff x="1128521" y="4507655"/>
                  <a:chExt cx="437636" cy="880279"/>
                </a:xfrm>
              </p:grpSpPr>
              <p:grpSp>
                <p:nvGrpSpPr>
                  <p:cNvPr id="355" name="Google Shape;355;p5"/>
                  <p:cNvGrpSpPr/>
                  <p:nvPr/>
                </p:nvGrpSpPr>
                <p:grpSpPr>
                  <a:xfrm>
                    <a:off x="1170695" y="4507655"/>
                    <a:ext cx="309313" cy="333842"/>
                    <a:chOff x="1170069" y="4502138"/>
                    <a:chExt cx="309313" cy="333842"/>
                  </a:xfrm>
                </p:grpSpPr>
                <p:sp>
                  <p:nvSpPr>
                    <p:cNvPr id="356" name="Google Shape;356;p5"/>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5"/>
                  <p:cNvGrpSpPr/>
                  <p:nvPr/>
                </p:nvGrpSpPr>
                <p:grpSpPr>
                  <a:xfrm>
                    <a:off x="1128521" y="4526541"/>
                    <a:ext cx="395091" cy="348462"/>
                    <a:chOff x="1128521" y="4526541"/>
                    <a:chExt cx="395091" cy="348462"/>
                  </a:xfrm>
                </p:grpSpPr>
                <p:sp>
                  <p:nvSpPr>
                    <p:cNvPr id="359" name="Google Shape;359;p5"/>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5"/>
                  <p:cNvGrpSpPr/>
                  <p:nvPr/>
                </p:nvGrpSpPr>
                <p:grpSpPr>
                  <a:xfrm>
                    <a:off x="1247462" y="4807734"/>
                    <a:ext cx="318695" cy="580200"/>
                    <a:chOff x="1247462" y="4807734"/>
                    <a:chExt cx="318695" cy="580200"/>
                  </a:xfrm>
                </p:grpSpPr>
                <p:sp>
                  <p:nvSpPr>
                    <p:cNvPr id="363" name="Google Shape;363;p5"/>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8" name="Google Shape;368;p5"/>
              <p:cNvGrpSpPr/>
              <p:nvPr/>
            </p:nvGrpSpPr>
            <p:grpSpPr>
              <a:xfrm>
                <a:off x="6354874" y="4617883"/>
                <a:ext cx="1059758" cy="818673"/>
                <a:chOff x="206924" y="4453733"/>
                <a:chExt cx="1059758" cy="818673"/>
              </a:xfrm>
            </p:grpSpPr>
            <p:sp>
              <p:nvSpPr>
                <p:cNvPr id="369" name="Google Shape;369;p5"/>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5"/>
              <p:cNvGrpSpPr/>
              <p:nvPr/>
            </p:nvGrpSpPr>
            <p:grpSpPr>
              <a:xfrm>
                <a:off x="5899748" y="4337943"/>
                <a:ext cx="546340" cy="1144005"/>
                <a:chOff x="-190602" y="4255105"/>
                <a:chExt cx="546340" cy="1144005"/>
              </a:xfrm>
            </p:grpSpPr>
            <p:sp>
              <p:nvSpPr>
                <p:cNvPr id="378" name="Google Shape;378;p5"/>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5"/>
              <p:cNvGrpSpPr/>
              <p:nvPr/>
            </p:nvGrpSpPr>
            <p:grpSpPr>
              <a:xfrm>
                <a:off x="8108649" y="4617883"/>
                <a:ext cx="1059758" cy="818673"/>
                <a:chOff x="206924" y="4453733"/>
                <a:chExt cx="1059758" cy="818673"/>
              </a:xfrm>
            </p:grpSpPr>
            <p:sp>
              <p:nvSpPr>
                <p:cNvPr id="384" name="Google Shape;384;p5"/>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5"/>
              <p:cNvGrpSpPr/>
              <p:nvPr/>
            </p:nvGrpSpPr>
            <p:grpSpPr>
              <a:xfrm>
                <a:off x="7653523" y="4337943"/>
                <a:ext cx="546340" cy="1144005"/>
                <a:chOff x="-190602" y="4255105"/>
                <a:chExt cx="546340" cy="1144005"/>
              </a:xfrm>
            </p:grpSpPr>
            <p:sp>
              <p:nvSpPr>
                <p:cNvPr id="393" name="Google Shape;393;p5"/>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98"/>
        <p:cNvGrpSpPr/>
        <p:nvPr/>
      </p:nvGrpSpPr>
      <p:grpSpPr>
        <a:xfrm>
          <a:off x="0" y="0"/>
          <a:ext cx="0" cy="0"/>
          <a:chOff x="0" y="0"/>
          <a:chExt cx="0" cy="0"/>
        </a:xfrm>
      </p:grpSpPr>
      <p:grpSp>
        <p:nvGrpSpPr>
          <p:cNvPr id="399" name="Google Shape;399;p6"/>
          <p:cNvGrpSpPr/>
          <p:nvPr/>
        </p:nvGrpSpPr>
        <p:grpSpPr>
          <a:xfrm>
            <a:off x="8208908" y="55917"/>
            <a:ext cx="1723029" cy="814183"/>
            <a:chOff x="8208908" y="55917"/>
            <a:chExt cx="1723029" cy="814183"/>
          </a:xfrm>
        </p:grpSpPr>
        <p:sp>
          <p:nvSpPr>
            <p:cNvPr id="400" name="Google Shape;400;p6"/>
            <p:cNvSpPr/>
            <p:nvPr/>
          </p:nvSpPr>
          <p:spPr>
            <a:xfrm>
              <a:off x="8320313" y="385950"/>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6"/>
            <p:cNvGrpSpPr/>
            <p:nvPr/>
          </p:nvGrpSpPr>
          <p:grpSpPr>
            <a:xfrm rot="1794329">
              <a:off x="8252655" y="208407"/>
              <a:ext cx="709154" cy="364878"/>
              <a:chOff x="113913" y="479994"/>
              <a:chExt cx="709113" cy="364856"/>
            </a:xfrm>
          </p:grpSpPr>
          <p:sp>
            <p:nvSpPr>
              <p:cNvPr id="402" name="Google Shape;402;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1" name="Google Shape;411;p6"/>
          <p:cNvGrpSpPr/>
          <p:nvPr/>
        </p:nvGrpSpPr>
        <p:grpSpPr>
          <a:xfrm>
            <a:off x="2908075" y="-165775"/>
            <a:ext cx="4063313" cy="763750"/>
            <a:chOff x="2908075" y="-165775"/>
            <a:chExt cx="4063313" cy="763750"/>
          </a:xfrm>
        </p:grpSpPr>
        <p:sp>
          <p:nvSpPr>
            <p:cNvPr id="412" name="Google Shape;412;p6"/>
            <p:cNvSpPr/>
            <p:nvPr/>
          </p:nvSpPr>
          <p:spPr>
            <a:xfrm>
              <a:off x="5359763" y="-165775"/>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908075" y="472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a:off x="-819500" y="55917"/>
            <a:ext cx="2268805" cy="906952"/>
            <a:chOff x="-819500" y="55917"/>
            <a:chExt cx="2268805" cy="906952"/>
          </a:xfrm>
        </p:grpSpPr>
        <p:sp>
          <p:nvSpPr>
            <p:cNvPr id="415" name="Google Shape;415;p6"/>
            <p:cNvSpPr/>
            <p:nvPr/>
          </p:nvSpPr>
          <p:spPr>
            <a:xfrm>
              <a:off x="-819500" y="2641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6"/>
            <p:cNvGrpSpPr/>
            <p:nvPr/>
          </p:nvGrpSpPr>
          <p:grpSpPr>
            <a:xfrm>
              <a:off x="154034" y="55917"/>
              <a:ext cx="1295271" cy="906952"/>
              <a:chOff x="154034" y="55917"/>
              <a:chExt cx="1295271" cy="906952"/>
            </a:xfrm>
          </p:grpSpPr>
          <p:grpSp>
            <p:nvGrpSpPr>
              <p:cNvPr id="417" name="Google Shape;417;p6"/>
              <p:cNvGrpSpPr/>
              <p:nvPr/>
            </p:nvGrpSpPr>
            <p:grpSpPr>
              <a:xfrm rot="1794329">
                <a:off x="696405" y="208407"/>
                <a:ext cx="709154" cy="364878"/>
                <a:chOff x="113913" y="479994"/>
                <a:chExt cx="709113" cy="364856"/>
              </a:xfrm>
            </p:grpSpPr>
            <p:sp>
              <p:nvSpPr>
                <p:cNvPr id="418" name="Google Shape;418;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6"/>
              <p:cNvGrpSpPr/>
              <p:nvPr/>
            </p:nvGrpSpPr>
            <p:grpSpPr>
              <a:xfrm>
                <a:off x="154034" y="597977"/>
                <a:ext cx="709183" cy="364893"/>
                <a:chOff x="113913" y="479994"/>
                <a:chExt cx="709113" cy="364856"/>
              </a:xfrm>
            </p:grpSpPr>
            <p:sp>
              <p:nvSpPr>
                <p:cNvPr id="428" name="Google Shape;428;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7" name="Google Shape;437;p6"/>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438" name="Google Shape;438;p6"/>
          <p:cNvGrpSpPr/>
          <p:nvPr/>
        </p:nvGrpSpPr>
        <p:grpSpPr>
          <a:xfrm>
            <a:off x="-3078591" y="3846576"/>
            <a:ext cx="16846784" cy="4134264"/>
            <a:chOff x="-3078591" y="3846576"/>
            <a:chExt cx="16846784" cy="4134264"/>
          </a:xfrm>
        </p:grpSpPr>
        <p:sp>
          <p:nvSpPr>
            <p:cNvPr id="439" name="Google Shape;439;p6"/>
            <p:cNvSpPr/>
            <p:nvPr/>
          </p:nvSpPr>
          <p:spPr>
            <a:xfrm flipH="1">
              <a:off x="-109460" y="3902236"/>
              <a:ext cx="925543" cy="119936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flipH="1">
              <a:off x="-411798" y="3852547"/>
              <a:ext cx="925543" cy="119936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207361" flipH="1">
              <a:off x="1918569" y="4657812"/>
              <a:ext cx="7922709" cy="283057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416044" flipH="1">
              <a:off x="-3002023" y="4411051"/>
              <a:ext cx="9462842" cy="1841481"/>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3" name="Google Shape;443;p6"/>
            <p:cNvSpPr/>
            <p:nvPr/>
          </p:nvSpPr>
          <p:spPr>
            <a:xfrm rot="351819" flipH="1">
              <a:off x="5721567" y="4752934"/>
              <a:ext cx="7922753" cy="2830612"/>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444"/>
        <p:cNvGrpSpPr/>
        <p:nvPr/>
      </p:nvGrpSpPr>
      <p:grpSpPr>
        <a:xfrm>
          <a:off x="0" y="0"/>
          <a:ext cx="0" cy="0"/>
          <a:chOff x="0" y="0"/>
          <a:chExt cx="0" cy="0"/>
        </a:xfrm>
      </p:grpSpPr>
      <p:sp>
        <p:nvSpPr>
          <p:cNvPr id="445" name="Google Shape;445;p7"/>
          <p:cNvSpPr txBox="1">
            <a:spLocks noGrp="1"/>
          </p:cNvSpPr>
          <p:nvPr>
            <p:ph type="body" idx="1"/>
          </p:nvPr>
        </p:nvSpPr>
        <p:spPr>
          <a:xfrm>
            <a:off x="1318875" y="2167250"/>
            <a:ext cx="2973900" cy="1320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Comfortaa"/>
              <a:buChar char="●"/>
              <a:defRPr>
                <a:latin typeface="Comfortaa"/>
                <a:ea typeface="Comfortaa"/>
                <a:cs typeface="Comfortaa"/>
                <a:sym typeface="Comfortaa"/>
              </a:defRPr>
            </a:lvl1pPr>
            <a:lvl2pPr marL="914400" lvl="1" indent="-317500" rtl="0">
              <a:spcBef>
                <a:spcPts val="0"/>
              </a:spcBef>
              <a:spcAft>
                <a:spcPts val="0"/>
              </a:spcAft>
              <a:buSzPts val="1400"/>
              <a:buFont typeface="Comfortaa"/>
              <a:buChar char="○"/>
              <a:defRPr>
                <a:latin typeface="Comfortaa"/>
                <a:ea typeface="Comfortaa"/>
                <a:cs typeface="Comfortaa"/>
                <a:sym typeface="Comfortaa"/>
              </a:defRPr>
            </a:lvl2pPr>
            <a:lvl3pPr marL="1371600" lvl="2" indent="-317500" rtl="0">
              <a:spcBef>
                <a:spcPts val="0"/>
              </a:spcBef>
              <a:spcAft>
                <a:spcPts val="0"/>
              </a:spcAft>
              <a:buSzPts val="1400"/>
              <a:buFont typeface="Comfortaa"/>
              <a:buChar char="■"/>
              <a:defRPr>
                <a:latin typeface="Comfortaa"/>
                <a:ea typeface="Comfortaa"/>
                <a:cs typeface="Comfortaa"/>
                <a:sym typeface="Comfortaa"/>
              </a:defRPr>
            </a:lvl3pPr>
            <a:lvl4pPr marL="1828800" lvl="3" indent="-317500" rtl="0">
              <a:spcBef>
                <a:spcPts val="0"/>
              </a:spcBef>
              <a:spcAft>
                <a:spcPts val="0"/>
              </a:spcAft>
              <a:buSzPts val="1400"/>
              <a:buFont typeface="Comfortaa"/>
              <a:buChar char="●"/>
              <a:defRPr>
                <a:latin typeface="Comfortaa"/>
                <a:ea typeface="Comfortaa"/>
                <a:cs typeface="Comfortaa"/>
                <a:sym typeface="Comfortaa"/>
              </a:defRPr>
            </a:lvl4pPr>
            <a:lvl5pPr marL="2286000" lvl="4" indent="-317500" rtl="0">
              <a:spcBef>
                <a:spcPts val="0"/>
              </a:spcBef>
              <a:spcAft>
                <a:spcPts val="0"/>
              </a:spcAft>
              <a:buSzPts val="1400"/>
              <a:buFont typeface="Comfortaa"/>
              <a:buChar char="○"/>
              <a:defRPr>
                <a:latin typeface="Comfortaa"/>
                <a:ea typeface="Comfortaa"/>
                <a:cs typeface="Comfortaa"/>
                <a:sym typeface="Comfortaa"/>
              </a:defRPr>
            </a:lvl5pPr>
            <a:lvl6pPr marL="2743200" lvl="5" indent="-317500" rtl="0">
              <a:spcBef>
                <a:spcPts val="0"/>
              </a:spcBef>
              <a:spcAft>
                <a:spcPts val="0"/>
              </a:spcAft>
              <a:buSzPts val="1400"/>
              <a:buFont typeface="Comfortaa"/>
              <a:buChar char="■"/>
              <a:defRPr>
                <a:latin typeface="Comfortaa"/>
                <a:ea typeface="Comfortaa"/>
                <a:cs typeface="Comfortaa"/>
                <a:sym typeface="Comfortaa"/>
              </a:defRPr>
            </a:lvl6pPr>
            <a:lvl7pPr marL="3200400" lvl="6" indent="-317500" rtl="0">
              <a:spcBef>
                <a:spcPts val="0"/>
              </a:spcBef>
              <a:spcAft>
                <a:spcPts val="0"/>
              </a:spcAft>
              <a:buSzPts val="1400"/>
              <a:buFont typeface="Comfortaa"/>
              <a:buChar char="●"/>
              <a:defRPr>
                <a:latin typeface="Comfortaa"/>
                <a:ea typeface="Comfortaa"/>
                <a:cs typeface="Comfortaa"/>
                <a:sym typeface="Comfortaa"/>
              </a:defRPr>
            </a:lvl7pPr>
            <a:lvl8pPr marL="3657600" lvl="7" indent="-317500" rtl="0">
              <a:spcBef>
                <a:spcPts val="0"/>
              </a:spcBef>
              <a:spcAft>
                <a:spcPts val="0"/>
              </a:spcAft>
              <a:buSzPts val="1400"/>
              <a:buFont typeface="Comfortaa"/>
              <a:buChar char="○"/>
              <a:defRPr>
                <a:latin typeface="Comfortaa"/>
                <a:ea typeface="Comfortaa"/>
                <a:cs typeface="Comfortaa"/>
                <a:sym typeface="Comfortaa"/>
              </a:defRPr>
            </a:lvl8pPr>
            <a:lvl9pPr marL="4114800" lvl="8" indent="-317500" rtl="0">
              <a:spcBef>
                <a:spcPts val="0"/>
              </a:spcBef>
              <a:spcAft>
                <a:spcPts val="0"/>
              </a:spcAft>
              <a:buSzPts val="1400"/>
              <a:buFont typeface="Comfortaa"/>
              <a:buChar char="■"/>
              <a:defRPr>
                <a:latin typeface="Comfortaa"/>
                <a:ea typeface="Comfortaa"/>
                <a:cs typeface="Comfortaa"/>
                <a:sym typeface="Comfortaa"/>
              </a:defRPr>
            </a:lvl9pPr>
          </a:lstStyle>
          <a:p>
            <a:endParaRPr/>
          </a:p>
        </p:txBody>
      </p:sp>
      <p:sp>
        <p:nvSpPr>
          <p:cNvPr id="446" name="Google Shape;446;p7"/>
          <p:cNvSpPr txBox="1">
            <a:spLocks noGrp="1"/>
          </p:cNvSpPr>
          <p:nvPr>
            <p:ph type="title"/>
          </p:nvPr>
        </p:nvSpPr>
        <p:spPr>
          <a:xfrm>
            <a:off x="716125" y="537000"/>
            <a:ext cx="7704900" cy="6402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447" name="Google Shape;447;p7"/>
          <p:cNvGrpSpPr/>
          <p:nvPr/>
        </p:nvGrpSpPr>
        <p:grpSpPr>
          <a:xfrm>
            <a:off x="-3458086" y="2494963"/>
            <a:ext cx="14755029" cy="4760066"/>
            <a:chOff x="-3458086" y="2677400"/>
            <a:chExt cx="14755029" cy="4760066"/>
          </a:xfrm>
        </p:grpSpPr>
        <p:grpSp>
          <p:nvGrpSpPr>
            <p:cNvPr id="448" name="Google Shape;448;p7"/>
            <p:cNvGrpSpPr/>
            <p:nvPr/>
          </p:nvGrpSpPr>
          <p:grpSpPr>
            <a:xfrm>
              <a:off x="7337097" y="2823093"/>
              <a:ext cx="2043648" cy="1783419"/>
              <a:chOff x="5244975" y="1387929"/>
              <a:chExt cx="2580690" cy="2252076"/>
            </a:xfrm>
          </p:grpSpPr>
          <p:sp>
            <p:nvSpPr>
              <p:cNvPr id="449" name="Google Shape;449;p7"/>
              <p:cNvSpPr/>
              <p:nvPr/>
            </p:nvSpPr>
            <p:spPr>
              <a:xfrm>
                <a:off x="5745075" y="1943310"/>
                <a:ext cx="1182337" cy="153213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244975" y="2369747"/>
                <a:ext cx="980250" cy="1270257"/>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6184375" y="1387929"/>
                <a:ext cx="1641290" cy="212686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7"/>
            <p:cNvGrpSpPr/>
            <p:nvPr/>
          </p:nvGrpSpPr>
          <p:grpSpPr>
            <a:xfrm>
              <a:off x="-3458086" y="2677400"/>
              <a:ext cx="14755029" cy="4760066"/>
              <a:chOff x="-3458086" y="2878050"/>
              <a:chExt cx="14755029" cy="4760066"/>
            </a:xfrm>
          </p:grpSpPr>
          <p:sp>
            <p:nvSpPr>
              <p:cNvPr id="453" name="Google Shape;453;p7"/>
              <p:cNvSpPr/>
              <p:nvPr/>
            </p:nvSpPr>
            <p:spPr>
              <a:xfrm rot="277051">
                <a:off x="610696" y="4290276"/>
                <a:ext cx="7922614" cy="2830673"/>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7"/>
              <p:cNvGrpSpPr/>
              <p:nvPr/>
            </p:nvGrpSpPr>
            <p:grpSpPr>
              <a:xfrm>
                <a:off x="-3458086" y="2878050"/>
                <a:ext cx="8170500" cy="4760066"/>
                <a:chOff x="-3458086" y="2878050"/>
                <a:chExt cx="8170500" cy="4760066"/>
              </a:xfrm>
            </p:grpSpPr>
            <p:grpSp>
              <p:nvGrpSpPr>
                <p:cNvPr id="455" name="Google Shape;455;p7"/>
                <p:cNvGrpSpPr/>
                <p:nvPr/>
              </p:nvGrpSpPr>
              <p:grpSpPr>
                <a:xfrm>
                  <a:off x="106789" y="2878050"/>
                  <a:ext cx="596381" cy="1612230"/>
                  <a:chOff x="8288739" y="2495525"/>
                  <a:chExt cx="596381" cy="1612230"/>
                </a:xfrm>
              </p:grpSpPr>
              <p:sp>
                <p:nvSpPr>
                  <p:cNvPr id="456" name="Google Shape;456;p7"/>
                  <p:cNvSpPr/>
                  <p:nvPr/>
                </p:nvSpPr>
                <p:spPr>
                  <a:xfrm>
                    <a:off x="8564575" y="2768638"/>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7" name="Google Shape;457;p7"/>
                  <p:cNvSpPr/>
                  <p:nvPr/>
                </p:nvSpPr>
                <p:spPr>
                  <a:xfrm>
                    <a:off x="8288739" y="2495525"/>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458" name="Google Shape;458;p7"/>
                <p:cNvSpPr/>
                <p:nvPr/>
              </p:nvSpPr>
              <p:spPr>
                <a:xfrm rot="-351819">
                  <a:off x="-3334212" y="4410209"/>
                  <a:ext cx="7922753" cy="283061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7"/>
              <p:cNvSpPr/>
              <p:nvPr/>
            </p:nvSpPr>
            <p:spPr>
              <a:xfrm>
                <a:off x="1834063" y="4530646"/>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60"/>
        <p:cNvGrpSpPr/>
        <p:nvPr/>
      </p:nvGrpSpPr>
      <p:grpSpPr>
        <a:xfrm>
          <a:off x="0" y="0"/>
          <a:ext cx="0" cy="0"/>
          <a:chOff x="0" y="0"/>
          <a:chExt cx="0" cy="0"/>
        </a:xfrm>
      </p:grpSpPr>
      <p:grpSp>
        <p:nvGrpSpPr>
          <p:cNvPr id="461" name="Google Shape;461;p8"/>
          <p:cNvGrpSpPr/>
          <p:nvPr/>
        </p:nvGrpSpPr>
        <p:grpSpPr>
          <a:xfrm>
            <a:off x="-39975" y="2653525"/>
            <a:ext cx="9260907" cy="3150383"/>
            <a:chOff x="-3387" y="2679279"/>
            <a:chExt cx="9148382" cy="3111797"/>
          </a:xfrm>
        </p:grpSpPr>
        <p:grpSp>
          <p:nvGrpSpPr>
            <p:cNvPr id="462" name="Google Shape;462;p8"/>
            <p:cNvGrpSpPr/>
            <p:nvPr/>
          </p:nvGrpSpPr>
          <p:grpSpPr>
            <a:xfrm>
              <a:off x="-3387" y="2679279"/>
              <a:ext cx="9148382" cy="3111797"/>
              <a:chOff x="-3387" y="2679279"/>
              <a:chExt cx="9148382" cy="3111797"/>
            </a:xfrm>
          </p:grpSpPr>
          <p:sp>
            <p:nvSpPr>
              <p:cNvPr id="463" name="Google Shape;463;p8"/>
              <p:cNvSpPr/>
              <p:nvPr/>
            </p:nvSpPr>
            <p:spPr>
              <a:xfrm>
                <a:off x="1520" y="2679279"/>
                <a:ext cx="9143426" cy="2991226"/>
              </a:xfrm>
              <a:custGeom>
                <a:avLst/>
                <a:gdLst/>
                <a:ahLst/>
                <a:cxnLst/>
                <a:rect l="l" t="t" r="r" b="b"/>
                <a:pathLst>
                  <a:path w="188904" h="61799" extrusionOk="0">
                    <a:moveTo>
                      <a:pt x="6187" y="1"/>
                    </a:moveTo>
                    <a:cubicBezTo>
                      <a:pt x="2875" y="1"/>
                      <a:pt x="0" y="772"/>
                      <a:pt x="0" y="772"/>
                    </a:cubicBezTo>
                    <a:lnTo>
                      <a:pt x="0" y="61799"/>
                    </a:lnTo>
                    <a:lnTo>
                      <a:pt x="188903" y="61799"/>
                    </a:lnTo>
                    <a:lnTo>
                      <a:pt x="188903" y="886"/>
                    </a:lnTo>
                    <a:cubicBezTo>
                      <a:pt x="188903" y="886"/>
                      <a:pt x="188662" y="876"/>
                      <a:pt x="188235" y="876"/>
                    </a:cubicBezTo>
                    <a:cubicBezTo>
                      <a:pt x="185678" y="876"/>
                      <a:pt x="176478" y="1212"/>
                      <a:pt x="172935" y="5902"/>
                    </a:cubicBezTo>
                    <a:cubicBezTo>
                      <a:pt x="168801" y="11376"/>
                      <a:pt x="168379" y="14538"/>
                      <a:pt x="155697" y="15700"/>
                    </a:cubicBezTo>
                    <a:cubicBezTo>
                      <a:pt x="143613" y="16805"/>
                      <a:pt x="139163" y="28337"/>
                      <a:pt x="128531" y="28337"/>
                    </a:cubicBezTo>
                    <a:cubicBezTo>
                      <a:pt x="128005" y="28337"/>
                      <a:pt x="127464" y="28309"/>
                      <a:pt x="126906" y="28250"/>
                    </a:cubicBezTo>
                    <a:cubicBezTo>
                      <a:pt x="119986" y="27516"/>
                      <a:pt x="115377" y="25965"/>
                      <a:pt x="109626" y="25965"/>
                    </a:cubicBezTo>
                    <a:cubicBezTo>
                      <a:pt x="105541" y="25965"/>
                      <a:pt x="100880" y="26747"/>
                      <a:pt x="94404" y="29162"/>
                    </a:cubicBezTo>
                    <a:cubicBezTo>
                      <a:pt x="90150" y="30749"/>
                      <a:pt x="86203" y="31400"/>
                      <a:pt x="82627" y="31400"/>
                    </a:cubicBezTo>
                    <a:cubicBezTo>
                      <a:pt x="73096" y="31400"/>
                      <a:pt x="66198" y="26776"/>
                      <a:pt x="63124" y="22920"/>
                    </a:cubicBezTo>
                    <a:cubicBezTo>
                      <a:pt x="58897" y="17618"/>
                      <a:pt x="57865" y="16905"/>
                      <a:pt x="50725" y="15423"/>
                    </a:cubicBezTo>
                    <a:cubicBezTo>
                      <a:pt x="43587" y="13941"/>
                      <a:pt x="42929" y="12287"/>
                      <a:pt x="39077" y="8012"/>
                    </a:cubicBezTo>
                    <a:cubicBezTo>
                      <a:pt x="36987" y="5691"/>
                      <a:pt x="34812" y="4462"/>
                      <a:pt x="32360" y="4462"/>
                    </a:cubicBezTo>
                    <a:cubicBezTo>
                      <a:pt x="30295" y="4462"/>
                      <a:pt x="28033" y="5333"/>
                      <a:pt x="25457" y="7157"/>
                    </a:cubicBezTo>
                    <a:cubicBezTo>
                      <a:pt x="24063" y="8144"/>
                      <a:pt x="22899" y="8552"/>
                      <a:pt x="21868" y="8552"/>
                    </a:cubicBezTo>
                    <a:cubicBezTo>
                      <a:pt x="18731" y="8552"/>
                      <a:pt x="16828" y="4772"/>
                      <a:pt x="13434" y="2026"/>
                    </a:cubicBezTo>
                    <a:cubicBezTo>
                      <a:pt x="11484" y="449"/>
                      <a:pt x="8709" y="1"/>
                      <a:pt x="6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588533" y="3798538"/>
                <a:ext cx="431557" cy="606967"/>
              </a:xfrm>
              <a:custGeom>
                <a:avLst/>
                <a:gdLst/>
                <a:ahLst/>
                <a:cxnLst/>
                <a:rect l="l" t="t" r="r" b="b"/>
                <a:pathLst>
                  <a:path w="8916" h="12540" extrusionOk="0">
                    <a:moveTo>
                      <a:pt x="3849" y="0"/>
                    </a:moveTo>
                    <a:cubicBezTo>
                      <a:pt x="3704" y="0"/>
                      <a:pt x="3558" y="31"/>
                      <a:pt x="3424" y="96"/>
                    </a:cubicBezTo>
                    <a:cubicBezTo>
                      <a:pt x="3178" y="214"/>
                      <a:pt x="3001" y="474"/>
                      <a:pt x="2890" y="766"/>
                    </a:cubicBezTo>
                    <a:cubicBezTo>
                      <a:pt x="2882" y="771"/>
                      <a:pt x="2872" y="776"/>
                      <a:pt x="2862" y="781"/>
                    </a:cubicBezTo>
                    <a:cubicBezTo>
                      <a:pt x="2785" y="832"/>
                      <a:pt x="2724" y="899"/>
                      <a:pt x="2672" y="964"/>
                    </a:cubicBezTo>
                    <a:cubicBezTo>
                      <a:pt x="2606" y="1043"/>
                      <a:pt x="2565" y="1135"/>
                      <a:pt x="2524" y="1230"/>
                    </a:cubicBezTo>
                    <a:cubicBezTo>
                      <a:pt x="2489" y="1311"/>
                      <a:pt x="2457" y="1393"/>
                      <a:pt x="2434" y="1477"/>
                    </a:cubicBezTo>
                    <a:cubicBezTo>
                      <a:pt x="2374" y="1459"/>
                      <a:pt x="2314" y="1451"/>
                      <a:pt x="2255" y="1451"/>
                    </a:cubicBezTo>
                    <a:cubicBezTo>
                      <a:pt x="1586" y="1451"/>
                      <a:pt x="968" y="2485"/>
                      <a:pt x="794" y="3003"/>
                    </a:cubicBezTo>
                    <a:cubicBezTo>
                      <a:pt x="531" y="3788"/>
                      <a:pt x="647" y="4048"/>
                      <a:pt x="1122" y="4642"/>
                    </a:cubicBezTo>
                    <a:cubicBezTo>
                      <a:pt x="84" y="4746"/>
                      <a:pt x="0" y="7145"/>
                      <a:pt x="860" y="7494"/>
                    </a:cubicBezTo>
                    <a:cubicBezTo>
                      <a:pt x="1019" y="7558"/>
                      <a:pt x="1447" y="7493"/>
                      <a:pt x="1546" y="7574"/>
                    </a:cubicBezTo>
                    <a:cubicBezTo>
                      <a:pt x="1725" y="7720"/>
                      <a:pt x="1613" y="8116"/>
                      <a:pt x="1699" y="8322"/>
                    </a:cubicBezTo>
                    <a:cubicBezTo>
                      <a:pt x="1795" y="8557"/>
                      <a:pt x="1978" y="8782"/>
                      <a:pt x="2162" y="8954"/>
                    </a:cubicBezTo>
                    <a:cubicBezTo>
                      <a:pt x="2474" y="9246"/>
                      <a:pt x="2813" y="9408"/>
                      <a:pt x="3165" y="9408"/>
                    </a:cubicBezTo>
                    <a:cubicBezTo>
                      <a:pt x="3395" y="9408"/>
                      <a:pt x="3630" y="9338"/>
                      <a:pt x="3866" y="9190"/>
                    </a:cubicBezTo>
                    <a:cubicBezTo>
                      <a:pt x="3956" y="9399"/>
                      <a:pt x="4076" y="9480"/>
                      <a:pt x="4202" y="9480"/>
                    </a:cubicBezTo>
                    <a:cubicBezTo>
                      <a:pt x="4374" y="9480"/>
                      <a:pt x="4557" y="9332"/>
                      <a:pt x="4691" y="9156"/>
                    </a:cubicBezTo>
                    <a:cubicBezTo>
                      <a:pt x="4701" y="9468"/>
                      <a:pt x="4711" y="9779"/>
                      <a:pt x="4722" y="10083"/>
                    </a:cubicBezTo>
                    <a:lnTo>
                      <a:pt x="4749" y="10724"/>
                    </a:lnTo>
                    <a:lnTo>
                      <a:pt x="4751" y="10745"/>
                    </a:lnTo>
                    <a:cubicBezTo>
                      <a:pt x="4762" y="11029"/>
                      <a:pt x="4776" y="11311"/>
                      <a:pt x="4784" y="11594"/>
                    </a:cubicBezTo>
                    <a:cubicBezTo>
                      <a:pt x="4792" y="11820"/>
                      <a:pt x="4796" y="12043"/>
                      <a:pt x="4798" y="12269"/>
                    </a:cubicBezTo>
                    <a:lnTo>
                      <a:pt x="4798" y="12315"/>
                    </a:lnTo>
                    <a:lnTo>
                      <a:pt x="4798" y="12539"/>
                    </a:lnTo>
                    <a:lnTo>
                      <a:pt x="5168" y="12539"/>
                    </a:lnTo>
                    <a:cubicBezTo>
                      <a:pt x="5164" y="12411"/>
                      <a:pt x="5162" y="12283"/>
                      <a:pt x="5159" y="12154"/>
                    </a:cubicBezTo>
                    <a:cubicBezTo>
                      <a:pt x="5155" y="12031"/>
                      <a:pt x="5149" y="11907"/>
                      <a:pt x="5141" y="11784"/>
                    </a:cubicBezTo>
                    <a:lnTo>
                      <a:pt x="5138" y="11742"/>
                    </a:lnTo>
                    <a:lnTo>
                      <a:pt x="5131" y="11605"/>
                    </a:lnTo>
                    <a:cubicBezTo>
                      <a:pt x="5119" y="11407"/>
                      <a:pt x="5106" y="11206"/>
                      <a:pt x="5096" y="11006"/>
                    </a:cubicBezTo>
                    <a:cubicBezTo>
                      <a:pt x="5085" y="10810"/>
                      <a:pt x="5074" y="10616"/>
                      <a:pt x="5064" y="10421"/>
                    </a:cubicBezTo>
                    <a:cubicBezTo>
                      <a:pt x="5064" y="10205"/>
                      <a:pt x="5062" y="9989"/>
                      <a:pt x="5061" y="9771"/>
                    </a:cubicBezTo>
                    <a:lnTo>
                      <a:pt x="5061" y="9662"/>
                    </a:lnTo>
                    <a:lnTo>
                      <a:pt x="5060" y="9513"/>
                    </a:lnTo>
                    <a:cubicBezTo>
                      <a:pt x="5059" y="9349"/>
                      <a:pt x="5056" y="9185"/>
                      <a:pt x="5052" y="9023"/>
                    </a:cubicBezTo>
                    <a:lnTo>
                      <a:pt x="5050" y="8914"/>
                    </a:lnTo>
                    <a:lnTo>
                      <a:pt x="5050" y="8899"/>
                    </a:lnTo>
                    <a:lnTo>
                      <a:pt x="5045" y="8654"/>
                    </a:lnTo>
                    <a:lnTo>
                      <a:pt x="5045" y="8654"/>
                    </a:lnTo>
                    <a:cubicBezTo>
                      <a:pt x="5302" y="8736"/>
                      <a:pt x="5616" y="8826"/>
                      <a:pt x="5891" y="8826"/>
                    </a:cubicBezTo>
                    <a:cubicBezTo>
                      <a:pt x="6257" y="8826"/>
                      <a:pt x="6553" y="8667"/>
                      <a:pt x="6553" y="8118"/>
                    </a:cubicBezTo>
                    <a:cubicBezTo>
                      <a:pt x="6732" y="8292"/>
                      <a:pt x="6920" y="8363"/>
                      <a:pt x="7101" y="8363"/>
                    </a:cubicBezTo>
                    <a:cubicBezTo>
                      <a:pt x="7926" y="8363"/>
                      <a:pt x="8610" y="6872"/>
                      <a:pt x="7707" y="6769"/>
                    </a:cubicBezTo>
                    <a:lnTo>
                      <a:pt x="7707" y="6769"/>
                    </a:lnTo>
                    <a:cubicBezTo>
                      <a:pt x="7739" y="6772"/>
                      <a:pt x="7770" y="6774"/>
                      <a:pt x="7801" y="6774"/>
                    </a:cubicBezTo>
                    <a:cubicBezTo>
                      <a:pt x="8837" y="6774"/>
                      <a:pt x="8915" y="4893"/>
                      <a:pt x="7806" y="4746"/>
                    </a:cubicBezTo>
                    <a:cubicBezTo>
                      <a:pt x="8028" y="4415"/>
                      <a:pt x="8194" y="3932"/>
                      <a:pt x="8096" y="3525"/>
                    </a:cubicBezTo>
                    <a:cubicBezTo>
                      <a:pt x="7930" y="2833"/>
                      <a:pt x="7375" y="2818"/>
                      <a:pt x="6808" y="2656"/>
                    </a:cubicBezTo>
                    <a:cubicBezTo>
                      <a:pt x="7183" y="2022"/>
                      <a:pt x="6946" y="1517"/>
                      <a:pt x="6338" y="1083"/>
                    </a:cubicBezTo>
                    <a:cubicBezTo>
                      <a:pt x="6086" y="904"/>
                      <a:pt x="5704" y="685"/>
                      <a:pt x="5357" y="685"/>
                    </a:cubicBezTo>
                    <a:cubicBezTo>
                      <a:pt x="5236" y="685"/>
                      <a:pt x="5119" y="711"/>
                      <a:pt x="5014" y="776"/>
                    </a:cubicBezTo>
                    <a:cubicBezTo>
                      <a:pt x="4964" y="745"/>
                      <a:pt x="4913" y="715"/>
                      <a:pt x="4859" y="691"/>
                    </a:cubicBezTo>
                    <a:lnTo>
                      <a:pt x="4842" y="683"/>
                    </a:lnTo>
                    <a:cubicBezTo>
                      <a:pt x="4721" y="271"/>
                      <a:pt x="4285" y="0"/>
                      <a:pt x="3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3196763" y="3930435"/>
                <a:ext cx="292884" cy="411905"/>
              </a:xfrm>
              <a:custGeom>
                <a:avLst/>
                <a:gdLst/>
                <a:ahLst/>
                <a:cxnLst/>
                <a:rect l="l" t="t" r="r" b="b"/>
                <a:pathLst>
                  <a:path w="6051" h="8510" extrusionOk="0">
                    <a:moveTo>
                      <a:pt x="2612" y="0"/>
                    </a:moveTo>
                    <a:cubicBezTo>
                      <a:pt x="2514" y="0"/>
                      <a:pt x="2415" y="21"/>
                      <a:pt x="2324" y="65"/>
                    </a:cubicBezTo>
                    <a:cubicBezTo>
                      <a:pt x="2157" y="146"/>
                      <a:pt x="2038" y="322"/>
                      <a:pt x="1962" y="521"/>
                    </a:cubicBezTo>
                    <a:cubicBezTo>
                      <a:pt x="1956" y="524"/>
                      <a:pt x="1949" y="527"/>
                      <a:pt x="1942" y="531"/>
                    </a:cubicBezTo>
                    <a:cubicBezTo>
                      <a:pt x="1891" y="565"/>
                      <a:pt x="1851" y="611"/>
                      <a:pt x="1813" y="655"/>
                    </a:cubicBezTo>
                    <a:cubicBezTo>
                      <a:pt x="1770" y="708"/>
                      <a:pt x="1740" y="770"/>
                      <a:pt x="1714" y="835"/>
                    </a:cubicBezTo>
                    <a:cubicBezTo>
                      <a:pt x="1690" y="890"/>
                      <a:pt x="1668" y="945"/>
                      <a:pt x="1653" y="1002"/>
                    </a:cubicBezTo>
                    <a:cubicBezTo>
                      <a:pt x="1612" y="990"/>
                      <a:pt x="1572" y="985"/>
                      <a:pt x="1532" y="985"/>
                    </a:cubicBezTo>
                    <a:cubicBezTo>
                      <a:pt x="1079" y="985"/>
                      <a:pt x="659" y="1687"/>
                      <a:pt x="541" y="2038"/>
                    </a:cubicBezTo>
                    <a:cubicBezTo>
                      <a:pt x="361" y="2572"/>
                      <a:pt x="441" y="2748"/>
                      <a:pt x="762" y="3150"/>
                    </a:cubicBezTo>
                    <a:cubicBezTo>
                      <a:pt x="59" y="3221"/>
                      <a:pt x="1" y="4850"/>
                      <a:pt x="585" y="5086"/>
                    </a:cubicBezTo>
                    <a:cubicBezTo>
                      <a:pt x="693" y="5131"/>
                      <a:pt x="982" y="5085"/>
                      <a:pt x="1050" y="5141"/>
                    </a:cubicBezTo>
                    <a:cubicBezTo>
                      <a:pt x="1172" y="5239"/>
                      <a:pt x="1096" y="5508"/>
                      <a:pt x="1153" y="5648"/>
                    </a:cubicBezTo>
                    <a:cubicBezTo>
                      <a:pt x="1219" y="5807"/>
                      <a:pt x="1344" y="5960"/>
                      <a:pt x="1468" y="6077"/>
                    </a:cubicBezTo>
                    <a:cubicBezTo>
                      <a:pt x="1681" y="6276"/>
                      <a:pt x="1910" y="6386"/>
                      <a:pt x="2148" y="6386"/>
                    </a:cubicBezTo>
                    <a:cubicBezTo>
                      <a:pt x="2304" y="6386"/>
                      <a:pt x="2464" y="6338"/>
                      <a:pt x="2625" y="6238"/>
                    </a:cubicBezTo>
                    <a:cubicBezTo>
                      <a:pt x="2686" y="6380"/>
                      <a:pt x="2767" y="6434"/>
                      <a:pt x="2853" y="6434"/>
                    </a:cubicBezTo>
                    <a:cubicBezTo>
                      <a:pt x="2969" y="6434"/>
                      <a:pt x="3093" y="6334"/>
                      <a:pt x="3185" y="6214"/>
                    </a:cubicBezTo>
                    <a:cubicBezTo>
                      <a:pt x="3190" y="6427"/>
                      <a:pt x="3198" y="6638"/>
                      <a:pt x="3206" y="6844"/>
                    </a:cubicBezTo>
                    <a:cubicBezTo>
                      <a:pt x="3211" y="6990"/>
                      <a:pt x="3217" y="7134"/>
                      <a:pt x="3223" y="7279"/>
                    </a:cubicBezTo>
                    <a:lnTo>
                      <a:pt x="3225" y="7293"/>
                    </a:lnTo>
                    <a:cubicBezTo>
                      <a:pt x="3234" y="7485"/>
                      <a:pt x="3242" y="7676"/>
                      <a:pt x="3248" y="7869"/>
                    </a:cubicBezTo>
                    <a:cubicBezTo>
                      <a:pt x="3254" y="8021"/>
                      <a:pt x="3256" y="8174"/>
                      <a:pt x="3258" y="8327"/>
                    </a:cubicBezTo>
                    <a:lnTo>
                      <a:pt x="3258" y="8358"/>
                    </a:lnTo>
                    <a:lnTo>
                      <a:pt x="3258" y="8510"/>
                    </a:lnTo>
                    <a:lnTo>
                      <a:pt x="3507" y="8510"/>
                    </a:lnTo>
                    <a:cubicBezTo>
                      <a:pt x="3505" y="8422"/>
                      <a:pt x="3504" y="8336"/>
                      <a:pt x="3501" y="8248"/>
                    </a:cubicBezTo>
                    <a:cubicBezTo>
                      <a:pt x="3500" y="8165"/>
                      <a:pt x="3495" y="8081"/>
                      <a:pt x="3490" y="7998"/>
                    </a:cubicBezTo>
                    <a:lnTo>
                      <a:pt x="3489" y="7969"/>
                    </a:lnTo>
                    <a:lnTo>
                      <a:pt x="3484" y="7876"/>
                    </a:lnTo>
                    <a:cubicBezTo>
                      <a:pt x="3476" y="7741"/>
                      <a:pt x="3468" y="7604"/>
                      <a:pt x="3460" y="7469"/>
                    </a:cubicBezTo>
                    <a:cubicBezTo>
                      <a:pt x="3453" y="7337"/>
                      <a:pt x="3445" y="7206"/>
                      <a:pt x="3439" y="7073"/>
                    </a:cubicBezTo>
                    <a:cubicBezTo>
                      <a:pt x="3439" y="6927"/>
                      <a:pt x="3438" y="6779"/>
                      <a:pt x="3436" y="6631"/>
                    </a:cubicBezTo>
                    <a:lnTo>
                      <a:pt x="3436" y="6557"/>
                    </a:lnTo>
                    <a:lnTo>
                      <a:pt x="3434" y="6456"/>
                    </a:lnTo>
                    <a:cubicBezTo>
                      <a:pt x="3433" y="6345"/>
                      <a:pt x="3432" y="6234"/>
                      <a:pt x="3429" y="6123"/>
                    </a:cubicBezTo>
                    <a:lnTo>
                      <a:pt x="3428" y="6049"/>
                    </a:lnTo>
                    <a:lnTo>
                      <a:pt x="3428" y="6039"/>
                    </a:lnTo>
                    <a:lnTo>
                      <a:pt x="3424" y="5873"/>
                    </a:lnTo>
                    <a:lnTo>
                      <a:pt x="3424" y="5873"/>
                    </a:lnTo>
                    <a:cubicBezTo>
                      <a:pt x="3599" y="5929"/>
                      <a:pt x="3812" y="5990"/>
                      <a:pt x="3998" y="5990"/>
                    </a:cubicBezTo>
                    <a:cubicBezTo>
                      <a:pt x="4247" y="5990"/>
                      <a:pt x="4448" y="5881"/>
                      <a:pt x="4448" y="5508"/>
                    </a:cubicBezTo>
                    <a:lnTo>
                      <a:pt x="4448" y="5508"/>
                    </a:lnTo>
                    <a:cubicBezTo>
                      <a:pt x="4569" y="5625"/>
                      <a:pt x="4697" y="5674"/>
                      <a:pt x="4819" y="5674"/>
                    </a:cubicBezTo>
                    <a:cubicBezTo>
                      <a:pt x="5379" y="5674"/>
                      <a:pt x="5843" y="4662"/>
                      <a:pt x="5232" y="4592"/>
                    </a:cubicBezTo>
                    <a:lnTo>
                      <a:pt x="5232" y="4592"/>
                    </a:lnTo>
                    <a:cubicBezTo>
                      <a:pt x="5254" y="4594"/>
                      <a:pt x="5275" y="4595"/>
                      <a:pt x="5295" y="4595"/>
                    </a:cubicBezTo>
                    <a:cubicBezTo>
                      <a:pt x="5997" y="4595"/>
                      <a:pt x="6051" y="3319"/>
                      <a:pt x="5297" y="3219"/>
                    </a:cubicBezTo>
                    <a:cubicBezTo>
                      <a:pt x="5448" y="2995"/>
                      <a:pt x="5560" y="2668"/>
                      <a:pt x="5494" y="2391"/>
                    </a:cubicBezTo>
                    <a:cubicBezTo>
                      <a:pt x="5383" y="1922"/>
                      <a:pt x="5005" y="1911"/>
                      <a:pt x="4621" y="1801"/>
                    </a:cubicBezTo>
                    <a:cubicBezTo>
                      <a:pt x="4874" y="1372"/>
                      <a:pt x="4715" y="1028"/>
                      <a:pt x="4302" y="734"/>
                    </a:cubicBezTo>
                    <a:cubicBezTo>
                      <a:pt x="4131" y="613"/>
                      <a:pt x="3871" y="464"/>
                      <a:pt x="3636" y="464"/>
                    </a:cubicBezTo>
                    <a:cubicBezTo>
                      <a:pt x="3554" y="464"/>
                      <a:pt x="3474" y="483"/>
                      <a:pt x="3403" y="526"/>
                    </a:cubicBezTo>
                    <a:cubicBezTo>
                      <a:pt x="3370" y="506"/>
                      <a:pt x="3336" y="485"/>
                      <a:pt x="3298" y="468"/>
                    </a:cubicBezTo>
                    <a:lnTo>
                      <a:pt x="3287" y="462"/>
                    </a:lnTo>
                    <a:cubicBezTo>
                      <a:pt x="3205" y="184"/>
                      <a:pt x="2908" y="0"/>
                      <a:pt x="26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125752" y="3941761"/>
                <a:ext cx="360453" cy="507016"/>
              </a:xfrm>
              <a:custGeom>
                <a:avLst/>
                <a:gdLst/>
                <a:ahLst/>
                <a:cxnLst/>
                <a:rect l="l" t="t" r="r" b="b"/>
                <a:pathLst>
                  <a:path w="7447" h="10475" extrusionOk="0">
                    <a:moveTo>
                      <a:pt x="4234" y="1"/>
                    </a:moveTo>
                    <a:cubicBezTo>
                      <a:pt x="3869" y="1"/>
                      <a:pt x="3505" y="226"/>
                      <a:pt x="3403" y="569"/>
                    </a:cubicBezTo>
                    <a:lnTo>
                      <a:pt x="3389" y="575"/>
                    </a:lnTo>
                    <a:cubicBezTo>
                      <a:pt x="3344" y="596"/>
                      <a:pt x="3302" y="621"/>
                      <a:pt x="3260" y="647"/>
                    </a:cubicBezTo>
                    <a:cubicBezTo>
                      <a:pt x="3172" y="593"/>
                      <a:pt x="3074" y="570"/>
                      <a:pt x="2972" y="570"/>
                    </a:cubicBezTo>
                    <a:cubicBezTo>
                      <a:pt x="2682" y="570"/>
                      <a:pt x="2364" y="753"/>
                      <a:pt x="2153" y="904"/>
                    </a:cubicBezTo>
                    <a:cubicBezTo>
                      <a:pt x="1646" y="1265"/>
                      <a:pt x="1448" y="1688"/>
                      <a:pt x="1760" y="2218"/>
                    </a:cubicBezTo>
                    <a:cubicBezTo>
                      <a:pt x="1286" y="2352"/>
                      <a:pt x="823" y="2364"/>
                      <a:pt x="684" y="2944"/>
                    </a:cubicBezTo>
                    <a:cubicBezTo>
                      <a:pt x="604" y="3284"/>
                      <a:pt x="740" y="3687"/>
                      <a:pt x="928" y="3964"/>
                    </a:cubicBezTo>
                    <a:cubicBezTo>
                      <a:pt x="1" y="4087"/>
                      <a:pt x="66" y="5658"/>
                      <a:pt x="931" y="5658"/>
                    </a:cubicBezTo>
                    <a:cubicBezTo>
                      <a:pt x="956" y="5658"/>
                      <a:pt x="982" y="5656"/>
                      <a:pt x="1008" y="5654"/>
                    </a:cubicBezTo>
                    <a:lnTo>
                      <a:pt x="1008" y="5654"/>
                    </a:lnTo>
                    <a:cubicBezTo>
                      <a:pt x="256" y="5740"/>
                      <a:pt x="826" y="6985"/>
                      <a:pt x="1516" y="6985"/>
                    </a:cubicBezTo>
                    <a:cubicBezTo>
                      <a:pt x="1667" y="6985"/>
                      <a:pt x="1824" y="6925"/>
                      <a:pt x="1974" y="6780"/>
                    </a:cubicBezTo>
                    <a:lnTo>
                      <a:pt x="1974" y="6780"/>
                    </a:lnTo>
                    <a:cubicBezTo>
                      <a:pt x="1971" y="7239"/>
                      <a:pt x="2218" y="7373"/>
                      <a:pt x="2524" y="7373"/>
                    </a:cubicBezTo>
                    <a:cubicBezTo>
                      <a:pt x="2753" y="7373"/>
                      <a:pt x="3016" y="7298"/>
                      <a:pt x="3231" y="7229"/>
                    </a:cubicBezTo>
                    <a:lnTo>
                      <a:pt x="3231" y="7229"/>
                    </a:lnTo>
                    <a:lnTo>
                      <a:pt x="3226" y="7434"/>
                    </a:lnTo>
                    <a:lnTo>
                      <a:pt x="3226" y="7447"/>
                    </a:lnTo>
                    <a:lnTo>
                      <a:pt x="3225" y="7537"/>
                    </a:lnTo>
                    <a:cubicBezTo>
                      <a:pt x="3223" y="7673"/>
                      <a:pt x="3220" y="7810"/>
                      <a:pt x="3219" y="7946"/>
                    </a:cubicBezTo>
                    <a:lnTo>
                      <a:pt x="3217" y="8071"/>
                    </a:lnTo>
                    <a:lnTo>
                      <a:pt x="3217" y="8162"/>
                    </a:lnTo>
                    <a:cubicBezTo>
                      <a:pt x="3216" y="8345"/>
                      <a:pt x="3215" y="8525"/>
                      <a:pt x="3215" y="8706"/>
                    </a:cubicBezTo>
                    <a:cubicBezTo>
                      <a:pt x="3207" y="8868"/>
                      <a:pt x="3198" y="9032"/>
                      <a:pt x="3188" y="9194"/>
                    </a:cubicBezTo>
                    <a:cubicBezTo>
                      <a:pt x="3179" y="9361"/>
                      <a:pt x="3169" y="9527"/>
                      <a:pt x="3160" y="9695"/>
                    </a:cubicBezTo>
                    <a:lnTo>
                      <a:pt x="3153" y="9809"/>
                    </a:lnTo>
                    <a:lnTo>
                      <a:pt x="3151" y="9844"/>
                    </a:lnTo>
                    <a:cubicBezTo>
                      <a:pt x="3144" y="9947"/>
                      <a:pt x="3139" y="10050"/>
                      <a:pt x="3137" y="10153"/>
                    </a:cubicBezTo>
                    <a:cubicBezTo>
                      <a:pt x="3134" y="10260"/>
                      <a:pt x="3132" y="10368"/>
                      <a:pt x="3130" y="10474"/>
                    </a:cubicBezTo>
                    <a:lnTo>
                      <a:pt x="3439" y="10474"/>
                    </a:lnTo>
                    <a:lnTo>
                      <a:pt x="3439" y="10287"/>
                    </a:lnTo>
                    <a:lnTo>
                      <a:pt x="3439" y="10248"/>
                    </a:lnTo>
                    <a:cubicBezTo>
                      <a:pt x="3442" y="10060"/>
                      <a:pt x="3444" y="9873"/>
                      <a:pt x="3451" y="9684"/>
                    </a:cubicBezTo>
                    <a:cubicBezTo>
                      <a:pt x="3458" y="9449"/>
                      <a:pt x="3469" y="9212"/>
                      <a:pt x="3479" y="8975"/>
                    </a:cubicBezTo>
                    <a:lnTo>
                      <a:pt x="3480" y="8957"/>
                    </a:lnTo>
                    <a:cubicBezTo>
                      <a:pt x="3488" y="8778"/>
                      <a:pt x="3495" y="8600"/>
                      <a:pt x="3502" y="8422"/>
                    </a:cubicBezTo>
                    <a:cubicBezTo>
                      <a:pt x="3513" y="8167"/>
                      <a:pt x="3520" y="7909"/>
                      <a:pt x="3528" y="7646"/>
                    </a:cubicBezTo>
                    <a:cubicBezTo>
                      <a:pt x="3641" y="7793"/>
                      <a:pt x="3794" y="7917"/>
                      <a:pt x="3937" y="7917"/>
                    </a:cubicBezTo>
                    <a:cubicBezTo>
                      <a:pt x="4043" y="7917"/>
                      <a:pt x="4143" y="7850"/>
                      <a:pt x="4218" y="7675"/>
                    </a:cubicBezTo>
                    <a:cubicBezTo>
                      <a:pt x="4416" y="7799"/>
                      <a:pt x="4612" y="7857"/>
                      <a:pt x="4804" y="7857"/>
                    </a:cubicBezTo>
                    <a:cubicBezTo>
                      <a:pt x="5097" y="7857"/>
                      <a:pt x="5380" y="7722"/>
                      <a:pt x="5640" y="7476"/>
                    </a:cubicBezTo>
                    <a:cubicBezTo>
                      <a:pt x="5794" y="7332"/>
                      <a:pt x="5946" y="7145"/>
                      <a:pt x="6028" y="6949"/>
                    </a:cubicBezTo>
                    <a:cubicBezTo>
                      <a:pt x="6099" y="6776"/>
                      <a:pt x="6006" y="6446"/>
                      <a:pt x="6155" y="6324"/>
                    </a:cubicBezTo>
                    <a:cubicBezTo>
                      <a:pt x="6239" y="6257"/>
                      <a:pt x="6595" y="6312"/>
                      <a:pt x="6728" y="6257"/>
                    </a:cubicBezTo>
                    <a:cubicBezTo>
                      <a:pt x="7447" y="5967"/>
                      <a:pt x="7377" y="3963"/>
                      <a:pt x="6510" y="3874"/>
                    </a:cubicBezTo>
                    <a:cubicBezTo>
                      <a:pt x="6906" y="3379"/>
                      <a:pt x="7002" y="3161"/>
                      <a:pt x="6783" y="2506"/>
                    </a:cubicBezTo>
                    <a:cubicBezTo>
                      <a:pt x="6637" y="2073"/>
                      <a:pt x="6121" y="1210"/>
                      <a:pt x="5563" y="1210"/>
                    </a:cubicBezTo>
                    <a:cubicBezTo>
                      <a:pt x="5514" y="1210"/>
                      <a:pt x="5464" y="1217"/>
                      <a:pt x="5414" y="1231"/>
                    </a:cubicBezTo>
                    <a:cubicBezTo>
                      <a:pt x="5394" y="1161"/>
                      <a:pt x="5368" y="1093"/>
                      <a:pt x="5339" y="1026"/>
                    </a:cubicBezTo>
                    <a:cubicBezTo>
                      <a:pt x="5306" y="946"/>
                      <a:pt x="5270" y="870"/>
                      <a:pt x="5215" y="803"/>
                    </a:cubicBezTo>
                    <a:cubicBezTo>
                      <a:pt x="5171" y="750"/>
                      <a:pt x="5120" y="694"/>
                      <a:pt x="5058" y="652"/>
                    </a:cubicBezTo>
                    <a:cubicBezTo>
                      <a:pt x="5049" y="647"/>
                      <a:pt x="5042" y="643"/>
                      <a:pt x="5034" y="639"/>
                    </a:cubicBezTo>
                    <a:cubicBezTo>
                      <a:pt x="4941" y="395"/>
                      <a:pt x="4793" y="179"/>
                      <a:pt x="4589" y="80"/>
                    </a:cubicBezTo>
                    <a:cubicBezTo>
                      <a:pt x="4477" y="26"/>
                      <a:pt x="4355" y="1"/>
                      <a:pt x="4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519987" y="4068091"/>
                <a:ext cx="308130" cy="433638"/>
              </a:xfrm>
              <a:custGeom>
                <a:avLst/>
                <a:gdLst/>
                <a:ahLst/>
                <a:cxnLst/>
                <a:rect l="l" t="t" r="r" b="b"/>
                <a:pathLst>
                  <a:path w="6366" h="8959" extrusionOk="0">
                    <a:moveTo>
                      <a:pt x="2748" y="1"/>
                    </a:moveTo>
                    <a:cubicBezTo>
                      <a:pt x="2644" y="1"/>
                      <a:pt x="2540" y="22"/>
                      <a:pt x="2445" y="69"/>
                    </a:cubicBezTo>
                    <a:cubicBezTo>
                      <a:pt x="2270" y="153"/>
                      <a:pt x="2143" y="338"/>
                      <a:pt x="2064" y="547"/>
                    </a:cubicBezTo>
                    <a:cubicBezTo>
                      <a:pt x="2057" y="552"/>
                      <a:pt x="2050" y="554"/>
                      <a:pt x="2044" y="558"/>
                    </a:cubicBezTo>
                    <a:cubicBezTo>
                      <a:pt x="1990" y="594"/>
                      <a:pt x="1947" y="641"/>
                      <a:pt x="1909" y="687"/>
                    </a:cubicBezTo>
                    <a:cubicBezTo>
                      <a:pt x="1863" y="744"/>
                      <a:pt x="1833" y="810"/>
                      <a:pt x="1803" y="878"/>
                    </a:cubicBezTo>
                    <a:cubicBezTo>
                      <a:pt x="1778" y="936"/>
                      <a:pt x="1756" y="994"/>
                      <a:pt x="1738" y="1054"/>
                    </a:cubicBezTo>
                    <a:cubicBezTo>
                      <a:pt x="1696" y="1042"/>
                      <a:pt x="1653" y="1036"/>
                      <a:pt x="1611" y="1036"/>
                    </a:cubicBezTo>
                    <a:cubicBezTo>
                      <a:pt x="1135" y="1036"/>
                      <a:pt x="693" y="1775"/>
                      <a:pt x="568" y="2145"/>
                    </a:cubicBezTo>
                    <a:cubicBezTo>
                      <a:pt x="380" y="2705"/>
                      <a:pt x="463" y="2891"/>
                      <a:pt x="802" y="3315"/>
                    </a:cubicBezTo>
                    <a:cubicBezTo>
                      <a:pt x="61" y="3390"/>
                      <a:pt x="1" y="5104"/>
                      <a:pt x="615" y="5353"/>
                    </a:cubicBezTo>
                    <a:cubicBezTo>
                      <a:pt x="728" y="5399"/>
                      <a:pt x="1035" y="5353"/>
                      <a:pt x="1106" y="5410"/>
                    </a:cubicBezTo>
                    <a:cubicBezTo>
                      <a:pt x="1233" y="5513"/>
                      <a:pt x="1153" y="5799"/>
                      <a:pt x="1214" y="5945"/>
                    </a:cubicBezTo>
                    <a:cubicBezTo>
                      <a:pt x="1282" y="6114"/>
                      <a:pt x="1413" y="6273"/>
                      <a:pt x="1545" y="6397"/>
                    </a:cubicBezTo>
                    <a:cubicBezTo>
                      <a:pt x="1768" y="6605"/>
                      <a:pt x="2009" y="6720"/>
                      <a:pt x="2260" y="6720"/>
                    </a:cubicBezTo>
                    <a:cubicBezTo>
                      <a:pt x="2424" y="6720"/>
                      <a:pt x="2592" y="6671"/>
                      <a:pt x="2761" y="6566"/>
                    </a:cubicBezTo>
                    <a:cubicBezTo>
                      <a:pt x="2825" y="6715"/>
                      <a:pt x="2910" y="6772"/>
                      <a:pt x="3001" y="6772"/>
                    </a:cubicBezTo>
                    <a:cubicBezTo>
                      <a:pt x="3123" y="6772"/>
                      <a:pt x="3254" y="6667"/>
                      <a:pt x="3351" y="6541"/>
                    </a:cubicBezTo>
                    <a:cubicBezTo>
                      <a:pt x="3357" y="6764"/>
                      <a:pt x="3363" y="6985"/>
                      <a:pt x="3373" y="7202"/>
                    </a:cubicBezTo>
                    <a:cubicBezTo>
                      <a:pt x="3379" y="7356"/>
                      <a:pt x="3385" y="7508"/>
                      <a:pt x="3392" y="7661"/>
                    </a:cubicBezTo>
                    <a:lnTo>
                      <a:pt x="3393" y="7676"/>
                    </a:lnTo>
                    <a:cubicBezTo>
                      <a:pt x="3403" y="7879"/>
                      <a:pt x="3411" y="8081"/>
                      <a:pt x="3418" y="8283"/>
                    </a:cubicBezTo>
                    <a:cubicBezTo>
                      <a:pt x="3424" y="8443"/>
                      <a:pt x="3425" y="8603"/>
                      <a:pt x="3428" y="8764"/>
                    </a:cubicBezTo>
                    <a:lnTo>
                      <a:pt x="3428" y="8797"/>
                    </a:lnTo>
                    <a:lnTo>
                      <a:pt x="3428" y="8958"/>
                    </a:lnTo>
                    <a:lnTo>
                      <a:pt x="3692" y="8958"/>
                    </a:lnTo>
                    <a:cubicBezTo>
                      <a:pt x="3689" y="8866"/>
                      <a:pt x="3688" y="8775"/>
                      <a:pt x="3686" y="8683"/>
                    </a:cubicBezTo>
                    <a:cubicBezTo>
                      <a:pt x="3683" y="8595"/>
                      <a:pt x="3677" y="8505"/>
                      <a:pt x="3672" y="8417"/>
                    </a:cubicBezTo>
                    <a:lnTo>
                      <a:pt x="3671" y="8389"/>
                    </a:lnTo>
                    <a:lnTo>
                      <a:pt x="3666" y="8291"/>
                    </a:lnTo>
                    <a:cubicBezTo>
                      <a:pt x="3658" y="8148"/>
                      <a:pt x="3650" y="8004"/>
                      <a:pt x="3641" y="7862"/>
                    </a:cubicBezTo>
                    <a:cubicBezTo>
                      <a:pt x="3634" y="7723"/>
                      <a:pt x="3625" y="7584"/>
                      <a:pt x="3619" y="7445"/>
                    </a:cubicBezTo>
                    <a:cubicBezTo>
                      <a:pt x="3619" y="7291"/>
                      <a:pt x="3617" y="7136"/>
                      <a:pt x="3616" y="6980"/>
                    </a:cubicBezTo>
                    <a:lnTo>
                      <a:pt x="3616" y="6902"/>
                    </a:lnTo>
                    <a:lnTo>
                      <a:pt x="3615" y="6794"/>
                    </a:lnTo>
                    <a:cubicBezTo>
                      <a:pt x="3614" y="6679"/>
                      <a:pt x="3611" y="6562"/>
                      <a:pt x="3608" y="6444"/>
                    </a:cubicBezTo>
                    <a:lnTo>
                      <a:pt x="3606" y="6367"/>
                    </a:lnTo>
                    <a:lnTo>
                      <a:pt x="3606" y="6357"/>
                    </a:lnTo>
                    <a:lnTo>
                      <a:pt x="3603" y="6182"/>
                    </a:lnTo>
                    <a:lnTo>
                      <a:pt x="3603" y="6182"/>
                    </a:lnTo>
                    <a:cubicBezTo>
                      <a:pt x="3787" y="6240"/>
                      <a:pt x="4010" y="6304"/>
                      <a:pt x="4206" y="6304"/>
                    </a:cubicBezTo>
                    <a:cubicBezTo>
                      <a:pt x="4468" y="6304"/>
                      <a:pt x="4679" y="6190"/>
                      <a:pt x="4677" y="5796"/>
                    </a:cubicBezTo>
                    <a:lnTo>
                      <a:pt x="4677" y="5796"/>
                    </a:lnTo>
                    <a:cubicBezTo>
                      <a:pt x="4806" y="5921"/>
                      <a:pt x="4940" y="5972"/>
                      <a:pt x="5069" y="5972"/>
                    </a:cubicBezTo>
                    <a:cubicBezTo>
                      <a:pt x="5659" y="5972"/>
                      <a:pt x="6147" y="4907"/>
                      <a:pt x="5503" y="4833"/>
                    </a:cubicBezTo>
                    <a:lnTo>
                      <a:pt x="5503" y="4833"/>
                    </a:lnTo>
                    <a:cubicBezTo>
                      <a:pt x="5526" y="4836"/>
                      <a:pt x="5548" y="4837"/>
                      <a:pt x="5569" y="4837"/>
                    </a:cubicBezTo>
                    <a:cubicBezTo>
                      <a:pt x="6309" y="4837"/>
                      <a:pt x="6366" y="3493"/>
                      <a:pt x="5572" y="3389"/>
                    </a:cubicBezTo>
                    <a:cubicBezTo>
                      <a:pt x="5732" y="3153"/>
                      <a:pt x="5850" y="2808"/>
                      <a:pt x="5781" y="2516"/>
                    </a:cubicBezTo>
                    <a:cubicBezTo>
                      <a:pt x="5663" y="2022"/>
                      <a:pt x="5267" y="2011"/>
                      <a:pt x="4861" y="1896"/>
                    </a:cubicBezTo>
                    <a:cubicBezTo>
                      <a:pt x="5129" y="1443"/>
                      <a:pt x="4959" y="1082"/>
                      <a:pt x="4525" y="773"/>
                    </a:cubicBezTo>
                    <a:cubicBezTo>
                      <a:pt x="4344" y="644"/>
                      <a:pt x="4071" y="487"/>
                      <a:pt x="3824" y="487"/>
                    </a:cubicBezTo>
                    <a:cubicBezTo>
                      <a:pt x="3737" y="487"/>
                      <a:pt x="3654" y="506"/>
                      <a:pt x="3579" y="553"/>
                    </a:cubicBezTo>
                    <a:cubicBezTo>
                      <a:pt x="3544" y="531"/>
                      <a:pt x="3508" y="510"/>
                      <a:pt x="3469" y="492"/>
                    </a:cubicBezTo>
                    <a:lnTo>
                      <a:pt x="3457" y="487"/>
                    </a:lnTo>
                    <a:cubicBezTo>
                      <a:pt x="3371" y="193"/>
                      <a:pt x="3060" y="1"/>
                      <a:pt x="27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8"/>
              <p:cNvGrpSpPr/>
              <p:nvPr/>
            </p:nvGrpSpPr>
            <p:grpSpPr>
              <a:xfrm>
                <a:off x="5565177" y="4130386"/>
                <a:ext cx="344916" cy="314907"/>
                <a:chOff x="5563802" y="4129561"/>
                <a:chExt cx="344916" cy="314907"/>
              </a:xfrm>
            </p:grpSpPr>
            <p:sp>
              <p:nvSpPr>
                <p:cNvPr id="469" name="Google Shape;469;p8"/>
                <p:cNvSpPr/>
                <p:nvPr/>
              </p:nvSpPr>
              <p:spPr>
                <a:xfrm>
                  <a:off x="5563802" y="4129561"/>
                  <a:ext cx="344916" cy="314907"/>
                </a:xfrm>
                <a:custGeom>
                  <a:avLst/>
                  <a:gdLst/>
                  <a:ahLst/>
                  <a:cxnLst/>
                  <a:rect l="l" t="t" r="r" b="b"/>
                  <a:pathLst>
                    <a:path w="7126" h="6506" extrusionOk="0">
                      <a:moveTo>
                        <a:pt x="5864" y="1"/>
                      </a:moveTo>
                      <a:lnTo>
                        <a:pt x="5850" y="2"/>
                      </a:lnTo>
                      <a:lnTo>
                        <a:pt x="5843" y="2"/>
                      </a:lnTo>
                      <a:cubicBezTo>
                        <a:pt x="5834" y="2"/>
                        <a:pt x="5828" y="4"/>
                        <a:pt x="5822" y="4"/>
                      </a:cubicBezTo>
                      <a:lnTo>
                        <a:pt x="5791" y="7"/>
                      </a:lnTo>
                      <a:lnTo>
                        <a:pt x="5772" y="11"/>
                      </a:lnTo>
                      <a:lnTo>
                        <a:pt x="5766" y="12"/>
                      </a:lnTo>
                      <a:cubicBezTo>
                        <a:pt x="5751" y="16"/>
                        <a:pt x="5736" y="22"/>
                        <a:pt x="5724" y="28"/>
                      </a:cubicBezTo>
                      <a:lnTo>
                        <a:pt x="5697" y="38"/>
                      </a:lnTo>
                      <a:cubicBezTo>
                        <a:pt x="5692" y="41"/>
                        <a:pt x="5688" y="42"/>
                        <a:pt x="5683" y="45"/>
                      </a:cubicBezTo>
                      <a:lnTo>
                        <a:pt x="5677" y="47"/>
                      </a:lnTo>
                      <a:cubicBezTo>
                        <a:pt x="5666" y="52"/>
                        <a:pt x="5654" y="57"/>
                        <a:pt x="5644" y="63"/>
                      </a:cubicBezTo>
                      <a:lnTo>
                        <a:pt x="5630" y="69"/>
                      </a:lnTo>
                      <a:lnTo>
                        <a:pt x="5615" y="77"/>
                      </a:lnTo>
                      <a:lnTo>
                        <a:pt x="5605" y="82"/>
                      </a:lnTo>
                      <a:lnTo>
                        <a:pt x="5594" y="87"/>
                      </a:lnTo>
                      <a:lnTo>
                        <a:pt x="5580" y="94"/>
                      </a:lnTo>
                      <a:lnTo>
                        <a:pt x="5566" y="103"/>
                      </a:lnTo>
                      <a:cubicBezTo>
                        <a:pt x="5559" y="107"/>
                        <a:pt x="5556" y="108"/>
                        <a:pt x="5553" y="109"/>
                      </a:cubicBezTo>
                      <a:cubicBezTo>
                        <a:pt x="5536" y="118"/>
                        <a:pt x="5520" y="128"/>
                        <a:pt x="5504" y="138"/>
                      </a:cubicBezTo>
                      <a:lnTo>
                        <a:pt x="5500" y="140"/>
                      </a:lnTo>
                      <a:cubicBezTo>
                        <a:pt x="5497" y="143"/>
                        <a:pt x="5493" y="144"/>
                        <a:pt x="5492" y="144"/>
                      </a:cubicBezTo>
                      <a:cubicBezTo>
                        <a:pt x="5486" y="149"/>
                        <a:pt x="5478" y="153"/>
                        <a:pt x="5472" y="158"/>
                      </a:cubicBezTo>
                      <a:lnTo>
                        <a:pt x="5427" y="187"/>
                      </a:lnTo>
                      <a:cubicBezTo>
                        <a:pt x="5415" y="195"/>
                        <a:pt x="5405" y="203"/>
                        <a:pt x="5394" y="211"/>
                      </a:cubicBezTo>
                      <a:lnTo>
                        <a:pt x="5383" y="218"/>
                      </a:lnTo>
                      <a:cubicBezTo>
                        <a:pt x="5363" y="232"/>
                        <a:pt x="5343" y="249"/>
                        <a:pt x="5324" y="264"/>
                      </a:cubicBezTo>
                      <a:cubicBezTo>
                        <a:pt x="5309" y="277"/>
                        <a:pt x="5296" y="289"/>
                        <a:pt x="5281" y="302"/>
                      </a:cubicBezTo>
                      <a:cubicBezTo>
                        <a:pt x="5268" y="315"/>
                        <a:pt x="5255" y="329"/>
                        <a:pt x="5237" y="347"/>
                      </a:cubicBezTo>
                      <a:cubicBezTo>
                        <a:pt x="5224" y="362"/>
                        <a:pt x="5210" y="380"/>
                        <a:pt x="5198" y="396"/>
                      </a:cubicBezTo>
                      <a:cubicBezTo>
                        <a:pt x="5191" y="405"/>
                        <a:pt x="5183" y="414"/>
                        <a:pt x="5177" y="423"/>
                      </a:cubicBezTo>
                      <a:lnTo>
                        <a:pt x="5174" y="427"/>
                      </a:lnTo>
                      <a:cubicBezTo>
                        <a:pt x="5168" y="436"/>
                        <a:pt x="5162" y="444"/>
                        <a:pt x="5157" y="453"/>
                      </a:cubicBezTo>
                      <a:lnTo>
                        <a:pt x="5146" y="468"/>
                      </a:lnTo>
                      <a:lnTo>
                        <a:pt x="5129" y="494"/>
                      </a:lnTo>
                      <a:lnTo>
                        <a:pt x="5113" y="519"/>
                      </a:lnTo>
                      <a:lnTo>
                        <a:pt x="5107" y="529"/>
                      </a:lnTo>
                      <a:lnTo>
                        <a:pt x="5076" y="583"/>
                      </a:lnTo>
                      <a:cubicBezTo>
                        <a:pt x="5070" y="594"/>
                        <a:pt x="5064" y="604"/>
                        <a:pt x="5059" y="617"/>
                      </a:cubicBezTo>
                      <a:lnTo>
                        <a:pt x="5038" y="654"/>
                      </a:lnTo>
                      <a:lnTo>
                        <a:pt x="5030" y="668"/>
                      </a:lnTo>
                      <a:cubicBezTo>
                        <a:pt x="5025" y="676"/>
                        <a:pt x="5020" y="686"/>
                        <a:pt x="5016" y="695"/>
                      </a:cubicBezTo>
                      <a:lnTo>
                        <a:pt x="5010" y="704"/>
                      </a:lnTo>
                      <a:lnTo>
                        <a:pt x="4993" y="738"/>
                      </a:lnTo>
                      <a:lnTo>
                        <a:pt x="4984" y="757"/>
                      </a:lnTo>
                      <a:lnTo>
                        <a:pt x="4976" y="773"/>
                      </a:lnTo>
                      <a:lnTo>
                        <a:pt x="4973" y="779"/>
                      </a:lnTo>
                      <a:lnTo>
                        <a:pt x="4969" y="789"/>
                      </a:lnTo>
                      <a:cubicBezTo>
                        <a:pt x="4959" y="812"/>
                        <a:pt x="4949" y="834"/>
                        <a:pt x="4940" y="857"/>
                      </a:cubicBezTo>
                      <a:cubicBezTo>
                        <a:pt x="4930" y="882"/>
                        <a:pt x="4921" y="910"/>
                        <a:pt x="4913" y="936"/>
                      </a:cubicBezTo>
                      <a:cubicBezTo>
                        <a:pt x="4911" y="946"/>
                        <a:pt x="4906" y="956"/>
                        <a:pt x="4904" y="967"/>
                      </a:cubicBezTo>
                      <a:lnTo>
                        <a:pt x="4900" y="982"/>
                      </a:lnTo>
                      <a:lnTo>
                        <a:pt x="4896" y="998"/>
                      </a:lnTo>
                      <a:cubicBezTo>
                        <a:pt x="4894" y="1008"/>
                        <a:pt x="4891" y="1016"/>
                        <a:pt x="4890" y="1026"/>
                      </a:cubicBezTo>
                      <a:lnTo>
                        <a:pt x="4884" y="1054"/>
                      </a:lnTo>
                      <a:lnTo>
                        <a:pt x="4877" y="1086"/>
                      </a:lnTo>
                      <a:cubicBezTo>
                        <a:pt x="4871" y="1108"/>
                        <a:pt x="4868" y="1129"/>
                        <a:pt x="4863" y="1150"/>
                      </a:cubicBezTo>
                      <a:lnTo>
                        <a:pt x="4858" y="1175"/>
                      </a:lnTo>
                      <a:cubicBezTo>
                        <a:pt x="4856" y="1179"/>
                        <a:pt x="4856" y="1181"/>
                        <a:pt x="4856" y="1185"/>
                      </a:cubicBezTo>
                      <a:cubicBezTo>
                        <a:pt x="4854" y="1199"/>
                        <a:pt x="4853" y="1210"/>
                        <a:pt x="4850" y="1220"/>
                      </a:cubicBezTo>
                      <a:cubicBezTo>
                        <a:pt x="4848" y="1237"/>
                        <a:pt x="4844" y="1253"/>
                        <a:pt x="4841" y="1271"/>
                      </a:cubicBezTo>
                      <a:lnTo>
                        <a:pt x="4838" y="1289"/>
                      </a:lnTo>
                      <a:lnTo>
                        <a:pt x="4837" y="1299"/>
                      </a:lnTo>
                      <a:lnTo>
                        <a:pt x="4829" y="1348"/>
                      </a:lnTo>
                      <a:cubicBezTo>
                        <a:pt x="4825" y="1370"/>
                        <a:pt x="4822" y="1395"/>
                        <a:pt x="4818" y="1418"/>
                      </a:cubicBezTo>
                      <a:cubicBezTo>
                        <a:pt x="4815" y="1435"/>
                        <a:pt x="4813" y="1451"/>
                        <a:pt x="4812" y="1467"/>
                      </a:cubicBezTo>
                      <a:lnTo>
                        <a:pt x="4809" y="1485"/>
                      </a:lnTo>
                      <a:cubicBezTo>
                        <a:pt x="4808" y="1495"/>
                        <a:pt x="4807" y="1504"/>
                        <a:pt x="4804" y="1514"/>
                      </a:cubicBezTo>
                      <a:lnTo>
                        <a:pt x="4802" y="1533"/>
                      </a:lnTo>
                      <a:cubicBezTo>
                        <a:pt x="4801" y="1540"/>
                        <a:pt x="4801" y="1549"/>
                        <a:pt x="4799" y="1555"/>
                      </a:cubicBezTo>
                      <a:cubicBezTo>
                        <a:pt x="4798" y="1562"/>
                        <a:pt x="4796" y="1570"/>
                        <a:pt x="4793" y="1576"/>
                      </a:cubicBezTo>
                      <a:lnTo>
                        <a:pt x="4788" y="1588"/>
                      </a:lnTo>
                      <a:cubicBezTo>
                        <a:pt x="4787" y="1591"/>
                        <a:pt x="4786" y="1595"/>
                        <a:pt x="4783" y="1597"/>
                      </a:cubicBezTo>
                      <a:lnTo>
                        <a:pt x="4778" y="1597"/>
                      </a:lnTo>
                      <a:cubicBezTo>
                        <a:pt x="4767" y="1595"/>
                        <a:pt x="4763" y="1592"/>
                        <a:pt x="4761" y="1591"/>
                      </a:cubicBezTo>
                      <a:cubicBezTo>
                        <a:pt x="4758" y="1590"/>
                        <a:pt x="4756" y="1588"/>
                        <a:pt x="4753" y="1586"/>
                      </a:cubicBezTo>
                      <a:lnTo>
                        <a:pt x="4737" y="1575"/>
                      </a:lnTo>
                      <a:lnTo>
                        <a:pt x="4731" y="1571"/>
                      </a:lnTo>
                      <a:cubicBezTo>
                        <a:pt x="4719" y="1564"/>
                        <a:pt x="4706" y="1556"/>
                        <a:pt x="4691" y="1549"/>
                      </a:cubicBezTo>
                      <a:cubicBezTo>
                        <a:pt x="4684" y="1543"/>
                        <a:pt x="4676" y="1539"/>
                        <a:pt x="4668" y="1535"/>
                      </a:cubicBezTo>
                      <a:lnTo>
                        <a:pt x="4657" y="1530"/>
                      </a:lnTo>
                      <a:cubicBezTo>
                        <a:pt x="4650" y="1526"/>
                        <a:pt x="4645" y="1524"/>
                        <a:pt x="4639" y="1521"/>
                      </a:cubicBezTo>
                      <a:cubicBezTo>
                        <a:pt x="4633" y="1518"/>
                        <a:pt x="4626" y="1515"/>
                        <a:pt x="4619" y="1513"/>
                      </a:cubicBezTo>
                      <a:cubicBezTo>
                        <a:pt x="4593" y="1500"/>
                        <a:pt x="4566" y="1488"/>
                        <a:pt x="4537" y="1478"/>
                      </a:cubicBezTo>
                      <a:lnTo>
                        <a:pt x="4532" y="1477"/>
                      </a:lnTo>
                      <a:cubicBezTo>
                        <a:pt x="4526" y="1473"/>
                        <a:pt x="4521" y="1472"/>
                        <a:pt x="4515" y="1471"/>
                      </a:cubicBezTo>
                      <a:lnTo>
                        <a:pt x="4501" y="1467"/>
                      </a:lnTo>
                      <a:lnTo>
                        <a:pt x="4492" y="1464"/>
                      </a:lnTo>
                      <a:cubicBezTo>
                        <a:pt x="4488" y="1463"/>
                        <a:pt x="4483" y="1462"/>
                        <a:pt x="4479" y="1462"/>
                      </a:cubicBezTo>
                      <a:lnTo>
                        <a:pt x="4470" y="1459"/>
                      </a:lnTo>
                      <a:cubicBezTo>
                        <a:pt x="4465" y="1458"/>
                        <a:pt x="4459" y="1457"/>
                        <a:pt x="4454" y="1457"/>
                      </a:cubicBezTo>
                      <a:lnTo>
                        <a:pt x="4446" y="1456"/>
                      </a:lnTo>
                      <a:cubicBezTo>
                        <a:pt x="4436" y="1453"/>
                        <a:pt x="4423" y="1452"/>
                        <a:pt x="4413" y="1451"/>
                      </a:cubicBezTo>
                      <a:lnTo>
                        <a:pt x="4405" y="1449"/>
                      </a:lnTo>
                      <a:cubicBezTo>
                        <a:pt x="4402" y="1449"/>
                        <a:pt x="4400" y="1449"/>
                        <a:pt x="4397" y="1448"/>
                      </a:cubicBezTo>
                      <a:lnTo>
                        <a:pt x="4389" y="1448"/>
                      </a:lnTo>
                      <a:lnTo>
                        <a:pt x="4380" y="1447"/>
                      </a:lnTo>
                      <a:cubicBezTo>
                        <a:pt x="4374" y="1447"/>
                        <a:pt x="4367" y="1446"/>
                        <a:pt x="4361" y="1446"/>
                      </a:cubicBezTo>
                      <a:lnTo>
                        <a:pt x="4343" y="1444"/>
                      </a:lnTo>
                      <a:cubicBezTo>
                        <a:pt x="4334" y="1444"/>
                        <a:pt x="4325" y="1443"/>
                        <a:pt x="4315" y="1443"/>
                      </a:cubicBezTo>
                      <a:lnTo>
                        <a:pt x="4286" y="1443"/>
                      </a:lnTo>
                      <a:cubicBezTo>
                        <a:pt x="4278" y="1443"/>
                        <a:pt x="4271" y="1443"/>
                        <a:pt x="4262" y="1442"/>
                      </a:cubicBezTo>
                      <a:lnTo>
                        <a:pt x="4209" y="1442"/>
                      </a:lnTo>
                      <a:cubicBezTo>
                        <a:pt x="4194" y="1442"/>
                        <a:pt x="4178" y="1443"/>
                        <a:pt x="4163" y="1444"/>
                      </a:cubicBezTo>
                      <a:cubicBezTo>
                        <a:pt x="4155" y="1444"/>
                        <a:pt x="4148" y="1446"/>
                        <a:pt x="4140" y="1446"/>
                      </a:cubicBezTo>
                      <a:cubicBezTo>
                        <a:pt x="4134" y="1446"/>
                        <a:pt x="4129" y="1447"/>
                        <a:pt x="4125" y="1447"/>
                      </a:cubicBezTo>
                      <a:lnTo>
                        <a:pt x="4104" y="1449"/>
                      </a:lnTo>
                      <a:lnTo>
                        <a:pt x="4089" y="1451"/>
                      </a:lnTo>
                      <a:cubicBezTo>
                        <a:pt x="4087" y="1451"/>
                        <a:pt x="4083" y="1452"/>
                        <a:pt x="4081" y="1452"/>
                      </a:cubicBezTo>
                      <a:lnTo>
                        <a:pt x="4075" y="1453"/>
                      </a:lnTo>
                      <a:lnTo>
                        <a:pt x="4070" y="1454"/>
                      </a:lnTo>
                      <a:lnTo>
                        <a:pt x="4061" y="1456"/>
                      </a:lnTo>
                      <a:cubicBezTo>
                        <a:pt x="4048" y="1458"/>
                        <a:pt x="4036" y="1459"/>
                        <a:pt x="4026" y="1462"/>
                      </a:cubicBezTo>
                      <a:lnTo>
                        <a:pt x="4010" y="1466"/>
                      </a:lnTo>
                      <a:lnTo>
                        <a:pt x="3995" y="1468"/>
                      </a:lnTo>
                      <a:lnTo>
                        <a:pt x="3990" y="1469"/>
                      </a:lnTo>
                      <a:cubicBezTo>
                        <a:pt x="3985" y="1471"/>
                        <a:pt x="3981" y="1471"/>
                        <a:pt x="3978" y="1472"/>
                      </a:cubicBezTo>
                      <a:lnTo>
                        <a:pt x="3955" y="1479"/>
                      </a:lnTo>
                      <a:lnTo>
                        <a:pt x="3924" y="1487"/>
                      </a:lnTo>
                      <a:cubicBezTo>
                        <a:pt x="3912" y="1490"/>
                        <a:pt x="3900" y="1494"/>
                        <a:pt x="3887" y="1498"/>
                      </a:cubicBezTo>
                      <a:lnTo>
                        <a:pt x="3854" y="1508"/>
                      </a:lnTo>
                      <a:cubicBezTo>
                        <a:pt x="3847" y="1509"/>
                        <a:pt x="3845" y="1511"/>
                        <a:pt x="3842" y="1513"/>
                      </a:cubicBezTo>
                      <a:lnTo>
                        <a:pt x="3789" y="1531"/>
                      </a:lnTo>
                      <a:lnTo>
                        <a:pt x="3774" y="1538"/>
                      </a:lnTo>
                      <a:lnTo>
                        <a:pt x="3763" y="1541"/>
                      </a:lnTo>
                      <a:cubicBezTo>
                        <a:pt x="3757" y="1544"/>
                        <a:pt x="3751" y="1547"/>
                        <a:pt x="3746" y="1550"/>
                      </a:cubicBezTo>
                      <a:lnTo>
                        <a:pt x="3737" y="1554"/>
                      </a:lnTo>
                      <a:cubicBezTo>
                        <a:pt x="3699" y="1569"/>
                        <a:pt x="3657" y="1588"/>
                        <a:pt x="3613" y="1612"/>
                      </a:cubicBezTo>
                      <a:cubicBezTo>
                        <a:pt x="3577" y="1632"/>
                        <a:pt x="3541" y="1655"/>
                        <a:pt x="3502" y="1682"/>
                      </a:cubicBezTo>
                      <a:cubicBezTo>
                        <a:pt x="3467" y="1706"/>
                        <a:pt x="3431" y="1735"/>
                        <a:pt x="3398" y="1766"/>
                      </a:cubicBezTo>
                      <a:cubicBezTo>
                        <a:pt x="3382" y="1780"/>
                        <a:pt x="3366" y="1796"/>
                        <a:pt x="3350" y="1811"/>
                      </a:cubicBezTo>
                      <a:cubicBezTo>
                        <a:pt x="3333" y="1827"/>
                        <a:pt x="3317" y="1843"/>
                        <a:pt x="3302" y="1860"/>
                      </a:cubicBezTo>
                      <a:cubicBezTo>
                        <a:pt x="3285" y="1878"/>
                        <a:pt x="3269" y="1897"/>
                        <a:pt x="3253" y="1915"/>
                      </a:cubicBezTo>
                      <a:lnTo>
                        <a:pt x="3202" y="1973"/>
                      </a:lnTo>
                      <a:lnTo>
                        <a:pt x="3178" y="2000"/>
                      </a:lnTo>
                      <a:lnTo>
                        <a:pt x="3175" y="2005"/>
                      </a:lnTo>
                      <a:lnTo>
                        <a:pt x="3156" y="2029"/>
                      </a:lnTo>
                      <a:lnTo>
                        <a:pt x="3115" y="2081"/>
                      </a:lnTo>
                      <a:lnTo>
                        <a:pt x="3103" y="2096"/>
                      </a:lnTo>
                      <a:lnTo>
                        <a:pt x="3095" y="2106"/>
                      </a:lnTo>
                      <a:cubicBezTo>
                        <a:pt x="3078" y="2128"/>
                        <a:pt x="3063" y="2149"/>
                        <a:pt x="3050" y="2172"/>
                      </a:cubicBezTo>
                      <a:cubicBezTo>
                        <a:pt x="3042" y="2183"/>
                        <a:pt x="3037" y="2194"/>
                        <a:pt x="3031" y="2206"/>
                      </a:cubicBezTo>
                      <a:lnTo>
                        <a:pt x="3024" y="2218"/>
                      </a:lnTo>
                      <a:lnTo>
                        <a:pt x="3022" y="2223"/>
                      </a:lnTo>
                      <a:lnTo>
                        <a:pt x="3019" y="2230"/>
                      </a:lnTo>
                      <a:lnTo>
                        <a:pt x="3017" y="2237"/>
                      </a:lnTo>
                      <a:cubicBezTo>
                        <a:pt x="3014" y="2242"/>
                        <a:pt x="3012" y="2247"/>
                        <a:pt x="3011" y="2252"/>
                      </a:cubicBezTo>
                      <a:lnTo>
                        <a:pt x="3002" y="2272"/>
                      </a:lnTo>
                      <a:lnTo>
                        <a:pt x="3001" y="2276"/>
                      </a:lnTo>
                      <a:lnTo>
                        <a:pt x="2998" y="2281"/>
                      </a:lnTo>
                      <a:lnTo>
                        <a:pt x="2995" y="2291"/>
                      </a:lnTo>
                      <a:lnTo>
                        <a:pt x="2992" y="2298"/>
                      </a:lnTo>
                      <a:cubicBezTo>
                        <a:pt x="2988" y="2311"/>
                        <a:pt x="2985" y="2321"/>
                        <a:pt x="2982" y="2332"/>
                      </a:cubicBezTo>
                      <a:cubicBezTo>
                        <a:pt x="2980" y="2344"/>
                        <a:pt x="2976" y="2354"/>
                        <a:pt x="2971" y="2364"/>
                      </a:cubicBezTo>
                      <a:cubicBezTo>
                        <a:pt x="2969" y="2370"/>
                        <a:pt x="2967" y="2379"/>
                        <a:pt x="2966" y="2385"/>
                      </a:cubicBezTo>
                      <a:lnTo>
                        <a:pt x="2965" y="2391"/>
                      </a:lnTo>
                      <a:lnTo>
                        <a:pt x="2962" y="2399"/>
                      </a:lnTo>
                      <a:cubicBezTo>
                        <a:pt x="2961" y="2404"/>
                        <a:pt x="2960" y="2410"/>
                        <a:pt x="2959" y="2414"/>
                      </a:cubicBezTo>
                      <a:lnTo>
                        <a:pt x="2951" y="2448"/>
                      </a:lnTo>
                      <a:lnTo>
                        <a:pt x="2950" y="2456"/>
                      </a:lnTo>
                      <a:lnTo>
                        <a:pt x="2949" y="2463"/>
                      </a:lnTo>
                      <a:cubicBezTo>
                        <a:pt x="2926" y="2445"/>
                        <a:pt x="2904" y="2426"/>
                        <a:pt x="2883" y="2406"/>
                      </a:cubicBezTo>
                      <a:cubicBezTo>
                        <a:pt x="2858" y="2388"/>
                        <a:pt x="2833" y="2368"/>
                        <a:pt x="2808" y="2350"/>
                      </a:cubicBezTo>
                      <a:cubicBezTo>
                        <a:pt x="2780" y="2331"/>
                        <a:pt x="2751" y="2313"/>
                        <a:pt x="2729" y="2300"/>
                      </a:cubicBezTo>
                      <a:cubicBezTo>
                        <a:pt x="2677" y="2267"/>
                        <a:pt x="2619" y="2240"/>
                        <a:pt x="2559" y="2214"/>
                      </a:cubicBezTo>
                      <a:cubicBezTo>
                        <a:pt x="2504" y="2190"/>
                        <a:pt x="2446" y="2170"/>
                        <a:pt x="2379" y="2152"/>
                      </a:cubicBezTo>
                      <a:cubicBezTo>
                        <a:pt x="2348" y="2144"/>
                        <a:pt x="2317" y="2137"/>
                        <a:pt x="2287" y="2130"/>
                      </a:cubicBezTo>
                      <a:cubicBezTo>
                        <a:pt x="2248" y="2121"/>
                        <a:pt x="2215" y="2116"/>
                        <a:pt x="2185" y="2111"/>
                      </a:cubicBezTo>
                      <a:cubicBezTo>
                        <a:pt x="2153" y="2106"/>
                        <a:pt x="2122" y="2105"/>
                        <a:pt x="2095" y="2103"/>
                      </a:cubicBezTo>
                      <a:cubicBezTo>
                        <a:pt x="2082" y="2103"/>
                        <a:pt x="2069" y="2102"/>
                        <a:pt x="2056" y="2102"/>
                      </a:cubicBezTo>
                      <a:cubicBezTo>
                        <a:pt x="2034" y="2102"/>
                        <a:pt x="2013" y="2103"/>
                        <a:pt x="1991" y="2103"/>
                      </a:cubicBezTo>
                      <a:cubicBezTo>
                        <a:pt x="1924" y="2107"/>
                        <a:pt x="1857" y="2118"/>
                        <a:pt x="1793" y="2130"/>
                      </a:cubicBezTo>
                      <a:cubicBezTo>
                        <a:pt x="1739" y="2141"/>
                        <a:pt x="1680" y="2156"/>
                        <a:pt x="1606" y="2178"/>
                      </a:cubicBezTo>
                      <a:cubicBezTo>
                        <a:pt x="1601" y="2179"/>
                        <a:pt x="1596" y="2182"/>
                        <a:pt x="1590" y="2183"/>
                      </a:cubicBezTo>
                      <a:lnTo>
                        <a:pt x="1550" y="2197"/>
                      </a:lnTo>
                      <a:lnTo>
                        <a:pt x="1505" y="2213"/>
                      </a:lnTo>
                      <a:lnTo>
                        <a:pt x="1461" y="2228"/>
                      </a:lnTo>
                      <a:lnTo>
                        <a:pt x="1438" y="2236"/>
                      </a:lnTo>
                      <a:cubicBezTo>
                        <a:pt x="1433" y="2237"/>
                        <a:pt x="1430" y="2240"/>
                        <a:pt x="1425" y="2241"/>
                      </a:cubicBezTo>
                      <a:lnTo>
                        <a:pt x="1415" y="2245"/>
                      </a:lnTo>
                      <a:cubicBezTo>
                        <a:pt x="1399" y="2251"/>
                        <a:pt x="1380" y="2259"/>
                        <a:pt x="1364" y="2265"/>
                      </a:cubicBezTo>
                      <a:cubicBezTo>
                        <a:pt x="1307" y="2288"/>
                        <a:pt x="1249" y="2316"/>
                        <a:pt x="1190" y="2347"/>
                      </a:cubicBezTo>
                      <a:cubicBezTo>
                        <a:pt x="1134" y="2375"/>
                        <a:pt x="1078" y="2409"/>
                        <a:pt x="1021" y="2446"/>
                      </a:cubicBezTo>
                      <a:cubicBezTo>
                        <a:pt x="995" y="2462"/>
                        <a:pt x="969" y="2481"/>
                        <a:pt x="944" y="2499"/>
                      </a:cubicBezTo>
                      <a:cubicBezTo>
                        <a:pt x="917" y="2520"/>
                        <a:pt x="890" y="2540"/>
                        <a:pt x="864" y="2563"/>
                      </a:cubicBezTo>
                      <a:lnTo>
                        <a:pt x="828" y="2592"/>
                      </a:lnTo>
                      <a:lnTo>
                        <a:pt x="824" y="2595"/>
                      </a:lnTo>
                      <a:cubicBezTo>
                        <a:pt x="819" y="2599"/>
                        <a:pt x="814" y="2604"/>
                        <a:pt x="809" y="2607"/>
                      </a:cubicBezTo>
                      <a:lnTo>
                        <a:pt x="787" y="2627"/>
                      </a:lnTo>
                      <a:lnTo>
                        <a:pt x="751" y="2659"/>
                      </a:lnTo>
                      <a:lnTo>
                        <a:pt x="715" y="2692"/>
                      </a:lnTo>
                      <a:lnTo>
                        <a:pt x="709" y="2697"/>
                      </a:lnTo>
                      <a:cubicBezTo>
                        <a:pt x="700" y="2704"/>
                        <a:pt x="691" y="2710"/>
                        <a:pt x="683" y="2720"/>
                      </a:cubicBezTo>
                      <a:lnTo>
                        <a:pt x="653" y="2749"/>
                      </a:lnTo>
                      <a:lnTo>
                        <a:pt x="624" y="2779"/>
                      </a:lnTo>
                      <a:lnTo>
                        <a:pt x="598" y="2806"/>
                      </a:lnTo>
                      <a:lnTo>
                        <a:pt x="571" y="2833"/>
                      </a:lnTo>
                      <a:lnTo>
                        <a:pt x="563" y="2841"/>
                      </a:lnTo>
                      <a:lnTo>
                        <a:pt x="547" y="2858"/>
                      </a:lnTo>
                      <a:lnTo>
                        <a:pt x="532" y="2874"/>
                      </a:lnTo>
                      <a:cubicBezTo>
                        <a:pt x="510" y="2899"/>
                        <a:pt x="488" y="2924"/>
                        <a:pt x="467" y="2950"/>
                      </a:cubicBezTo>
                      <a:cubicBezTo>
                        <a:pt x="429" y="2997"/>
                        <a:pt x="392" y="3045"/>
                        <a:pt x="356" y="3102"/>
                      </a:cubicBezTo>
                      <a:cubicBezTo>
                        <a:pt x="325" y="3150"/>
                        <a:pt x="295" y="3201"/>
                        <a:pt x="261" y="3272"/>
                      </a:cubicBezTo>
                      <a:cubicBezTo>
                        <a:pt x="246" y="3300"/>
                        <a:pt x="233" y="3328"/>
                        <a:pt x="221" y="3357"/>
                      </a:cubicBezTo>
                      <a:cubicBezTo>
                        <a:pt x="206" y="3388"/>
                        <a:pt x="194" y="3419"/>
                        <a:pt x="182" y="3450"/>
                      </a:cubicBezTo>
                      <a:cubicBezTo>
                        <a:pt x="175" y="3467"/>
                        <a:pt x="169" y="3485"/>
                        <a:pt x="163" y="3502"/>
                      </a:cubicBezTo>
                      <a:lnTo>
                        <a:pt x="158" y="3517"/>
                      </a:lnTo>
                      <a:lnTo>
                        <a:pt x="142" y="3559"/>
                      </a:lnTo>
                      <a:lnTo>
                        <a:pt x="127" y="3601"/>
                      </a:lnTo>
                      <a:cubicBezTo>
                        <a:pt x="124" y="3609"/>
                        <a:pt x="123" y="3611"/>
                        <a:pt x="122" y="3615"/>
                      </a:cubicBezTo>
                      <a:lnTo>
                        <a:pt x="119" y="3626"/>
                      </a:lnTo>
                      <a:lnTo>
                        <a:pt x="117" y="3636"/>
                      </a:lnTo>
                      <a:lnTo>
                        <a:pt x="94" y="3709"/>
                      </a:lnTo>
                      <a:lnTo>
                        <a:pt x="89" y="3727"/>
                      </a:lnTo>
                      <a:cubicBezTo>
                        <a:pt x="86" y="3738"/>
                        <a:pt x="83" y="3749"/>
                        <a:pt x="79" y="3761"/>
                      </a:cubicBezTo>
                      <a:cubicBezTo>
                        <a:pt x="75" y="3775"/>
                        <a:pt x="71" y="3789"/>
                        <a:pt x="68" y="3802"/>
                      </a:cubicBezTo>
                      <a:cubicBezTo>
                        <a:pt x="61" y="3833"/>
                        <a:pt x="53" y="3866"/>
                        <a:pt x="47" y="3897"/>
                      </a:cubicBezTo>
                      <a:cubicBezTo>
                        <a:pt x="40" y="3930"/>
                        <a:pt x="34" y="3965"/>
                        <a:pt x="29" y="4000"/>
                      </a:cubicBezTo>
                      <a:cubicBezTo>
                        <a:pt x="24" y="4032"/>
                        <a:pt x="21" y="4062"/>
                        <a:pt x="17" y="4094"/>
                      </a:cubicBezTo>
                      <a:cubicBezTo>
                        <a:pt x="16" y="4108"/>
                        <a:pt x="15" y="4120"/>
                        <a:pt x="14" y="4131"/>
                      </a:cubicBezTo>
                      <a:lnTo>
                        <a:pt x="11" y="4177"/>
                      </a:lnTo>
                      <a:lnTo>
                        <a:pt x="6" y="4224"/>
                      </a:lnTo>
                      <a:lnTo>
                        <a:pt x="5" y="4233"/>
                      </a:lnTo>
                      <a:cubicBezTo>
                        <a:pt x="4" y="4247"/>
                        <a:pt x="4" y="4259"/>
                        <a:pt x="3" y="4273"/>
                      </a:cubicBezTo>
                      <a:lnTo>
                        <a:pt x="1" y="4315"/>
                      </a:lnTo>
                      <a:lnTo>
                        <a:pt x="0" y="4357"/>
                      </a:lnTo>
                      <a:lnTo>
                        <a:pt x="0" y="4376"/>
                      </a:lnTo>
                      <a:lnTo>
                        <a:pt x="0" y="4422"/>
                      </a:lnTo>
                      <a:cubicBezTo>
                        <a:pt x="1" y="4437"/>
                        <a:pt x="3" y="4453"/>
                        <a:pt x="5" y="4469"/>
                      </a:cubicBezTo>
                      <a:cubicBezTo>
                        <a:pt x="9" y="4486"/>
                        <a:pt x="12" y="4502"/>
                        <a:pt x="16" y="4520"/>
                      </a:cubicBezTo>
                      <a:cubicBezTo>
                        <a:pt x="22" y="4549"/>
                        <a:pt x="30" y="4578"/>
                        <a:pt x="40" y="4610"/>
                      </a:cubicBezTo>
                      <a:cubicBezTo>
                        <a:pt x="46" y="4626"/>
                        <a:pt x="50" y="4640"/>
                        <a:pt x="55" y="4656"/>
                      </a:cubicBezTo>
                      <a:lnTo>
                        <a:pt x="57" y="4662"/>
                      </a:lnTo>
                      <a:lnTo>
                        <a:pt x="61" y="4674"/>
                      </a:lnTo>
                      <a:cubicBezTo>
                        <a:pt x="70" y="4698"/>
                        <a:pt x="78" y="4723"/>
                        <a:pt x="86" y="4747"/>
                      </a:cubicBezTo>
                      <a:lnTo>
                        <a:pt x="102" y="4795"/>
                      </a:lnTo>
                      <a:lnTo>
                        <a:pt x="113" y="4826"/>
                      </a:lnTo>
                      <a:lnTo>
                        <a:pt x="124" y="4856"/>
                      </a:lnTo>
                      <a:lnTo>
                        <a:pt x="127" y="4862"/>
                      </a:lnTo>
                      <a:lnTo>
                        <a:pt x="148" y="4914"/>
                      </a:lnTo>
                      <a:lnTo>
                        <a:pt x="161" y="4952"/>
                      </a:lnTo>
                      <a:lnTo>
                        <a:pt x="168" y="4969"/>
                      </a:lnTo>
                      <a:lnTo>
                        <a:pt x="174" y="4985"/>
                      </a:lnTo>
                      <a:cubicBezTo>
                        <a:pt x="175" y="4989"/>
                        <a:pt x="176" y="4993"/>
                        <a:pt x="178" y="4995"/>
                      </a:cubicBezTo>
                      <a:lnTo>
                        <a:pt x="200" y="5047"/>
                      </a:lnTo>
                      <a:lnTo>
                        <a:pt x="231" y="5120"/>
                      </a:lnTo>
                      <a:lnTo>
                        <a:pt x="237" y="5136"/>
                      </a:lnTo>
                      <a:cubicBezTo>
                        <a:pt x="240" y="5143"/>
                        <a:pt x="242" y="5149"/>
                        <a:pt x="246" y="5155"/>
                      </a:cubicBezTo>
                      <a:cubicBezTo>
                        <a:pt x="253" y="5170"/>
                        <a:pt x="259" y="5181"/>
                        <a:pt x="264" y="5192"/>
                      </a:cubicBezTo>
                      <a:cubicBezTo>
                        <a:pt x="289" y="5241"/>
                        <a:pt x="313" y="5287"/>
                        <a:pt x="340" y="5329"/>
                      </a:cubicBezTo>
                      <a:cubicBezTo>
                        <a:pt x="365" y="5369"/>
                        <a:pt x="393" y="5408"/>
                        <a:pt x="429" y="5452"/>
                      </a:cubicBezTo>
                      <a:cubicBezTo>
                        <a:pt x="458" y="5486"/>
                        <a:pt x="491" y="5522"/>
                        <a:pt x="535" y="5565"/>
                      </a:cubicBezTo>
                      <a:cubicBezTo>
                        <a:pt x="573" y="5603"/>
                        <a:pt x="614" y="5639"/>
                        <a:pt x="655" y="5673"/>
                      </a:cubicBezTo>
                      <a:cubicBezTo>
                        <a:pt x="675" y="5690"/>
                        <a:pt x="695" y="5705"/>
                        <a:pt x="717" y="5720"/>
                      </a:cubicBezTo>
                      <a:cubicBezTo>
                        <a:pt x="726" y="5727"/>
                        <a:pt x="735" y="5733"/>
                        <a:pt x="743" y="5740"/>
                      </a:cubicBezTo>
                      <a:lnTo>
                        <a:pt x="748" y="5743"/>
                      </a:lnTo>
                      <a:lnTo>
                        <a:pt x="752" y="5746"/>
                      </a:lnTo>
                      <a:cubicBezTo>
                        <a:pt x="758" y="5750"/>
                        <a:pt x="763" y="5756"/>
                        <a:pt x="771" y="5759"/>
                      </a:cubicBezTo>
                      <a:lnTo>
                        <a:pt x="773" y="5761"/>
                      </a:lnTo>
                      <a:lnTo>
                        <a:pt x="774" y="5762"/>
                      </a:lnTo>
                      <a:lnTo>
                        <a:pt x="844" y="5808"/>
                      </a:lnTo>
                      <a:lnTo>
                        <a:pt x="887" y="5838"/>
                      </a:lnTo>
                      <a:cubicBezTo>
                        <a:pt x="887" y="5838"/>
                        <a:pt x="889" y="5839"/>
                        <a:pt x="890" y="5839"/>
                      </a:cubicBezTo>
                      <a:lnTo>
                        <a:pt x="891" y="5840"/>
                      </a:lnTo>
                      <a:cubicBezTo>
                        <a:pt x="894" y="5843"/>
                        <a:pt x="896" y="5844"/>
                        <a:pt x="899" y="5845"/>
                      </a:cubicBezTo>
                      <a:lnTo>
                        <a:pt x="902" y="5848"/>
                      </a:lnTo>
                      <a:cubicBezTo>
                        <a:pt x="916" y="5855"/>
                        <a:pt x="928" y="5864"/>
                        <a:pt x="943" y="5870"/>
                      </a:cubicBezTo>
                      <a:lnTo>
                        <a:pt x="1014" y="5910"/>
                      </a:lnTo>
                      <a:lnTo>
                        <a:pt x="1021" y="5913"/>
                      </a:lnTo>
                      <a:lnTo>
                        <a:pt x="1033" y="5918"/>
                      </a:lnTo>
                      <a:lnTo>
                        <a:pt x="1061" y="5932"/>
                      </a:lnTo>
                      <a:lnTo>
                        <a:pt x="1101" y="5951"/>
                      </a:lnTo>
                      <a:lnTo>
                        <a:pt x="1141" y="5970"/>
                      </a:lnTo>
                      <a:cubicBezTo>
                        <a:pt x="1150" y="5974"/>
                        <a:pt x="1160" y="5978"/>
                        <a:pt x="1169" y="5982"/>
                      </a:cubicBezTo>
                      <a:lnTo>
                        <a:pt x="1183" y="5987"/>
                      </a:lnTo>
                      <a:lnTo>
                        <a:pt x="1242" y="6011"/>
                      </a:lnTo>
                      <a:lnTo>
                        <a:pt x="1267" y="6021"/>
                      </a:lnTo>
                      <a:lnTo>
                        <a:pt x="1272" y="6024"/>
                      </a:lnTo>
                      <a:cubicBezTo>
                        <a:pt x="1276" y="6025"/>
                        <a:pt x="1278" y="6026"/>
                        <a:pt x="1282" y="6028"/>
                      </a:cubicBezTo>
                      <a:lnTo>
                        <a:pt x="1288" y="6029"/>
                      </a:lnTo>
                      <a:cubicBezTo>
                        <a:pt x="1297" y="6036"/>
                        <a:pt x="1307" y="6044"/>
                        <a:pt x="1318" y="6050"/>
                      </a:cubicBezTo>
                      <a:cubicBezTo>
                        <a:pt x="1327" y="6055"/>
                        <a:pt x="1334" y="6060"/>
                        <a:pt x="1343" y="6065"/>
                      </a:cubicBezTo>
                      <a:lnTo>
                        <a:pt x="1355" y="6072"/>
                      </a:lnTo>
                      <a:lnTo>
                        <a:pt x="1366" y="6080"/>
                      </a:lnTo>
                      <a:lnTo>
                        <a:pt x="1385" y="6091"/>
                      </a:lnTo>
                      <a:lnTo>
                        <a:pt x="1400" y="6101"/>
                      </a:lnTo>
                      <a:lnTo>
                        <a:pt x="1423" y="6114"/>
                      </a:lnTo>
                      <a:cubicBezTo>
                        <a:pt x="1442" y="6126"/>
                        <a:pt x="1461" y="6137"/>
                        <a:pt x="1479" y="6148"/>
                      </a:cubicBezTo>
                      <a:cubicBezTo>
                        <a:pt x="1494" y="6155"/>
                        <a:pt x="1507" y="6164"/>
                        <a:pt x="1520" y="6173"/>
                      </a:cubicBezTo>
                      <a:cubicBezTo>
                        <a:pt x="1528" y="6176"/>
                        <a:pt x="1533" y="6179"/>
                        <a:pt x="1539" y="6183"/>
                      </a:cubicBezTo>
                      <a:lnTo>
                        <a:pt x="1544" y="6185"/>
                      </a:lnTo>
                      <a:lnTo>
                        <a:pt x="1553" y="6190"/>
                      </a:lnTo>
                      <a:cubicBezTo>
                        <a:pt x="1561" y="6194"/>
                        <a:pt x="1569" y="6198"/>
                        <a:pt x="1575" y="6201"/>
                      </a:cubicBezTo>
                      <a:lnTo>
                        <a:pt x="1584" y="6207"/>
                      </a:lnTo>
                      <a:cubicBezTo>
                        <a:pt x="1608" y="6220"/>
                        <a:pt x="1634" y="6232"/>
                        <a:pt x="1658" y="6245"/>
                      </a:cubicBezTo>
                      <a:cubicBezTo>
                        <a:pt x="1695" y="6262"/>
                        <a:pt x="1739" y="6279"/>
                        <a:pt x="1790" y="6299"/>
                      </a:cubicBezTo>
                      <a:lnTo>
                        <a:pt x="1796" y="6302"/>
                      </a:lnTo>
                      <a:lnTo>
                        <a:pt x="1801" y="6303"/>
                      </a:lnTo>
                      <a:lnTo>
                        <a:pt x="1818" y="6309"/>
                      </a:lnTo>
                      <a:lnTo>
                        <a:pt x="1834" y="6314"/>
                      </a:lnTo>
                      <a:lnTo>
                        <a:pt x="1869" y="6325"/>
                      </a:lnTo>
                      <a:lnTo>
                        <a:pt x="1904" y="6337"/>
                      </a:lnTo>
                      <a:lnTo>
                        <a:pt x="1927" y="6345"/>
                      </a:lnTo>
                      <a:lnTo>
                        <a:pt x="1931" y="6346"/>
                      </a:lnTo>
                      <a:lnTo>
                        <a:pt x="1936" y="6348"/>
                      </a:lnTo>
                      <a:lnTo>
                        <a:pt x="2037" y="6373"/>
                      </a:lnTo>
                      <a:lnTo>
                        <a:pt x="2058" y="6379"/>
                      </a:lnTo>
                      <a:lnTo>
                        <a:pt x="2064" y="6380"/>
                      </a:lnTo>
                      <a:lnTo>
                        <a:pt x="2069" y="6381"/>
                      </a:lnTo>
                      <a:cubicBezTo>
                        <a:pt x="2071" y="6382"/>
                        <a:pt x="2074" y="6382"/>
                        <a:pt x="2076" y="6382"/>
                      </a:cubicBezTo>
                      <a:lnTo>
                        <a:pt x="2081" y="6384"/>
                      </a:lnTo>
                      <a:cubicBezTo>
                        <a:pt x="2105" y="6389"/>
                        <a:pt x="2128" y="6394"/>
                        <a:pt x="2153" y="6399"/>
                      </a:cubicBezTo>
                      <a:lnTo>
                        <a:pt x="2176" y="6404"/>
                      </a:lnTo>
                      <a:lnTo>
                        <a:pt x="2200" y="6409"/>
                      </a:lnTo>
                      <a:lnTo>
                        <a:pt x="2208" y="6410"/>
                      </a:lnTo>
                      <a:cubicBezTo>
                        <a:pt x="2214" y="6412"/>
                        <a:pt x="2223" y="6413"/>
                        <a:pt x="2229" y="6415"/>
                      </a:cubicBezTo>
                      <a:lnTo>
                        <a:pt x="2236" y="6416"/>
                      </a:lnTo>
                      <a:lnTo>
                        <a:pt x="2303" y="6427"/>
                      </a:lnTo>
                      <a:lnTo>
                        <a:pt x="2370" y="6438"/>
                      </a:lnTo>
                      <a:cubicBezTo>
                        <a:pt x="2377" y="6440"/>
                        <a:pt x="2384" y="6441"/>
                        <a:pt x="2391" y="6442"/>
                      </a:cubicBezTo>
                      <a:lnTo>
                        <a:pt x="2461" y="6453"/>
                      </a:lnTo>
                      <a:lnTo>
                        <a:pt x="2493" y="6458"/>
                      </a:lnTo>
                      <a:lnTo>
                        <a:pt x="2530" y="6464"/>
                      </a:lnTo>
                      <a:lnTo>
                        <a:pt x="2537" y="6466"/>
                      </a:lnTo>
                      <a:cubicBezTo>
                        <a:pt x="2544" y="6467"/>
                        <a:pt x="2550" y="6468"/>
                        <a:pt x="2557" y="6468"/>
                      </a:cubicBezTo>
                      <a:lnTo>
                        <a:pt x="2684" y="6484"/>
                      </a:lnTo>
                      <a:cubicBezTo>
                        <a:pt x="2698" y="6487"/>
                        <a:pt x="2714" y="6488"/>
                        <a:pt x="2728" y="6489"/>
                      </a:cubicBezTo>
                      <a:lnTo>
                        <a:pt x="2733" y="6489"/>
                      </a:lnTo>
                      <a:lnTo>
                        <a:pt x="2746" y="6490"/>
                      </a:lnTo>
                      <a:lnTo>
                        <a:pt x="2758" y="6492"/>
                      </a:lnTo>
                      <a:cubicBezTo>
                        <a:pt x="2806" y="6495"/>
                        <a:pt x="2853" y="6498"/>
                        <a:pt x="2900" y="6502"/>
                      </a:cubicBezTo>
                      <a:cubicBezTo>
                        <a:pt x="2905" y="6502"/>
                        <a:pt x="2911" y="6503"/>
                        <a:pt x="2916" y="6503"/>
                      </a:cubicBezTo>
                      <a:cubicBezTo>
                        <a:pt x="2926" y="6504"/>
                        <a:pt x="2936" y="6504"/>
                        <a:pt x="2947" y="6504"/>
                      </a:cubicBezTo>
                      <a:lnTo>
                        <a:pt x="2957" y="6504"/>
                      </a:lnTo>
                      <a:cubicBezTo>
                        <a:pt x="2983" y="6505"/>
                        <a:pt x="3008" y="6505"/>
                        <a:pt x="3034" y="6505"/>
                      </a:cubicBezTo>
                      <a:cubicBezTo>
                        <a:pt x="3064" y="6505"/>
                        <a:pt x="3093" y="6505"/>
                        <a:pt x="3121" y="6504"/>
                      </a:cubicBezTo>
                      <a:cubicBezTo>
                        <a:pt x="3168" y="6503"/>
                        <a:pt x="3216" y="6500"/>
                        <a:pt x="3266" y="6495"/>
                      </a:cubicBezTo>
                      <a:cubicBezTo>
                        <a:pt x="3291" y="6493"/>
                        <a:pt x="3314" y="6490"/>
                        <a:pt x="3338" y="6488"/>
                      </a:cubicBezTo>
                      <a:cubicBezTo>
                        <a:pt x="3367" y="6484"/>
                        <a:pt x="3395" y="6479"/>
                        <a:pt x="3423" y="6474"/>
                      </a:cubicBezTo>
                      <a:cubicBezTo>
                        <a:pt x="3462" y="6468"/>
                        <a:pt x="3502" y="6461"/>
                        <a:pt x="3541" y="6454"/>
                      </a:cubicBezTo>
                      <a:lnTo>
                        <a:pt x="3572" y="6449"/>
                      </a:lnTo>
                      <a:lnTo>
                        <a:pt x="3606" y="6442"/>
                      </a:lnTo>
                      <a:lnTo>
                        <a:pt x="3641" y="6436"/>
                      </a:lnTo>
                      <a:lnTo>
                        <a:pt x="3654" y="6433"/>
                      </a:lnTo>
                      <a:cubicBezTo>
                        <a:pt x="3660" y="6432"/>
                        <a:pt x="3665" y="6431"/>
                        <a:pt x="3672" y="6430"/>
                      </a:cubicBezTo>
                      <a:lnTo>
                        <a:pt x="3750" y="6413"/>
                      </a:lnTo>
                      <a:lnTo>
                        <a:pt x="3793" y="6404"/>
                      </a:lnTo>
                      <a:lnTo>
                        <a:pt x="3811" y="6400"/>
                      </a:lnTo>
                      <a:cubicBezTo>
                        <a:pt x="3830" y="6396"/>
                        <a:pt x="3848" y="6392"/>
                        <a:pt x="3866" y="6387"/>
                      </a:cubicBezTo>
                      <a:lnTo>
                        <a:pt x="4004" y="6354"/>
                      </a:lnTo>
                      <a:cubicBezTo>
                        <a:pt x="4017" y="6351"/>
                        <a:pt x="4028" y="6348"/>
                        <a:pt x="4040" y="6345"/>
                      </a:cubicBezTo>
                      <a:cubicBezTo>
                        <a:pt x="4041" y="6345"/>
                        <a:pt x="4042" y="6344"/>
                        <a:pt x="4046" y="6344"/>
                      </a:cubicBezTo>
                      <a:lnTo>
                        <a:pt x="4054" y="6340"/>
                      </a:lnTo>
                      <a:lnTo>
                        <a:pt x="4073" y="6335"/>
                      </a:lnTo>
                      <a:lnTo>
                        <a:pt x="4141" y="6317"/>
                      </a:lnTo>
                      <a:lnTo>
                        <a:pt x="4211" y="6296"/>
                      </a:lnTo>
                      <a:lnTo>
                        <a:pt x="4219" y="6293"/>
                      </a:lnTo>
                      <a:cubicBezTo>
                        <a:pt x="4224" y="6292"/>
                        <a:pt x="4229" y="6291"/>
                        <a:pt x="4233" y="6289"/>
                      </a:cubicBezTo>
                      <a:lnTo>
                        <a:pt x="4258" y="6281"/>
                      </a:lnTo>
                      <a:lnTo>
                        <a:pt x="4282" y="6272"/>
                      </a:lnTo>
                      <a:lnTo>
                        <a:pt x="4344" y="6252"/>
                      </a:lnTo>
                      <a:lnTo>
                        <a:pt x="4402" y="6232"/>
                      </a:lnTo>
                      <a:lnTo>
                        <a:pt x="4489" y="6203"/>
                      </a:lnTo>
                      <a:lnTo>
                        <a:pt x="4545" y="6184"/>
                      </a:lnTo>
                      <a:lnTo>
                        <a:pt x="4577" y="6173"/>
                      </a:lnTo>
                      <a:lnTo>
                        <a:pt x="4641" y="6150"/>
                      </a:lnTo>
                      <a:lnTo>
                        <a:pt x="4697" y="6131"/>
                      </a:lnTo>
                      <a:lnTo>
                        <a:pt x="4754" y="6112"/>
                      </a:lnTo>
                      <a:lnTo>
                        <a:pt x="4785" y="6102"/>
                      </a:lnTo>
                      <a:cubicBezTo>
                        <a:pt x="4790" y="6101"/>
                        <a:pt x="4794" y="6097"/>
                        <a:pt x="4799" y="6096"/>
                      </a:cubicBezTo>
                      <a:lnTo>
                        <a:pt x="4806" y="6093"/>
                      </a:lnTo>
                      <a:lnTo>
                        <a:pt x="4916" y="6049"/>
                      </a:lnTo>
                      <a:lnTo>
                        <a:pt x="4928" y="6044"/>
                      </a:lnTo>
                      <a:cubicBezTo>
                        <a:pt x="4941" y="6039"/>
                        <a:pt x="4954" y="6034"/>
                        <a:pt x="4967" y="6026"/>
                      </a:cubicBezTo>
                      <a:lnTo>
                        <a:pt x="5066" y="5979"/>
                      </a:lnTo>
                      <a:cubicBezTo>
                        <a:pt x="5082" y="5972"/>
                        <a:pt x="5097" y="5964"/>
                        <a:pt x="5113" y="5956"/>
                      </a:cubicBezTo>
                      <a:cubicBezTo>
                        <a:pt x="5123" y="5952"/>
                        <a:pt x="5127" y="5949"/>
                        <a:pt x="5132" y="5947"/>
                      </a:cubicBezTo>
                      <a:lnTo>
                        <a:pt x="5200" y="5912"/>
                      </a:lnTo>
                      <a:lnTo>
                        <a:pt x="5307" y="5856"/>
                      </a:lnTo>
                      <a:cubicBezTo>
                        <a:pt x="5320" y="5849"/>
                        <a:pt x="5338" y="5840"/>
                        <a:pt x="5354" y="5833"/>
                      </a:cubicBezTo>
                      <a:lnTo>
                        <a:pt x="5390" y="5813"/>
                      </a:lnTo>
                      <a:cubicBezTo>
                        <a:pt x="5423" y="5795"/>
                        <a:pt x="5457" y="5778"/>
                        <a:pt x="5490" y="5761"/>
                      </a:cubicBezTo>
                      <a:cubicBezTo>
                        <a:pt x="5521" y="5743"/>
                        <a:pt x="5554" y="5728"/>
                        <a:pt x="5585" y="5711"/>
                      </a:cubicBezTo>
                      <a:cubicBezTo>
                        <a:pt x="5604" y="5701"/>
                        <a:pt x="5624" y="5691"/>
                        <a:pt x="5644" y="5680"/>
                      </a:cubicBezTo>
                      <a:lnTo>
                        <a:pt x="5667" y="5669"/>
                      </a:lnTo>
                      <a:cubicBezTo>
                        <a:pt x="5705" y="5648"/>
                        <a:pt x="5742" y="5627"/>
                        <a:pt x="5779" y="5606"/>
                      </a:cubicBezTo>
                      <a:lnTo>
                        <a:pt x="5798" y="5594"/>
                      </a:lnTo>
                      <a:lnTo>
                        <a:pt x="5804" y="5591"/>
                      </a:lnTo>
                      <a:lnTo>
                        <a:pt x="5823" y="5578"/>
                      </a:lnTo>
                      <a:lnTo>
                        <a:pt x="5870" y="5550"/>
                      </a:lnTo>
                      <a:cubicBezTo>
                        <a:pt x="5882" y="5542"/>
                        <a:pt x="5889" y="5539"/>
                        <a:pt x="5896" y="5534"/>
                      </a:cubicBezTo>
                      <a:lnTo>
                        <a:pt x="5956" y="5495"/>
                      </a:lnTo>
                      <a:lnTo>
                        <a:pt x="5968" y="5486"/>
                      </a:lnTo>
                      <a:lnTo>
                        <a:pt x="5982" y="5478"/>
                      </a:lnTo>
                      <a:lnTo>
                        <a:pt x="5990" y="5473"/>
                      </a:lnTo>
                      <a:lnTo>
                        <a:pt x="6015" y="5455"/>
                      </a:lnTo>
                      <a:lnTo>
                        <a:pt x="6039" y="5437"/>
                      </a:lnTo>
                      <a:lnTo>
                        <a:pt x="6061" y="5421"/>
                      </a:lnTo>
                      <a:lnTo>
                        <a:pt x="6081" y="5405"/>
                      </a:lnTo>
                      <a:cubicBezTo>
                        <a:pt x="6090" y="5398"/>
                        <a:pt x="6098" y="5392"/>
                        <a:pt x="6106" y="5386"/>
                      </a:cubicBezTo>
                      <a:lnTo>
                        <a:pt x="6112" y="5381"/>
                      </a:lnTo>
                      <a:lnTo>
                        <a:pt x="6205" y="5308"/>
                      </a:lnTo>
                      <a:cubicBezTo>
                        <a:pt x="6206" y="5305"/>
                        <a:pt x="6209" y="5304"/>
                        <a:pt x="6210" y="5303"/>
                      </a:cubicBezTo>
                      <a:lnTo>
                        <a:pt x="6214" y="5299"/>
                      </a:lnTo>
                      <a:lnTo>
                        <a:pt x="6231" y="5287"/>
                      </a:lnTo>
                      <a:lnTo>
                        <a:pt x="6261" y="5261"/>
                      </a:lnTo>
                      <a:lnTo>
                        <a:pt x="6291" y="5235"/>
                      </a:lnTo>
                      <a:lnTo>
                        <a:pt x="6339" y="5194"/>
                      </a:lnTo>
                      <a:lnTo>
                        <a:pt x="6343" y="5190"/>
                      </a:lnTo>
                      <a:cubicBezTo>
                        <a:pt x="6347" y="5186"/>
                        <a:pt x="6352" y="5182"/>
                        <a:pt x="6355" y="5179"/>
                      </a:cubicBezTo>
                      <a:lnTo>
                        <a:pt x="6404" y="5135"/>
                      </a:lnTo>
                      <a:lnTo>
                        <a:pt x="6451" y="5089"/>
                      </a:lnTo>
                      <a:lnTo>
                        <a:pt x="6469" y="5072"/>
                      </a:lnTo>
                      <a:lnTo>
                        <a:pt x="6487" y="5053"/>
                      </a:lnTo>
                      <a:lnTo>
                        <a:pt x="6494" y="5046"/>
                      </a:lnTo>
                      <a:lnTo>
                        <a:pt x="6500" y="5041"/>
                      </a:lnTo>
                      <a:lnTo>
                        <a:pt x="6505" y="5036"/>
                      </a:lnTo>
                      <a:lnTo>
                        <a:pt x="6553" y="4988"/>
                      </a:lnTo>
                      <a:lnTo>
                        <a:pt x="6601" y="4940"/>
                      </a:lnTo>
                      <a:lnTo>
                        <a:pt x="6615" y="4924"/>
                      </a:lnTo>
                      <a:lnTo>
                        <a:pt x="6664" y="4870"/>
                      </a:lnTo>
                      <a:lnTo>
                        <a:pt x="6704" y="4829"/>
                      </a:lnTo>
                      <a:cubicBezTo>
                        <a:pt x="6710" y="4820"/>
                        <a:pt x="6718" y="4813"/>
                        <a:pt x="6724" y="4805"/>
                      </a:cubicBezTo>
                      <a:lnTo>
                        <a:pt x="6728" y="4800"/>
                      </a:lnTo>
                      <a:cubicBezTo>
                        <a:pt x="6745" y="4780"/>
                        <a:pt x="6760" y="4760"/>
                        <a:pt x="6777" y="4737"/>
                      </a:cubicBezTo>
                      <a:cubicBezTo>
                        <a:pt x="6787" y="4723"/>
                        <a:pt x="6797" y="4707"/>
                        <a:pt x="6808" y="4692"/>
                      </a:cubicBezTo>
                      <a:lnTo>
                        <a:pt x="6812" y="4686"/>
                      </a:lnTo>
                      <a:cubicBezTo>
                        <a:pt x="6821" y="4671"/>
                        <a:pt x="6829" y="4659"/>
                        <a:pt x="6837" y="4644"/>
                      </a:cubicBezTo>
                      <a:lnTo>
                        <a:pt x="6854" y="4618"/>
                      </a:lnTo>
                      <a:lnTo>
                        <a:pt x="6870" y="4590"/>
                      </a:lnTo>
                      <a:lnTo>
                        <a:pt x="6881" y="4573"/>
                      </a:lnTo>
                      <a:lnTo>
                        <a:pt x="6898" y="4545"/>
                      </a:lnTo>
                      <a:lnTo>
                        <a:pt x="6914" y="4518"/>
                      </a:lnTo>
                      <a:lnTo>
                        <a:pt x="6925" y="4499"/>
                      </a:lnTo>
                      <a:lnTo>
                        <a:pt x="6929" y="4492"/>
                      </a:lnTo>
                      <a:cubicBezTo>
                        <a:pt x="6935" y="4481"/>
                        <a:pt x="6942" y="4469"/>
                        <a:pt x="6950" y="4459"/>
                      </a:cubicBezTo>
                      <a:lnTo>
                        <a:pt x="6957" y="4446"/>
                      </a:lnTo>
                      <a:lnTo>
                        <a:pt x="6965" y="4433"/>
                      </a:lnTo>
                      <a:lnTo>
                        <a:pt x="6970" y="4424"/>
                      </a:lnTo>
                      <a:lnTo>
                        <a:pt x="6973" y="4418"/>
                      </a:lnTo>
                      <a:cubicBezTo>
                        <a:pt x="6975" y="4415"/>
                        <a:pt x="6977" y="4413"/>
                        <a:pt x="6978" y="4410"/>
                      </a:cubicBezTo>
                      <a:cubicBezTo>
                        <a:pt x="6984" y="4399"/>
                        <a:pt x="6989" y="4389"/>
                        <a:pt x="6993" y="4379"/>
                      </a:cubicBezTo>
                      <a:lnTo>
                        <a:pt x="6996" y="4373"/>
                      </a:lnTo>
                      <a:lnTo>
                        <a:pt x="7001" y="4363"/>
                      </a:lnTo>
                      <a:lnTo>
                        <a:pt x="7008" y="4345"/>
                      </a:lnTo>
                      <a:lnTo>
                        <a:pt x="7011" y="4337"/>
                      </a:lnTo>
                      <a:cubicBezTo>
                        <a:pt x="7015" y="4330"/>
                        <a:pt x="7018" y="4324"/>
                        <a:pt x="7020" y="4316"/>
                      </a:cubicBezTo>
                      <a:lnTo>
                        <a:pt x="7023" y="4310"/>
                      </a:lnTo>
                      <a:cubicBezTo>
                        <a:pt x="7027" y="4301"/>
                        <a:pt x="7029" y="4293"/>
                        <a:pt x="7032" y="4285"/>
                      </a:cubicBezTo>
                      <a:lnTo>
                        <a:pt x="7034" y="4280"/>
                      </a:lnTo>
                      <a:lnTo>
                        <a:pt x="7038" y="4267"/>
                      </a:lnTo>
                      <a:cubicBezTo>
                        <a:pt x="7039" y="4262"/>
                        <a:pt x="7042" y="4257"/>
                        <a:pt x="7043" y="4253"/>
                      </a:cubicBezTo>
                      <a:lnTo>
                        <a:pt x="7044" y="4248"/>
                      </a:lnTo>
                      <a:lnTo>
                        <a:pt x="7049" y="4233"/>
                      </a:lnTo>
                      <a:lnTo>
                        <a:pt x="7053" y="4219"/>
                      </a:lnTo>
                      <a:cubicBezTo>
                        <a:pt x="7053" y="4217"/>
                        <a:pt x="7054" y="4214"/>
                        <a:pt x="7054" y="4213"/>
                      </a:cubicBezTo>
                      <a:lnTo>
                        <a:pt x="7058" y="4197"/>
                      </a:lnTo>
                      <a:cubicBezTo>
                        <a:pt x="7060" y="4187"/>
                        <a:pt x="7063" y="4177"/>
                        <a:pt x="7065" y="4165"/>
                      </a:cubicBezTo>
                      <a:cubicBezTo>
                        <a:pt x="7065" y="4162"/>
                        <a:pt x="7066" y="4160"/>
                        <a:pt x="7066" y="4157"/>
                      </a:cubicBezTo>
                      <a:lnTo>
                        <a:pt x="7069" y="4144"/>
                      </a:lnTo>
                      <a:lnTo>
                        <a:pt x="7074" y="4115"/>
                      </a:lnTo>
                      <a:lnTo>
                        <a:pt x="7076" y="4101"/>
                      </a:lnTo>
                      <a:lnTo>
                        <a:pt x="7079" y="4087"/>
                      </a:lnTo>
                      <a:lnTo>
                        <a:pt x="7080" y="4079"/>
                      </a:lnTo>
                      <a:lnTo>
                        <a:pt x="7081" y="4074"/>
                      </a:lnTo>
                      <a:cubicBezTo>
                        <a:pt x="7085" y="4061"/>
                        <a:pt x="7086" y="4048"/>
                        <a:pt x="7087" y="4037"/>
                      </a:cubicBezTo>
                      <a:cubicBezTo>
                        <a:pt x="7094" y="3990"/>
                        <a:pt x="7096" y="3940"/>
                        <a:pt x="7097" y="3883"/>
                      </a:cubicBezTo>
                      <a:cubicBezTo>
                        <a:pt x="7097" y="3841"/>
                        <a:pt x="7096" y="3800"/>
                        <a:pt x="7091" y="3760"/>
                      </a:cubicBezTo>
                      <a:cubicBezTo>
                        <a:pt x="7089" y="3740"/>
                        <a:pt x="7085" y="3722"/>
                        <a:pt x="7080" y="3701"/>
                      </a:cubicBezTo>
                      <a:cubicBezTo>
                        <a:pt x="7076" y="3683"/>
                        <a:pt x="7073" y="3668"/>
                        <a:pt x="7068" y="3653"/>
                      </a:cubicBezTo>
                      <a:cubicBezTo>
                        <a:pt x="7063" y="3636"/>
                        <a:pt x="7056" y="3620"/>
                        <a:pt x="7047" y="3601"/>
                      </a:cubicBezTo>
                      <a:cubicBezTo>
                        <a:pt x="7040" y="3589"/>
                        <a:pt x="7033" y="3575"/>
                        <a:pt x="7022" y="3560"/>
                      </a:cubicBezTo>
                      <a:cubicBezTo>
                        <a:pt x="7017" y="3554"/>
                        <a:pt x="7012" y="3549"/>
                        <a:pt x="7007" y="3543"/>
                      </a:cubicBezTo>
                      <a:cubicBezTo>
                        <a:pt x="7002" y="3538"/>
                        <a:pt x="6997" y="3533"/>
                        <a:pt x="6992" y="3529"/>
                      </a:cubicBezTo>
                      <a:cubicBezTo>
                        <a:pt x="6984" y="3523"/>
                        <a:pt x="6978" y="3519"/>
                        <a:pt x="6972" y="3516"/>
                      </a:cubicBezTo>
                      <a:cubicBezTo>
                        <a:pt x="6966" y="3511"/>
                        <a:pt x="6960" y="3507"/>
                        <a:pt x="6953" y="3505"/>
                      </a:cubicBezTo>
                      <a:cubicBezTo>
                        <a:pt x="6940" y="3498"/>
                        <a:pt x="6926" y="3497"/>
                        <a:pt x="6914" y="3495"/>
                      </a:cubicBezTo>
                      <a:cubicBezTo>
                        <a:pt x="6905" y="3493"/>
                        <a:pt x="6901" y="3493"/>
                        <a:pt x="6896" y="3493"/>
                      </a:cubicBezTo>
                      <a:lnTo>
                        <a:pt x="6845" y="3493"/>
                      </a:lnTo>
                      <a:cubicBezTo>
                        <a:pt x="6839" y="3493"/>
                        <a:pt x="6836" y="3493"/>
                        <a:pt x="6831" y="3495"/>
                      </a:cubicBezTo>
                      <a:cubicBezTo>
                        <a:pt x="6818" y="3496"/>
                        <a:pt x="6811" y="3497"/>
                        <a:pt x="6801" y="3498"/>
                      </a:cubicBezTo>
                      <a:cubicBezTo>
                        <a:pt x="6788" y="3500"/>
                        <a:pt x="6776" y="3503"/>
                        <a:pt x="6759" y="3507"/>
                      </a:cubicBezTo>
                      <a:cubicBezTo>
                        <a:pt x="6747" y="3511"/>
                        <a:pt x="6736" y="3516"/>
                        <a:pt x="6725" y="3521"/>
                      </a:cubicBezTo>
                      <a:cubicBezTo>
                        <a:pt x="6731" y="3516"/>
                        <a:pt x="6739" y="3508"/>
                        <a:pt x="6744" y="3502"/>
                      </a:cubicBezTo>
                      <a:cubicBezTo>
                        <a:pt x="6754" y="3491"/>
                        <a:pt x="6762" y="3481"/>
                        <a:pt x="6773" y="3469"/>
                      </a:cubicBezTo>
                      <a:cubicBezTo>
                        <a:pt x="6783" y="3456"/>
                        <a:pt x="6795" y="3444"/>
                        <a:pt x="6805" y="3430"/>
                      </a:cubicBezTo>
                      <a:lnTo>
                        <a:pt x="6819" y="3413"/>
                      </a:lnTo>
                      <a:cubicBezTo>
                        <a:pt x="6823" y="3407"/>
                        <a:pt x="6827" y="3402"/>
                        <a:pt x="6829" y="3398"/>
                      </a:cubicBezTo>
                      <a:lnTo>
                        <a:pt x="6834" y="3390"/>
                      </a:lnTo>
                      <a:cubicBezTo>
                        <a:pt x="6837" y="3387"/>
                        <a:pt x="6839" y="3383"/>
                        <a:pt x="6844" y="3378"/>
                      </a:cubicBezTo>
                      <a:lnTo>
                        <a:pt x="6847" y="3373"/>
                      </a:lnTo>
                      <a:lnTo>
                        <a:pt x="6852" y="3366"/>
                      </a:lnTo>
                      <a:cubicBezTo>
                        <a:pt x="6855" y="3361"/>
                        <a:pt x="6858" y="3356"/>
                        <a:pt x="6862" y="3349"/>
                      </a:cubicBezTo>
                      <a:lnTo>
                        <a:pt x="6867" y="3342"/>
                      </a:lnTo>
                      <a:cubicBezTo>
                        <a:pt x="6869" y="3337"/>
                        <a:pt x="6872" y="3333"/>
                        <a:pt x="6873" y="3331"/>
                      </a:cubicBezTo>
                      <a:cubicBezTo>
                        <a:pt x="6879" y="3321"/>
                        <a:pt x="6885" y="3312"/>
                        <a:pt x="6890" y="3301"/>
                      </a:cubicBezTo>
                      <a:cubicBezTo>
                        <a:pt x="6896" y="3290"/>
                        <a:pt x="6903" y="3277"/>
                        <a:pt x="6909" y="3265"/>
                      </a:cubicBezTo>
                      <a:lnTo>
                        <a:pt x="6914" y="3258"/>
                      </a:lnTo>
                      <a:lnTo>
                        <a:pt x="6916" y="3253"/>
                      </a:lnTo>
                      <a:lnTo>
                        <a:pt x="6920" y="3245"/>
                      </a:lnTo>
                      <a:cubicBezTo>
                        <a:pt x="6925" y="3233"/>
                        <a:pt x="6930" y="3223"/>
                        <a:pt x="6935" y="3212"/>
                      </a:cubicBezTo>
                      <a:lnTo>
                        <a:pt x="6947" y="3188"/>
                      </a:lnTo>
                      <a:cubicBezTo>
                        <a:pt x="6948" y="3186"/>
                        <a:pt x="6950" y="3183"/>
                        <a:pt x="6951" y="3179"/>
                      </a:cubicBezTo>
                      <a:lnTo>
                        <a:pt x="6952" y="3176"/>
                      </a:lnTo>
                      <a:lnTo>
                        <a:pt x="6965" y="3145"/>
                      </a:lnTo>
                      <a:lnTo>
                        <a:pt x="6977" y="3114"/>
                      </a:lnTo>
                      <a:cubicBezTo>
                        <a:pt x="6981" y="3109"/>
                        <a:pt x="6982" y="3105"/>
                        <a:pt x="6984" y="3100"/>
                      </a:cubicBezTo>
                      <a:lnTo>
                        <a:pt x="6988" y="3091"/>
                      </a:lnTo>
                      <a:lnTo>
                        <a:pt x="6993" y="3079"/>
                      </a:lnTo>
                      <a:lnTo>
                        <a:pt x="7019" y="3014"/>
                      </a:lnTo>
                      <a:cubicBezTo>
                        <a:pt x="7023" y="3007"/>
                        <a:pt x="7025" y="2999"/>
                        <a:pt x="7028" y="2991"/>
                      </a:cubicBezTo>
                      <a:lnTo>
                        <a:pt x="7030" y="2982"/>
                      </a:lnTo>
                      <a:lnTo>
                        <a:pt x="7050" y="2927"/>
                      </a:lnTo>
                      <a:lnTo>
                        <a:pt x="7055" y="2913"/>
                      </a:lnTo>
                      <a:cubicBezTo>
                        <a:pt x="7058" y="2905"/>
                        <a:pt x="7060" y="2899"/>
                        <a:pt x="7063" y="2890"/>
                      </a:cubicBezTo>
                      <a:lnTo>
                        <a:pt x="7065" y="2884"/>
                      </a:lnTo>
                      <a:lnTo>
                        <a:pt x="7075" y="2851"/>
                      </a:lnTo>
                      <a:lnTo>
                        <a:pt x="7086" y="2817"/>
                      </a:lnTo>
                      <a:cubicBezTo>
                        <a:pt x="7089" y="2808"/>
                        <a:pt x="7091" y="2798"/>
                        <a:pt x="7094" y="2790"/>
                      </a:cubicBezTo>
                      <a:lnTo>
                        <a:pt x="7096" y="2782"/>
                      </a:lnTo>
                      <a:cubicBezTo>
                        <a:pt x="7101" y="2765"/>
                        <a:pt x="7105" y="2744"/>
                        <a:pt x="7110" y="2720"/>
                      </a:cubicBezTo>
                      <a:cubicBezTo>
                        <a:pt x="7112" y="2704"/>
                        <a:pt x="7115" y="2689"/>
                        <a:pt x="7116" y="2672"/>
                      </a:cubicBezTo>
                      <a:lnTo>
                        <a:pt x="7118" y="2659"/>
                      </a:lnTo>
                      <a:lnTo>
                        <a:pt x="7120" y="2648"/>
                      </a:lnTo>
                      <a:cubicBezTo>
                        <a:pt x="7120" y="2645"/>
                        <a:pt x="7121" y="2640"/>
                        <a:pt x="7121" y="2636"/>
                      </a:cubicBezTo>
                      <a:cubicBezTo>
                        <a:pt x="7122" y="2625"/>
                        <a:pt x="7122" y="2614"/>
                        <a:pt x="7123" y="2602"/>
                      </a:cubicBezTo>
                      <a:cubicBezTo>
                        <a:pt x="7123" y="2595"/>
                        <a:pt x="7125" y="2589"/>
                        <a:pt x="7125" y="2581"/>
                      </a:cubicBezTo>
                      <a:lnTo>
                        <a:pt x="7125" y="2574"/>
                      </a:lnTo>
                      <a:lnTo>
                        <a:pt x="7125" y="2568"/>
                      </a:lnTo>
                      <a:lnTo>
                        <a:pt x="7125" y="2559"/>
                      </a:lnTo>
                      <a:lnTo>
                        <a:pt x="7125" y="2549"/>
                      </a:lnTo>
                      <a:lnTo>
                        <a:pt x="7125" y="2538"/>
                      </a:lnTo>
                      <a:cubicBezTo>
                        <a:pt x="7125" y="2524"/>
                        <a:pt x="7126" y="2512"/>
                        <a:pt x="7126" y="2497"/>
                      </a:cubicBezTo>
                      <a:cubicBezTo>
                        <a:pt x="7115" y="2473"/>
                        <a:pt x="7115" y="2451"/>
                        <a:pt x="7113" y="2429"/>
                      </a:cubicBezTo>
                      <a:cubicBezTo>
                        <a:pt x="7111" y="2417"/>
                        <a:pt x="7110" y="2404"/>
                        <a:pt x="7108" y="2393"/>
                      </a:cubicBezTo>
                      <a:cubicBezTo>
                        <a:pt x="7106" y="2381"/>
                        <a:pt x="7104" y="2372"/>
                        <a:pt x="7101" y="2362"/>
                      </a:cubicBezTo>
                      <a:lnTo>
                        <a:pt x="7099" y="2352"/>
                      </a:lnTo>
                      <a:lnTo>
                        <a:pt x="7098" y="2347"/>
                      </a:lnTo>
                      <a:cubicBezTo>
                        <a:pt x="7095" y="2340"/>
                        <a:pt x="7093" y="2332"/>
                        <a:pt x="7090" y="2326"/>
                      </a:cubicBezTo>
                      <a:cubicBezTo>
                        <a:pt x="7089" y="2322"/>
                        <a:pt x="7086" y="2317"/>
                        <a:pt x="7084" y="2313"/>
                      </a:cubicBezTo>
                      <a:cubicBezTo>
                        <a:pt x="7077" y="2302"/>
                        <a:pt x="7073" y="2298"/>
                        <a:pt x="7068" y="2293"/>
                      </a:cubicBezTo>
                      <a:lnTo>
                        <a:pt x="7063" y="2288"/>
                      </a:lnTo>
                      <a:cubicBezTo>
                        <a:pt x="7055" y="2282"/>
                        <a:pt x="7050" y="2278"/>
                        <a:pt x="7044" y="2275"/>
                      </a:cubicBezTo>
                      <a:cubicBezTo>
                        <a:pt x="7038" y="2271"/>
                        <a:pt x="7033" y="2266"/>
                        <a:pt x="7027" y="2264"/>
                      </a:cubicBezTo>
                      <a:cubicBezTo>
                        <a:pt x="7017" y="2259"/>
                        <a:pt x="7008" y="2256"/>
                        <a:pt x="7002" y="2254"/>
                      </a:cubicBezTo>
                      <a:cubicBezTo>
                        <a:pt x="6992" y="2251"/>
                        <a:pt x="6985" y="2250"/>
                        <a:pt x="6977" y="2249"/>
                      </a:cubicBezTo>
                      <a:cubicBezTo>
                        <a:pt x="6961" y="2246"/>
                        <a:pt x="6951" y="2246"/>
                        <a:pt x="6939" y="2246"/>
                      </a:cubicBezTo>
                      <a:cubicBezTo>
                        <a:pt x="6928" y="2246"/>
                        <a:pt x="6918" y="2247"/>
                        <a:pt x="6905" y="2250"/>
                      </a:cubicBezTo>
                      <a:cubicBezTo>
                        <a:pt x="6899" y="2251"/>
                        <a:pt x="6893" y="2252"/>
                        <a:pt x="6887" y="2255"/>
                      </a:cubicBezTo>
                      <a:lnTo>
                        <a:pt x="6880" y="2256"/>
                      </a:lnTo>
                      <a:cubicBezTo>
                        <a:pt x="6859" y="2261"/>
                        <a:pt x="6838" y="2267"/>
                        <a:pt x="6815" y="2278"/>
                      </a:cubicBezTo>
                      <a:cubicBezTo>
                        <a:pt x="6777" y="2292"/>
                        <a:pt x="6741" y="2312"/>
                        <a:pt x="6694" y="2340"/>
                      </a:cubicBezTo>
                      <a:cubicBezTo>
                        <a:pt x="6678" y="2350"/>
                        <a:pt x="6662" y="2362"/>
                        <a:pt x="6647" y="2372"/>
                      </a:cubicBezTo>
                      <a:lnTo>
                        <a:pt x="6640" y="2379"/>
                      </a:lnTo>
                      <a:lnTo>
                        <a:pt x="6627" y="2386"/>
                      </a:lnTo>
                      <a:lnTo>
                        <a:pt x="6609" y="2399"/>
                      </a:lnTo>
                      <a:lnTo>
                        <a:pt x="6585" y="2416"/>
                      </a:lnTo>
                      <a:lnTo>
                        <a:pt x="6562" y="2432"/>
                      </a:lnTo>
                      <a:lnTo>
                        <a:pt x="6468" y="2501"/>
                      </a:lnTo>
                      <a:cubicBezTo>
                        <a:pt x="6467" y="2502"/>
                        <a:pt x="6466" y="2502"/>
                        <a:pt x="6465" y="2503"/>
                      </a:cubicBezTo>
                      <a:lnTo>
                        <a:pt x="6445" y="2520"/>
                      </a:lnTo>
                      <a:lnTo>
                        <a:pt x="6426" y="2535"/>
                      </a:lnTo>
                      <a:lnTo>
                        <a:pt x="6408" y="2551"/>
                      </a:lnTo>
                      <a:lnTo>
                        <a:pt x="6408" y="2551"/>
                      </a:lnTo>
                      <a:lnTo>
                        <a:pt x="6411" y="2542"/>
                      </a:lnTo>
                      <a:lnTo>
                        <a:pt x="6414" y="2532"/>
                      </a:lnTo>
                      <a:lnTo>
                        <a:pt x="6415" y="2525"/>
                      </a:lnTo>
                      <a:cubicBezTo>
                        <a:pt x="6418" y="2514"/>
                        <a:pt x="6418" y="2507"/>
                        <a:pt x="6419" y="2501"/>
                      </a:cubicBezTo>
                      <a:lnTo>
                        <a:pt x="6420" y="2491"/>
                      </a:lnTo>
                      <a:cubicBezTo>
                        <a:pt x="6421" y="2479"/>
                        <a:pt x="6423" y="2468"/>
                        <a:pt x="6424" y="2458"/>
                      </a:cubicBezTo>
                      <a:lnTo>
                        <a:pt x="6425" y="2451"/>
                      </a:lnTo>
                      <a:cubicBezTo>
                        <a:pt x="6426" y="2437"/>
                        <a:pt x="6429" y="2426"/>
                        <a:pt x="6430" y="2414"/>
                      </a:cubicBezTo>
                      <a:cubicBezTo>
                        <a:pt x="6431" y="2394"/>
                        <a:pt x="6432" y="2375"/>
                        <a:pt x="6434" y="2354"/>
                      </a:cubicBezTo>
                      <a:lnTo>
                        <a:pt x="6434" y="2328"/>
                      </a:lnTo>
                      <a:lnTo>
                        <a:pt x="6434" y="2316"/>
                      </a:lnTo>
                      <a:cubicBezTo>
                        <a:pt x="6434" y="2306"/>
                        <a:pt x="6434" y="2293"/>
                        <a:pt x="6435" y="2283"/>
                      </a:cubicBezTo>
                      <a:lnTo>
                        <a:pt x="6435" y="2250"/>
                      </a:lnTo>
                      <a:cubicBezTo>
                        <a:pt x="6435" y="2228"/>
                        <a:pt x="6432" y="2206"/>
                        <a:pt x="6430" y="2185"/>
                      </a:cubicBezTo>
                      <a:cubicBezTo>
                        <a:pt x="6426" y="2168"/>
                        <a:pt x="6423" y="2151"/>
                        <a:pt x="6419" y="2136"/>
                      </a:cubicBezTo>
                      <a:cubicBezTo>
                        <a:pt x="6416" y="2126"/>
                        <a:pt x="6413" y="2116"/>
                        <a:pt x="6410" y="2107"/>
                      </a:cubicBezTo>
                      <a:cubicBezTo>
                        <a:pt x="6408" y="2101"/>
                        <a:pt x="6405" y="2092"/>
                        <a:pt x="6403" y="2086"/>
                      </a:cubicBezTo>
                      <a:lnTo>
                        <a:pt x="6400" y="2080"/>
                      </a:lnTo>
                      <a:lnTo>
                        <a:pt x="6393" y="2065"/>
                      </a:lnTo>
                      <a:cubicBezTo>
                        <a:pt x="6387" y="2055"/>
                        <a:pt x="6384" y="2050"/>
                        <a:pt x="6380" y="2046"/>
                      </a:cubicBezTo>
                      <a:lnTo>
                        <a:pt x="6373" y="2039"/>
                      </a:lnTo>
                      <a:lnTo>
                        <a:pt x="6369" y="2036"/>
                      </a:lnTo>
                      <a:lnTo>
                        <a:pt x="6365" y="2034"/>
                      </a:lnTo>
                      <a:lnTo>
                        <a:pt x="6354" y="2027"/>
                      </a:lnTo>
                      <a:cubicBezTo>
                        <a:pt x="6349" y="2024"/>
                        <a:pt x="6343" y="2022"/>
                        <a:pt x="6337" y="2019"/>
                      </a:cubicBezTo>
                      <a:lnTo>
                        <a:pt x="6333" y="2018"/>
                      </a:lnTo>
                      <a:lnTo>
                        <a:pt x="6329" y="2016"/>
                      </a:lnTo>
                      <a:cubicBezTo>
                        <a:pt x="6322" y="2015"/>
                        <a:pt x="6316" y="2014"/>
                        <a:pt x="6311" y="2014"/>
                      </a:cubicBezTo>
                      <a:cubicBezTo>
                        <a:pt x="6305" y="2014"/>
                        <a:pt x="6298" y="2013"/>
                        <a:pt x="6293" y="2013"/>
                      </a:cubicBezTo>
                      <a:lnTo>
                        <a:pt x="6287" y="2013"/>
                      </a:lnTo>
                      <a:cubicBezTo>
                        <a:pt x="6277" y="2013"/>
                        <a:pt x="6267" y="2014"/>
                        <a:pt x="6257" y="2015"/>
                      </a:cubicBezTo>
                      <a:lnTo>
                        <a:pt x="6238" y="2019"/>
                      </a:lnTo>
                      <a:cubicBezTo>
                        <a:pt x="6229" y="2021"/>
                        <a:pt x="6221" y="2024"/>
                        <a:pt x="6212" y="2026"/>
                      </a:cubicBezTo>
                      <a:cubicBezTo>
                        <a:pt x="6204" y="2030"/>
                        <a:pt x="6197" y="2034"/>
                        <a:pt x="6189" y="2036"/>
                      </a:cubicBezTo>
                      <a:lnTo>
                        <a:pt x="6184" y="2037"/>
                      </a:lnTo>
                      <a:cubicBezTo>
                        <a:pt x="6171" y="2044"/>
                        <a:pt x="6157" y="2051"/>
                        <a:pt x="6142" y="2059"/>
                      </a:cubicBezTo>
                      <a:cubicBezTo>
                        <a:pt x="6127" y="2069"/>
                        <a:pt x="6110" y="2079"/>
                        <a:pt x="6092" y="2092"/>
                      </a:cubicBezTo>
                      <a:lnTo>
                        <a:pt x="6050" y="2127"/>
                      </a:lnTo>
                      <a:cubicBezTo>
                        <a:pt x="6025" y="2148"/>
                        <a:pt x="6001" y="2170"/>
                        <a:pt x="5977" y="2193"/>
                      </a:cubicBezTo>
                      <a:cubicBezTo>
                        <a:pt x="5955" y="2215"/>
                        <a:pt x="5930" y="2237"/>
                        <a:pt x="5908" y="2259"/>
                      </a:cubicBezTo>
                      <a:lnTo>
                        <a:pt x="5911" y="2255"/>
                      </a:lnTo>
                      <a:cubicBezTo>
                        <a:pt x="5914" y="2249"/>
                        <a:pt x="5917" y="2244"/>
                        <a:pt x="5920" y="2237"/>
                      </a:cubicBezTo>
                      <a:lnTo>
                        <a:pt x="5939" y="2194"/>
                      </a:lnTo>
                      <a:lnTo>
                        <a:pt x="5946" y="2180"/>
                      </a:lnTo>
                      <a:lnTo>
                        <a:pt x="5952" y="2167"/>
                      </a:lnTo>
                      <a:cubicBezTo>
                        <a:pt x="5960" y="2149"/>
                        <a:pt x="5966" y="2134"/>
                        <a:pt x="5973" y="2118"/>
                      </a:cubicBezTo>
                      <a:lnTo>
                        <a:pt x="5979" y="2108"/>
                      </a:lnTo>
                      <a:lnTo>
                        <a:pt x="5984" y="2098"/>
                      </a:lnTo>
                      <a:lnTo>
                        <a:pt x="5993" y="2079"/>
                      </a:lnTo>
                      <a:lnTo>
                        <a:pt x="6004" y="2054"/>
                      </a:lnTo>
                      <a:lnTo>
                        <a:pt x="6017" y="2030"/>
                      </a:lnTo>
                      <a:cubicBezTo>
                        <a:pt x="6030" y="2002"/>
                        <a:pt x="6044" y="1974"/>
                        <a:pt x="6059" y="1947"/>
                      </a:cubicBezTo>
                      <a:lnTo>
                        <a:pt x="6105" y="1861"/>
                      </a:lnTo>
                      <a:lnTo>
                        <a:pt x="6107" y="1858"/>
                      </a:lnTo>
                      <a:lnTo>
                        <a:pt x="6111" y="1848"/>
                      </a:lnTo>
                      <a:lnTo>
                        <a:pt x="6115" y="1840"/>
                      </a:lnTo>
                      <a:lnTo>
                        <a:pt x="6123" y="1822"/>
                      </a:lnTo>
                      <a:cubicBezTo>
                        <a:pt x="6130" y="1806"/>
                        <a:pt x="6136" y="1789"/>
                        <a:pt x="6142" y="1773"/>
                      </a:cubicBezTo>
                      <a:cubicBezTo>
                        <a:pt x="6146" y="1763"/>
                        <a:pt x="6150" y="1755"/>
                        <a:pt x="6154" y="1744"/>
                      </a:cubicBezTo>
                      <a:lnTo>
                        <a:pt x="6159" y="1730"/>
                      </a:lnTo>
                      <a:lnTo>
                        <a:pt x="6167" y="1709"/>
                      </a:lnTo>
                      <a:lnTo>
                        <a:pt x="6171" y="1699"/>
                      </a:lnTo>
                      <a:lnTo>
                        <a:pt x="6177" y="1680"/>
                      </a:lnTo>
                      <a:lnTo>
                        <a:pt x="6197" y="1623"/>
                      </a:lnTo>
                      <a:lnTo>
                        <a:pt x="6198" y="1618"/>
                      </a:lnTo>
                      <a:lnTo>
                        <a:pt x="6205" y="1593"/>
                      </a:lnTo>
                      <a:lnTo>
                        <a:pt x="6212" y="1574"/>
                      </a:lnTo>
                      <a:lnTo>
                        <a:pt x="6215" y="1562"/>
                      </a:lnTo>
                      <a:lnTo>
                        <a:pt x="6226" y="1530"/>
                      </a:lnTo>
                      <a:lnTo>
                        <a:pt x="6236" y="1498"/>
                      </a:lnTo>
                      <a:cubicBezTo>
                        <a:pt x="6244" y="1473"/>
                        <a:pt x="6250" y="1451"/>
                        <a:pt x="6257" y="1426"/>
                      </a:cubicBezTo>
                      <a:lnTo>
                        <a:pt x="6261" y="1412"/>
                      </a:lnTo>
                      <a:lnTo>
                        <a:pt x="6272" y="1369"/>
                      </a:lnTo>
                      <a:lnTo>
                        <a:pt x="6275" y="1360"/>
                      </a:lnTo>
                      <a:lnTo>
                        <a:pt x="6279" y="1341"/>
                      </a:lnTo>
                      <a:lnTo>
                        <a:pt x="6280" y="1334"/>
                      </a:lnTo>
                      <a:lnTo>
                        <a:pt x="6306" y="1217"/>
                      </a:lnTo>
                      <a:cubicBezTo>
                        <a:pt x="6307" y="1214"/>
                        <a:pt x="6307" y="1210"/>
                        <a:pt x="6308" y="1206"/>
                      </a:cubicBezTo>
                      <a:lnTo>
                        <a:pt x="6310" y="1201"/>
                      </a:lnTo>
                      <a:lnTo>
                        <a:pt x="6311" y="1191"/>
                      </a:lnTo>
                      <a:lnTo>
                        <a:pt x="6317" y="1155"/>
                      </a:lnTo>
                      <a:lnTo>
                        <a:pt x="6324" y="1119"/>
                      </a:lnTo>
                      <a:lnTo>
                        <a:pt x="6327" y="1101"/>
                      </a:lnTo>
                      <a:lnTo>
                        <a:pt x="6331" y="1077"/>
                      </a:lnTo>
                      <a:lnTo>
                        <a:pt x="6332" y="1072"/>
                      </a:lnTo>
                      <a:lnTo>
                        <a:pt x="6337" y="1036"/>
                      </a:lnTo>
                      <a:lnTo>
                        <a:pt x="6338" y="1030"/>
                      </a:lnTo>
                      <a:lnTo>
                        <a:pt x="6346" y="973"/>
                      </a:lnTo>
                      <a:cubicBezTo>
                        <a:pt x="6347" y="963"/>
                        <a:pt x="6348" y="953"/>
                        <a:pt x="6349" y="944"/>
                      </a:cubicBezTo>
                      <a:cubicBezTo>
                        <a:pt x="6352" y="922"/>
                        <a:pt x="6354" y="901"/>
                        <a:pt x="6356" y="880"/>
                      </a:cubicBezTo>
                      <a:lnTo>
                        <a:pt x="6357" y="872"/>
                      </a:lnTo>
                      <a:cubicBezTo>
                        <a:pt x="6359" y="864"/>
                        <a:pt x="6359" y="856"/>
                        <a:pt x="6360" y="846"/>
                      </a:cubicBezTo>
                      <a:lnTo>
                        <a:pt x="6362" y="830"/>
                      </a:lnTo>
                      <a:cubicBezTo>
                        <a:pt x="6363" y="814"/>
                        <a:pt x="6363" y="800"/>
                        <a:pt x="6364" y="787"/>
                      </a:cubicBezTo>
                      <a:lnTo>
                        <a:pt x="6364" y="776"/>
                      </a:lnTo>
                      <a:cubicBezTo>
                        <a:pt x="6364" y="767"/>
                        <a:pt x="6365" y="758"/>
                        <a:pt x="6365" y="748"/>
                      </a:cubicBezTo>
                      <a:lnTo>
                        <a:pt x="6367" y="695"/>
                      </a:lnTo>
                      <a:lnTo>
                        <a:pt x="6367" y="678"/>
                      </a:lnTo>
                      <a:lnTo>
                        <a:pt x="6367" y="664"/>
                      </a:lnTo>
                      <a:lnTo>
                        <a:pt x="6367" y="651"/>
                      </a:lnTo>
                      <a:cubicBezTo>
                        <a:pt x="6367" y="632"/>
                        <a:pt x="6367" y="614"/>
                        <a:pt x="6365" y="594"/>
                      </a:cubicBezTo>
                      <a:lnTo>
                        <a:pt x="6365" y="586"/>
                      </a:lnTo>
                      <a:lnTo>
                        <a:pt x="6365" y="577"/>
                      </a:lnTo>
                      <a:lnTo>
                        <a:pt x="6365" y="573"/>
                      </a:lnTo>
                      <a:lnTo>
                        <a:pt x="6364" y="560"/>
                      </a:lnTo>
                      <a:lnTo>
                        <a:pt x="6363" y="550"/>
                      </a:lnTo>
                      <a:lnTo>
                        <a:pt x="6363" y="542"/>
                      </a:lnTo>
                      <a:lnTo>
                        <a:pt x="6363" y="536"/>
                      </a:lnTo>
                      <a:lnTo>
                        <a:pt x="6363" y="530"/>
                      </a:lnTo>
                      <a:lnTo>
                        <a:pt x="6362" y="517"/>
                      </a:lnTo>
                      <a:lnTo>
                        <a:pt x="6360" y="504"/>
                      </a:lnTo>
                      <a:lnTo>
                        <a:pt x="6359" y="496"/>
                      </a:lnTo>
                      <a:lnTo>
                        <a:pt x="6357" y="486"/>
                      </a:lnTo>
                      <a:lnTo>
                        <a:pt x="6352" y="455"/>
                      </a:lnTo>
                      <a:lnTo>
                        <a:pt x="6344" y="413"/>
                      </a:lnTo>
                      <a:lnTo>
                        <a:pt x="6343" y="408"/>
                      </a:lnTo>
                      <a:cubicBezTo>
                        <a:pt x="6342" y="402"/>
                        <a:pt x="6342" y="400"/>
                        <a:pt x="6341" y="397"/>
                      </a:cubicBezTo>
                      <a:cubicBezTo>
                        <a:pt x="6338" y="386"/>
                        <a:pt x="6334" y="376"/>
                        <a:pt x="6332" y="365"/>
                      </a:cubicBezTo>
                      <a:cubicBezTo>
                        <a:pt x="6331" y="360"/>
                        <a:pt x="6329" y="356"/>
                        <a:pt x="6327" y="351"/>
                      </a:cubicBezTo>
                      <a:lnTo>
                        <a:pt x="6326" y="346"/>
                      </a:lnTo>
                      <a:lnTo>
                        <a:pt x="6321" y="336"/>
                      </a:lnTo>
                      <a:lnTo>
                        <a:pt x="6317" y="328"/>
                      </a:lnTo>
                      <a:lnTo>
                        <a:pt x="6308" y="306"/>
                      </a:lnTo>
                      <a:lnTo>
                        <a:pt x="6306" y="299"/>
                      </a:lnTo>
                      <a:cubicBezTo>
                        <a:pt x="6305" y="294"/>
                        <a:pt x="6302" y="289"/>
                        <a:pt x="6300" y="284"/>
                      </a:cubicBezTo>
                      <a:lnTo>
                        <a:pt x="6297" y="278"/>
                      </a:lnTo>
                      <a:lnTo>
                        <a:pt x="6296" y="273"/>
                      </a:lnTo>
                      <a:cubicBezTo>
                        <a:pt x="6295" y="269"/>
                        <a:pt x="6292" y="263"/>
                        <a:pt x="6291" y="259"/>
                      </a:cubicBezTo>
                      <a:lnTo>
                        <a:pt x="6284" y="247"/>
                      </a:lnTo>
                      <a:lnTo>
                        <a:pt x="6277" y="233"/>
                      </a:lnTo>
                      <a:lnTo>
                        <a:pt x="6275" y="227"/>
                      </a:lnTo>
                      <a:cubicBezTo>
                        <a:pt x="6274" y="223"/>
                        <a:pt x="6271" y="220"/>
                        <a:pt x="6269" y="216"/>
                      </a:cubicBezTo>
                      <a:cubicBezTo>
                        <a:pt x="6264" y="207"/>
                        <a:pt x="6259" y="200"/>
                        <a:pt x="6253" y="190"/>
                      </a:cubicBezTo>
                      <a:cubicBezTo>
                        <a:pt x="6246" y="180"/>
                        <a:pt x="6239" y="170"/>
                        <a:pt x="6231" y="159"/>
                      </a:cubicBezTo>
                      <a:lnTo>
                        <a:pt x="6226" y="154"/>
                      </a:lnTo>
                      <a:lnTo>
                        <a:pt x="6224" y="150"/>
                      </a:lnTo>
                      <a:lnTo>
                        <a:pt x="6219" y="146"/>
                      </a:lnTo>
                      <a:lnTo>
                        <a:pt x="6215" y="141"/>
                      </a:lnTo>
                      <a:cubicBezTo>
                        <a:pt x="6212" y="138"/>
                        <a:pt x="6209" y="134"/>
                        <a:pt x="6205" y="129"/>
                      </a:cubicBezTo>
                      <a:lnTo>
                        <a:pt x="6200" y="123"/>
                      </a:lnTo>
                      <a:cubicBezTo>
                        <a:pt x="6198" y="119"/>
                        <a:pt x="6194" y="117"/>
                        <a:pt x="6192" y="114"/>
                      </a:cubicBezTo>
                      <a:lnTo>
                        <a:pt x="6168" y="91"/>
                      </a:lnTo>
                      <a:lnTo>
                        <a:pt x="6163" y="86"/>
                      </a:lnTo>
                      <a:lnTo>
                        <a:pt x="6158" y="81"/>
                      </a:lnTo>
                      <a:cubicBezTo>
                        <a:pt x="6156" y="78"/>
                        <a:pt x="6153" y="76"/>
                        <a:pt x="6148" y="73"/>
                      </a:cubicBezTo>
                      <a:lnTo>
                        <a:pt x="6142" y="68"/>
                      </a:lnTo>
                      <a:cubicBezTo>
                        <a:pt x="6130" y="57"/>
                        <a:pt x="6117" y="48"/>
                        <a:pt x="6104" y="42"/>
                      </a:cubicBezTo>
                      <a:cubicBezTo>
                        <a:pt x="6097" y="38"/>
                        <a:pt x="6092" y="36"/>
                        <a:pt x="6086" y="33"/>
                      </a:cubicBezTo>
                      <a:lnTo>
                        <a:pt x="6079" y="31"/>
                      </a:lnTo>
                      <a:lnTo>
                        <a:pt x="6060" y="22"/>
                      </a:lnTo>
                      <a:cubicBezTo>
                        <a:pt x="6050" y="19"/>
                        <a:pt x="6044" y="17"/>
                        <a:pt x="6039" y="16"/>
                      </a:cubicBezTo>
                      <a:lnTo>
                        <a:pt x="6032" y="14"/>
                      </a:lnTo>
                      <a:cubicBezTo>
                        <a:pt x="6018" y="9"/>
                        <a:pt x="6003" y="6"/>
                        <a:pt x="5991" y="5"/>
                      </a:cubicBezTo>
                      <a:cubicBezTo>
                        <a:pt x="5975" y="2"/>
                        <a:pt x="5960" y="2"/>
                        <a:pt x="5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563802" y="4129561"/>
                  <a:ext cx="344916" cy="314907"/>
                </a:xfrm>
                <a:custGeom>
                  <a:avLst/>
                  <a:gdLst/>
                  <a:ahLst/>
                  <a:cxnLst/>
                  <a:rect l="l" t="t" r="r" b="b"/>
                  <a:pathLst>
                    <a:path w="7126" h="6506" extrusionOk="0">
                      <a:moveTo>
                        <a:pt x="5864" y="1"/>
                      </a:moveTo>
                      <a:lnTo>
                        <a:pt x="5850" y="2"/>
                      </a:lnTo>
                      <a:lnTo>
                        <a:pt x="5843" y="2"/>
                      </a:lnTo>
                      <a:cubicBezTo>
                        <a:pt x="5834" y="2"/>
                        <a:pt x="5828" y="4"/>
                        <a:pt x="5822" y="4"/>
                      </a:cubicBezTo>
                      <a:lnTo>
                        <a:pt x="5791" y="7"/>
                      </a:lnTo>
                      <a:lnTo>
                        <a:pt x="5772" y="11"/>
                      </a:lnTo>
                      <a:lnTo>
                        <a:pt x="5766" y="12"/>
                      </a:lnTo>
                      <a:cubicBezTo>
                        <a:pt x="5751" y="16"/>
                        <a:pt x="5736" y="22"/>
                        <a:pt x="5724" y="28"/>
                      </a:cubicBezTo>
                      <a:lnTo>
                        <a:pt x="5697" y="38"/>
                      </a:lnTo>
                      <a:cubicBezTo>
                        <a:pt x="5692" y="41"/>
                        <a:pt x="5688" y="42"/>
                        <a:pt x="5683" y="45"/>
                      </a:cubicBezTo>
                      <a:lnTo>
                        <a:pt x="5677" y="47"/>
                      </a:lnTo>
                      <a:cubicBezTo>
                        <a:pt x="5666" y="52"/>
                        <a:pt x="5654" y="57"/>
                        <a:pt x="5644" y="63"/>
                      </a:cubicBezTo>
                      <a:lnTo>
                        <a:pt x="5630" y="69"/>
                      </a:lnTo>
                      <a:lnTo>
                        <a:pt x="5615" y="77"/>
                      </a:lnTo>
                      <a:lnTo>
                        <a:pt x="5605" y="82"/>
                      </a:lnTo>
                      <a:lnTo>
                        <a:pt x="5594" y="87"/>
                      </a:lnTo>
                      <a:lnTo>
                        <a:pt x="5580" y="94"/>
                      </a:lnTo>
                      <a:lnTo>
                        <a:pt x="5566" y="103"/>
                      </a:lnTo>
                      <a:cubicBezTo>
                        <a:pt x="5559" y="107"/>
                        <a:pt x="5556" y="108"/>
                        <a:pt x="5553" y="109"/>
                      </a:cubicBezTo>
                      <a:cubicBezTo>
                        <a:pt x="5536" y="118"/>
                        <a:pt x="5520" y="128"/>
                        <a:pt x="5504" y="138"/>
                      </a:cubicBezTo>
                      <a:lnTo>
                        <a:pt x="5500" y="140"/>
                      </a:lnTo>
                      <a:cubicBezTo>
                        <a:pt x="5497" y="143"/>
                        <a:pt x="5493" y="144"/>
                        <a:pt x="5492" y="144"/>
                      </a:cubicBezTo>
                      <a:cubicBezTo>
                        <a:pt x="5486" y="149"/>
                        <a:pt x="5478" y="153"/>
                        <a:pt x="5472" y="158"/>
                      </a:cubicBezTo>
                      <a:lnTo>
                        <a:pt x="5427" y="187"/>
                      </a:lnTo>
                      <a:cubicBezTo>
                        <a:pt x="5415" y="195"/>
                        <a:pt x="5405" y="203"/>
                        <a:pt x="5394" y="211"/>
                      </a:cubicBezTo>
                      <a:lnTo>
                        <a:pt x="5383" y="218"/>
                      </a:lnTo>
                      <a:cubicBezTo>
                        <a:pt x="5363" y="232"/>
                        <a:pt x="5343" y="249"/>
                        <a:pt x="5324" y="264"/>
                      </a:cubicBezTo>
                      <a:cubicBezTo>
                        <a:pt x="5309" y="277"/>
                        <a:pt x="5296" y="289"/>
                        <a:pt x="5281" y="302"/>
                      </a:cubicBezTo>
                      <a:cubicBezTo>
                        <a:pt x="5268" y="315"/>
                        <a:pt x="5255" y="329"/>
                        <a:pt x="5237" y="347"/>
                      </a:cubicBezTo>
                      <a:cubicBezTo>
                        <a:pt x="5224" y="362"/>
                        <a:pt x="5210" y="380"/>
                        <a:pt x="5198" y="396"/>
                      </a:cubicBezTo>
                      <a:cubicBezTo>
                        <a:pt x="5191" y="405"/>
                        <a:pt x="5183" y="414"/>
                        <a:pt x="5177" y="423"/>
                      </a:cubicBezTo>
                      <a:lnTo>
                        <a:pt x="5174" y="427"/>
                      </a:lnTo>
                      <a:cubicBezTo>
                        <a:pt x="5168" y="436"/>
                        <a:pt x="5162" y="444"/>
                        <a:pt x="5157" y="453"/>
                      </a:cubicBezTo>
                      <a:lnTo>
                        <a:pt x="5146" y="468"/>
                      </a:lnTo>
                      <a:lnTo>
                        <a:pt x="5129" y="494"/>
                      </a:lnTo>
                      <a:lnTo>
                        <a:pt x="5113" y="519"/>
                      </a:lnTo>
                      <a:lnTo>
                        <a:pt x="5107" y="529"/>
                      </a:lnTo>
                      <a:lnTo>
                        <a:pt x="5076" y="583"/>
                      </a:lnTo>
                      <a:cubicBezTo>
                        <a:pt x="5070" y="594"/>
                        <a:pt x="5064" y="604"/>
                        <a:pt x="5059" y="617"/>
                      </a:cubicBezTo>
                      <a:lnTo>
                        <a:pt x="5038" y="654"/>
                      </a:lnTo>
                      <a:lnTo>
                        <a:pt x="5030" y="668"/>
                      </a:lnTo>
                      <a:cubicBezTo>
                        <a:pt x="5025" y="676"/>
                        <a:pt x="5020" y="686"/>
                        <a:pt x="5016" y="695"/>
                      </a:cubicBezTo>
                      <a:lnTo>
                        <a:pt x="5010" y="704"/>
                      </a:lnTo>
                      <a:lnTo>
                        <a:pt x="4993" y="738"/>
                      </a:lnTo>
                      <a:lnTo>
                        <a:pt x="4984" y="757"/>
                      </a:lnTo>
                      <a:lnTo>
                        <a:pt x="4976" y="773"/>
                      </a:lnTo>
                      <a:lnTo>
                        <a:pt x="4973" y="779"/>
                      </a:lnTo>
                      <a:lnTo>
                        <a:pt x="4969" y="789"/>
                      </a:lnTo>
                      <a:cubicBezTo>
                        <a:pt x="4959" y="812"/>
                        <a:pt x="4949" y="834"/>
                        <a:pt x="4940" y="857"/>
                      </a:cubicBezTo>
                      <a:cubicBezTo>
                        <a:pt x="4930" y="882"/>
                        <a:pt x="4921" y="910"/>
                        <a:pt x="4913" y="936"/>
                      </a:cubicBezTo>
                      <a:cubicBezTo>
                        <a:pt x="4911" y="946"/>
                        <a:pt x="4906" y="956"/>
                        <a:pt x="4904" y="967"/>
                      </a:cubicBezTo>
                      <a:lnTo>
                        <a:pt x="4900" y="982"/>
                      </a:lnTo>
                      <a:lnTo>
                        <a:pt x="4896" y="998"/>
                      </a:lnTo>
                      <a:cubicBezTo>
                        <a:pt x="4894" y="1008"/>
                        <a:pt x="4891" y="1016"/>
                        <a:pt x="4890" y="1026"/>
                      </a:cubicBezTo>
                      <a:lnTo>
                        <a:pt x="4884" y="1054"/>
                      </a:lnTo>
                      <a:lnTo>
                        <a:pt x="4877" y="1086"/>
                      </a:lnTo>
                      <a:cubicBezTo>
                        <a:pt x="4871" y="1108"/>
                        <a:pt x="4868" y="1129"/>
                        <a:pt x="4863" y="1150"/>
                      </a:cubicBezTo>
                      <a:lnTo>
                        <a:pt x="4858" y="1175"/>
                      </a:lnTo>
                      <a:cubicBezTo>
                        <a:pt x="4856" y="1179"/>
                        <a:pt x="4856" y="1181"/>
                        <a:pt x="4856" y="1185"/>
                      </a:cubicBezTo>
                      <a:cubicBezTo>
                        <a:pt x="4854" y="1199"/>
                        <a:pt x="4853" y="1210"/>
                        <a:pt x="4850" y="1220"/>
                      </a:cubicBezTo>
                      <a:cubicBezTo>
                        <a:pt x="4848" y="1237"/>
                        <a:pt x="4844" y="1253"/>
                        <a:pt x="4841" y="1271"/>
                      </a:cubicBezTo>
                      <a:lnTo>
                        <a:pt x="4838" y="1289"/>
                      </a:lnTo>
                      <a:lnTo>
                        <a:pt x="4837" y="1299"/>
                      </a:lnTo>
                      <a:lnTo>
                        <a:pt x="4829" y="1348"/>
                      </a:lnTo>
                      <a:cubicBezTo>
                        <a:pt x="4825" y="1370"/>
                        <a:pt x="4822" y="1395"/>
                        <a:pt x="4818" y="1418"/>
                      </a:cubicBezTo>
                      <a:cubicBezTo>
                        <a:pt x="4815" y="1435"/>
                        <a:pt x="4813" y="1451"/>
                        <a:pt x="4812" y="1467"/>
                      </a:cubicBezTo>
                      <a:lnTo>
                        <a:pt x="4809" y="1485"/>
                      </a:lnTo>
                      <a:cubicBezTo>
                        <a:pt x="4808" y="1495"/>
                        <a:pt x="4807" y="1504"/>
                        <a:pt x="4804" y="1514"/>
                      </a:cubicBezTo>
                      <a:lnTo>
                        <a:pt x="4802" y="1533"/>
                      </a:lnTo>
                      <a:cubicBezTo>
                        <a:pt x="4801" y="1540"/>
                        <a:pt x="4801" y="1549"/>
                        <a:pt x="4799" y="1555"/>
                      </a:cubicBezTo>
                      <a:cubicBezTo>
                        <a:pt x="4798" y="1562"/>
                        <a:pt x="4796" y="1570"/>
                        <a:pt x="4793" y="1576"/>
                      </a:cubicBezTo>
                      <a:lnTo>
                        <a:pt x="4788" y="1588"/>
                      </a:lnTo>
                      <a:cubicBezTo>
                        <a:pt x="4787" y="1591"/>
                        <a:pt x="4786" y="1595"/>
                        <a:pt x="4783" y="1597"/>
                      </a:cubicBezTo>
                      <a:lnTo>
                        <a:pt x="4778" y="1597"/>
                      </a:lnTo>
                      <a:cubicBezTo>
                        <a:pt x="4767" y="1595"/>
                        <a:pt x="4763" y="1592"/>
                        <a:pt x="4761" y="1591"/>
                      </a:cubicBezTo>
                      <a:cubicBezTo>
                        <a:pt x="4758" y="1590"/>
                        <a:pt x="4756" y="1588"/>
                        <a:pt x="4753" y="1586"/>
                      </a:cubicBezTo>
                      <a:lnTo>
                        <a:pt x="4737" y="1575"/>
                      </a:lnTo>
                      <a:lnTo>
                        <a:pt x="4731" y="1571"/>
                      </a:lnTo>
                      <a:cubicBezTo>
                        <a:pt x="4719" y="1564"/>
                        <a:pt x="4706" y="1556"/>
                        <a:pt x="4691" y="1549"/>
                      </a:cubicBezTo>
                      <a:cubicBezTo>
                        <a:pt x="4684" y="1543"/>
                        <a:pt x="4676" y="1539"/>
                        <a:pt x="4668" y="1535"/>
                      </a:cubicBezTo>
                      <a:lnTo>
                        <a:pt x="4657" y="1530"/>
                      </a:lnTo>
                      <a:cubicBezTo>
                        <a:pt x="4650" y="1526"/>
                        <a:pt x="4645" y="1524"/>
                        <a:pt x="4639" y="1521"/>
                      </a:cubicBezTo>
                      <a:cubicBezTo>
                        <a:pt x="4633" y="1518"/>
                        <a:pt x="4626" y="1515"/>
                        <a:pt x="4619" y="1513"/>
                      </a:cubicBezTo>
                      <a:cubicBezTo>
                        <a:pt x="4593" y="1500"/>
                        <a:pt x="4566" y="1488"/>
                        <a:pt x="4537" y="1478"/>
                      </a:cubicBezTo>
                      <a:lnTo>
                        <a:pt x="4532" y="1477"/>
                      </a:lnTo>
                      <a:cubicBezTo>
                        <a:pt x="4526" y="1473"/>
                        <a:pt x="4521" y="1472"/>
                        <a:pt x="4515" y="1471"/>
                      </a:cubicBezTo>
                      <a:lnTo>
                        <a:pt x="4501" y="1467"/>
                      </a:lnTo>
                      <a:lnTo>
                        <a:pt x="4492" y="1464"/>
                      </a:lnTo>
                      <a:cubicBezTo>
                        <a:pt x="4488" y="1463"/>
                        <a:pt x="4483" y="1462"/>
                        <a:pt x="4479" y="1462"/>
                      </a:cubicBezTo>
                      <a:lnTo>
                        <a:pt x="4470" y="1459"/>
                      </a:lnTo>
                      <a:cubicBezTo>
                        <a:pt x="4465" y="1458"/>
                        <a:pt x="4459" y="1457"/>
                        <a:pt x="4454" y="1457"/>
                      </a:cubicBezTo>
                      <a:lnTo>
                        <a:pt x="4446" y="1456"/>
                      </a:lnTo>
                      <a:cubicBezTo>
                        <a:pt x="4436" y="1453"/>
                        <a:pt x="4423" y="1452"/>
                        <a:pt x="4413" y="1451"/>
                      </a:cubicBezTo>
                      <a:lnTo>
                        <a:pt x="4405" y="1449"/>
                      </a:lnTo>
                      <a:cubicBezTo>
                        <a:pt x="4402" y="1449"/>
                        <a:pt x="4400" y="1449"/>
                        <a:pt x="4397" y="1448"/>
                      </a:cubicBezTo>
                      <a:lnTo>
                        <a:pt x="4389" y="1448"/>
                      </a:lnTo>
                      <a:lnTo>
                        <a:pt x="4380" y="1447"/>
                      </a:lnTo>
                      <a:cubicBezTo>
                        <a:pt x="4374" y="1447"/>
                        <a:pt x="4367" y="1446"/>
                        <a:pt x="4361" y="1446"/>
                      </a:cubicBezTo>
                      <a:lnTo>
                        <a:pt x="4343" y="1444"/>
                      </a:lnTo>
                      <a:cubicBezTo>
                        <a:pt x="4334" y="1444"/>
                        <a:pt x="4325" y="1443"/>
                        <a:pt x="4315" y="1443"/>
                      </a:cubicBezTo>
                      <a:lnTo>
                        <a:pt x="4286" y="1443"/>
                      </a:lnTo>
                      <a:cubicBezTo>
                        <a:pt x="4278" y="1443"/>
                        <a:pt x="4271" y="1443"/>
                        <a:pt x="4262" y="1442"/>
                      </a:cubicBezTo>
                      <a:lnTo>
                        <a:pt x="4209" y="1442"/>
                      </a:lnTo>
                      <a:cubicBezTo>
                        <a:pt x="4194" y="1442"/>
                        <a:pt x="4178" y="1443"/>
                        <a:pt x="4163" y="1444"/>
                      </a:cubicBezTo>
                      <a:cubicBezTo>
                        <a:pt x="4155" y="1444"/>
                        <a:pt x="4148" y="1446"/>
                        <a:pt x="4140" y="1446"/>
                      </a:cubicBezTo>
                      <a:cubicBezTo>
                        <a:pt x="4134" y="1446"/>
                        <a:pt x="4129" y="1447"/>
                        <a:pt x="4125" y="1447"/>
                      </a:cubicBezTo>
                      <a:lnTo>
                        <a:pt x="4104" y="1449"/>
                      </a:lnTo>
                      <a:lnTo>
                        <a:pt x="4089" y="1451"/>
                      </a:lnTo>
                      <a:cubicBezTo>
                        <a:pt x="4087" y="1451"/>
                        <a:pt x="4083" y="1452"/>
                        <a:pt x="4081" y="1452"/>
                      </a:cubicBezTo>
                      <a:lnTo>
                        <a:pt x="4075" y="1453"/>
                      </a:lnTo>
                      <a:lnTo>
                        <a:pt x="4070" y="1454"/>
                      </a:lnTo>
                      <a:lnTo>
                        <a:pt x="4061" y="1456"/>
                      </a:lnTo>
                      <a:cubicBezTo>
                        <a:pt x="4048" y="1458"/>
                        <a:pt x="4036" y="1459"/>
                        <a:pt x="4026" y="1462"/>
                      </a:cubicBezTo>
                      <a:lnTo>
                        <a:pt x="4010" y="1466"/>
                      </a:lnTo>
                      <a:lnTo>
                        <a:pt x="3995" y="1468"/>
                      </a:lnTo>
                      <a:lnTo>
                        <a:pt x="3990" y="1469"/>
                      </a:lnTo>
                      <a:cubicBezTo>
                        <a:pt x="3985" y="1471"/>
                        <a:pt x="3981" y="1471"/>
                        <a:pt x="3978" y="1472"/>
                      </a:cubicBezTo>
                      <a:lnTo>
                        <a:pt x="3955" y="1479"/>
                      </a:lnTo>
                      <a:lnTo>
                        <a:pt x="3924" y="1487"/>
                      </a:lnTo>
                      <a:cubicBezTo>
                        <a:pt x="3912" y="1490"/>
                        <a:pt x="3900" y="1494"/>
                        <a:pt x="3887" y="1498"/>
                      </a:cubicBezTo>
                      <a:lnTo>
                        <a:pt x="3854" y="1508"/>
                      </a:lnTo>
                      <a:cubicBezTo>
                        <a:pt x="3847" y="1509"/>
                        <a:pt x="3845" y="1511"/>
                        <a:pt x="3842" y="1513"/>
                      </a:cubicBezTo>
                      <a:lnTo>
                        <a:pt x="3789" y="1531"/>
                      </a:lnTo>
                      <a:lnTo>
                        <a:pt x="3774" y="1538"/>
                      </a:lnTo>
                      <a:lnTo>
                        <a:pt x="3763" y="1541"/>
                      </a:lnTo>
                      <a:cubicBezTo>
                        <a:pt x="3757" y="1544"/>
                        <a:pt x="3751" y="1547"/>
                        <a:pt x="3746" y="1550"/>
                      </a:cubicBezTo>
                      <a:lnTo>
                        <a:pt x="3737" y="1554"/>
                      </a:lnTo>
                      <a:cubicBezTo>
                        <a:pt x="3699" y="1569"/>
                        <a:pt x="3657" y="1588"/>
                        <a:pt x="3613" y="1612"/>
                      </a:cubicBezTo>
                      <a:cubicBezTo>
                        <a:pt x="3577" y="1632"/>
                        <a:pt x="3541" y="1655"/>
                        <a:pt x="3502" y="1682"/>
                      </a:cubicBezTo>
                      <a:cubicBezTo>
                        <a:pt x="3467" y="1706"/>
                        <a:pt x="3431" y="1735"/>
                        <a:pt x="3398" y="1766"/>
                      </a:cubicBezTo>
                      <a:cubicBezTo>
                        <a:pt x="3382" y="1780"/>
                        <a:pt x="3366" y="1796"/>
                        <a:pt x="3350" y="1811"/>
                      </a:cubicBezTo>
                      <a:cubicBezTo>
                        <a:pt x="3333" y="1827"/>
                        <a:pt x="3317" y="1843"/>
                        <a:pt x="3302" y="1860"/>
                      </a:cubicBezTo>
                      <a:cubicBezTo>
                        <a:pt x="3285" y="1878"/>
                        <a:pt x="3269" y="1897"/>
                        <a:pt x="3253" y="1915"/>
                      </a:cubicBezTo>
                      <a:lnTo>
                        <a:pt x="3202" y="1973"/>
                      </a:lnTo>
                      <a:lnTo>
                        <a:pt x="3178" y="2000"/>
                      </a:lnTo>
                      <a:lnTo>
                        <a:pt x="3175" y="2005"/>
                      </a:lnTo>
                      <a:lnTo>
                        <a:pt x="3156" y="2029"/>
                      </a:lnTo>
                      <a:lnTo>
                        <a:pt x="3115" y="2081"/>
                      </a:lnTo>
                      <a:lnTo>
                        <a:pt x="3103" y="2096"/>
                      </a:lnTo>
                      <a:lnTo>
                        <a:pt x="3095" y="2106"/>
                      </a:lnTo>
                      <a:cubicBezTo>
                        <a:pt x="3078" y="2128"/>
                        <a:pt x="3063" y="2149"/>
                        <a:pt x="3050" y="2172"/>
                      </a:cubicBezTo>
                      <a:cubicBezTo>
                        <a:pt x="3042" y="2183"/>
                        <a:pt x="3037" y="2194"/>
                        <a:pt x="3031" y="2206"/>
                      </a:cubicBezTo>
                      <a:lnTo>
                        <a:pt x="3024" y="2218"/>
                      </a:lnTo>
                      <a:lnTo>
                        <a:pt x="3022" y="2223"/>
                      </a:lnTo>
                      <a:lnTo>
                        <a:pt x="3019" y="2230"/>
                      </a:lnTo>
                      <a:lnTo>
                        <a:pt x="3017" y="2237"/>
                      </a:lnTo>
                      <a:cubicBezTo>
                        <a:pt x="3014" y="2242"/>
                        <a:pt x="3012" y="2247"/>
                        <a:pt x="3011" y="2252"/>
                      </a:cubicBezTo>
                      <a:lnTo>
                        <a:pt x="3002" y="2272"/>
                      </a:lnTo>
                      <a:lnTo>
                        <a:pt x="3001" y="2276"/>
                      </a:lnTo>
                      <a:lnTo>
                        <a:pt x="2998" y="2281"/>
                      </a:lnTo>
                      <a:lnTo>
                        <a:pt x="2995" y="2291"/>
                      </a:lnTo>
                      <a:lnTo>
                        <a:pt x="2992" y="2298"/>
                      </a:lnTo>
                      <a:cubicBezTo>
                        <a:pt x="2988" y="2311"/>
                        <a:pt x="2985" y="2321"/>
                        <a:pt x="2982" y="2332"/>
                      </a:cubicBezTo>
                      <a:cubicBezTo>
                        <a:pt x="2980" y="2344"/>
                        <a:pt x="2976" y="2354"/>
                        <a:pt x="2971" y="2364"/>
                      </a:cubicBezTo>
                      <a:cubicBezTo>
                        <a:pt x="2969" y="2370"/>
                        <a:pt x="2967" y="2379"/>
                        <a:pt x="2966" y="2385"/>
                      </a:cubicBezTo>
                      <a:lnTo>
                        <a:pt x="2965" y="2391"/>
                      </a:lnTo>
                      <a:lnTo>
                        <a:pt x="2962" y="2399"/>
                      </a:lnTo>
                      <a:cubicBezTo>
                        <a:pt x="2961" y="2404"/>
                        <a:pt x="2960" y="2410"/>
                        <a:pt x="2959" y="2414"/>
                      </a:cubicBezTo>
                      <a:lnTo>
                        <a:pt x="2951" y="2448"/>
                      </a:lnTo>
                      <a:lnTo>
                        <a:pt x="2950" y="2456"/>
                      </a:lnTo>
                      <a:lnTo>
                        <a:pt x="2949" y="2463"/>
                      </a:lnTo>
                      <a:cubicBezTo>
                        <a:pt x="2926" y="2445"/>
                        <a:pt x="2904" y="2426"/>
                        <a:pt x="2883" y="2406"/>
                      </a:cubicBezTo>
                      <a:cubicBezTo>
                        <a:pt x="2858" y="2388"/>
                        <a:pt x="2833" y="2368"/>
                        <a:pt x="2808" y="2350"/>
                      </a:cubicBezTo>
                      <a:cubicBezTo>
                        <a:pt x="2780" y="2331"/>
                        <a:pt x="2751" y="2313"/>
                        <a:pt x="2729" y="2300"/>
                      </a:cubicBezTo>
                      <a:cubicBezTo>
                        <a:pt x="2677" y="2267"/>
                        <a:pt x="2619" y="2240"/>
                        <a:pt x="2559" y="2214"/>
                      </a:cubicBezTo>
                      <a:cubicBezTo>
                        <a:pt x="2504" y="2190"/>
                        <a:pt x="2446" y="2170"/>
                        <a:pt x="2379" y="2152"/>
                      </a:cubicBezTo>
                      <a:cubicBezTo>
                        <a:pt x="2348" y="2144"/>
                        <a:pt x="2317" y="2137"/>
                        <a:pt x="2287" y="2130"/>
                      </a:cubicBezTo>
                      <a:cubicBezTo>
                        <a:pt x="2248" y="2121"/>
                        <a:pt x="2215" y="2116"/>
                        <a:pt x="2185" y="2111"/>
                      </a:cubicBezTo>
                      <a:cubicBezTo>
                        <a:pt x="2153" y="2106"/>
                        <a:pt x="2122" y="2105"/>
                        <a:pt x="2095" y="2103"/>
                      </a:cubicBezTo>
                      <a:cubicBezTo>
                        <a:pt x="2082" y="2103"/>
                        <a:pt x="2069" y="2102"/>
                        <a:pt x="2056" y="2102"/>
                      </a:cubicBezTo>
                      <a:cubicBezTo>
                        <a:pt x="2034" y="2102"/>
                        <a:pt x="2013" y="2103"/>
                        <a:pt x="1991" y="2103"/>
                      </a:cubicBezTo>
                      <a:cubicBezTo>
                        <a:pt x="1924" y="2107"/>
                        <a:pt x="1857" y="2118"/>
                        <a:pt x="1793" y="2130"/>
                      </a:cubicBezTo>
                      <a:cubicBezTo>
                        <a:pt x="1739" y="2141"/>
                        <a:pt x="1680" y="2156"/>
                        <a:pt x="1606" y="2178"/>
                      </a:cubicBezTo>
                      <a:cubicBezTo>
                        <a:pt x="1601" y="2179"/>
                        <a:pt x="1596" y="2182"/>
                        <a:pt x="1590" y="2183"/>
                      </a:cubicBezTo>
                      <a:lnTo>
                        <a:pt x="1550" y="2197"/>
                      </a:lnTo>
                      <a:lnTo>
                        <a:pt x="1505" y="2213"/>
                      </a:lnTo>
                      <a:lnTo>
                        <a:pt x="1461" y="2228"/>
                      </a:lnTo>
                      <a:lnTo>
                        <a:pt x="1438" y="2236"/>
                      </a:lnTo>
                      <a:cubicBezTo>
                        <a:pt x="1433" y="2237"/>
                        <a:pt x="1430" y="2240"/>
                        <a:pt x="1425" y="2241"/>
                      </a:cubicBezTo>
                      <a:lnTo>
                        <a:pt x="1415" y="2245"/>
                      </a:lnTo>
                      <a:cubicBezTo>
                        <a:pt x="1399" y="2251"/>
                        <a:pt x="1380" y="2259"/>
                        <a:pt x="1364" y="2265"/>
                      </a:cubicBezTo>
                      <a:cubicBezTo>
                        <a:pt x="1307" y="2288"/>
                        <a:pt x="1249" y="2316"/>
                        <a:pt x="1190" y="2347"/>
                      </a:cubicBezTo>
                      <a:cubicBezTo>
                        <a:pt x="1134" y="2375"/>
                        <a:pt x="1078" y="2409"/>
                        <a:pt x="1021" y="2446"/>
                      </a:cubicBezTo>
                      <a:cubicBezTo>
                        <a:pt x="995" y="2462"/>
                        <a:pt x="969" y="2481"/>
                        <a:pt x="944" y="2499"/>
                      </a:cubicBezTo>
                      <a:cubicBezTo>
                        <a:pt x="917" y="2520"/>
                        <a:pt x="890" y="2540"/>
                        <a:pt x="864" y="2563"/>
                      </a:cubicBezTo>
                      <a:lnTo>
                        <a:pt x="828" y="2592"/>
                      </a:lnTo>
                      <a:lnTo>
                        <a:pt x="824" y="2595"/>
                      </a:lnTo>
                      <a:cubicBezTo>
                        <a:pt x="819" y="2599"/>
                        <a:pt x="814" y="2604"/>
                        <a:pt x="809" y="2607"/>
                      </a:cubicBezTo>
                      <a:lnTo>
                        <a:pt x="787" y="2627"/>
                      </a:lnTo>
                      <a:lnTo>
                        <a:pt x="751" y="2659"/>
                      </a:lnTo>
                      <a:lnTo>
                        <a:pt x="715" y="2692"/>
                      </a:lnTo>
                      <a:lnTo>
                        <a:pt x="709" y="2697"/>
                      </a:lnTo>
                      <a:cubicBezTo>
                        <a:pt x="700" y="2704"/>
                        <a:pt x="691" y="2710"/>
                        <a:pt x="683" y="2720"/>
                      </a:cubicBezTo>
                      <a:lnTo>
                        <a:pt x="653" y="2749"/>
                      </a:lnTo>
                      <a:lnTo>
                        <a:pt x="624" y="2779"/>
                      </a:lnTo>
                      <a:lnTo>
                        <a:pt x="598" y="2806"/>
                      </a:lnTo>
                      <a:lnTo>
                        <a:pt x="571" y="2833"/>
                      </a:lnTo>
                      <a:lnTo>
                        <a:pt x="563" y="2841"/>
                      </a:lnTo>
                      <a:lnTo>
                        <a:pt x="547" y="2858"/>
                      </a:lnTo>
                      <a:lnTo>
                        <a:pt x="532" y="2874"/>
                      </a:lnTo>
                      <a:cubicBezTo>
                        <a:pt x="510" y="2899"/>
                        <a:pt x="488" y="2924"/>
                        <a:pt x="467" y="2950"/>
                      </a:cubicBezTo>
                      <a:cubicBezTo>
                        <a:pt x="429" y="2997"/>
                        <a:pt x="392" y="3045"/>
                        <a:pt x="356" y="3102"/>
                      </a:cubicBezTo>
                      <a:cubicBezTo>
                        <a:pt x="325" y="3150"/>
                        <a:pt x="295" y="3201"/>
                        <a:pt x="261" y="3272"/>
                      </a:cubicBezTo>
                      <a:cubicBezTo>
                        <a:pt x="246" y="3300"/>
                        <a:pt x="233" y="3328"/>
                        <a:pt x="221" y="3357"/>
                      </a:cubicBezTo>
                      <a:cubicBezTo>
                        <a:pt x="206" y="3388"/>
                        <a:pt x="194" y="3419"/>
                        <a:pt x="182" y="3450"/>
                      </a:cubicBezTo>
                      <a:cubicBezTo>
                        <a:pt x="175" y="3467"/>
                        <a:pt x="169" y="3485"/>
                        <a:pt x="163" y="3502"/>
                      </a:cubicBezTo>
                      <a:lnTo>
                        <a:pt x="158" y="3517"/>
                      </a:lnTo>
                      <a:lnTo>
                        <a:pt x="142" y="3559"/>
                      </a:lnTo>
                      <a:lnTo>
                        <a:pt x="127" y="3601"/>
                      </a:lnTo>
                      <a:cubicBezTo>
                        <a:pt x="124" y="3609"/>
                        <a:pt x="123" y="3611"/>
                        <a:pt x="122" y="3615"/>
                      </a:cubicBezTo>
                      <a:lnTo>
                        <a:pt x="119" y="3626"/>
                      </a:lnTo>
                      <a:lnTo>
                        <a:pt x="117" y="3636"/>
                      </a:lnTo>
                      <a:lnTo>
                        <a:pt x="94" y="3709"/>
                      </a:lnTo>
                      <a:lnTo>
                        <a:pt x="89" y="3727"/>
                      </a:lnTo>
                      <a:cubicBezTo>
                        <a:pt x="86" y="3738"/>
                        <a:pt x="83" y="3749"/>
                        <a:pt x="79" y="3761"/>
                      </a:cubicBezTo>
                      <a:cubicBezTo>
                        <a:pt x="75" y="3775"/>
                        <a:pt x="71" y="3789"/>
                        <a:pt x="68" y="3802"/>
                      </a:cubicBezTo>
                      <a:cubicBezTo>
                        <a:pt x="61" y="3833"/>
                        <a:pt x="53" y="3866"/>
                        <a:pt x="47" y="3897"/>
                      </a:cubicBezTo>
                      <a:cubicBezTo>
                        <a:pt x="40" y="3930"/>
                        <a:pt x="34" y="3965"/>
                        <a:pt x="29" y="4000"/>
                      </a:cubicBezTo>
                      <a:cubicBezTo>
                        <a:pt x="24" y="4032"/>
                        <a:pt x="21" y="4062"/>
                        <a:pt x="17" y="4094"/>
                      </a:cubicBezTo>
                      <a:cubicBezTo>
                        <a:pt x="16" y="4108"/>
                        <a:pt x="15" y="4120"/>
                        <a:pt x="14" y="4131"/>
                      </a:cubicBezTo>
                      <a:lnTo>
                        <a:pt x="11" y="4177"/>
                      </a:lnTo>
                      <a:lnTo>
                        <a:pt x="6" y="4224"/>
                      </a:lnTo>
                      <a:lnTo>
                        <a:pt x="5" y="4233"/>
                      </a:lnTo>
                      <a:cubicBezTo>
                        <a:pt x="4" y="4247"/>
                        <a:pt x="4" y="4259"/>
                        <a:pt x="3" y="4273"/>
                      </a:cubicBezTo>
                      <a:lnTo>
                        <a:pt x="1" y="4315"/>
                      </a:lnTo>
                      <a:lnTo>
                        <a:pt x="0" y="4357"/>
                      </a:lnTo>
                      <a:lnTo>
                        <a:pt x="0" y="4376"/>
                      </a:lnTo>
                      <a:lnTo>
                        <a:pt x="0" y="4422"/>
                      </a:lnTo>
                      <a:cubicBezTo>
                        <a:pt x="1" y="4437"/>
                        <a:pt x="3" y="4453"/>
                        <a:pt x="5" y="4469"/>
                      </a:cubicBezTo>
                      <a:cubicBezTo>
                        <a:pt x="9" y="4486"/>
                        <a:pt x="12" y="4502"/>
                        <a:pt x="16" y="4520"/>
                      </a:cubicBezTo>
                      <a:cubicBezTo>
                        <a:pt x="22" y="4549"/>
                        <a:pt x="30" y="4578"/>
                        <a:pt x="40" y="4610"/>
                      </a:cubicBezTo>
                      <a:cubicBezTo>
                        <a:pt x="46" y="4626"/>
                        <a:pt x="50" y="4640"/>
                        <a:pt x="55" y="4656"/>
                      </a:cubicBezTo>
                      <a:lnTo>
                        <a:pt x="57" y="4662"/>
                      </a:lnTo>
                      <a:lnTo>
                        <a:pt x="61" y="4674"/>
                      </a:lnTo>
                      <a:cubicBezTo>
                        <a:pt x="70" y="4698"/>
                        <a:pt x="78" y="4723"/>
                        <a:pt x="86" y="4747"/>
                      </a:cubicBezTo>
                      <a:lnTo>
                        <a:pt x="102" y="4795"/>
                      </a:lnTo>
                      <a:lnTo>
                        <a:pt x="113" y="4826"/>
                      </a:lnTo>
                      <a:lnTo>
                        <a:pt x="124" y="4856"/>
                      </a:lnTo>
                      <a:lnTo>
                        <a:pt x="127" y="4862"/>
                      </a:lnTo>
                      <a:lnTo>
                        <a:pt x="148" y="4914"/>
                      </a:lnTo>
                      <a:lnTo>
                        <a:pt x="161" y="4952"/>
                      </a:lnTo>
                      <a:lnTo>
                        <a:pt x="168" y="4969"/>
                      </a:lnTo>
                      <a:lnTo>
                        <a:pt x="174" y="4985"/>
                      </a:lnTo>
                      <a:cubicBezTo>
                        <a:pt x="175" y="4989"/>
                        <a:pt x="176" y="4993"/>
                        <a:pt x="178" y="4995"/>
                      </a:cubicBezTo>
                      <a:lnTo>
                        <a:pt x="200" y="5047"/>
                      </a:lnTo>
                      <a:lnTo>
                        <a:pt x="231" y="5120"/>
                      </a:lnTo>
                      <a:lnTo>
                        <a:pt x="237" y="5136"/>
                      </a:lnTo>
                      <a:cubicBezTo>
                        <a:pt x="240" y="5143"/>
                        <a:pt x="242" y="5149"/>
                        <a:pt x="246" y="5155"/>
                      </a:cubicBezTo>
                      <a:cubicBezTo>
                        <a:pt x="253" y="5170"/>
                        <a:pt x="259" y="5181"/>
                        <a:pt x="264" y="5192"/>
                      </a:cubicBezTo>
                      <a:cubicBezTo>
                        <a:pt x="289" y="5241"/>
                        <a:pt x="313" y="5287"/>
                        <a:pt x="340" y="5329"/>
                      </a:cubicBezTo>
                      <a:cubicBezTo>
                        <a:pt x="365" y="5369"/>
                        <a:pt x="393" y="5408"/>
                        <a:pt x="429" y="5452"/>
                      </a:cubicBezTo>
                      <a:cubicBezTo>
                        <a:pt x="458" y="5486"/>
                        <a:pt x="491" y="5522"/>
                        <a:pt x="535" y="5565"/>
                      </a:cubicBezTo>
                      <a:cubicBezTo>
                        <a:pt x="573" y="5603"/>
                        <a:pt x="614" y="5639"/>
                        <a:pt x="655" y="5673"/>
                      </a:cubicBezTo>
                      <a:cubicBezTo>
                        <a:pt x="675" y="5690"/>
                        <a:pt x="695" y="5705"/>
                        <a:pt x="717" y="5720"/>
                      </a:cubicBezTo>
                      <a:cubicBezTo>
                        <a:pt x="726" y="5727"/>
                        <a:pt x="735" y="5733"/>
                        <a:pt x="743" y="5740"/>
                      </a:cubicBezTo>
                      <a:lnTo>
                        <a:pt x="748" y="5743"/>
                      </a:lnTo>
                      <a:lnTo>
                        <a:pt x="752" y="5746"/>
                      </a:lnTo>
                      <a:cubicBezTo>
                        <a:pt x="758" y="5750"/>
                        <a:pt x="763" y="5756"/>
                        <a:pt x="771" y="5759"/>
                      </a:cubicBezTo>
                      <a:lnTo>
                        <a:pt x="773" y="5761"/>
                      </a:lnTo>
                      <a:lnTo>
                        <a:pt x="774" y="5762"/>
                      </a:lnTo>
                      <a:lnTo>
                        <a:pt x="844" y="5808"/>
                      </a:lnTo>
                      <a:lnTo>
                        <a:pt x="887" y="5838"/>
                      </a:lnTo>
                      <a:cubicBezTo>
                        <a:pt x="887" y="5838"/>
                        <a:pt x="889" y="5839"/>
                        <a:pt x="890" y="5839"/>
                      </a:cubicBezTo>
                      <a:lnTo>
                        <a:pt x="891" y="5840"/>
                      </a:lnTo>
                      <a:cubicBezTo>
                        <a:pt x="894" y="5843"/>
                        <a:pt x="896" y="5844"/>
                        <a:pt x="899" y="5845"/>
                      </a:cubicBezTo>
                      <a:lnTo>
                        <a:pt x="902" y="5848"/>
                      </a:lnTo>
                      <a:cubicBezTo>
                        <a:pt x="916" y="5855"/>
                        <a:pt x="928" y="5864"/>
                        <a:pt x="943" y="5870"/>
                      </a:cubicBezTo>
                      <a:lnTo>
                        <a:pt x="1014" y="5910"/>
                      </a:lnTo>
                      <a:lnTo>
                        <a:pt x="1021" y="5913"/>
                      </a:lnTo>
                      <a:lnTo>
                        <a:pt x="1033" y="5918"/>
                      </a:lnTo>
                      <a:lnTo>
                        <a:pt x="1061" y="5932"/>
                      </a:lnTo>
                      <a:lnTo>
                        <a:pt x="1101" y="5951"/>
                      </a:lnTo>
                      <a:lnTo>
                        <a:pt x="1141" y="5970"/>
                      </a:lnTo>
                      <a:cubicBezTo>
                        <a:pt x="1150" y="5974"/>
                        <a:pt x="1160" y="5978"/>
                        <a:pt x="1169" y="5982"/>
                      </a:cubicBezTo>
                      <a:lnTo>
                        <a:pt x="1183" y="5987"/>
                      </a:lnTo>
                      <a:lnTo>
                        <a:pt x="1242" y="6011"/>
                      </a:lnTo>
                      <a:lnTo>
                        <a:pt x="1267" y="6021"/>
                      </a:lnTo>
                      <a:lnTo>
                        <a:pt x="1272" y="6024"/>
                      </a:lnTo>
                      <a:cubicBezTo>
                        <a:pt x="1276" y="6025"/>
                        <a:pt x="1278" y="6026"/>
                        <a:pt x="1282" y="6028"/>
                      </a:cubicBezTo>
                      <a:lnTo>
                        <a:pt x="1288" y="6029"/>
                      </a:lnTo>
                      <a:cubicBezTo>
                        <a:pt x="1297" y="6036"/>
                        <a:pt x="1307" y="6044"/>
                        <a:pt x="1318" y="6050"/>
                      </a:cubicBezTo>
                      <a:cubicBezTo>
                        <a:pt x="1327" y="6055"/>
                        <a:pt x="1334" y="6060"/>
                        <a:pt x="1343" y="6065"/>
                      </a:cubicBezTo>
                      <a:lnTo>
                        <a:pt x="1355" y="6072"/>
                      </a:lnTo>
                      <a:lnTo>
                        <a:pt x="1366" y="6080"/>
                      </a:lnTo>
                      <a:lnTo>
                        <a:pt x="1385" y="6091"/>
                      </a:lnTo>
                      <a:lnTo>
                        <a:pt x="1400" y="6101"/>
                      </a:lnTo>
                      <a:lnTo>
                        <a:pt x="1423" y="6114"/>
                      </a:lnTo>
                      <a:cubicBezTo>
                        <a:pt x="1442" y="6126"/>
                        <a:pt x="1461" y="6137"/>
                        <a:pt x="1479" y="6148"/>
                      </a:cubicBezTo>
                      <a:cubicBezTo>
                        <a:pt x="1494" y="6155"/>
                        <a:pt x="1507" y="6164"/>
                        <a:pt x="1520" y="6173"/>
                      </a:cubicBezTo>
                      <a:cubicBezTo>
                        <a:pt x="1528" y="6176"/>
                        <a:pt x="1533" y="6179"/>
                        <a:pt x="1539" y="6183"/>
                      </a:cubicBezTo>
                      <a:lnTo>
                        <a:pt x="1544" y="6185"/>
                      </a:lnTo>
                      <a:lnTo>
                        <a:pt x="1553" y="6190"/>
                      </a:lnTo>
                      <a:cubicBezTo>
                        <a:pt x="1561" y="6194"/>
                        <a:pt x="1569" y="6198"/>
                        <a:pt x="1575" y="6201"/>
                      </a:cubicBezTo>
                      <a:lnTo>
                        <a:pt x="1584" y="6207"/>
                      </a:lnTo>
                      <a:cubicBezTo>
                        <a:pt x="1608" y="6220"/>
                        <a:pt x="1634" y="6232"/>
                        <a:pt x="1658" y="6245"/>
                      </a:cubicBezTo>
                      <a:cubicBezTo>
                        <a:pt x="1695" y="6262"/>
                        <a:pt x="1739" y="6279"/>
                        <a:pt x="1790" y="6299"/>
                      </a:cubicBezTo>
                      <a:lnTo>
                        <a:pt x="1796" y="6302"/>
                      </a:lnTo>
                      <a:lnTo>
                        <a:pt x="1801" y="6303"/>
                      </a:lnTo>
                      <a:lnTo>
                        <a:pt x="1818" y="6309"/>
                      </a:lnTo>
                      <a:lnTo>
                        <a:pt x="1834" y="6314"/>
                      </a:lnTo>
                      <a:lnTo>
                        <a:pt x="1869" y="6325"/>
                      </a:lnTo>
                      <a:lnTo>
                        <a:pt x="1904" y="6337"/>
                      </a:lnTo>
                      <a:lnTo>
                        <a:pt x="1927" y="6345"/>
                      </a:lnTo>
                      <a:lnTo>
                        <a:pt x="1931" y="6346"/>
                      </a:lnTo>
                      <a:lnTo>
                        <a:pt x="1936" y="6348"/>
                      </a:lnTo>
                      <a:lnTo>
                        <a:pt x="2037" y="6373"/>
                      </a:lnTo>
                      <a:lnTo>
                        <a:pt x="2058" y="6379"/>
                      </a:lnTo>
                      <a:lnTo>
                        <a:pt x="2064" y="6380"/>
                      </a:lnTo>
                      <a:lnTo>
                        <a:pt x="2069" y="6381"/>
                      </a:lnTo>
                      <a:cubicBezTo>
                        <a:pt x="2071" y="6382"/>
                        <a:pt x="2074" y="6382"/>
                        <a:pt x="2076" y="6382"/>
                      </a:cubicBezTo>
                      <a:lnTo>
                        <a:pt x="2081" y="6384"/>
                      </a:lnTo>
                      <a:cubicBezTo>
                        <a:pt x="2105" y="6389"/>
                        <a:pt x="2128" y="6394"/>
                        <a:pt x="2153" y="6399"/>
                      </a:cubicBezTo>
                      <a:lnTo>
                        <a:pt x="2176" y="6404"/>
                      </a:lnTo>
                      <a:lnTo>
                        <a:pt x="2200" y="6409"/>
                      </a:lnTo>
                      <a:lnTo>
                        <a:pt x="2208" y="6410"/>
                      </a:lnTo>
                      <a:cubicBezTo>
                        <a:pt x="2214" y="6412"/>
                        <a:pt x="2223" y="6413"/>
                        <a:pt x="2229" y="6415"/>
                      </a:cubicBezTo>
                      <a:lnTo>
                        <a:pt x="2236" y="6416"/>
                      </a:lnTo>
                      <a:lnTo>
                        <a:pt x="2303" y="6427"/>
                      </a:lnTo>
                      <a:lnTo>
                        <a:pt x="2370" y="6438"/>
                      </a:lnTo>
                      <a:cubicBezTo>
                        <a:pt x="2377" y="6440"/>
                        <a:pt x="2384" y="6441"/>
                        <a:pt x="2391" y="6442"/>
                      </a:cubicBezTo>
                      <a:lnTo>
                        <a:pt x="2461" y="6453"/>
                      </a:lnTo>
                      <a:lnTo>
                        <a:pt x="2493" y="6458"/>
                      </a:lnTo>
                      <a:lnTo>
                        <a:pt x="2530" y="6464"/>
                      </a:lnTo>
                      <a:lnTo>
                        <a:pt x="2537" y="6466"/>
                      </a:lnTo>
                      <a:cubicBezTo>
                        <a:pt x="2544" y="6467"/>
                        <a:pt x="2550" y="6468"/>
                        <a:pt x="2557" y="6468"/>
                      </a:cubicBezTo>
                      <a:lnTo>
                        <a:pt x="2684" y="6484"/>
                      </a:lnTo>
                      <a:cubicBezTo>
                        <a:pt x="2698" y="6487"/>
                        <a:pt x="2714" y="6488"/>
                        <a:pt x="2728" y="6489"/>
                      </a:cubicBezTo>
                      <a:lnTo>
                        <a:pt x="2733" y="6489"/>
                      </a:lnTo>
                      <a:lnTo>
                        <a:pt x="2746" y="6490"/>
                      </a:lnTo>
                      <a:lnTo>
                        <a:pt x="2758" y="6492"/>
                      </a:lnTo>
                      <a:cubicBezTo>
                        <a:pt x="2806" y="6495"/>
                        <a:pt x="2853" y="6498"/>
                        <a:pt x="2900" y="6502"/>
                      </a:cubicBezTo>
                      <a:cubicBezTo>
                        <a:pt x="2905" y="6502"/>
                        <a:pt x="2911" y="6503"/>
                        <a:pt x="2916" y="6503"/>
                      </a:cubicBezTo>
                      <a:cubicBezTo>
                        <a:pt x="2926" y="6504"/>
                        <a:pt x="2936" y="6504"/>
                        <a:pt x="2947" y="6504"/>
                      </a:cubicBezTo>
                      <a:lnTo>
                        <a:pt x="2957" y="6504"/>
                      </a:lnTo>
                      <a:cubicBezTo>
                        <a:pt x="2983" y="6505"/>
                        <a:pt x="3008" y="6505"/>
                        <a:pt x="3034" y="6505"/>
                      </a:cubicBezTo>
                      <a:cubicBezTo>
                        <a:pt x="3064" y="6505"/>
                        <a:pt x="3093" y="6505"/>
                        <a:pt x="3121" y="6504"/>
                      </a:cubicBezTo>
                      <a:cubicBezTo>
                        <a:pt x="3168" y="6503"/>
                        <a:pt x="3216" y="6500"/>
                        <a:pt x="3266" y="6495"/>
                      </a:cubicBezTo>
                      <a:cubicBezTo>
                        <a:pt x="3291" y="6493"/>
                        <a:pt x="3314" y="6490"/>
                        <a:pt x="3338" y="6488"/>
                      </a:cubicBezTo>
                      <a:cubicBezTo>
                        <a:pt x="3367" y="6484"/>
                        <a:pt x="3395" y="6479"/>
                        <a:pt x="3423" y="6474"/>
                      </a:cubicBezTo>
                      <a:cubicBezTo>
                        <a:pt x="3462" y="6468"/>
                        <a:pt x="3502" y="6461"/>
                        <a:pt x="3541" y="6454"/>
                      </a:cubicBezTo>
                      <a:lnTo>
                        <a:pt x="3572" y="6449"/>
                      </a:lnTo>
                      <a:lnTo>
                        <a:pt x="3606" y="6442"/>
                      </a:lnTo>
                      <a:lnTo>
                        <a:pt x="3641" y="6436"/>
                      </a:lnTo>
                      <a:lnTo>
                        <a:pt x="3654" y="6433"/>
                      </a:lnTo>
                      <a:cubicBezTo>
                        <a:pt x="3660" y="6432"/>
                        <a:pt x="3665" y="6431"/>
                        <a:pt x="3672" y="6430"/>
                      </a:cubicBezTo>
                      <a:lnTo>
                        <a:pt x="3750" y="6413"/>
                      </a:lnTo>
                      <a:lnTo>
                        <a:pt x="3793" y="6404"/>
                      </a:lnTo>
                      <a:lnTo>
                        <a:pt x="3811" y="6400"/>
                      </a:lnTo>
                      <a:cubicBezTo>
                        <a:pt x="3830" y="6396"/>
                        <a:pt x="3848" y="6392"/>
                        <a:pt x="3866" y="6387"/>
                      </a:cubicBezTo>
                      <a:lnTo>
                        <a:pt x="4004" y="6354"/>
                      </a:lnTo>
                      <a:cubicBezTo>
                        <a:pt x="4017" y="6351"/>
                        <a:pt x="4028" y="6348"/>
                        <a:pt x="4040" y="6345"/>
                      </a:cubicBezTo>
                      <a:cubicBezTo>
                        <a:pt x="4041" y="6345"/>
                        <a:pt x="4042" y="6344"/>
                        <a:pt x="4046" y="6344"/>
                      </a:cubicBezTo>
                      <a:lnTo>
                        <a:pt x="4054" y="6340"/>
                      </a:lnTo>
                      <a:lnTo>
                        <a:pt x="4073" y="6335"/>
                      </a:lnTo>
                      <a:lnTo>
                        <a:pt x="4141" y="6317"/>
                      </a:lnTo>
                      <a:lnTo>
                        <a:pt x="4211" y="6296"/>
                      </a:lnTo>
                      <a:lnTo>
                        <a:pt x="4219" y="6293"/>
                      </a:lnTo>
                      <a:cubicBezTo>
                        <a:pt x="4224" y="6292"/>
                        <a:pt x="4229" y="6291"/>
                        <a:pt x="4233" y="6289"/>
                      </a:cubicBezTo>
                      <a:lnTo>
                        <a:pt x="4258" y="6281"/>
                      </a:lnTo>
                      <a:lnTo>
                        <a:pt x="4282" y="6272"/>
                      </a:lnTo>
                      <a:lnTo>
                        <a:pt x="4344" y="6252"/>
                      </a:lnTo>
                      <a:lnTo>
                        <a:pt x="4402" y="6232"/>
                      </a:lnTo>
                      <a:lnTo>
                        <a:pt x="4489" y="6203"/>
                      </a:lnTo>
                      <a:lnTo>
                        <a:pt x="4545" y="6184"/>
                      </a:lnTo>
                      <a:lnTo>
                        <a:pt x="4577" y="6173"/>
                      </a:lnTo>
                      <a:lnTo>
                        <a:pt x="4641" y="6150"/>
                      </a:lnTo>
                      <a:lnTo>
                        <a:pt x="4697" y="6131"/>
                      </a:lnTo>
                      <a:lnTo>
                        <a:pt x="4754" y="6112"/>
                      </a:lnTo>
                      <a:lnTo>
                        <a:pt x="4785" y="6102"/>
                      </a:lnTo>
                      <a:cubicBezTo>
                        <a:pt x="4790" y="6101"/>
                        <a:pt x="4794" y="6097"/>
                        <a:pt x="4799" y="6096"/>
                      </a:cubicBezTo>
                      <a:lnTo>
                        <a:pt x="4806" y="6093"/>
                      </a:lnTo>
                      <a:lnTo>
                        <a:pt x="4916" y="6049"/>
                      </a:lnTo>
                      <a:lnTo>
                        <a:pt x="4928" y="6044"/>
                      </a:lnTo>
                      <a:cubicBezTo>
                        <a:pt x="4941" y="6039"/>
                        <a:pt x="4954" y="6034"/>
                        <a:pt x="4967" y="6026"/>
                      </a:cubicBezTo>
                      <a:lnTo>
                        <a:pt x="5066" y="5979"/>
                      </a:lnTo>
                      <a:cubicBezTo>
                        <a:pt x="5082" y="5972"/>
                        <a:pt x="5097" y="5964"/>
                        <a:pt x="5113" y="5956"/>
                      </a:cubicBezTo>
                      <a:cubicBezTo>
                        <a:pt x="5123" y="5952"/>
                        <a:pt x="5127" y="5949"/>
                        <a:pt x="5132" y="5947"/>
                      </a:cubicBezTo>
                      <a:lnTo>
                        <a:pt x="5200" y="5912"/>
                      </a:lnTo>
                      <a:lnTo>
                        <a:pt x="5307" y="5856"/>
                      </a:lnTo>
                      <a:cubicBezTo>
                        <a:pt x="5320" y="5849"/>
                        <a:pt x="5338" y="5840"/>
                        <a:pt x="5354" y="5833"/>
                      </a:cubicBezTo>
                      <a:lnTo>
                        <a:pt x="5390" y="5813"/>
                      </a:lnTo>
                      <a:cubicBezTo>
                        <a:pt x="5423" y="5795"/>
                        <a:pt x="5457" y="5778"/>
                        <a:pt x="5490" y="5761"/>
                      </a:cubicBezTo>
                      <a:cubicBezTo>
                        <a:pt x="5521" y="5743"/>
                        <a:pt x="5554" y="5728"/>
                        <a:pt x="5585" y="5711"/>
                      </a:cubicBezTo>
                      <a:cubicBezTo>
                        <a:pt x="5604" y="5701"/>
                        <a:pt x="5624" y="5691"/>
                        <a:pt x="5644" y="5680"/>
                      </a:cubicBezTo>
                      <a:lnTo>
                        <a:pt x="5667" y="5669"/>
                      </a:lnTo>
                      <a:cubicBezTo>
                        <a:pt x="5705" y="5648"/>
                        <a:pt x="5742" y="5627"/>
                        <a:pt x="5779" y="5606"/>
                      </a:cubicBezTo>
                      <a:lnTo>
                        <a:pt x="5798" y="5594"/>
                      </a:lnTo>
                      <a:lnTo>
                        <a:pt x="5804" y="5591"/>
                      </a:lnTo>
                      <a:lnTo>
                        <a:pt x="5823" y="5578"/>
                      </a:lnTo>
                      <a:lnTo>
                        <a:pt x="5870" y="5550"/>
                      </a:lnTo>
                      <a:cubicBezTo>
                        <a:pt x="5882" y="5542"/>
                        <a:pt x="5889" y="5539"/>
                        <a:pt x="5896" y="5534"/>
                      </a:cubicBezTo>
                      <a:lnTo>
                        <a:pt x="5956" y="5495"/>
                      </a:lnTo>
                      <a:lnTo>
                        <a:pt x="5968" y="5486"/>
                      </a:lnTo>
                      <a:lnTo>
                        <a:pt x="5982" y="5478"/>
                      </a:lnTo>
                      <a:lnTo>
                        <a:pt x="5990" y="5473"/>
                      </a:lnTo>
                      <a:lnTo>
                        <a:pt x="6015" y="5455"/>
                      </a:lnTo>
                      <a:lnTo>
                        <a:pt x="6039" y="5437"/>
                      </a:lnTo>
                      <a:lnTo>
                        <a:pt x="6061" y="5421"/>
                      </a:lnTo>
                      <a:lnTo>
                        <a:pt x="6081" y="5405"/>
                      </a:lnTo>
                      <a:cubicBezTo>
                        <a:pt x="6090" y="5398"/>
                        <a:pt x="6098" y="5392"/>
                        <a:pt x="6106" y="5386"/>
                      </a:cubicBezTo>
                      <a:lnTo>
                        <a:pt x="6112" y="5381"/>
                      </a:lnTo>
                      <a:lnTo>
                        <a:pt x="6205" y="5308"/>
                      </a:lnTo>
                      <a:cubicBezTo>
                        <a:pt x="6206" y="5305"/>
                        <a:pt x="6209" y="5304"/>
                        <a:pt x="6210" y="5303"/>
                      </a:cubicBezTo>
                      <a:lnTo>
                        <a:pt x="6214" y="5299"/>
                      </a:lnTo>
                      <a:lnTo>
                        <a:pt x="6231" y="5287"/>
                      </a:lnTo>
                      <a:lnTo>
                        <a:pt x="6261" y="5261"/>
                      </a:lnTo>
                      <a:lnTo>
                        <a:pt x="6291" y="5235"/>
                      </a:lnTo>
                      <a:lnTo>
                        <a:pt x="6339" y="5194"/>
                      </a:lnTo>
                      <a:lnTo>
                        <a:pt x="6343" y="5190"/>
                      </a:lnTo>
                      <a:cubicBezTo>
                        <a:pt x="6347" y="5186"/>
                        <a:pt x="6352" y="5182"/>
                        <a:pt x="6355" y="5179"/>
                      </a:cubicBezTo>
                      <a:lnTo>
                        <a:pt x="6404" y="5135"/>
                      </a:lnTo>
                      <a:lnTo>
                        <a:pt x="6451" y="5089"/>
                      </a:lnTo>
                      <a:lnTo>
                        <a:pt x="6469" y="5072"/>
                      </a:lnTo>
                      <a:lnTo>
                        <a:pt x="6487" y="5053"/>
                      </a:lnTo>
                      <a:lnTo>
                        <a:pt x="6494" y="5046"/>
                      </a:lnTo>
                      <a:lnTo>
                        <a:pt x="6500" y="5041"/>
                      </a:lnTo>
                      <a:lnTo>
                        <a:pt x="6505" y="5036"/>
                      </a:lnTo>
                      <a:lnTo>
                        <a:pt x="6553" y="4988"/>
                      </a:lnTo>
                      <a:lnTo>
                        <a:pt x="6601" y="4940"/>
                      </a:lnTo>
                      <a:lnTo>
                        <a:pt x="6615" y="4924"/>
                      </a:lnTo>
                      <a:lnTo>
                        <a:pt x="6664" y="4870"/>
                      </a:lnTo>
                      <a:lnTo>
                        <a:pt x="6704" y="4829"/>
                      </a:lnTo>
                      <a:cubicBezTo>
                        <a:pt x="6710" y="4820"/>
                        <a:pt x="6718" y="4813"/>
                        <a:pt x="6724" y="4805"/>
                      </a:cubicBezTo>
                      <a:lnTo>
                        <a:pt x="6728" y="4800"/>
                      </a:lnTo>
                      <a:cubicBezTo>
                        <a:pt x="6745" y="4780"/>
                        <a:pt x="6760" y="4760"/>
                        <a:pt x="6777" y="4737"/>
                      </a:cubicBezTo>
                      <a:cubicBezTo>
                        <a:pt x="6787" y="4723"/>
                        <a:pt x="6797" y="4707"/>
                        <a:pt x="6808" y="4692"/>
                      </a:cubicBezTo>
                      <a:lnTo>
                        <a:pt x="6812" y="4686"/>
                      </a:lnTo>
                      <a:cubicBezTo>
                        <a:pt x="6821" y="4671"/>
                        <a:pt x="6829" y="4659"/>
                        <a:pt x="6837" y="4644"/>
                      </a:cubicBezTo>
                      <a:lnTo>
                        <a:pt x="6854" y="4618"/>
                      </a:lnTo>
                      <a:lnTo>
                        <a:pt x="6870" y="4590"/>
                      </a:lnTo>
                      <a:lnTo>
                        <a:pt x="6881" y="4573"/>
                      </a:lnTo>
                      <a:lnTo>
                        <a:pt x="6898" y="4545"/>
                      </a:lnTo>
                      <a:lnTo>
                        <a:pt x="6914" y="4518"/>
                      </a:lnTo>
                      <a:lnTo>
                        <a:pt x="6925" y="4499"/>
                      </a:lnTo>
                      <a:lnTo>
                        <a:pt x="6929" y="4492"/>
                      </a:lnTo>
                      <a:cubicBezTo>
                        <a:pt x="6935" y="4481"/>
                        <a:pt x="6942" y="4469"/>
                        <a:pt x="6950" y="4459"/>
                      </a:cubicBezTo>
                      <a:lnTo>
                        <a:pt x="6957" y="4446"/>
                      </a:lnTo>
                      <a:lnTo>
                        <a:pt x="6965" y="4433"/>
                      </a:lnTo>
                      <a:lnTo>
                        <a:pt x="6970" y="4424"/>
                      </a:lnTo>
                      <a:lnTo>
                        <a:pt x="6973" y="4418"/>
                      </a:lnTo>
                      <a:cubicBezTo>
                        <a:pt x="6975" y="4415"/>
                        <a:pt x="6977" y="4413"/>
                        <a:pt x="6978" y="4410"/>
                      </a:cubicBezTo>
                      <a:cubicBezTo>
                        <a:pt x="6984" y="4399"/>
                        <a:pt x="6989" y="4389"/>
                        <a:pt x="6993" y="4379"/>
                      </a:cubicBezTo>
                      <a:lnTo>
                        <a:pt x="6996" y="4373"/>
                      </a:lnTo>
                      <a:lnTo>
                        <a:pt x="7001" y="4363"/>
                      </a:lnTo>
                      <a:lnTo>
                        <a:pt x="7008" y="4345"/>
                      </a:lnTo>
                      <a:lnTo>
                        <a:pt x="7011" y="4337"/>
                      </a:lnTo>
                      <a:cubicBezTo>
                        <a:pt x="7015" y="4330"/>
                        <a:pt x="7018" y="4324"/>
                        <a:pt x="7020" y="4316"/>
                      </a:cubicBezTo>
                      <a:lnTo>
                        <a:pt x="7023" y="4310"/>
                      </a:lnTo>
                      <a:cubicBezTo>
                        <a:pt x="7027" y="4301"/>
                        <a:pt x="7029" y="4293"/>
                        <a:pt x="7032" y="4285"/>
                      </a:cubicBezTo>
                      <a:lnTo>
                        <a:pt x="7034" y="4280"/>
                      </a:lnTo>
                      <a:lnTo>
                        <a:pt x="7038" y="4267"/>
                      </a:lnTo>
                      <a:cubicBezTo>
                        <a:pt x="7039" y="4262"/>
                        <a:pt x="7042" y="4257"/>
                        <a:pt x="7043" y="4253"/>
                      </a:cubicBezTo>
                      <a:lnTo>
                        <a:pt x="7044" y="4248"/>
                      </a:lnTo>
                      <a:lnTo>
                        <a:pt x="7049" y="4233"/>
                      </a:lnTo>
                      <a:lnTo>
                        <a:pt x="7053" y="4219"/>
                      </a:lnTo>
                      <a:cubicBezTo>
                        <a:pt x="7053" y="4217"/>
                        <a:pt x="7054" y="4214"/>
                        <a:pt x="7054" y="4213"/>
                      </a:cubicBezTo>
                      <a:lnTo>
                        <a:pt x="7058" y="4197"/>
                      </a:lnTo>
                      <a:cubicBezTo>
                        <a:pt x="7060" y="4187"/>
                        <a:pt x="7063" y="4177"/>
                        <a:pt x="7065" y="4165"/>
                      </a:cubicBezTo>
                      <a:cubicBezTo>
                        <a:pt x="7065" y="4162"/>
                        <a:pt x="7066" y="4160"/>
                        <a:pt x="7066" y="4157"/>
                      </a:cubicBezTo>
                      <a:lnTo>
                        <a:pt x="7069" y="4144"/>
                      </a:lnTo>
                      <a:lnTo>
                        <a:pt x="7074" y="4115"/>
                      </a:lnTo>
                      <a:lnTo>
                        <a:pt x="7076" y="4101"/>
                      </a:lnTo>
                      <a:lnTo>
                        <a:pt x="7079" y="4087"/>
                      </a:lnTo>
                      <a:lnTo>
                        <a:pt x="7080" y="4079"/>
                      </a:lnTo>
                      <a:lnTo>
                        <a:pt x="7081" y="4074"/>
                      </a:lnTo>
                      <a:cubicBezTo>
                        <a:pt x="7085" y="4061"/>
                        <a:pt x="7086" y="4048"/>
                        <a:pt x="7087" y="4037"/>
                      </a:cubicBezTo>
                      <a:cubicBezTo>
                        <a:pt x="7094" y="3990"/>
                        <a:pt x="7096" y="3940"/>
                        <a:pt x="7097" y="3883"/>
                      </a:cubicBezTo>
                      <a:cubicBezTo>
                        <a:pt x="7097" y="3841"/>
                        <a:pt x="7096" y="3800"/>
                        <a:pt x="7091" y="3760"/>
                      </a:cubicBezTo>
                      <a:cubicBezTo>
                        <a:pt x="7089" y="3740"/>
                        <a:pt x="7085" y="3722"/>
                        <a:pt x="7080" y="3701"/>
                      </a:cubicBezTo>
                      <a:cubicBezTo>
                        <a:pt x="7076" y="3683"/>
                        <a:pt x="7073" y="3668"/>
                        <a:pt x="7068" y="3653"/>
                      </a:cubicBezTo>
                      <a:cubicBezTo>
                        <a:pt x="7063" y="3636"/>
                        <a:pt x="7056" y="3620"/>
                        <a:pt x="7047" y="3601"/>
                      </a:cubicBezTo>
                      <a:cubicBezTo>
                        <a:pt x="7040" y="3589"/>
                        <a:pt x="7033" y="3575"/>
                        <a:pt x="7022" y="3560"/>
                      </a:cubicBezTo>
                      <a:cubicBezTo>
                        <a:pt x="7017" y="3554"/>
                        <a:pt x="7012" y="3549"/>
                        <a:pt x="7007" y="3543"/>
                      </a:cubicBezTo>
                      <a:cubicBezTo>
                        <a:pt x="7002" y="3538"/>
                        <a:pt x="6997" y="3533"/>
                        <a:pt x="6992" y="3529"/>
                      </a:cubicBezTo>
                      <a:cubicBezTo>
                        <a:pt x="6984" y="3523"/>
                        <a:pt x="6978" y="3519"/>
                        <a:pt x="6972" y="3516"/>
                      </a:cubicBezTo>
                      <a:cubicBezTo>
                        <a:pt x="6966" y="3511"/>
                        <a:pt x="6960" y="3507"/>
                        <a:pt x="6953" y="3505"/>
                      </a:cubicBezTo>
                      <a:cubicBezTo>
                        <a:pt x="6940" y="3498"/>
                        <a:pt x="6926" y="3497"/>
                        <a:pt x="6914" y="3495"/>
                      </a:cubicBezTo>
                      <a:cubicBezTo>
                        <a:pt x="6905" y="3493"/>
                        <a:pt x="6901" y="3493"/>
                        <a:pt x="6896" y="3493"/>
                      </a:cubicBezTo>
                      <a:lnTo>
                        <a:pt x="6845" y="3493"/>
                      </a:lnTo>
                      <a:cubicBezTo>
                        <a:pt x="6839" y="3493"/>
                        <a:pt x="6836" y="3493"/>
                        <a:pt x="6831" y="3495"/>
                      </a:cubicBezTo>
                      <a:cubicBezTo>
                        <a:pt x="6818" y="3496"/>
                        <a:pt x="6811" y="3497"/>
                        <a:pt x="6801" y="3498"/>
                      </a:cubicBezTo>
                      <a:cubicBezTo>
                        <a:pt x="6788" y="3500"/>
                        <a:pt x="6776" y="3503"/>
                        <a:pt x="6759" y="3507"/>
                      </a:cubicBezTo>
                      <a:cubicBezTo>
                        <a:pt x="6747" y="3511"/>
                        <a:pt x="6736" y="3516"/>
                        <a:pt x="6725" y="3521"/>
                      </a:cubicBezTo>
                      <a:cubicBezTo>
                        <a:pt x="6731" y="3516"/>
                        <a:pt x="6739" y="3508"/>
                        <a:pt x="6744" y="3502"/>
                      </a:cubicBezTo>
                      <a:cubicBezTo>
                        <a:pt x="6754" y="3491"/>
                        <a:pt x="6762" y="3481"/>
                        <a:pt x="6773" y="3469"/>
                      </a:cubicBezTo>
                      <a:cubicBezTo>
                        <a:pt x="6783" y="3456"/>
                        <a:pt x="6795" y="3444"/>
                        <a:pt x="6805" y="3430"/>
                      </a:cubicBezTo>
                      <a:lnTo>
                        <a:pt x="6819" y="3413"/>
                      </a:lnTo>
                      <a:cubicBezTo>
                        <a:pt x="6823" y="3407"/>
                        <a:pt x="6827" y="3402"/>
                        <a:pt x="6829" y="3398"/>
                      </a:cubicBezTo>
                      <a:lnTo>
                        <a:pt x="6834" y="3390"/>
                      </a:lnTo>
                      <a:cubicBezTo>
                        <a:pt x="6837" y="3387"/>
                        <a:pt x="6839" y="3383"/>
                        <a:pt x="6844" y="3378"/>
                      </a:cubicBezTo>
                      <a:lnTo>
                        <a:pt x="6847" y="3373"/>
                      </a:lnTo>
                      <a:lnTo>
                        <a:pt x="6852" y="3366"/>
                      </a:lnTo>
                      <a:cubicBezTo>
                        <a:pt x="6855" y="3361"/>
                        <a:pt x="6858" y="3356"/>
                        <a:pt x="6862" y="3349"/>
                      </a:cubicBezTo>
                      <a:lnTo>
                        <a:pt x="6867" y="3342"/>
                      </a:lnTo>
                      <a:cubicBezTo>
                        <a:pt x="6869" y="3337"/>
                        <a:pt x="6872" y="3333"/>
                        <a:pt x="6873" y="3331"/>
                      </a:cubicBezTo>
                      <a:cubicBezTo>
                        <a:pt x="6879" y="3321"/>
                        <a:pt x="6885" y="3312"/>
                        <a:pt x="6890" y="3301"/>
                      </a:cubicBezTo>
                      <a:cubicBezTo>
                        <a:pt x="6896" y="3290"/>
                        <a:pt x="6903" y="3277"/>
                        <a:pt x="6909" y="3265"/>
                      </a:cubicBezTo>
                      <a:lnTo>
                        <a:pt x="6914" y="3258"/>
                      </a:lnTo>
                      <a:lnTo>
                        <a:pt x="6916" y="3253"/>
                      </a:lnTo>
                      <a:lnTo>
                        <a:pt x="6920" y="3245"/>
                      </a:lnTo>
                      <a:cubicBezTo>
                        <a:pt x="6925" y="3233"/>
                        <a:pt x="6930" y="3223"/>
                        <a:pt x="6935" y="3212"/>
                      </a:cubicBezTo>
                      <a:lnTo>
                        <a:pt x="6947" y="3188"/>
                      </a:lnTo>
                      <a:cubicBezTo>
                        <a:pt x="6948" y="3186"/>
                        <a:pt x="6950" y="3183"/>
                        <a:pt x="6951" y="3179"/>
                      </a:cubicBezTo>
                      <a:lnTo>
                        <a:pt x="6952" y="3176"/>
                      </a:lnTo>
                      <a:lnTo>
                        <a:pt x="6965" y="3145"/>
                      </a:lnTo>
                      <a:lnTo>
                        <a:pt x="6977" y="3114"/>
                      </a:lnTo>
                      <a:cubicBezTo>
                        <a:pt x="6981" y="3109"/>
                        <a:pt x="6982" y="3105"/>
                        <a:pt x="6984" y="3100"/>
                      </a:cubicBezTo>
                      <a:lnTo>
                        <a:pt x="6988" y="3091"/>
                      </a:lnTo>
                      <a:lnTo>
                        <a:pt x="6993" y="3079"/>
                      </a:lnTo>
                      <a:lnTo>
                        <a:pt x="7019" y="3014"/>
                      </a:lnTo>
                      <a:cubicBezTo>
                        <a:pt x="7023" y="3007"/>
                        <a:pt x="7025" y="2999"/>
                        <a:pt x="7028" y="2991"/>
                      </a:cubicBezTo>
                      <a:lnTo>
                        <a:pt x="7030" y="2982"/>
                      </a:lnTo>
                      <a:lnTo>
                        <a:pt x="7050" y="2927"/>
                      </a:lnTo>
                      <a:lnTo>
                        <a:pt x="7055" y="2913"/>
                      </a:lnTo>
                      <a:cubicBezTo>
                        <a:pt x="7058" y="2905"/>
                        <a:pt x="7060" y="2899"/>
                        <a:pt x="7063" y="2890"/>
                      </a:cubicBezTo>
                      <a:lnTo>
                        <a:pt x="7065" y="2884"/>
                      </a:lnTo>
                      <a:lnTo>
                        <a:pt x="7075" y="2851"/>
                      </a:lnTo>
                      <a:lnTo>
                        <a:pt x="7086" y="2817"/>
                      </a:lnTo>
                      <a:cubicBezTo>
                        <a:pt x="7089" y="2808"/>
                        <a:pt x="7091" y="2798"/>
                        <a:pt x="7094" y="2790"/>
                      </a:cubicBezTo>
                      <a:lnTo>
                        <a:pt x="7096" y="2782"/>
                      </a:lnTo>
                      <a:cubicBezTo>
                        <a:pt x="7101" y="2765"/>
                        <a:pt x="7105" y="2744"/>
                        <a:pt x="7110" y="2720"/>
                      </a:cubicBezTo>
                      <a:cubicBezTo>
                        <a:pt x="7112" y="2704"/>
                        <a:pt x="7115" y="2689"/>
                        <a:pt x="7116" y="2672"/>
                      </a:cubicBezTo>
                      <a:lnTo>
                        <a:pt x="7118" y="2659"/>
                      </a:lnTo>
                      <a:lnTo>
                        <a:pt x="7120" y="2648"/>
                      </a:lnTo>
                      <a:cubicBezTo>
                        <a:pt x="7120" y="2645"/>
                        <a:pt x="7121" y="2640"/>
                        <a:pt x="7121" y="2636"/>
                      </a:cubicBezTo>
                      <a:cubicBezTo>
                        <a:pt x="7122" y="2625"/>
                        <a:pt x="7122" y="2614"/>
                        <a:pt x="7123" y="2602"/>
                      </a:cubicBezTo>
                      <a:cubicBezTo>
                        <a:pt x="7123" y="2595"/>
                        <a:pt x="7125" y="2589"/>
                        <a:pt x="7125" y="2581"/>
                      </a:cubicBezTo>
                      <a:lnTo>
                        <a:pt x="7125" y="2574"/>
                      </a:lnTo>
                      <a:lnTo>
                        <a:pt x="7125" y="2568"/>
                      </a:lnTo>
                      <a:lnTo>
                        <a:pt x="7125" y="2559"/>
                      </a:lnTo>
                      <a:lnTo>
                        <a:pt x="7125" y="2549"/>
                      </a:lnTo>
                      <a:lnTo>
                        <a:pt x="7125" y="2538"/>
                      </a:lnTo>
                      <a:cubicBezTo>
                        <a:pt x="7125" y="2524"/>
                        <a:pt x="7126" y="2512"/>
                        <a:pt x="7126" y="2497"/>
                      </a:cubicBezTo>
                      <a:cubicBezTo>
                        <a:pt x="7115" y="2473"/>
                        <a:pt x="7115" y="2451"/>
                        <a:pt x="7113" y="2429"/>
                      </a:cubicBezTo>
                      <a:cubicBezTo>
                        <a:pt x="7111" y="2417"/>
                        <a:pt x="7110" y="2404"/>
                        <a:pt x="7108" y="2393"/>
                      </a:cubicBezTo>
                      <a:cubicBezTo>
                        <a:pt x="7106" y="2381"/>
                        <a:pt x="7104" y="2372"/>
                        <a:pt x="7101" y="2362"/>
                      </a:cubicBezTo>
                      <a:lnTo>
                        <a:pt x="7099" y="2352"/>
                      </a:lnTo>
                      <a:lnTo>
                        <a:pt x="7098" y="2347"/>
                      </a:lnTo>
                      <a:cubicBezTo>
                        <a:pt x="7095" y="2340"/>
                        <a:pt x="7093" y="2332"/>
                        <a:pt x="7090" y="2326"/>
                      </a:cubicBezTo>
                      <a:cubicBezTo>
                        <a:pt x="7089" y="2322"/>
                        <a:pt x="7086" y="2317"/>
                        <a:pt x="7084" y="2313"/>
                      </a:cubicBezTo>
                      <a:cubicBezTo>
                        <a:pt x="7077" y="2302"/>
                        <a:pt x="7073" y="2298"/>
                        <a:pt x="7068" y="2293"/>
                      </a:cubicBezTo>
                      <a:lnTo>
                        <a:pt x="7063" y="2288"/>
                      </a:lnTo>
                      <a:cubicBezTo>
                        <a:pt x="7055" y="2282"/>
                        <a:pt x="7050" y="2278"/>
                        <a:pt x="7044" y="2275"/>
                      </a:cubicBezTo>
                      <a:cubicBezTo>
                        <a:pt x="7038" y="2271"/>
                        <a:pt x="7033" y="2266"/>
                        <a:pt x="7027" y="2264"/>
                      </a:cubicBezTo>
                      <a:cubicBezTo>
                        <a:pt x="7017" y="2259"/>
                        <a:pt x="7008" y="2256"/>
                        <a:pt x="7002" y="2254"/>
                      </a:cubicBezTo>
                      <a:cubicBezTo>
                        <a:pt x="6992" y="2251"/>
                        <a:pt x="6985" y="2250"/>
                        <a:pt x="6977" y="2249"/>
                      </a:cubicBezTo>
                      <a:cubicBezTo>
                        <a:pt x="6961" y="2246"/>
                        <a:pt x="6951" y="2246"/>
                        <a:pt x="6939" y="2246"/>
                      </a:cubicBezTo>
                      <a:cubicBezTo>
                        <a:pt x="6928" y="2246"/>
                        <a:pt x="6918" y="2247"/>
                        <a:pt x="6905" y="2250"/>
                      </a:cubicBezTo>
                      <a:cubicBezTo>
                        <a:pt x="6899" y="2251"/>
                        <a:pt x="6893" y="2252"/>
                        <a:pt x="6887" y="2255"/>
                      </a:cubicBezTo>
                      <a:lnTo>
                        <a:pt x="6880" y="2256"/>
                      </a:lnTo>
                      <a:cubicBezTo>
                        <a:pt x="6859" y="2261"/>
                        <a:pt x="6838" y="2267"/>
                        <a:pt x="6815" y="2278"/>
                      </a:cubicBezTo>
                      <a:cubicBezTo>
                        <a:pt x="6777" y="2292"/>
                        <a:pt x="6741" y="2312"/>
                        <a:pt x="6694" y="2340"/>
                      </a:cubicBezTo>
                      <a:cubicBezTo>
                        <a:pt x="6678" y="2350"/>
                        <a:pt x="6662" y="2362"/>
                        <a:pt x="6647" y="2372"/>
                      </a:cubicBezTo>
                      <a:lnTo>
                        <a:pt x="6640" y="2379"/>
                      </a:lnTo>
                      <a:lnTo>
                        <a:pt x="6627" y="2386"/>
                      </a:lnTo>
                      <a:lnTo>
                        <a:pt x="6609" y="2399"/>
                      </a:lnTo>
                      <a:lnTo>
                        <a:pt x="6585" y="2416"/>
                      </a:lnTo>
                      <a:lnTo>
                        <a:pt x="6562" y="2432"/>
                      </a:lnTo>
                      <a:lnTo>
                        <a:pt x="6468" y="2501"/>
                      </a:lnTo>
                      <a:cubicBezTo>
                        <a:pt x="6467" y="2502"/>
                        <a:pt x="6466" y="2502"/>
                        <a:pt x="6465" y="2503"/>
                      </a:cubicBezTo>
                      <a:lnTo>
                        <a:pt x="6445" y="2520"/>
                      </a:lnTo>
                      <a:lnTo>
                        <a:pt x="6426" y="2535"/>
                      </a:lnTo>
                      <a:lnTo>
                        <a:pt x="6408" y="2551"/>
                      </a:lnTo>
                      <a:lnTo>
                        <a:pt x="6408" y="2551"/>
                      </a:lnTo>
                      <a:lnTo>
                        <a:pt x="6411" y="2542"/>
                      </a:lnTo>
                      <a:lnTo>
                        <a:pt x="6414" y="2532"/>
                      </a:lnTo>
                      <a:lnTo>
                        <a:pt x="6415" y="2525"/>
                      </a:lnTo>
                      <a:cubicBezTo>
                        <a:pt x="6418" y="2514"/>
                        <a:pt x="6418" y="2507"/>
                        <a:pt x="6419" y="2501"/>
                      </a:cubicBezTo>
                      <a:lnTo>
                        <a:pt x="6420" y="2491"/>
                      </a:lnTo>
                      <a:cubicBezTo>
                        <a:pt x="6421" y="2479"/>
                        <a:pt x="6423" y="2468"/>
                        <a:pt x="6424" y="2458"/>
                      </a:cubicBezTo>
                      <a:lnTo>
                        <a:pt x="6425" y="2451"/>
                      </a:lnTo>
                      <a:cubicBezTo>
                        <a:pt x="6426" y="2437"/>
                        <a:pt x="6429" y="2426"/>
                        <a:pt x="6430" y="2414"/>
                      </a:cubicBezTo>
                      <a:cubicBezTo>
                        <a:pt x="6431" y="2394"/>
                        <a:pt x="6432" y="2375"/>
                        <a:pt x="6434" y="2354"/>
                      </a:cubicBezTo>
                      <a:lnTo>
                        <a:pt x="6434" y="2328"/>
                      </a:lnTo>
                      <a:lnTo>
                        <a:pt x="6434" y="2316"/>
                      </a:lnTo>
                      <a:cubicBezTo>
                        <a:pt x="6434" y="2306"/>
                        <a:pt x="6434" y="2293"/>
                        <a:pt x="6435" y="2283"/>
                      </a:cubicBezTo>
                      <a:lnTo>
                        <a:pt x="6435" y="2250"/>
                      </a:lnTo>
                      <a:cubicBezTo>
                        <a:pt x="6435" y="2228"/>
                        <a:pt x="6432" y="2206"/>
                        <a:pt x="6430" y="2185"/>
                      </a:cubicBezTo>
                      <a:cubicBezTo>
                        <a:pt x="6426" y="2168"/>
                        <a:pt x="6423" y="2151"/>
                        <a:pt x="6419" y="2136"/>
                      </a:cubicBezTo>
                      <a:cubicBezTo>
                        <a:pt x="6416" y="2126"/>
                        <a:pt x="6413" y="2116"/>
                        <a:pt x="6410" y="2107"/>
                      </a:cubicBezTo>
                      <a:cubicBezTo>
                        <a:pt x="6408" y="2101"/>
                        <a:pt x="6405" y="2092"/>
                        <a:pt x="6403" y="2086"/>
                      </a:cubicBezTo>
                      <a:lnTo>
                        <a:pt x="6400" y="2080"/>
                      </a:lnTo>
                      <a:lnTo>
                        <a:pt x="6393" y="2065"/>
                      </a:lnTo>
                      <a:cubicBezTo>
                        <a:pt x="6387" y="2055"/>
                        <a:pt x="6384" y="2050"/>
                        <a:pt x="6380" y="2046"/>
                      </a:cubicBezTo>
                      <a:lnTo>
                        <a:pt x="6373" y="2039"/>
                      </a:lnTo>
                      <a:lnTo>
                        <a:pt x="6369" y="2036"/>
                      </a:lnTo>
                      <a:lnTo>
                        <a:pt x="6365" y="2034"/>
                      </a:lnTo>
                      <a:lnTo>
                        <a:pt x="6354" y="2027"/>
                      </a:lnTo>
                      <a:cubicBezTo>
                        <a:pt x="6349" y="2024"/>
                        <a:pt x="6343" y="2022"/>
                        <a:pt x="6337" y="2019"/>
                      </a:cubicBezTo>
                      <a:lnTo>
                        <a:pt x="6333" y="2018"/>
                      </a:lnTo>
                      <a:lnTo>
                        <a:pt x="6329" y="2016"/>
                      </a:lnTo>
                      <a:cubicBezTo>
                        <a:pt x="6322" y="2015"/>
                        <a:pt x="6316" y="2014"/>
                        <a:pt x="6311" y="2014"/>
                      </a:cubicBezTo>
                      <a:cubicBezTo>
                        <a:pt x="6305" y="2014"/>
                        <a:pt x="6298" y="2013"/>
                        <a:pt x="6293" y="2013"/>
                      </a:cubicBezTo>
                      <a:lnTo>
                        <a:pt x="6287" y="2013"/>
                      </a:lnTo>
                      <a:cubicBezTo>
                        <a:pt x="6277" y="2013"/>
                        <a:pt x="6267" y="2014"/>
                        <a:pt x="6257" y="2015"/>
                      </a:cubicBezTo>
                      <a:lnTo>
                        <a:pt x="6238" y="2019"/>
                      </a:lnTo>
                      <a:cubicBezTo>
                        <a:pt x="6229" y="2021"/>
                        <a:pt x="6221" y="2024"/>
                        <a:pt x="6212" y="2026"/>
                      </a:cubicBezTo>
                      <a:cubicBezTo>
                        <a:pt x="6204" y="2030"/>
                        <a:pt x="6197" y="2034"/>
                        <a:pt x="6189" y="2036"/>
                      </a:cubicBezTo>
                      <a:lnTo>
                        <a:pt x="6184" y="2037"/>
                      </a:lnTo>
                      <a:cubicBezTo>
                        <a:pt x="6171" y="2044"/>
                        <a:pt x="6157" y="2051"/>
                        <a:pt x="6142" y="2059"/>
                      </a:cubicBezTo>
                      <a:cubicBezTo>
                        <a:pt x="6127" y="2069"/>
                        <a:pt x="6110" y="2079"/>
                        <a:pt x="6092" y="2092"/>
                      </a:cubicBezTo>
                      <a:lnTo>
                        <a:pt x="6050" y="2127"/>
                      </a:lnTo>
                      <a:cubicBezTo>
                        <a:pt x="6025" y="2148"/>
                        <a:pt x="6001" y="2170"/>
                        <a:pt x="5977" y="2193"/>
                      </a:cubicBezTo>
                      <a:cubicBezTo>
                        <a:pt x="5955" y="2215"/>
                        <a:pt x="5930" y="2237"/>
                        <a:pt x="5908" y="2259"/>
                      </a:cubicBezTo>
                      <a:lnTo>
                        <a:pt x="5911" y="2255"/>
                      </a:lnTo>
                      <a:cubicBezTo>
                        <a:pt x="5914" y="2249"/>
                        <a:pt x="5917" y="2244"/>
                        <a:pt x="5920" y="2237"/>
                      </a:cubicBezTo>
                      <a:lnTo>
                        <a:pt x="5939" y="2194"/>
                      </a:lnTo>
                      <a:lnTo>
                        <a:pt x="5946" y="2180"/>
                      </a:lnTo>
                      <a:lnTo>
                        <a:pt x="5952" y="2167"/>
                      </a:lnTo>
                      <a:cubicBezTo>
                        <a:pt x="5960" y="2149"/>
                        <a:pt x="5966" y="2134"/>
                        <a:pt x="5973" y="2118"/>
                      </a:cubicBezTo>
                      <a:lnTo>
                        <a:pt x="5979" y="2108"/>
                      </a:lnTo>
                      <a:lnTo>
                        <a:pt x="5984" y="2098"/>
                      </a:lnTo>
                      <a:lnTo>
                        <a:pt x="5993" y="2079"/>
                      </a:lnTo>
                      <a:lnTo>
                        <a:pt x="6004" y="2054"/>
                      </a:lnTo>
                      <a:lnTo>
                        <a:pt x="6017" y="2030"/>
                      </a:lnTo>
                      <a:cubicBezTo>
                        <a:pt x="6030" y="2002"/>
                        <a:pt x="6044" y="1974"/>
                        <a:pt x="6059" y="1947"/>
                      </a:cubicBezTo>
                      <a:lnTo>
                        <a:pt x="6105" y="1861"/>
                      </a:lnTo>
                      <a:lnTo>
                        <a:pt x="6107" y="1858"/>
                      </a:lnTo>
                      <a:lnTo>
                        <a:pt x="6111" y="1848"/>
                      </a:lnTo>
                      <a:lnTo>
                        <a:pt x="6115" y="1840"/>
                      </a:lnTo>
                      <a:lnTo>
                        <a:pt x="6123" y="1822"/>
                      </a:lnTo>
                      <a:cubicBezTo>
                        <a:pt x="6130" y="1806"/>
                        <a:pt x="6136" y="1789"/>
                        <a:pt x="6142" y="1773"/>
                      </a:cubicBezTo>
                      <a:cubicBezTo>
                        <a:pt x="6146" y="1763"/>
                        <a:pt x="6150" y="1755"/>
                        <a:pt x="6154" y="1744"/>
                      </a:cubicBezTo>
                      <a:lnTo>
                        <a:pt x="6159" y="1730"/>
                      </a:lnTo>
                      <a:lnTo>
                        <a:pt x="6167" y="1709"/>
                      </a:lnTo>
                      <a:lnTo>
                        <a:pt x="6171" y="1699"/>
                      </a:lnTo>
                      <a:lnTo>
                        <a:pt x="6177" y="1680"/>
                      </a:lnTo>
                      <a:lnTo>
                        <a:pt x="6197" y="1623"/>
                      </a:lnTo>
                      <a:lnTo>
                        <a:pt x="6198" y="1618"/>
                      </a:lnTo>
                      <a:lnTo>
                        <a:pt x="6205" y="1593"/>
                      </a:lnTo>
                      <a:lnTo>
                        <a:pt x="6212" y="1574"/>
                      </a:lnTo>
                      <a:lnTo>
                        <a:pt x="6215" y="1562"/>
                      </a:lnTo>
                      <a:lnTo>
                        <a:pt x="6226" y="1530"/>
                      </a:lnTo>
                      <a:lnTo>
                        <a:pt x="6236" y="1498"/>
                      </a:lnTo>
                      <a:cubicBezTo>
                        <a:pt x="6244" y="1473"/>
                        <a:pt x="6250" y="1451"/>
                        <a:pt x="6257" y="1426"/>
                      </a:cubicBezTo>
                      <a:lnTo>
                        <a:pt x="6261" y="1412"/>
                      </a:lnTo>
                      <a:lnTo>
                        <a:pt x="6272" y="1369"/>
                      </a:lnTo>
                      <a:lnTo>
                        <a:pt x="6275" y="1360"/>
                      </a:lnTo>
                      <a:lnTo>
                        <a:pt x="6279" y="1341"/>
                      </a:lnTo>
                      <a:lnTo>
                        <a:pt x="6280" y="1334"/>
                      </a:lnTo>
                      <a:lnTo>
                        <a:pt x="6306" y="1217"/>
                      </a:lnTo>
                      <a:cubicBezTo>
                        <a:pt x="6307" y="1214"/>
                        <a:pt x="6307" y="1210"/>
                        <a:pt x="6308" y="1206"/>
                      </a:cubicBezTo>
                      <a:lnTo>
                        <a:pt x="6310" y="1201"/>
                      </a:lnTo>
                      <a:lnTo>
                        <a:pt x="6311" y="1191"/>
                      </a:lnTo>
                      <a:lnTo>
                        <a:pt x="6317" y="1155"/>
                      </a:lnTo>
                      <a:lnTo>
                        <a:pt x="6324" y="1119"/>
                      </a:lnTo>
                      <a:lnTo>
                        <a:pt x="6327" y="1101"/>
                      </a:lnTo>
                      <a:lnTo>
                        <a:pt x="6331" y="1077"/>
                      </a:lnTo>
                      <a:lnTo>
                        <a:pt x="6332" y="1072"/>
                      </a:lnTo>
                      <a:lnTo>
                        <a:pt x="6337" y="1036"/>
                      </a:lnTo>
                      <a:lnTo>
                        <a:pt x="6338" y="1030"/>
                      </a:lnTo>
                      <a:lnTo>
                        <a:pt x="6346" y="973"/>
                      </a:lnTo>
                      <a:cubicBezTo>
                        <a:pt x="6347" y="963"/>
                        <a:pt x="6348" y="953"/>
                        <a:pt x="6349" y="944"/>
                      </a:cubicBezTo>
                      <a:cubicBezTo>
                        <a:pt x="6352" y="922"/>
                        <a:pt x="6354" y="901"/>
                        <a:pt x="6356" y="880"/>
                      </a:cubicBezTo>
                      <a:lnTo>
                        <a:pt x="6357" y="872"/>
                      </a:lnTo>
                      <a:cubicBezTo>
                        <a:pt x="6359" y="864"/>
                        <a:pt x="6359" y="856"/>
                        <a:pt x="6360" y="846"/>
                      </a:cubicBezTo>
                      <a:lnTo>
                        <a:pt x="6362" y="830"/>
                      </a:lnTo>
                      <a:cubicBezTo>
                        <a:pt x="6363" y="814"/>
                        <a:pt x="6363" y="800"/>
                        <a:pt x="6364" y="787"/>
                      </a:cubicBezTo>
                      <a:lnTo>
                        <a:pt x="6364" y="776"/>
                      </a:lnTo>
                      <a:cubicBezTo>
                        <a:pt x="6364" y="767"/>
                        <a:pt x="6365" y="758"/>
                        <a:pt x="6365" y="748"/>
                      </a:cubicBezTo>
                      <a:lnTo>
                        <a:pt x="6367" y="695"/>
                      </a:lnTo>
                      <a:lnTo>
                        <a:pt x="6367" y="678"/>
                      </a:lnTo>
                      <a:lnTo>
                        <a:pt x="6367" y="664"/>
                      </a:lnTo>
                      <a:lnTo>
                        <a:pt x="6367" y="651"/>
                      </a:lnTo>
                      <a:cubicBezTo>
                        <a:pt x="6367" y="632"/>
                        <a:pt x="6367" y="614"/>
                        <a:pt x="6365" y="594"/>
                      </a:cubicBezTo>
                      <a:lnTo>
                        <a:pt x="6365" y="586"/>
                      </a:lnTo>
                      <a:lnTo>
                        <a:pt x="6365" y="577"/>
                      </a:lnTo>
                      <a:lnTo>
                        <a:pt x="6365" y="573"/>
                      </a:lnTo>
                      <a:lnTo>
                        <a:pt x="6364" y="560"/>
                      </a:lnTo>
                      <a:lnTo>
                        <a:pt x="6363" y="550"/>
                      </a:lnTo>
                      <a:lnTo>
                        <a:pt x="6363" y="542"/>
                      </a:lnTo>
                      <a:lnTo>
                        <a:pt x="6363" y="536"/>
                      </a:lnTo>
                      <a:lnTo>
                        <a:pt x="6363" y="530"/>
                      </a:lnTo>
                      <a:lnTo>
                        <a:pt x="6362" y="517"/>
                      </a:lnTo>
                      <a:lnTo>
                        <a:pt x="6360" y="504"/>
                      </a:lnTo>
                      <a:lnTo>
                        <a:pt x="6359" y="496"/>
                      </a:lnTo>
                      <a:lnTo>
                        <a:pt x="6357" y="486"/>
                      </a:lnTo>
                      <a:lnTo>
                        <a:pt x="6352" y="455"/>
                      </a:lnTo>
                      <a:lnTo>
                        <a:pt x="6344" y="413"/>
                      </a:lnTo>
                      <a:lnTo>
                        <a:pt x="6343" y="408"/>
                      </a:lnTo>
                      <a:cubicBezTo>
                        <a:pt x="6342" y="402"/>
                        <a:pt x="6342" y="400"/>
                        <a:pt x="6341" y="397"/>
                      </a:cubicBezTo>
                      <a:cubicBezTo>
                        <a:pt x="6338" y="386"/>
                        <a:pt x="6334" y="376"/>
                        <a:pt x="6332" y="365"/>
                      </a:cubicBezTo>
                      <a:cubicBezTo>
                        <a:pt x="6331" y="360"/>
                        <a:pt x="6329" y="356"/>
                        <a:pt x="6327" y="351"/>
                      </a:cubicBezTo>
                      <a:lnTo>
                        <a:pt x="6326" y="346"/>
                      </a:lnTo>
                      <a:lnTo>
                        <a:pt x="6321" y="336"/>
                      </a:lnTo>
                      <a:lnTo>
                        <a:pt x="6317" y="328"/>
                      </a:lnTo>
                      <a:lnTo>
                        <a:pt x="6308" y="306"/>
                      </a:lnTo>
                      <a:lnTo>
                        <a:pt x="6306" y="299"/>
                      </a:lnTo>
                      <a:cubicBezTo>
                        <a:pt x="6305" y="294"/>
                        <a:pt x="6302" y="289"/>
                        <a:pt x="6300" y="284"/>
                      </a:cubicBezTo>
                      <a:lnTo>
                        <a:pt x="6297" y="278"/>
                      </a:lnTo>
                      <a:lnTo>
                        <a:pt x="6296" y="273"/>
                      </a:lnTo>
                      <a:cubicBezTo>
                        <a:pt x="6295" y="269"/>
                        <a:pt x="6292" y="263"/>
                        <a:pt x="6291" y="259"/>
                      </a:cubicBezTo>
                      <a:lnTo>
                        <a:pt x="6284" y="247"/>
                      </a:lnTo>
                      <a:lnTo>
                        <a:pt x="6277" y="233"/>
                      </a:lnTo>
                      <a:lnTo>
                        <a:pt x="6275" y="227"/>
                      </a:lnTo>
                      <a:cubicBezTo>
                        <a:pt x="6274" y="223"/>
                        <a:pt x="6271" y="220"/>
                        <a:pt x="6269" y="216"/>
                      </a:cubicBezTo>
                      <a:cubicBezTo>
                        <a:pt x="6264" y="207"/>
                        <a:pt x="6259" y="200"/>
                        <a:pt x="6253" y="190"/>
                      </a:cubicBezTo>
                      <a:cubicBezTo>
                        <a:pt x="6246" y="180"/>
                        <a:pt x="6239" y="170"/>
                        <a:pt x="6231" y="159"/>
                      </a:cubicBezTo>
                      <a:lnTo>
                        <a:pt x="6226" y="154"/>
                      </a:lnTo>
                      <a:lnTo>
                        <a:pt x="6224" y="150"/>
                      </a:lnTo>
                      <a:lnTo>
                        <a:pt x="6219" y="146"/>
                      </a:lnTo>
                      <a:lnTo>
                        <a:pt x="6215" y="141"/>
                      </a:lnTo>
                      <a:cubicBezTo>
                        <a:pt x="6212" y="138"/>
                        <a:pt x="6209" y="134"/>
                        <a:pt x="6205" y="129"/>
                      </a:cubicBezTo>
                      <a:lnTo>
                        <a:pt x="6200" y="123"/>
                      </a:lnTo>
                      <a:cubicBezTo>
                        <a:pt x="6198" y="119"/>
                        <a:pt x="6194" y="117"/>
                        <a:pt x="6192" y="114"/>
                      </a:cubicBezTo>
                      <a:lnTo>
                        <a:pt x="6168" y="91"/>
                      </a:lnTo>
                      <a:lnTo>
                        <a:pt x="6163" y="86"/>
                      </a:lnTo>
                      <a:lnTo>
                        <a:pt x="6158" y="81"/>
                      </a:lnTo>
                      <a:cubicBezTo>
                        <a:pt x="6156" y="78"/>
                        <a:pt x="6153" y="76"/>
                        <a:pt x="6148" y="73"/>
                      </a:cubicBezTo>
                      <a:lnTo>
                        <a:pt x="6142" y="68"/>
                      </a:lnTo>
                      <a:cubicBezTo>
                        <a:pt x="6130" y="57"/>
                        <a:pt x="6117" y="48"/>
                        <a:pt x="6104" y="42"/>
                      </a:cubicBezTo>
                      <a:cubicBezTo>
                        <a:pt x="6097" y="38"/>
                        <a:pt x="6092" y="36"/>
                        <a:pt x="6086" y="33"/>
                      </a:cubicBezTo>
                      <a:lnTo>
                        <a:pt x="6079" y="31"/>
                      </a:lnTo>
                      <a:lnTo>
                        <a:pt x="6060" y="22"/>
                      </a:lnTo>
                      <a:cubicBezTo>
                        <a:pt x="6050" y="19"/>
                        <a:pt x="6044" y="17"/>
                        <a:pt x="6039" y="16"/>
                      </a:cubicBezTo>
                      <a:lnTo>
                        <a:pt x="6032" y="14"/>
                      </a:lnTo>
                      <a:cubicBezTo>
                        <a:pt x="6018" y="9"/>
                        <a:pt x="6003" y="6"/>
                        <a:pt x="5991" y="5"/>
                      </a:cubicBezTo>
                      <a:cubicBezTo>
                        <a:pt x="5975" y="2"/>
                        <a:pt x="5960" y="2"/>
                        <a:pt x="5947" y="1"/>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8"/>
              <p:cNvGrpSpPr/>
              <p:nvPr/>
            </p:nvGrpSpPr>
            <p:grpSpPr>
              <a:xfrm>
                <a:off x="6380957" y="4100763"/>
                <a:ext cx="173571" cy="244142"/>
                <a:chOff x="6379582" y="4099938"/>
                <a:chExt cx="173571" cy="244142"/>
              </a:xfrm>
            </p:grpSpPr>
            <p:sp>
              <p:nvSpPr>
                <p:cNvPr id="472" name="Google Shape;472;p8"/>
                <p:cNvSpPr/>
                <p:nvPr/>
              </p:nvSpPr>
              <p:spPr>
                <a:xfrm>
                  <a:off x="6379582" y="4099938"/>
                  <a:ext cx="173571" cy="244142"/>
                </a:xfrm>
                <a:custGeom>
                  <a:avLst/>
                  <a:gdLst/>
                  <a:ahLst/>
                  <a:cxnLst/>
                  <a:rect l="l" t="t" r="r" b="b"/>
                  <a:pathLst>
                    <a:path w="3586" h="5044" extrusionOk="0">
                      <a:moveTo>
                        <a:pt x="2039" y="0"/>
                      </a:moveTo>
                      <a:cubicBezTo>
                        <a:pt x="1864" y="0"/>
                        <a:pt x="1688" y="109"/>
                        <a:pt x="1639" y="274"/>
                      </a:cubicBezTo>
                      <a:lnTo>
                        <a:pt x="1633" y="277"/>
                      </a:lnTo>
                      <a:cubicBezTo>
                        <a:pt x="1612" y="287"/>
                        <a:pt x="1591" y="299"/>
                        <a:pt x="1571" y="310"/>
                      </a:cubicBezTo>
                      <a:cubicBezTo>
                        <a:pt x="1529" y="284"/>
                        <a:pt x="1482" y="274"/>
                        <a:pt x="1433" y="274"/>
                      </a:cubicBezTo>
                      <a:cubicBezTo>
                        <a:pt x="1294" y="274"/>
                        <a:pt x="1140" y="361"/>
                        <a:pt x="1039" y="434"/>
                      </a:cubicBezTo>
                      <a:cubicBezTo>
                        <a:pt x="794" y="608"/>
                        <a:pt x="699" y="810"/>
                        <a:pt x="849" y="1066"/>
                      </a:cubicBezTo>
                      <a:cubicBezTo>
                        <a:pt x="621" y="1130"/>
                        <a:pt x="397" y="1137"/>
                        <a:pt x="330" y="1415"/>
                      </a:cubicBezTo>
                      <a:cubicBezTo>
                        <a:pt x="292" y="1578"/>
                        <a:pt x="357" y="1772"/>
                        <a:pt x="448" y="1905"/>
                      </a:cubicBezTo>
                      <a:cubicBezTo>
                        <a:pt x="1" y="1964"/>
                        <a:pt x="33" y="2721"/>
                        <a:pt x="449" y="2721"/>
                      </a:cubicBezTo>
                      <a:cubicBezTo>
                        <a:pt x="461" y="2721"/>
                        <a:pt x="474" y="2720"/>
                        <a:pt x="487" y="2719"/>
                      </a:cubicBezTo>
                      <a:lnTo>
                        <a:pt x="487" y="2719"/>
                      </a:lnTo>
                      <a:cubicBezTo>
                        <a:pt x="124" y="2761"/>
                        <a:pt x="398" y="3360"/>
                        <a:pt x="730" y="3360"/>
                      </a:cubicBezTo>
                      <a:cubicBezTo>
                        <a:pt x="803" y="3360"/>
                        <a:pt x="878" y="3331"/>
                        <a:pt x="950" y="3262"/>
                      </a:cubicBezTo>
                      <a:cubicBezTo>
                        <a:pt x="951" y="3485"/>
                        <a:pt x="1071" y="3549"/>
                        <a:pt x="1220" y="3549"/>
                      </a:cubicBezTo>
                      <a:cubicBezTo>
                        <a:pt x="1330" y="3549"/>
                        <a:pt x="1456" y="3513"/>
                        <a:pt x="1559" y="3481"/>
                      </a:cubicBezTo>
                      <a:lnTo>
                        <a:pt x="1559" y="3481"/>
                      </a:lnTo>
                      <a:lnTo>
                        <a:pt x="1556" y="3580"/>
                      </a:lnTo>
                      <a:lnTo>
                        <a:pt x="1556" y="3587"/>
                      </a:lnTo>
                      <a:lnTo>
                        <a:pt x="1555" y="3630"/>
                      </a:lnTo>
                      <a:lnTo>
                        <a:pt x="1551" y="3827"/>
                      </a:lnTo>
                      <a:lnTo>
                        <a:pt x="1551" y="3887"/>
                      </a:lnTo>
                      <a:lnTo>
                        <a:pt x="1551" y="3930"/>
                      </a:lnTo>
                      <a:cubicBezTo>
                        <a:pt x="1551" y="4017"/>
                        <a:pt x="1550" y="4105"/>
                        <a:pt x="1550" y="4191"/>
                      </a:cubicBezTo>
                      <a:cubicBezTo>
                        <a:pt x="1546" y="4270"/>
                        <a:pt x="1541" y="4348"/>
                        <a:pt x="1536" y="4427"/>
                      </a:cubicBezTo>
                      <a:cubicBezTo>
                        <a:pt x="1533" y="4508"/>
                        <a:pt x="1528" y="4588"/>
                        <a:pt x="1523" y="4667"/>
                      </a:cubicBezTo>
                      <a:lnTo>
                        <a:pt x="1520" y="4723"/>
                      </a:lnTo>
                      <a:lnTo>
                        <a:pt x="1519" y="4739"/>
                      </a:lnTo>
                      <a:cubicBezTo>
                        <a:pt x="1516" y="4790"/>
                        <a:pt x="1514" y="4839"/>
                        <a:pt x="1512" y="4889"/>
                      </a:cubicBezTo>
                      <a:lnTo>
                        <a:pt x="1509" y="5043"/>
                      </a:lnTo>
                      <a:lnTo>
                        <a:pt x="1657" y="5043"/>
                      </a:lnTo>
                      <a:lnTo>
                        <a:pt x="1657" y="4954"/>
                      </a:lnTo>
                      <a:lnTo>
                        <a:pt x="1657" y="4935"/>
                      </a:lnTo>
                      <a:cubicBezTo>
                        <a:pt x="1658" y="4845"/>
                        <a:pt x="1659" y="4755"/>
                        <a:pt x="1661" y="4664"/>
                      </a:cubicBezTo>
                      <a:cubicBezTo>
                        <a:pt x="1665" y="4551"/>
                        <a:pt x="1670" y="4436"/>
                        <a:pt x="1675" y="4322"/>
                      </a:cubicBezTo>
                      <a:lnTo>
                        <a:pt x="1675" y="4314"/>
                      </a:lnTo>
                      <a:cubicBezTo>
                        <a:pt x="1680" y="4227"/>
                        <a:pt x="1684" y="4141"/>
                        <a:pt x="1686" y="4057"/>
                      </a:cubicBezTo>
                      <a:cubicBezTo>
                        <a:pt x="1691" y="3934"/>
                        <a:pt x="1695" y="3809"/>
                        <a:pt x="1699" y="3683"/>
                      </a:cubicBezTo>
                      <a:cubicBezTo>
                        <a:pt x="1753" y="3754"/>
                        <a:pt x="1827" y="3813"/>
                        <a:pt x="1896" y="3813"/>
                      </a:cubicBezTo>
                      <a:cubicBezTo>
                        <a:pt x="1947" y="3813"/>
                        <a:pt x="1995" y="3781"/>
                        <a:pt x="2031" y="3697"/>
                      </a:cubicBezTo>
                      <a:cubicBezTo>
                        <a:pt x="2126" y="3757"/>
                        <a:pt x="2221" y="3784"/>
                        <a:pt x="2313" y="3784"/>
                      </a:cubicBezTo>
                      <a:cubicBezTo>
                        <a:pt x="2454" y="3784"/>
                        <a:pt x="2590" y="3719"/>
                        <a:pt x="2716" y="3601"/>
                      </a:cubicBezTo>
                      <a:cubicBezTo>
                        <a:pt x="2790" y="3532"/>
                        <a:pt x="2864" y="3442"/>
                        <a:pt x="2902" y="3348"/>
                      </a:cubicBezTo>
                      <a:cubicBezTo>
                        <a:pt x="2936" y="3266"/>
                        <a:pt x="2893" y="3106"/>
                        <a:pt x="2964" y="3047"/>
                      </a:cubicBezTo>
                      <a:cubicBezTo>
                        <a:pt x="3004" y="3014"/>
                        <a:pt x="3177" y="3040"/>
                        <a:pt x="3240" y="3014"/>
                      </a:cubicBezTo>
                      <a:cubicBezTo>
                        <a:pt x="3586" y="2874"/>
                        <a:pt x="3551" y="1909"/>
                        <a:pt x="3134" y="1868"/>
                      </a:cubicBezTo>
                      <a:cubicBezTo>
                        <a:pt x="3324" y="1629"/>
                        <a:pt x="3371" y="1524"/>
                        <a:pt x="3265" y="1209"/>
                      </a:cubicBezTo>
                      <a:cubicBezTo>
                        <a:pt x="3195" y="1001"/>
                        <a:pt x="2947" y="584"/>
                        <a:pt x="2677" y="584"/>
                      </a:cubicBezTo>
                      <a:cubicBezTo>
                        <a:pt x="2654" y="584"/>
                        <a:pt x="2630" y="587"/>
                        <a:pt x="2606" y="594"/>
                      </a:cubicBezTo>
                      <a:cubicBezTo>
                        <a:pt x="2597" y="561"/>
                        <a:pt x="2585" y="527"/>
                        <a:pt x="2570" y="495"/>
                      </a:cubicBezTo>
                      <a:cubicBezTo>
                        <a:pt x="2554" y="457"/>
                        <a:pt x="2536" y="421"/>
                        <a:pt x="2511" y="388"/>
                      </a:cubicBezTo>
                      <a:cubicBezTo>
                        <a:pt x="2489" y="363"/>
                        <a:pt x="2466" y="336"/>
                        <a:pt x="2435" y="315"/>
                      </a:cubicBezTo>
                      <a:cubicBezTo>
                        <a:pt x="2431" y="313"/>
                        <a:pt x="2427" y="311"/>
                        <a:pt x="2423" y="309"/>
                      </a:cubicBezTo>
                      <a:cubicBezTo>
                        <a:pt x="2379" y="192"/>
                        <a:pt x="2308" y="88"/>
                        <a:pt x="2210" y="38"/>
                      </a:cubicBezTo>
                      <a:cubicBezTo>
                        <a:pt x="2156" y="12"/>
                        <a:pt x="2098" y="0"/>
                        <a:pt x="20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6379582" y="4099938"/>
                  <a:ext cx="173571" cy="244142"/>
                </a:xfrm>
                <a:custGeom>
                  <a:avLst/>
                  <a:gdLst/>
                  <a:ahLst/>
                  <a:cxnLst/>
                  <a:rect l="l" t="t" r="r" b="b"/>
                  <a:pathLst>
                    <a:path w="3586" h="5044" extrusionOk="0">
                      <a:moveTo>
                        <a:pt x="2039" y="0"/>
                      </a:moveTo>
                      <a:cubicBezTo>
                        <a:pt x="1864" y="0"/>
                        <a:pt x="1688" y="109"/>
                        <a:pt x="1639" y="274"/>
                      </a:cubicBezTo>
                      <a:lnTo>
                        <a:pt x="1633" y="277"/>
                      </a:lnTo>
                      <a:cubicBezTo>
                        <a:pt x="1612" y="287"/>
                        <a:pt x="1591" y="299"/>
                        <a:pt x="1571" y="310"/>
                      </a:cubicBezTo>
                      <a:cubicBezTo>
                        <a:pt x="1529" y="284"/>
                        <a:pt x="1482" y="274"/>
                        <a:pt x="1433" y="274"/>
                      </a:cubicBezTo>
                      <a:cubicBezTo>
                        <a:pt x="1294" y="274"/>
                        <a:pt x="1140" y="361"/>
                        <a:pt x="1039" y="434"/>
                      </a:cubicBezTo>
                      <a:cubicBezTo>
                        <a:pt x="794" y="608"/>
                        <a:pt x="699" y="810"/>
                        <a:pt x="849" y="1066"/>
                      </a:cubicBezTo>
                      <a:cubicBezTo>
                        <a:pt x="621" y="1130"/>
                        <a:pt x="397" y="1137"/>
                        <a:pt x="330" y="1415"/>
                      </a:cubicBezTo>
                      <a:cubicBezTo>
                        <a:pt x="292" y="1578"/>
                        <a:pt x="357" y="1772"/>
                        <a:pt x="448" y="1905"/>
                      </a:cubicBezTo>
                      <a:cubicBezTo>
                        <a:pt x="1" y="1964"/>
                        <a:pt x="33" y="2721"/>
                        <a:pt x="449" y="2721"/>
                      </a:cubicBezTo>
                      <a:cubicBezTo>
                        <a:pt x="461" y="2721"/>
                        <a:pt x="474" y="2720"/>
                        <a:pt x="487" y="2719"/>
                      </a:cubicBezTo>
                      <a:lnTo>
                        <a:pt x="487" y="2719"/>
                      </a:lnTo>
                      <a:cubicBezTo>
                        <a:pt x="124" y="2761"/>
                        <a:pt x="398" y="3360"/>
                        <a:pt x="730" y="3360"/>
                      </a:cubicBezTo>
                      <a:cubicBezTo>
                        <a:pt x="803" y="3360"/>
                        <a:pt x="878" y="3331"/>
                        <a:pt x="950" y="3262"/>
                      </a:cubicBezTo>
                      <a:cubicBezTo>
                        <a:pt x="951" y="3485"/>
                        <a:pt x="1071" y="3549"/>
                        <a:pt x="1220" y="3549"/>
                      </a:cubicBezTo>
                      <a:cubicBezTo>
                        <a:pt x="1330" y="3549"/>
                        <a:pt x="1456" y="3513"/>
                        <a:pt x="1559" y="3481"/>
                      </a:cubicBezTo>
                      <a:lnTo>
                        <a:pt x="1559" y="3481"/>
                      </a:lnTo>
                      <a:lnTo>
                        <a:pt x="1556" y="3580"/>
                      </a:lnTo>
                      <a:lnTo>
                        <a:pt x="1556" y="3587"/>
                      </a:lnTo>
                      <a:lnTo>
                        <a:pt x="1555" y="3630"/>
                      </a:lnTo>
                      <a:lnTo>
                        <a:pt x="1551" y="3827"/>
                      </a:lnTo>
                      <a:lnTo>
                        <a:pt x="1551" y="3887"/>
                      </a:lnTo>
                      <a:lnTo>
                        <a:pt x="1551" y="3930"/>
                      </a:lnTo>
                      <a:cubicBezTo>
                        <a:pt x="1551" y="4017"/>
                        <a:pt x="1550" y="4105"/>
                        <a:pt x="1550" y="4191"/>
                      </a:cubicBezTo>
                      <a:cubicBezTo>
                        <a:pt x="1546" y="4270"/>
                        <a:pt x="1541" y="4348"/>
                        <a:pt x="1536" y="4427"/>
                      </a:cubicBezTo>
                      <a:cubicBezTo>
                        <a:pt x="1533" y="4508"/>
                        <a:pt x="1528" y="4588"/>
                        <a:pt x="1523" y="4667"/>
                      </a:cubicBezTo>
                      <a:lnTo>
                        <a:pt x="1520" y="4723"/>
                      </a:lnTo>
                      <a:lnTo>
                        <a:pt x="1519" y="4739"/>
                      </a:lnTo>
                      <a:cubicBezTo>
                        <a:pt x="1516" y="4790"/>
                        <a:pt x="1514" y="4839"/>
                        <a:pt x="1512" y="4889"/>
                      </a:cubicBezTo>
                      <a:lnTo>
                        <a:pt x="1509" y="5043"/>
                      </a:lnTo>
                      <a:lnTo>
                        <a:pt x="1657" y="5043"/>
                      </a:lnTo>
                      <a:lnTo>
                        <a:pt x="1657" y="4954"/>
                      </a:lnTo>
                      <a:lnTo>
                        <a:pt x="1657" y="4935"/>
                      </a:lnTo>
                      <a:cubicBezTo>
                        <a:pt x="1658" y="4845"/>
                        <a:pt x="1659" y="4755"/>
                        <a:pt x="1661" y="4664"/>
                      </a:cubicBezTo>
                      <a:cubicBezTo>
                        <a:pt x="1665" y="4551"/>
                        <a:pt x="1670" y="4436"/>
                        <a:pt x="1675" y="4322"/>
                      </a:cubicBezTo>
                      <a:lnTo>
                        <a:pt x="1675" y="4314"/>
                      </a:lnTo>
                      <a:cubicBezTo>
                        <a:pt x="1680" y="4227"/>
                        <a:pt x="1684" y="4141"/>
                        <a:pt x="1686" y="4057"/>
                      </a:cubicBezTo>
                      <a:cubicBezTo>
                        <a:pt x="1691" y="3934"/>
                        <a:pt x="1695" y="3809"/>
                        <a:pt x="1699" y="3683"/>
                      </a:cubicBezTo>
                      <a:cubicBezTo>
                        <a:pt x="1753" y="3754"/>
                        <a:pt x="1827" y="3813"/>
                        <a:pt x="1896" y="3813"/>
                      </a:cubicBezTo>
                      <a:cubicBezTo>
                        <a:pt x="1947" y="3813"/>
                        <a:pt x="1995" y="3781"/>
                        <a:pt x="2031" y="3697"/>
                      </a:cubicBezTo>
                      <a:cubicBezTo>
                        <a:pt x="2126" y="3757"/>
                        <a:pt x="2221" y="3784"/>
                        <a:pt x="2313" y="3784"/>
                      </a:cubicBezTo>
                      <a:cubicBezTo>
                        <a:pt x="2454" y="3784"/>
                        <a:pt x="2590" y="3719"/>
                        <a:pt x="2716" y="3601"/>
                      </a:cubicBezTo>
                      <a:cubicBezTo>
                        <a:pt x="2790" y="3532"/>
                        <a:pt x="2864" y="3442"/>
                        <a:pt x="2902" y="3348"/>
                      </a:cubicBezTo>
                      <a:cubicBezTo>
                        <a:pt x="2936" y="3266"/>
                        <a:pt x="2893" y="3106"/>
                        <a:pt x="2964" y="3047"/>
                      </a:cubicBezTo>
                      <a:cubicBezTo>
                        <a:pt x="3004" y="3014"/>
                        <a:pt x="3177" y="3040"/>
                        <a:pt x="3240" y="3014"/>
                      </a:cubicBezTo>
                      <a:cubicBezTo>
                        <a:pt x="3586" y="2874"/>
                        <a:pt x="3551" y="1909"/>
                        <a:pt x="3134" y="1868"/>
                      </a:cubicBezTo>
                      <a:cubicBezTo>
                        <a:pt x="3324" y="1629"/>
                        <a:pt x="3371" y="1524"/>
                        <a:pt x="3265" y="1209"/>
                      </a:cubicBezTo>
                      <a:cubicBezTo>
                        <a:pt x="3195" y="1001"/>
                        <a:pt x="2947" y="584"/>
                        <a:pt x="2677" y="584"/>
                      </a:cubicBezTo>
                      <a:cubicBezTo>
                        <a:pt x="2654" y="584"/>
                        <a:pt x="2630" y="587"/>
                        <a:pt x="2606" y="594"/>
                      </a:cubicBezTo>
                      <a:cubicBezTo>
                        <a:pt x="2597" y="561"/>
                        <a:pt x="2585" y="527"/>
                        <a:pt x="2570" y="495"/>
                      </a:cubicBezTo>
                      <a:cubicBezTo>
                        <a:pt x="2554" y="457"/>
                        <a:pt x="2536" y="421"/>
                        <a:pt x="2511" y="388"/>
                      </a:cubicBezTo>
                      <a:cubicBezTo>
                        <a:pt x="2489" y="363"/>
                        <a:pt x="2466" y="336"/>
                        <a:pt x="2435" y="315"/>
                      </a:cubicBezTo>
                      <a:cubicBezTo>
                        <a:pt x="2431" y="313"/>
                        <a:pt x="2427" y="311"/>
                        <a:pt x="2423" y="309"/>
                      </a:cubicBezTo>
                      <a:cubicBezTo>
                        <a:pt x="2379" y="192"/>
                        <a:pt x="2308" y="88"/>
                        <a:pt x="2210" y="38"/>
                      </a:cubicBezTo>
                      <a:cubicBezTo>
                        <a:pt x="2156" y="12"/>
                        <a:pt x="2098" y="0"/>
                        <a:pt x="2039" y="0"/>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8"/>
              <p:cNvSpPr/>
              <p:nvPr/>
            </p:nvSpPr>
            <p:spPr>
              <a:xfrm>
                <a:off x="1375" y="4372737"/>
                <a:ext cx="1937358" cy="1152948"/>
              </a:xfrm>
              <a:custGeom>
                <a:avLst/>
                <a:gdLst/>
                <a:ahLst/>
                <a:cxnLst/>
                <a:rect l="l" t="t" r="r" b="b"/>
                <a:pathLst>
                  <a:path w="40026" h="23820" extrusionOk="0">
                    <a:moveTo>
                      <a:pt x="18680" y="1"/>
                    </a:moveTo>
                    <a:cubicBezTo>
                      <a:pt x="18659" y="1"/>
                      <a:pt x="18643" y="1"/>
                      <a:pt x="18622" y="3"/>
                    </a:cubicBezTo>
                    <a:lnTo>
                      <a:pt x="18594" y="3"/>
                    </a:lnTo>
                    <a:lnTo>
                      <a:pt x="18297" y="16"/>
                    </a:lnTo>
                    <a:lnTo>
                      <a:pt x="17813" y="33"/>
                    </a:lnTo>
                    <a:lnTo>
                      <a:pt x="17341" y="52"/>
                    </a:lnTo>
                    <a:cubicBezTo>
                      <a:pt x="17233" y="57"/>
                      <a:pt x="17125" y="59"/>
                      <a:pt x="17017" y="64"/>
                    </a:cubicBezTo>
                    <a:lnTo>
                      <a:pt x="16974" y="68"/>
                    </a:lnTo>
                    <a:cubicBezTo>
                      <a:pt x="16952" y="68"/>
                      <a:pt x="16929" y="68"/>
                      <a:pt x="16906" y="70"/>
                    </a:cubicBezTo>
                    <a:lnTo>
                      <a:pt x="16612" y="99"/>
                    </a:lnTo>
                    <a:lnTo>
                      <a:pt x="16311" y="129"/>
                    </a:lnTo>
                    <a:lnTo>
                      <a:pt x="15898" y="172"/>
                    </a:lnTo>
                    <a:lnTo>
                      <a:pt x="15440" y="217"/>
                    </a:lnTo>
                    <a:lnTo>
                      <a:pt x="15279" y="233"/>
                    </a:lnTo>
                    <a:lnTo>
                      <a:pt x="15137" y="247"/>
                    </a:lnTo>
                    <a:lnTo>
                      <a:pt x="15103" y="252"/>
                    </a:lnTo>
                    <a:cubicBezTo>
                      <a:pt x="15077" y="254"/>
                      <a:pt x="15053" y="257"/>
                      <a:pt x="15029" y="259"/>
                    </a:cubicBezTo>
                    <a:lnTo>
                      <a:pt x="13528" y="464"/>
                    </a:lnTo>
                    <a:lnTo>
                      <a:pt x="13086" y="523"/>
                    </a:lnTo>
                    <a:lnTo>
                      <a:pt x="13013" y="536"/>
                    </a:lnTo>
                    <a:lnTo>
                      <a:pt x="12938" y="548"/>
                    </a:lnTo>
                    <a:lnTo>
                      <a:pt x="12644" y="595"/>
                    </a:lnTo>
                    <a:cubicBezTo>
                      <a:pt x="12551" y="609"/>
                      <a:pt x="12454" y="625"/>
                      <a:pt x="12362" y="641"/>
                    </a:cubicBezTo>
                    <a:lnTo>
                      <a:pt x="12206" y="666"/>
                    </a:lnTo>
                    <a:cubicBezTo>
                      <a:pt x="11949" y="711"/>
                      <a:pt x="11667" y="763"/>
                      <a:pt x="11316" y="836"/>
                    </a:cubicBezTo>
                    <a:cubicBezTo>
                      <a:pt x="11027" y="896"/>
                      <a:pt x="10727" y="970"/>
                      <a:pt x="10487" y="1031"/>
                    </a:cubicBezTo>
                    <a:cubicBezTo>
                      <a:pt x="10213" y="1102"/>
                      <a:pt x="9941" y="1177"/>
                      <a:pt x="9672" y="1257"/>
                    </a:cubicBezTo>
                    <a:cubicBezTo>
                      <a:pt x="9142" y="1413"/>
                      <a:pt x="8576" y="1607"/>
                      <a:pt x="7891" y="1870"/>
                    </a:cubicBezTo>
                    <a:cubicBezTo>
                      <a:pt x="7755" y="1923"/>
                      <a:pt x="7619" y="1978"/>
                      <a:pt x="7483" y="2034"/>
                    </a:cubicBezTo>
                    <a:lnTo>
                      <a:pt x="7453" y="2046"/>
                    </a:lnTo>
                    <a:lnTo>
                      <a:pt x="7422" y="2059"/>
                    </a:lnTo>
                    <a:lnTo>
                      <a:pt x="7335" y="2096"/>
                    </a:lnTo>
                    <a:lnTo>
                      <a:pt x="7269" y="2123"/>
                    </a:lnTo>
                    <a:lnTo>
                      <a:pt x="7151" y="2178"/>
                    </a:lnTo>
                    <a:lnTo>
                      <a:pt x="6746" y="2360"/>
                    </a:lnTo>
                    <a:lnTo>
                      <a:pt x="6337" y="2543"/>
                    </a:lnTo>
                    <a:lnTo>
                      <a:pt x="5650" y="2854"/>
                    </a:lnTo>
                    <a:cubicBezTo>
                      <a:pt x="5613" y="2871"/>
                      <a:pt x="5574" y="2889"/>
                      <a:pt x="5537" y="2904"/>
                    </a:cubicBezTo>
                    <a:lnTo>
                      <a:pt x="5500" y="2922"/>
                    </a:lnTo>
                    <a:lnTo>
                      <a:pt x="5460" y="2942"/>
                    </a:lnTo>
                    <a:lnTo>
                      <a:pt x="5407" y="2969"/>
                    </a:lnTo>
                    <a:lnTo>
                      <a:pt x="4669" y="3337"/>
                    </a:lnTo>
                    <a:lnTo>
                      <a:pt x="3929" y="3705"/>
                    </a:lnTo>
                    <a:lnTo>
                      <a:pt x="3860" y="3740"/>
                    </a:lnTo>
                    <a:cubicBezTo>
                      <a:pt x="3790" y="3775"/>
                      <a:pt x="3737" y="3802"/>
                      <a:pt x="3687" y="3829"/>
                    </a:cubicBezTo>
                    <a:lnTo>
                      <a:pt x="3078" y="4162"/>
                    </a:lnTo>
                    <a:lnTo>
                      <a:pt x="2462" y="4501"/>
                    </a:lnTo>
                    <a:lnTo>
                      <a:pt x="1842" y="4842"/>
                    </a:lnTo>
                    <a:cubicBezTo>
                      <a:pt x="1821" y="4852"/>
                      <a:pt x="1805" y="4864"/>
                      <a:pt x="1787" y="4877"/>
                    </a:cubicBezTo>
                    <a:lnTo>
                      <a:pt x="1655" y="4960"/>
                    </a:lnTo>
                    <a:lnTo>
                      <a:pt x="1542" y="5036"/>
                    </a:lnTo>
                    <a:lnTo>
                      <a:pt x="776" y="5527"/>
                    </a:lnTo>
                    <a:lnTo>
                      <a:pt x="455" y="5734"/>
                    </a:lnTo>
                    <a:lnTo>
                      <a:pt x="145" y="5934"/>
                    </a:lnTo>
                    <a:lnTo>
                      <a:pt x="16" y="6015"/>
                    </a:lnTo>
                    <a:lnTo>
                      <a:pt x="1" y="6025"/>
                    </a:lnTo>
                    <a:lnTo>
                      <a:pt x="1" y="23820"/>
                    </a:lnTo>
                    <a:lnTo>
                      <a:pt x="481" y="23645"/>
                    </a:lnTo>
                    <a:cubicBezTo>
                      <a:pt x="992" y="23452"/>
                      <a:pt x="1508" y="23255"/>
                      <a:pt x="2025" y="23058"/>
                    </a:cubicBezTo>
                    <a:lnTo>
                      <a:pt x="2113" y="23025"/>
                    </a:lnTo>
                    <a:lnTo>
                      <a:pt x="2306" y="22951"/>
                    </a:lnTo>
                    <a:cubicBezTo>
                      <a:pt x="2573" y="22847"/>
                      <a:pt x="2841" y="22744"/>
                      <a:pt x="3108" y="22642"/>
                    </a:cubicBezTo>
                    <a:lnTo>
                      <a:pt x="3539" y="22464"/>
                    </a:lnTo>
                    <a:cubicBezTo>
                      <a:pt x="4111" y="22227"/>
                      <a:pt x="4668" y="21997"/>
                      <a:pt x="5224" y="21755"/>
                    </a:cubicBezTo>
                    <a:lnTo>
                      <a:pt x="5851" y="21480"/>
                    </a:lnTo>
                    <a:lnTo>
                      <a:pt x="6043" y="21397"/>
                    </a:lnTo>
                    <a:lnTo>
                      <a:pt x="6182" y="21338"/>
                    </a:lnTo>
                    <a:cubicBezTo>
                      <a:pt x="6711" y="21106"/>
                      <a:pt x="7242" y="20872"/>
                      <a:pt x="7774" y="20649"/>
                    </a:cubicBezTo>
                    <a:cubicBezTo>
                      <a:pt x="9854" y="19778"/>
                      <a:pt x="11491" y="19100"/>
                      <a:pt x="12922" y="18522"/>
                    </a:cubicBezTo>
                    <a:lnTo>
                      <a:pt x="12922" y="18522"/>
                    </a:lnTo>
                    <a:cubicBezTo>
                      <a:pt x="12890" y="18533"/>
                      <a:pt x="12856" y="18542"/>
                      <a:pt x="12822" y="18552"/>
                    </a:cubicBezTo>
                    <a:cubicBezTo>
                      <a:pt x="14348" y="17885"/>
                      <a:pt x="15939" y="17178"/>
                      <a:pt x="17832" y="16331"/>
                    </a:cubicBezTo>
                    <a:lnTo>
                      <a:pt x="18751" y="15922"/>
                    </a:lnTo>
                    <a:cubicBezTo>
                      <a:pt x="20036" y="15349"/>
                      <a:pt x="21491" y="14699"/>
                      <a:pt x="22901" y="14018"/>
                    </a:cubicBezTo>
                    <a:lnTo>
                      <a:pt x="23810" y="13578"/>
                    </a:lnTo>
                    <a:cubicBezTo>
                      <a:pt x="24334" y="13323"/>
                      <a:pt x="24858" y="13069"/>
                      <a:pt x="25384" y="12817"/>
                    </a:cubicBezTo>
                    <a:lnTo>
                      <a:pt x="26377" y="12343"/>
                    </a:lnTo>
                    <a:lnTo>
                      <a:pt x="26903" y="12091"/>
                    </a:lnTo>
                    <a:lnTo>
                      <a:pt x="27085" y="12004"/>
                    </a:lnTo>
                    <a:lnTo>
                      <a:pt x="27111" y="11992"/>
                    </a:lnTo>
                    <a:cubicBezTo>
                      <a:pt x="27310" y="11892"/>
                      <a:pt x="27519" y="11792"/>
                      <a:pt x="27725" y="11705"/>
                    </a:cubicBezTo>
                    <a:cubicBezTo>
                      <a:pt x="29249" y="11060"/>
                      <a:pt x="30937" y="10353"/>
                      <a:pt x="32885" y="9548"/>
                    </a:cubicBezTo>
                    <a:lnTo>
                      <a:pt x="33760" y="9172"/>
                    </a:lnTo>
                    <a:cubicBezTo>
                      <a:pt x="34326" y="8925"/>
                      <a:pt x="34889" y="8681"/>
                      <a:pt x="35460" y="8441"/>
                    </a:cubicBezTo>
                    <a:cubicBezTo>
                      <a:pt x="35758" y="8316"/>
                      <a:pt x="36055" y="8189"/>
                      <a:pt x="36352" y="8061"/>
                    </a:cubicBezTo>
                    <a:cubicBezTo>
                      <a:pt x="36997" y="7782"/>
                      <a:pt x="37627" y="7513"/>
                      <a:pt x="38259" y="7263"/>
                    </a:cubicBezTo>
                    <a:cubicBezTo>
                      <a:pt x="38848" y="7031"/>
                      <a:pt x="39438" y="6799"/>
                      <a:pt x="40025" y="6570"/>
                    </a:cubicBezTo>
                    <a:cubicBezTo>
                      <a:pt x="39212" y="6279"/>
                      <a:pt x="38400" y="5986"/>
                      <a:pt x="37597" y="5703"/>
                    </a:cubicBezTo>
                    <a:cubicBezTo>
                      <a:pt x="37106" y="5528"/>
                      <a:pt x="36583" y="5342"/>
                      <a:pt x="36065" y="5138"/>
                    </a:cubicBezTo>
                    <a:cubicBezTo>
                      <a:pt x="35536" y="4934"/>
                      <a:pt x="35012" y="4701"/>
                      <a:pt x="34562" y="4501"/>
                    </a:cubicBezTo>
                    <a:cubicBezTo>
                      <a:pt x="33761" y="4143"/>
                      <a:pt x="32969" y="3728"/>
                      <a:pt x="32207" y="3326"/>
                    </a:cubicBezTo>
                    <a:lnTo>
                      <a:pt x="31885" y="3156"/>
                    </a:lnTo>
                    <a:cubicBezTo>
                      <a:pt x="31593" y="3003"/>
                      <a:pt x="31298" y="2857"/>
                      <a:pt x="31001" y="2711"/>
                    </a:cubicBezTo>
                    <a:cubicBezTo>
                      <a:pt x="30847" y="2636"/>
                      <a:pt x="30693" y="2559"/>
                      <a:pt x="30537" y="2483"/>
                    </a:cubicBezTo>
                    <a:cubicBezTo>
                      <a:pt x="30387" y="2406"/>
                      <a:pt x="30227" y="2337"/>
                      <a:pt x="30074" y="2272"/>
                    </a:cubicBezTo>
                    <a:cubicBezTo>
                      <a:pt x="30001" y="2243"/>
                      <a:pt x="29929" y="2211"/>
                      <a:pt x="29858" y="2181"/>
                    </a:cubicBezTo>
                    <a:lnTo>
                      <a:pt x="29668" y="2095"/>
                    </a:lnTo>
                    <a:cubicBezTo>
                      <a:pt x="29532" y="2034"/>
                      <a:pt x="29397" y="1972"/>
                      <a:pt x="29258" y="1915"/>
                    </a:cubicBezTo>
                    <a:cubicBezTo>
                      <a:pt x="28936" y="1783"/>
                      <a:pt x="28610" y="1656"/>
                      <a:pt x="28288" y="1527"/>
                    </a:cubicBezTo>
                    <a:lnTo>
                      <a:pt x="28168" y="1488"/>
                    </a:lnTo>
                    <a:lnTo>
                      <a:pt x="28127" y="1477"/>
                    </a:lnTo>
                    <a:lnTo>
                      <a:pt x="28075" y="1462"/>
                    </a:lnTo>
                    <a:lnTo>
                      <a:pt x="28019" y="1447"/>
                    </a:lnTo>
                    <a:cubicBezTo>
                      <a:pt x="27875" y="1408"/>
                      <a:pt x="27735" y="1371"/>
                      <a:pt x="27596" y="1333"/>
                    </a:cubicBezTo>
                    <a:cubicBezTo>
                      <a:pt x="27430" y="1288"/>
                      <a:pt x="27263" y="1244"/>
                      <a:pt x="27098" y="1199"/>
                    </a:cubicBezTo>
                    <a:lnTo>
                      <a:pt x="26819" y="1124"/>
                    </a:lnTo>
                    <a:lnTo>
                      <a:pt x="26728" y="1099"/>
                    </a:lnTo>
                    <a:lnTo>
                      <a:pt x="26665" y="1083"/>
                    </a:lnTo>
                    <a:lnTo>
                      <a:pt x="26620" y="1073"/>
                    </a:lnTo>
                    <a:cubicBezTo>
                      <a:pt x="26565" y="1060"/>
                      <a:pt x="26507" y="1046"/>
                      <a:pt x="26452" y="1033"/>
                    </a:cubicBezTo>
                    <a:lnTo>
                      <a:pt x="25611" y="837"/>
                    </a:lnTo>
                    <a:lnTo>
                      <a:pt x="25286" y="763"/>
                    </a:lnTo>
                    <a:lnTo>
                      <a:pt x="25168" y="736"/>
                    </a:lnTo>
                    <a:lnTo>
                      <a:pt x="24473" y="595"/>
                    </a:lnTo>
                    <a:lnTo>
                      <a:pt x="23770" y="450"/>
                    </a:lnTo>
                    <a:cubicBezTo>
                      <a:pt x="23741" y="444"/>
                      <a:pt x="23715" y="439"/>
                      <a:pt x="23687" y="437"/>
                    </a:cubicBezTo>
                    <a:lnTo>
                      <a:pt x="23657" y="432"/>
                    </a:lnTo>
                    <a:cubicBezTo>
                      <a:pt x="23544" y="415"/>
                      <a:pt x="23430" y="394"/>
                      <a:pt x="23317" y="378"/>
                    </a:cubicBezTo>
                    <a:lnTo>
                      <a:pt x="22899" y="311"/>
                    </a:lnTo>
                    <a:lnTo>
                      <a:pt x="22412" y="234"/>
                    </a:lnTo>
                    <a:lnTo>
                      <a:pt x="22228" y="206"/>
                    </a:lnTo>
                    <a:cubicBezTo>
                      <a:pt x="22188" y="200"/>
                      <a:pt x="22163" y="197"/>
                      <a:pt x="22135" y="195"/>
                    </a:cubicBezTo>
                    <a:lnTo>
                      <a:pt x="22109" y="192"/>
                    </a:lnTo>
                    <a:lnTo>
                      <a:pt x="21684" y="152"/>
                    </a:lnTo>
                    <a:lnTo>
                      <a:pt x="21265" y="113"/>
                    </a:lnTo>
                    <a:lnTo>
                      <a:pt x="20886" y="78"/>
                    </a:lnTo>
                    <a:lnTo>
                      <a:pt x="20541" y="46"/>
                    </a:lnTo>
                    <a:cubicBezTo>
                      <a:pt x="20497" y="41"/>
                      <a:pt x="20475" y="38"/>
                      <a:pt x="20452" y="38"/>
                    </a:cubicBezTo>
                    <a:lnTo>
                      <a:pt x="20335" y="36"/>
                    </a:lnTo>
                    <a:lnTo>
                      <a:pt x="20218" y="33"/>
                    </a:lnTo>
                    <a:lnTo>
                      <a:pt x="186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8"/>
              <p:cNvGrpSpPr/>
              <p:nvPr/>
            </p:nvGrpSpPr>
            <p:grpSpPr>
              <a:xfrm>
                <a:off x="7769929" y="4199660"/>
                <a:ext cx="163939" cy="230686"/>
                <a:chOff x="7768554" y="4198835"/>
                <a:chExt cx="163939" cy="230686"/>
              </a:xfrm>
            </p:grpSpPr>
            <p:sp>
              <p:nvSpPr>
                <p:cNvPr id="476" name="Google Shape;476;p8"/>
                <p:cNvSpPr/>
                <p:nvPr/>
              </p:nvSpPr>
              <p:spPr>
                <a:xfrm>
                  <a:off x="7768554" y="4198835"/>
                  <a:ext cx="163939" cy="230686"/>
                </a:xfrm>
                <a:custGeom>
                  <a:avLst/>
                  <a:gdLst/>
                  <a:ahLst/>
                  <a:cxnLst/>
                  <a:rect l="l" t="t" r="r" b="b"/>
                  <a:pathLst>
                    <a:path w="3387" h="4766" extrusionOk="0">
                      <a:moveTo>
                        <a:pt x="1925" y="1"/>
                      </a:moveTo>
                      <a:cubicBezTo>
                        <a:pt x="1759" y="1"/>
                        <a:pt x="1593" y="104"/>
                        <a:pt x="1547" y="259"/>
                      </a:cubicBezTo>
                      <a:lnTo>
                        <a:pt x="1541" y="263"/>
                      </a:lnTo>
                      <a:cubicBezTo>
                        <a:pt x="1520" y="272"/>
                        <a:pt x="1501" y="283"/>
                        <a:pt x="1482" y="294"/>
                      </a:cubicBezTo>
                      <a:cubicBezTo>
                        <a:pt x="1442" y="270"/>
                        <a:pt x="1398" y="260"/>
                        <a:pt x="1352" y="260"/>
                      </a:cubicBezTo>
                      <a:cubicBezTo>
                        <a:pt x="1220" y="260"/>
                        <a:pt x="1075" y="343"/>
                        <a:pt x="980" y="412"/>
                      </a:cubicBezTo>
                      <a:cubicBezTo>
                        <a:pt x="749" y="577"/>
                        <a:pt x="658" y="768"/>
                        <a:pt x="800" y="1009"/>
                      </a:cubicBezTo>
                      <a:cubicBezTo>
                        <a:pt x="585" y="1070"/>
                        <a:pt x="374" y="1076"/>
                        <a:pt x="311" y="1339"/>
                      </a:cubicBezTo>
                      <a:cubicBezTo>
                        <a:pt x="274" y="1493"/>
                        <a:pt x="337" y="1678"/>
                        <a:pt x="421" y="1802"/>
                      </a:cubicBezTo>
                      <a:cubicBezTo>
                        <a:pt x="1" y="1858"/>
                        <a:pt x="30" y="2573"/>
                        <a:pt x="423" y="2573"/>
                      </a:cubicBezTo>
                      <a:cubicBezTo>
                        <a:pt x="435" y="2573"/>
                        <a:pt x="447" y="2572"/>
                        <a:pt x="459" y="2571"/>
                      </a:cubicBezTo>
                      <a:lnTo>
                        <a:pt x="459" y="2571"/>
                      </a:lnTo>
                      <a:cubicBezTo>
                        <a:pt x="117" y="2610"/>
                        <a:pt x="377" y="3176"/>
                        <a:pt x="690" y="3176"/>
                      </a:cubicBezTo>
                      <a:cubicBezTo>
                        <a:pt x="759" y="3176"/>
                        <a:pt x="830" y="3149"/>
                        <a:pt x="898" y="3083"/>
                      </a:cubicBezTo>
                      <a:lnTo>
                        <a:pt x="898" y="3083"/>
                      </a:lnTo>
                      <a:cubicBezTo>
                        <a:pt x="896" y="3295"/>
                        <a:pt x="1009" y="3356"/>
                        <a:pt x="1148" y="3356"/>
                      </a:cubicBezTo>
                      <a:cubicBezTo>
                        <a:pt x="1252" y="3356"/>
                        <a:pt x="1370" y="3322"/>
                        <a:pt x="1468" y="3291"/>
                      </a:cubicBezTo>
                      <a:lnTo>
                        <a:pt x="1468" y="3291"/>
                      </a:lnTo>
                      <a:lnTo>
                        <a:pt x="1465" y="3384"/>
                      </a:lnTo>
                      <a:lnTo>
                        <a:pt x="1465" y="3389"/>
                      </a:lnTo>
                      <a:lnTo>
                        <a:pt x="1464" y="3430"/>
                      </a:lnTo>
                      <a:cubicBezTo>
                        <a:pt x="1463" y="3492"/>
                        <a:pt x="1461" y="3555"/>
                        <a:pt x="1461" y="3617"/>
                      </a:cubicBezTo>
                      <a:lnTo>
                        <a:pt x="1461" y="3673"/>
                      </a:lnTo>
                      <a:lnTo>
                        <a:pt x="1461" y="3715"/>
                      </a:lnTo>
                      <a:cubicBezTo>
                        <a:pt x="1461" y="3797"/>
                        <a:pt x="1460" y="3879"/>
                        <a:pt x="1460" y="3962"/>
                      </a:cubicBezTo>
                      <a:cubicBezTo>
                        <a:pt x="1455" y="4036"/>
                        <a:pt x="1451" y="4110"/>
                        <a:pt x="1448" y="4183"/>
                      </a:cubicBezTo>
                      <a:cubicBezTo>
                        <a:pt x="1444" y="4259"/>
                        <a:pt x="1439" y="4336"/>
                        <a:pt x="1435" y="4412"/>
                      </a:cubicBezTo>
                      <a:lnTo>
                        <a:pt x="1433" y="4463"/>
                      </a:lnTo>
                      <a:lnTo>
                        <a:pt x="1431" y="4479"/>
                      </a:lnTo>
                      <a:cubicBezTo>
                        <a:pt x="1429" y="4525"/>
                        <a:pt x="1426" y="4572"/>
                        <a:pt x="1425" y="4619"/>
                      </a:cubicBezTo>
                      <a:cubicBezTo>
                        <a:pt x="1424" y="4667"/>
                        <a:pt x="1422" y="4717"/>
                        <a:pt x="1422" y="4765"/>
                      </a:cubicBezTo>
                      <a:lnTo>
                        <a:pt x="1563" y="4765"/>
                      </a:lnTo>
                      <a:lnTo>
                        <a:pt x="1563" y="4681"/>
                      </a:lnTo>
                      <a:lnTo>
                        <a:pt x="1563" y="4662"/>
                      </a:lnTo>
                      <a:cubicBezTo>
                        <a:pt x="1564" y="4577"/>
                        <a:pt x="1565" y="4491"/>
                        <a:pt x="1568" y="4407"/>
                      </a:cubicBezTo>
                      <a:cubicBezTo>
                        <a:pt x="1572" y="4300"/>
                        <a:pt x="1575" y="4191"/>
                        <a:pt x="1580" y="4084"/>
                      </a:cubicBezTo>
                      <a:lnTo>
                        <a:pt x="1580" y="4077"/>
                      </a:lnTo>
                      <a:cubicBezTo>
                        <a:pt x="1584" y="3996"/>
                        <a:pt x="1587" y="3914"/>
                        <a:pt x="1590" y="3833"/>
                      </a:cubicBezTo>
                      <a:cubicBezTo>
                        <a:pt x="1594" y="3718"/>
                        <a:pt x="1599" y="3600"/>
                        <a:pt x="1603" y="3481"/>
                      </a:cubicBezTo>
                      <a:cubicBezTo>
                        <a:pt x="1654" y="3547"/>
                        <a:pt x="1723" y="3603"/>
                        <a:pt x="1789" y="3603"/>
                      </a:cubicBezTo>
                      <a:cubicBezTo>
                        <a:pt x="1837" y="3603"/>
                        <a:pt x="1883" y="3573"/>
                        <a:pt x="1917" y="3493"/>
                      </a:cubicBezTo>
                      <a:cubicBezTo>
                        <a:pt x="2007" y="3550"/>
                        <a:pt x="2096" y="3576"/>
                        <a:pt x="2184" y="3576"/>
                      </a:cubicBezTo>
                      <a:cubicBezTo>
                        <a:pt x="2317" y="3576"/>
                        <a:pt x="2445" y="3515"/>
                        <a:pt x="2564" y="3404"/>
                      </a:cubicBezTo>
                      <a:cubicBezTo>
                        <a:pt x="2634" y="3338"/>
                        <a:pt x="2703" y="3253"/>
                        <a:pt x="2741" y="3164"/>
                      </a:cubicBezTo>
                      <a:cubicBezTo>
                        <a:pt x="2773" y="3085"/>
                        <a:pt x="2730" y="2935"/>
                        <a:pt x="2798" y="2879"/>
                      </a:cubicBezTo>
                      <a:cubicBezTo>
                        <a:pt x="2835" y="2849"/>
                        <a:pt x="2999" y="2873"/>
                        <a:pt x="3060" y="2849"/>
                      </a:cubicBezTo>
                      <a:cubicBezTo>
                        <a:pt x="3386" y="2716"/>
                        <a:pt x="3354" y="1804"/>
                        <a:pt x="2960" y="1765"/>
                      </a:cubicBezTo>
                      <a:cubicBezTo>
                        <a:pt x="3140" y="1540"/>
                        <a:pt x="3185" y="1441"/>
                        <a:pt x="3084" y="1142"/>
                      </a:cubicBezTo>
                      <a:cubicBezTo>
                        <a:pt x="3017" y="945"/>
                        <a:pt x="2784" y="552"/>
                        <a:pt x="2531" y="552"/>
                      </a:cubicBezTo>
                      <a:cubicBezTo>
                        <a:pt x="2508" y="552"/>
                        <a:pt x="2485" y="556"/>
                        <a:pt x="2463" y="562"/>
                      </a:cubicBezTo>
                      <a:cubicBezTo>
                        <a:pt x="2453" y="530"/>
                        <a:pt x="2442" y="499"/>
                        <a:pt x="2428" y="469"/>
                      </a:cubicBezTo>
                      <a:cubicBezTo>
                        <a:pt x="2412" y="432"/>
                        <a:pt x="2397" y="397"/>
                        <a:pt x="2371" y="367"/>
                      </a:cubicBezTo>
                      <a:cubicBezTo>
                        <a:pt x="2350" y="342"/>
                        <a:pt x="2329" y="316"/>
                        <a:pt x="2299" y="298"/>
                      </a:cubicBezTo>
                      <a:cubicBezTo>
                        <a:pt x="2295" y="294"/>
                        <a:pt x="2291" y="293"/>
                        <a:pt x="2289" y="292"/>
                      </a:cubicBezTo>
                      <a:cubicBezTo>
                        <a:pt x="2246" y="181"/>
                        <a:pt x="2179" y="82"/>
                        <a:pt x="2087" y="37"/>
                      </a:cubicBezTo>
                      <a:cubicBezTo>
                        <a:pt x="2036" y="12"/>
                        <a:pt x="1980" y="1"/>
                        <a:pt x="1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7768554" y="4198835"/>
                  <a:ext cx="163939" cy="230686"/>
                </a:xfrm>
                <a:custGeom>
                  <a:avLst/>
                  <a:gdLst/>
                  <a:ahLst/>
                  <a:cxnLst/>
                  <a:rect l="l" t="t" r="r" b="b"/>
                  <a:pathLst>
                    <a:path w="3387" h="4766" extrusionOk="0">
                      <a:moveTo>
                        <a:pt x="1925" y="1"/>
                      </a:moveTo>
                      <a:cubicBezTo>
                        <a:pt x="1759" y="1"/>
                        <a:pt x="1593" y="104"/>
                        <a:pt x="1547" y="259"/>
                      </a:cubicBezTo>
                      <a:lnTo>
                        <a:pt x="1541" y="263"/>
                      </a:lnTo>
                      <a:cubicBezTo>
                        <a:pt x="1520" y="272"/>
                        <a:pt x="1501" y="283"/>
                        <a:pt x="1482" y="294"/>
                      </a:cubicBezTo>
                      <a:cubicBezTo>
                        <a:pt x="1442" y="270"/>
                        <a:pt x="1398" y="260"/>
                        <a:pt x="1352" y="260"/>
                      </a:cubicBezTo>
                      <a:cubicBezTo>
                        <a:pt x="1220" y="260"/>
                        <a:pt x="1075" y="343"/>
                        <a:pt x="980" y="412"/>
                      </a:cubicBezTo>
                      <a:cubicBezTo>
                        <a:pt x="749" y="577"/>
                        <a:pt x="658" y="768"/>
                        <a:pt x="800" y="1009"/>
                      </a:cubicBezTo>
                      <a:cubicBezTo>
                        <a:pt x="585" y="1070"/>
                        <a:pt x="374" y="1076"/>
                        <a:pt x="311" y="1339"/>
                      </a:cubicBezTo>
                      <a:cubicBezTo>
                        <a:pt x="274" y="1493"/>
                        <a:pt x="337" y="1678"/>
                        <a:pt x="421" y="1802"/>
                      </a:cubicBezTo>
                      <a:cubicBezTo>
                        <a:pt x="1" y="1858"/>
                        <a:pt x="30" y="2573"/>
                        <a:pt x="423" y="2573"/>
                      </a:cubicBezTo>
                      <a:cubicBezTo>
                        <a:pt x="435" y="2573"/>
                        <a:pt x="447" y="2572"/>
                        <a:pt x="459" y="2571"/>
                      </a:cubicBezTo>
                      <a:lnTo>
                        <a:pt x="459" y="2571"/>
                      </a:lnTo>
                      <a:cubicBezTo>
                        <a:pt x="117" y="2610"/>
                        <a:pt x="377" y="3176"/>
                        <a:pt x="690" y="3176"/>
                      </a:cubicBezTo>
                      <a:cubicBezTo>
                        <a:pt x="759" y="3176"/>
                        <a:pt x="830" y="3149"/>
                        <a:pt x="898" y="3083"/>
                      </a:cubicBezTo>
                      <a:lnTo>
                        <a:pt x="898" y="3083"/>
                      </a:lnTo>
                      <a:cubicBezTo>
                        <a:pt x="896" y="3295"/>
                        <a:pt x="1009" y="3356"/>
                        <a:pt x="1148" y="3356"/>
                      </a:cubicBezTo>
                      <a:cubicBezTo>
                        <a:pt x="1252" y="3356"/>
                        <a:pt x="1370" y="3322"/>
                        <a:pt x="1468" y="3291"/>
                      </a:cubicBezTo>
                      <a:lnTo>
                        <a:pt x="1468" y="3291"/>
                      </a:lnTo>
                      <a:lnTo>
                        <a:pt x="1465" y="3384"/>
                      </a:lnTo>
                      <a:lnTo>
                        <a:pt x="1465" y="3389"/>
                      </a:lnTo>
                      <a:lnTo>
                        <a:pt x="1464" y="3430"/>
                      </a:lnTo>
                      <a:cubicBezTo>
                        <a:pt x="1463" y="3492"/>
                        <a:pt x="1461" y="3555"/>
                        <a:pt x="1461" y="3617"/>
                      </a:cubicBezTo>
                      <a:lnTo>
                        <a:pt x="1461" y="3673"/>
                      </a:lnTo>
                      <a:lnTo>
                        <a:pt x="1461" y="3715"/>
                      </a:lnTo>
                      <a:cubicBezTo>
                        <a:pt x="1461" y="3797"/>
                        <a:pt x="1460" y="3879"/>
                        <a:pt x="1460" y="3962"/>
                      </a:cubicBezTo>
                      <a:cubicBezTo>
                        <a:pt x="1455" y="4036"/>
                        <a:pt x="1451" y="4110"/>
                        <a:pt x="1448" y="4183"/>
                      </a:cubicBezTo>
                      <a:cubicBezTo>
                        <a:pt x="1444" y="4259"/>
                        <a:pt x="1439" y="4336"/>
                        <a:pt x="1435" y="4412"/>
                      </a:cubicBezTo>
                      <a:lnTo>
                        <a:pt x="1433" y="4463"/>
                      </a:lnTo>
                      <a:lnTo>
                        <a:pt x="1431" y="4479"/>
                      </a:lnTo>
                      <a:cubicBezTo>
                        <a:pt x="1429" y="4525"/>
                        <a:pt x="1426" y="4572"/>
                        <a:pt x="1425" y="4619"/>
                      </a:cubicBezTo>
                      <a:cubicBezTo>
                        <a:pt x="1424" y="4667"/>
                        <a:pt x="1422" y="4717"/>
                        <a:pt x="1422" y="4765"/>
                      </a:cubicBezTo>
                      <a:lnTo>
                        <a:pt x="1563" y="4765"/>
                      </a:lnTo>
                      <a:lnTo>
                        <a:pt x="1563" y="4681"/>
                      </a:lnTo>
                      <a:lnTo>
                        <a:pt x="1563" y="4662"/>
                      </a:lnTo>
                      <a:cubicBezTo>
                        <a:pt x="1564" y="4577"/>
                        <a:pt x="1565" y="4491"/>
                        <a:pt x="1568" y="4407"/>
                      </a:cubicBezTo>
                      <a:cubicBezTo>
                        <a:pt x="1572" y="4300"/>
                        <a:pt x="1575" y="4191"/>
                        <a:pt x="1580" y="4084"/>
                      </a:cubicBezTo>
                      <a:lnTo>
                        <a:pt x="1580" y="4077"/>
                      </a:lnTo>
                      <a:cubicBezTo>
                        <a:pt x="1584" y="3996"/>
                        <a:pt x="1587" y="3914"/>
                        <a:pt x="1590" y="3833"/>
                      </a:cubicBezTo>
                      <a:cubicBezTo>
                        <a:pt x="1594" y="3718"/>
                        <a:pt x="1599" y="3600"/>
                        <a:pt x="1603" y="3481"/>
                      </a:cubicBezTo>
                      <a:cubicBezTo>
                        <a:pt x="1654" y="3547"/>
                        <a:pt x="1723" y="3603"/>
                        <a:pt x="1789" y="3603"/>
                      </a:cubicBezTo>
                      <a:cubicBezTo>
                        <a:pt x="1837" y="3603"/>
                        <a:pt x="1883" y="3573"/>
                        <a:pt x="1917" y="3493"/>
                      </a:cubicBezTo>
                      <a:cubicBezTo>
                        <a:pt x="2007" y="3550"/>
                        <a:pt x="2096" y="3576"/>
                        <a:pt x="2184" y="3576"/>
                      </a:cubicBezTo>
                      <a:cubicBezTo>
                        <a:pt x="2317" y="3576"/>
                        <a:pt x="2445" y="3515"/>
                        <a:pt x="2564" y="3404"/>
                      </a:cubicBezTo>
                      <a:cubicBezTo>
                        <a:pt x="2634" y="3338"/>
                        <a:pt x="2703" y="3253"/>
                        <a:pt x="2741" y="3164"/>
                      </a:cubicBezTo>
                      <a:cubicBezTo>
                        <a:pt x="2773" y="3085"/>
                        <a:pt x="2730" y="2935"/>
                        <a:pt x="2798" y="2879"/>
                      </a:cubicBezTo>
                      <a:cubicBezTo>
                        <a:pt x="2835" y="2849"/>
                        <a:pt x="2999" y="2873"/>
                        <a:pt x="3060" y="2849"/>
                      </a:cubicBezTo>
                      <a:cubicBezTo>
                        <a:pt x="3386" y="2716"/>
                        <a:pt x="3354" y="1804"/>
                        <a:pt x="2960" y="1765"/>
                      </a:cubicBezTo>
                      <a:cubicBezTo>
                        <a:pt x="3140" y="1540"/>
                        <a:pt x="3185" y="1441"/>
                        <a:pt x="3084" y="1142"/>
                      </a:cubicBezTo>
                      <a:cubicBezTo>
                        <a:pt x="3017" y="945"/>
                        <a:pt x="2784" y="552"/>
                        <a:pt x="2531" y="552"/>
                      </a:cubicBezTo>
                      <a:cubicBezTo>
                        <a:pt x="2508" y="552"/>
                        <a:pt x="2485" y="556"/>
                        <a:pt x="2463" y="562"/>
                      </a:cubicBezTo>
                      <a:cubicBezTo>
                        <a:pt x="2453" y="530"/>
                        <a:pt x="2442" y="499"/>
                        <a:pt x="2428" y="469"/>
                      </a:cubicBezTo>
                      <a:cubicBezTo>
                        <a:pt x="2412" y="432"/>
                        <a:pt x="2397" y="397"/>
                        <a:pt x="2371" y="367"/>
                      </a:cubicBezTo>
                      <a:cubicBezTo>
                        <a:pt x="2350" y="342"/>
                        <a:pt x="2329" y="316"/>
                        <a:pt x="2299" y="298"/>
                      </a:cubicBezTo>
                      <a:cubicBezTo>
                        <a:pt x="2295" y="294"/>
                        <a:pt x="2291" y="293"/>
                        <a:pt x="2289" y="292"/>
                      </a:cubicBezTo>
                      <a:cubicBezTo>
                        <a:pt x="2246" y="181"/>
                        <a:pt x="2179" y="82"/>
                        <a:pt x="2087" y="37"/>
                      </a:cubicBezTo>
                      <a:cubicBezTo>
                        <a:pt x="2036" y="12"/>
                        <a:pt x="1980" y="1"/>
                        <a:pt x="1925" y="1"/>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8"/>
              <p:cNvGrpSpPr/>
              <p:nvPr/>
            </p:nvGrpSpPr>
            <p:grpSpPr>
              <a:xfrm>
                <a:off x="7114711" y="4024513"/>
                <a:ext cx="253290" cy="356291"/>
                <a:chOff x="7113336" y="4023688"/>
                <a:chExt cx="253290" cy="356291"/>
              </a:xfrm>
            </p:grpSpPr>
            <p:sp>
              <p:nvSpPr>
                <p:cNvPr id="479" name="Google Shape;479;p8"/>
                <p:cNvSpPr/>
                <p:nvPr/>
              </p:nvSpPr>
              <p:spPr>
                <a:xfrm>
                  <a:off x="7113336" y="4023688"/>
                  <a:ext cx="253290" cy="356291"/>
                </a:xfrm>
                <a:custGeom>
                  <a:avLst/>
                  <a:gdLst/>
                  <a:ahLst/>
                  <a:cxnLst/>
                  <a:rect l="l" t="t" r="r" b="b"/>
                  <a:pathLst>
                    <a:path w="5233" h="7361" extrusionOk="0">
                      <a:moveTo>
                        <a:pt x="2973" y="1"/>
                      </a:moveTo>
                      <a:cubicBezTo>
                        <a:pt x="2717" y="1"/>
                        <a:pt x="2462" y="158"/>
                        <a:pt x="2391" y="400"/>
                      </a:cubicBezTo>
                      <a:lnTo>
                        <a:pt x="2380" y="404"/>
                      </a:lnTo>
                      <a:cubicBezTo>
                        <a:pt x="2347" y="418"/>
                        <a:pt x="2319" y="436"/>
                        <a:pt x="2290" y="454"/>
                      </a:cubicBezTo>
                      <a:cubicBezTo>
                        <a:pt x="2228" y="416"/>
                        <a:pt x="2160" y="401"/>
                        <a:pt x="2089" y="401"/>
                      </a:cubicBezTo>
                      <a:cubicBezTo>
                        <a:pt x="1885" y="401"/>
                        <a:pt x="1660" y="529"/>
                        <a:pt x="1512" y="634"/>
                      </a:cubicBezTo>
                      <a:cubicBezTo>
                        <a:pt x="1156" y="888"/>
                        <a:pt x="1017" y="1185"/>
                        <a:pt x="1237" y="1558"/>
                      </a:cubicBezTo>
                      <a:cubicBezTo>
                        <a:pt x="904" y="1651"/>
                        <a:pt x="578" y="1661"/>
                        <a:pt x="481" y="2067"/>
                      </a:cubicBezTo>
                      <a:cubicBezTo>
                        <a:pt x="425" y="2306"/>
                        <a:pt x="521" y="2589"/>
                        <a:pt x="652" y="2783"/>
                      </a:cubicBezTo>
                      <a:cubicBezTo>
                        <a:pt x="1" y="2869"/>
                        <a:pt x="47" y="3973"/>
                        <a:pt x="655" y="3973"/>
                      </a:cubicBezTo>
                      <a:cubicBezTo>
                        <a:pt x="673" y="3973"/>
                        <a:pt x="691" y="3972"/>
                        <a:pt x="710" y="3970"/>
                      </a:cubicBezTo>
                      <a:lnTo>
                        <a:pt x="710" y="3970"/>
                      </a:lnTo>
                      <a:cubicBezTo>
                        <a:pt x="181" y="4030"/>
                        <a:pt x="582" y="4905"/>
                        <a:pt x="1066" y="4905"/>
                      </a:cubicBezTo>
                      <a:cubicBezTo>
                        <a:pt x="1172" y="4905"/>
                        <a:pt x="1282" y="4863"/>
                        <a:pt x="1388" y="4761"/>
                      </a:cubicBezTo>
                      <a:cubicBezTo>
                        <a:pt x="1389" y="5086"/>
                        <a:pt x="1564" y="5179"/>
                        <a:pt x="1780" y="5179"/>
                      </a:cubicBezTo>
                      <a:cubicBezTo>
                        <a:pt x="1941" y="5179"/>
                        <a:pt x="2125" y="5127"/>
                        <a:pt x="2275" y="5080"/>
                      </a:cubicBezTo>
                      <a:lnTo>
                        <a:pt x="2275" y="5080"/>
                      </a:lnTo>
                      <a:lnTo>
                        <a:pt x="2273" y="5224"/>
                      </a:lnTo>
                      <a:lnTo>
                        <a:pt x="2273" y="5232"/>
                      </a:lnTo>
                      <a:lnTo>
                        <a:pt x="2271" y="5296"/>
                      </a:lnTo>
                      <a:cubicBezTo>
                        <a:pt x="2270" y="5392"/>
                        <a:pt x="2268" y="5487"/>
                        <a:pt x="2267" y="5584"/>
                      </a:cubicBezTo>
                      <a:lnTo>
                        <a:pt x="2265" y="5672"/>
                      </a:lnTo>
                      <a:lnTo>
                        <a:pt x="2265" y="5736"/>
                      </a:lnTo>
                      <a:cubicBezTo>
                        <a:pt x="2264" y="5863"/>
                        <a:pt x="2264" y="5991"/>
                        <a:pt x="2264" y="6118"/>
                      </a:cubicBezTo>
                      <a:cubicBezTo>
                        <a:pt x="2258" y="6233"/>
                        <a:pt x="2251" y="6346"/>
                        <a:pt x="2244" y="6461"/>
                      </a:cubicBezTo>
                      <a:cubicBezTo>
                        <a:pt x="2238" y="6578"/>
                        <a:pt x="2232" y="6694"/>
                        <a:pt x="2224" y="6812"/>
                      </a:cubicBezTo>
                      <a:lnTo>
                        <a:pt x="2219" y="6892"/>
                      </a:lnTo>
                      <a:lnTo>
                        <a:pt x="2218" y="6916"/>
                      </a:lnTo>
                      <a:cubicBezTo>
                        <a:pt x="2214" y="6988"/>
                        <a:pt x="2208" y="7060"/>
                        <a:pt x="2207" y="7134"/>
                      </a:cubicBezTo>
                      <a:cubicBezTo>
                        <a:pt x="2206" y="7209"/>
                        <a:pt x="2203" y="7285"/>
                        <a:pt x="2202" y="7361"/>
                      </a:cubicBezTo>
                      <a:lnTo>
                        <a:pt x="2418" y="7361"/>
                      </a:lnTo>
                      <a:lnTo>
                        <a:pt x="2418" y="7229"/>
                      </a:lnTo>
                      <a:lnTo>
                        <a:pt x="2418" y="7202"/>
                      </a:lnTo>
                      <a:cubicBezTo>
                        <a:pt x="2419" y="7069"/>
                        <a:pt x="2423" y="6938"/>
                        <a:pt x="2426" y="6806"/>
                      </a:cubicBezTo>
                      <a:cubicBezTo>
                        <a:pt x="2431" y="6640"/>
                        <a:pt x="2439" y="6473"/>
                        <a:pt x="2445" y="6307"/>
                      </a:cubicBezTo>
                      <a:lnTo>
                        <a:pt x="2445" y="6295"/>
                      </a:lnTo>
                      <a:cubicBezTo>
                        <a:pt x="2450" y="6169"/>
                        <a:pt x="2456" y="6044"/>
                        <a:pt x="2461" y="5918"/>
                      </a:cubicBezTo>
                      <a:cubicBezTo>
                        <a:pt x="2468" y="5740"/>
                        <a:pt x="2474" y="5557"/>
                        <a:pt x="2479" y="5374"/>
                      </a:cubicBezTo>
                      <a:cubicBezTo>
                        <a:pt x="2559" y="5477"/>
                        <a:pt x="2666" y="5564"/>
                        <a:pt x="2767" y="5564"/>
                      </a:cubicBezTo>
                      <a:cubicBezTo>
                        <a:pt x="2841" y="5564"/>
                        <a:pt x="2911" y="5517"/>
                        <a:pt x="2963" y="5395"/>
                      </a:cubicBezTo>
                      <a:cubicBezTo>
                        <a:pt x="3102" y="5481"/>
                        <a:pt x="3240" y="5522"/>
                        <a:pt x="3375" y="5522"/>
                      </a:cubicBezTo>
                      <a:cubicBezTo>
                        <a:pt x="3581" y="5522"/>
                        <a:pt x="3780" y="5427"/>
                        <a:pt x="3963" y="5256"/>
                      </a:cubicBezTo>
                      <a:cubicBezTo>
                        <a:pt x="4071" y="5154"/>
                        <a:pt x="4179" y="5023"/>
                        <a:pt x="4236" y="4885"/>
                      </a:cubicBezTo>
                      <a:cubicBezTo>
                        <a:pt x="4287" y="4763"/>
                        <a:pt x="4221" y="4531"/>
                        <a:pt x="4325" y="4446"/>
                      </a:cubicBezTo>
                      <a:cubicBezTo>
                        <a:pt x="4383" y="4398"/>
                        <a:pt x="4636" y="4437"/>
                        <a:pt x="4728" y="4398"/>
                      </a:cubicBezTo>
                      <a:cubicBezTo>
                        <a:pt x="5233" y="4194"/>
                        <a:pt x="5184" y="2785"/>
                        <a:pt x="4575" y="2724"/>
                      </a:cubicBezTo>
                      <a:cubicBezTo>
                        <a:pt x="4853" y="2376"/>
                        <a:pt x="4921" y="2224"/>
                        <a:pt x="4766" y="1764"/>
                      </a:cubicBezTo>
                      <a:cubicBezTo>
                        <a:pt x="4665" y="1459"/>
                        <a:pt x="4303" y="852"/>
                        <a:pt x="3910" y="852"/>
                      </a:cubicBezTo>
                      <a:cubicBezTo>
                        <a:pt x="3875" y="852"/>
                        <a:pt x="3840" y="857"/>
                        <a:pt x="3805" y="868"/>
                      </a:cubicBezTo>
                      <a:cubicBezTo>
                        <a:pt x="3790" y="818"/>
                        <a:pt x="3773" y="771"/>
                        <a:pt x="3752" y="721"/>
                      </a:cubicBezTo>
                      <a:cubicBezTo>
                        <a:pt x="3727" y="667"/>
                        <a:pt x="3704" y="612"/>
                        <a:pt x="3665" y="566"/>
                      </a:cubicBezTo>
                      <a:cubicBezTo>
                        <a:pt x="3634" y="529"/>
                        <a:pt x="3598" y="489"/>
                        <a:pt x="3552" y="459"/>
                      </a:cubicBezTo>
                      <a:cubicBezTo>
                        <a:pt x="3547" y="456"/>
                        <a:pt x="3541" y="454"/>
                        <a:pt x="3536" y="450"/>
                      </a:cubicBezTo>
                      <a:cubicBezTo>
                        <a:pt x="3470" y="279"/>
                        <a:pt x="3367" y="125"/>
                        <a:pt x="3223" y="56"/>
                      </a:cubicBezTo>
                      <a:cubicBezTo>
                        <a:pt x="3144" y="18"/>
                        <a:pt x="3059" y="1"/>
                        <a:pt x="2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7113336" y="4023688"/>
                  <a:ext cx="253290" cy="356291"/>
                </a:xfrm>
                <a:custGeom>
                  <a:avLst/>
                  <a:gdLst/>
                  <a:ahLst/>
                  <a:cxnLst/>
                  <a:rect l="l" t="t" r="r" b="b"/>
                  <a:pathLst>
                    <a:path w="5233" h="7361" extrusionOk="0">
                      <a:moveTo>
                        <a:pt x="2973" y="1"/>
                      </a:moveTo>
                      <a:cubicBezTo>
                        <a:pt x="2717" y="1"/>
                        <a:pt x="2462" y="158"/>
                        <a:pt x="2391" y="400"/>
                      </a:cubicBezTo>
                      <a:lnTo>
                        <a:pt x="2380" y="404"/>
                      </a:lnTo>
                      <a:cubicBezTo>
                        <a:pt x="2347" y="418"/>
                        <a:pt x="2319" y="436"/>
                        <a:pt x="2290" y="454"/>
                      </a:cubicBezTo>
                      <a:cubicBezTo>
                        <a:pt x="2228" y="416"/>
                        <a:pt x="2160" y="401"/>
                        <a:pt x="2089" y="401"/>
                      </a:cubicBezTo>
                      <a:cubicBezTo>
                        <a:pt x="1885" y="401"/>
                        <a:pt x="1660" y="529"/>
                        <a:pt x="1512" y="634"/>
                      </a:cubicBezTo>
                      <a:cubicBezTo>
                        <a:pt x="1156" y="888"/>
                        <a:pt x="1017" y="1185"/>
                        <a:pt x="1237" y="1558"/>
                      </a:cubicBezTo>
                      <a:cubicBezTo>
                        <a:pt x="904" y="1651"/>
                        <a:pt x="578" y="1661"/>
                        <a:pt x="481" y="2067"/>
                      </a:cubicBezTo>
                      <a:cubicBezTo>
                        <a:pt x="425" y="2306"/>
                        <a:pt x="521" y="2589"/>
                        <a:pt x="652" y="2783"/>
                      </a:cubicBezTo>
                      <a:cubicBezTo>
                        <a:pt x="1" y="2869"/>
                        <a:pt x="47" y="3973"/>
                        <a:pt x="655" y="3973"/>
                      </a:cubicBezTo>
                      <a:cubicBezTo>
                        <a:pt x="673" y="3973"/>
                        <a:pt x="691" y="3972"/>
                        <a:pt x="710" y="3970"/>
                      </a:cubicBezTo>
                      <a:lnTo>
                        <a:pt x="710" y="3970"/>
                      </a:lnTo>
                      <a:cubicBezTo>
                        <a:pt x="181" y="4030"/>
                        <a:pt x="582" y="4905"/>
                        <a:pt x="1066" y="4905"/>
                      </a:cubicBezTo>
                      <a:cubicBezTo>
                        <a:pt x="1172" y="4905"/>
                        <a:pt x="1282" y="4863"/>
                        <a:pt x="1388" y="4761"/>
                      </a:cubicBezTo>
                      <a:cubicBezTo>
                        <a:pt x="1389" y="5086"/>
                        <a:pt x="1564" y="5179"/>
                        <a:pt x="1780" y="5179"/>
                      </a:cubicBezTo>
                      <a:cubicBezTo>
                        <a:pt x="1941" y="5179"/>
                        <a:pt x="2125" y="5127"/>
                        <a:pt x="2275" y="5080"/>
                      </a:cubicBezTo>
                      <a:lnTo>
                        <a:pt x="2275" y="5080"/>
                      </a:lnTo>
                      <a:lnTo>
                        <a:pt x="2273" y="5224"/>
                      </a:lnTo>
                      <a:lnTo>
                        <a:pt x="2273" y="5232"/>
                      </a:lnTo>
                      <a:lnTo>
                        <a:pt x="2271" y="5296"/>
                      </a:lnTo>
                      <a:cubicBezTo>
                        <a:pt x="2270" y="5392"/>
                        <a:pt x="2268" y="5487"/>
                        <a:pt x="2267" y="5584"/>
                      </a:cubicBezTo>
                      <a:lnTo>
                        <a:pt x="2265" y="5672"/>
                      </a:lnTo>
                      <a:lnTo>
                        <a:pt x="2265" y="5736"/>
                      </a:lnTo>
                      <a:cubicBezTo>
                        <a:pt x="2264" y="5863"/>
                        <a:pt x="2264" y="5991"/>
                        <a:pt x="2264" y="6118"/>
                      </a:cubicBezTo>
                      <a:cubicBezTo>
                        <a:pt x="2258" y="6233"/>
                        <a:pt x="2251" y="6346"/>
                        <a:pt x="2244" y="6461"/>
                      </a:cubicBezTo>
                      <a:cubicBezTo>
                        <a:pt x="2238" y="6578"/>
                        <a:pt x="2232" y="6694"/>
                        <a:pt x="2224" y="6812"/>
                      </a:cubicBezTo>
                      <a:lnTo>
                        <a:pt x="2219" y="6892"/>
                      </a:lnTo>
                      <a:lnTo>
                        <a:pt x="2218" y="6916"/>
                      </a:lnTo>
                      <a:cubicBezTo>
                        <a:pt x="2214" y="6988"/>
                        <a:pt x="2208" y="7060"/>
                        <a:pt x="2207" y="7134"/>
                      </a:cubicBezTo>
                      <a:cubicBezTo>
                        <a:pt x="2206" y="7209"/>
                        <a:pt x="2203" y="7285"/>
                        <a:pt x="2202" y="7361"/>
                      </a:cubicBezTo>
                      <a:lnTo>
                        <a:pt x="2418" y="7361"/>
                      </a:lnTo>
                      <a:lnTo>
                        <a:pt x="2418" y="7229"/>
                      </a:lnTo>
                      <a:lnTo>
                        <a:pt x="2418" y="7202"/>
                      </a:lnTo>
                      <a:cubicBezTo>
                        <a:pt x="2419" y="7069"/>
                        <a:pt x="2423" y="6938"/>
                        <a:pt x="2426" y="6806"/>
                      </a:cubicBezTo>
                      <a:cubicBezTo>
                        <a:pt x="2431" y="6640"/>
                        <a:pt x="2439" y="6473"/>
                        <a:pt x="2445" y="6307"/>
                      </a:cubicBezTo>
                      <a:lnTo>
                        <a:pt x="2445" y="6295"/>
                      </a:lnTo>
                      <a:cubicBezTo>
                        <a:pt x="2450" y="6169"/>
                        <a:pt x="2456" y="6044"/>
                        <a:pt x="2461" y="5918"/>
                      </a:cubicBezTo>
                      <a:cubicBezTo>
                        <a:pt x="2468" y="5740"/>
                        <a:pt x="2474" y="5557"/>
                        <a:pt x="2479" y="5374"/>
                      </a:cubicBezTo>
                      <a:cubicBezTo>
                        <a:pt x="2559" y="5477"/>
                        <a:pt x="2666" y="5564"/>
                        <a:pt x="2767" y="5564"/>
                      </a:cubicBezTo>
                      <a:cubicBezTo>
                        <a:pt x="2841" y="5564"/>
                        <a:pt x="2911" y="5517"/>
                        <a:pt x="2963" y="5395"/>
                      </a:cubicBezTo>
                      <a:cubicBezTo>
                        <a:pt x="3102" y="5481"/>
                        <a:pt x="3240" y="5522"/>
                        <a:pt x="3375" y="5522"/>
                      </a:cubicBezTo>
                      <a:cubicBezTo>
                        <a:pt x="3581" y="5522"/>
                        <a:pt x="3780" y="5427"/>
                        <a:pt x="3963" y="5256"/>
                      </a:cubicBezTo>
                      <a:cubicBezTo>
                        <a:pt x="4071" y="5154"/>
                        <a:pt x="4179" y="5023"/>
                        <a:pt x="4236" y="4885"/>
                      </a:cubicBezTo>
                      <a:cubicBezTo>
                        <a:pt x="4287" y="4763"/>
                        <a:pt x="4221" y="4531"/>
                        <a:pt x="4325" y="4446"/>
                      </a:cubicBezTo>
                      <a:cubicBezTo>
                        <a:pt x="4383" y="4398"/>
                        <a:pt x="4636" y="4437"/>
                        <a:pt x="4728" y="4398"/>
                      </a:cubicBezTo>
                      <a:cubicBezTo>
                        <a:pt x="5233" y="4194"/>
                        <a:pt x="5184" y="2785"/>
                        <a:pt x="4575" y="2724"/>
                      </a:cubicBezTo>
                      <a:cubicBezTo>
                        <a:pt x="4853" y="2376"/>
                        <a:pt x="4921" y="2224"/>
                        <a:pt x="4766" y="1764"/>
                      </a:cubicBezTo>
                      <a:cubicBezTo>
                        <a:pt x="4665" y="1459"/>
                        <a:pt x="4303" y="852"/>
                        <a:pt x="3910" y="852"/>
                      </a:cubicBezTo>
                      <a:cubicBezTo>
                        <a:pt x="3875" y="852"/>
                        <a:pt x="3840" y="857"/>
                        <a:pt x="3805" y="868"/>
                      </a:cubicBezTo>
                      <a:cubicBezTo>
                        <a:pt x="3790" y="818"/>
                        <a:pt x="3773" y="771"/>
                        <a:pt x="3752" y="721"/>
                      </a:cubicBezTo>
                      <a:cubicBezTo>
                        <a:pt x="3727" y="667"/>
                        <a:pt x="3704" y="612"/>
                        <a:pt x="3665" y="566"/>
                      </a:cubicBezTo>
                      <a:cubicBezTo>
                        <a:pt x="3634" y="529"/>
                        <a:pt x="3598" y="489"/>
                        <a:pt x="3552" y="459"/>
                      </a:cubicBezTo>
                      <a:cubicBezTo>
                        <a:pt x="3547" y="456"/>
                        <a:pt x="3541" y="454"/>
                        <a:pt x="3536" y="450"/>
                      </a:cubicBezTo>
                      <a:cubicBezTo>
                        <a:pt x="3470" y="279"/>
                        <a:pt x="3367" y="125"/>
                        <a:pt x="3223" y="56"/>
                      </a:cubicBezTo>
                      <a:cubicBezTo>
                        <a:pt x="3144" y="18"/>
                        <a:pt x="3059" y="1"/>
                        <a:pt x="2973" y="1"/>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8"/>
              <p:cNvGrpSpPr/>
              <p:nvPr/>
            </p:nvGrpSpPr>
            <p:grpSpPr>
              <a:xfrm>
                <a:off x="8214795" y="4244412"/>
                <a:ext cx="344916" cy="314858"/>
                <a:chOff x="8213420" y="4243587"/>
                <a:chExt cx="344916" cy="314858"/>
              </a:xfrm>
            </p:grpSpPr>
            <p:sp>
              <p:nvSpPr>
                <p:cNvPr id="482" name="Google Shape;482;p8"/>
                <p:cNvSpPr/>
                <p:nvPr/>
              </p:nvSpPr>
              <p:spPr>
                <a:xfrm>
                  <a:off x="8213420" y="4243587"/>
                  <a:ext cx="344916" cy="314858"/>
                </a:xfrm>
                <a:custGeom>
                  <a:avLst/>
                  <a:gdLst/>
                  <a:ahLst/>
                  <a:cxnLst/>
                  <a:rect l="l" t="t" r="r" b="b"/>
                  <a:pathLst>
                    <a:path w="7126" h="6505" extrusionOk="0">
                      <a:moveTo>
                        <a:pt x="5864" y="0"/>
                      </a:moveTo>
                      <a:lnTo>
                        <a:pt x="5851" y="1"/>
                      </a:lnTo>
                      <a:lnTo>
                        <a:pt x="5842" y="1"/>
                      </a:lnTo>
                      <a:cubicBezTo>
                        <a:pt x="5835" y="1"/>
                        <a:pt x="5828" y="2"/>
                        <a:pt x="5822" y="2"/>
                      </a:cubicBezTo>
                      <a:lnTo>
                        <a:pt x="5791" y="6"/>
                      </a:lnTo>
                      <a:lnTo>
                        <a:pt x="5771" y="11"/>
                      </a:lnTo>
                      <a:lnTo>
                        <a:pt x="5766" y="12"/>
                      </a:lnTo>
                      <a:cubicBezTo>
                        <a:pt x="5751" y="16"/>
                        <a:pt x="5737" y="22"/>
                        <a:pt x="5724" y="27"/>
                      </a:cubicBezTo>
                      <a:lnTo>
                        <a:pt x="5697" y="37"/>
                      </a:lnTo>
                      <a:cubicBezTo>
                        <a:pt x="5692" y="39"/>
                        <a:pt x="5688" y="41"/>
                        <a:pt x="5683" y="44"/>
                      </a:cubicBezTo>
                      <a:lnTo>
                        <a:pt x="5677" y="47"/>
                      </a:lnTo>
                      <a:cubicBezTo>
                        <a:pt x="5666" y="52"/>
                        <a:pt x="5655" y="57"/>
                        <a:pt x="5645" y="62"/>
                      </a:cubicBezTo>
                      <a:lnTo>
                        <a:pt x="5630" y="68"/>
                      </a:lnTo>
                      <a:lnTo>
                        <a:pt x="5615" y="75"/>
                      </a:lnTo>
                      <a:lnTo>
                        <a:pt x="5605" y="81"/>
                      </a:lnTo>
                      <a:lnTo>
                        <a:pt x="5594" y="86"/>
                      </a:lnTo>
                      <a:lnTo>
                        <a:pt x="5580" y="94"/>
                      </a:lnTo>
                      <a:lnTo>
                        <a:pt x="5565" y="101"/>
                      </a:lnTo>
                      <a:cubicBezTo>
                        <a:pt x="5559" y="105"/>
                        <a:pt x="5557" y="106"/>
                        <a:pt x="5553" y="108"/>
                      </a:cubicBezTo>
                      <a:cubicBezTo>
                        <a:pt x="5537" y="117"/>
                        <a:pt x="5521" y="127"/>
                        <a:pt x="5504" y="136"/>
                      </a:cubicBezTo>
                      <a:lnTo>
                        <a:pt x="5501" y="139"/>
                      </a:lnTo>
                      <a:cubicBezTo>
                        <a:pt x="5496" y="141"/>
                        <a:pt x="5493" y="142"/>
                        <a:pt x="5492" y="142"/>
                      </a:cubicBezTo>
                      <a:cubicBezTo>
                        <a:pt x="5486" y="148"/>
                        <a:pt x="5478" y="152"/>
                        <a:pt x="5472" y="157"/>
                      </a:cubicBezTo>
                      <a:lnTo>
                        <a:pt x="5426" y="187"/>
                      </a:lnTo>
                      <a:cubicBezTo>
                        <a:pt x="5415" y="194"/>
                        <a:pt x="5405" y="202"/>
                        <a:pt x="5393" y="209"/>
                      </a:cubicBezTo>
                      <a:lnTo>
                        <a:pt x="5383" y="218"/>
                      </a:lnTo>
                      <a:cubicBezTo>
                        <a:pt x="5363" y="232"/>
                        <a:pt x="5343" y="248"/>
                        <a:pt x="5323" y="264"/>
                      </a:cubicBezTo>
                      <a:cubicBezTo>
                        <a:pt x="5310" y="275"/>
                        <a:pt x="5296" y="289"/>
                        <a:pt x="5281" y="301"/>
                      </a:cubicBezTo>
                      <a:cubicBezTo>
                        <a:pt x="5269" y="314"/>
                        <a:pt x="5254" y="328"/>
                        <a:pt x="5238" y="346"/>
                      </a:cubicBezTo>
                      <a:cubicBezTo>
                        <a:pt x="5224" y="362"/>
                        <a:pt x="5210" y="378"/>
                        <a:pt x="5198" y="395"/>
                      </a:cubicBezTo>
                      <a:cubicBezTo>
                        <a:pt x="5192" y="404"/>
                        <a:pt x="5183" y="413"/>
                        <a:pt x="5177" y="423"/>
                      </a:cubicBezTo>
                      <a:lnTo>
                        <a:pt x="5174" y="426"/>
                      </a:lnTo>
                      <a:cubicBezTo>
                        <a:pt x="5168" y="435"/>
                        <a:pt x="5162" y="443"/>
                        <a:pt x="5157" y="451"/>
                      </a:cubicBezTo>
                      <a:lnTo>
                        <a:pt x="5146" y="467"/>
                      </a:lnTo>
                      <a:lnTo>
                        <a:pt x="5130" y="493"/>
                      </a:lnTo>
                      <a:lnTo>
                        <a:pt x="5114" y="517"/>
                      </a:lnTo>
                      <a:lnTo>
                        <a:pt x="5107" y="528"/>
                      </a:lnTo>
                      <a:lnTo>
                        <a:pt x="5076" y="582"/>
                      </a:lnTo>
                      <a:cubicBezTo>
                        <a:pt x="5070" y="593"/>
                        <a:pt x="5064" y="604"/>
                        <a:pt x="5059" y="615"/>
                      </a:cubicBezTo>
                      <a:lnTo>
                        <a:pt x="5038" y="652"/>
                      </a:lnTo>
                      <a:lnTo>
                        <a:pt x="5030" y="667"/>
                      </a:lnTo>
                      <a:cubicBezTo>
                        <a:pt x="5025" y="676"/>
                        <a:pt x="5020" y="685"/>
                        <a:pt x="5017" y="693"/>
                      </a:cubicBezTo>
                      <a:lnTo>
                        <a:pt x="5011" y="703"/>
                      </a:lnTo>
                      <a:lnTo>
                        <a:pt x="4993" y="738"/>
                      </a:lnTo>
                      <a:lnTo>
                        <a:pt x="4984" y="755"/>
                      </a:lnTo>
                      <a:lnTo>
                        <a:pt x="4976" y="773"/>
                      </a:lnTo>
                      <a:lnTo>
                        <a:pt x="4973" y="779"/>
                      </a:lnTo>
                      <a:lnTo>
                        <a:pt x="4970" y="788"/>
                      </a:lnTo>
                      <a:cubicBezTo>
                        <a:pt x="4960" y="811"/>
                        <a:pt x="4950" y="832"/>
                        <a:pt x="4940" y="856"/>
                      </a:cubicBezTo>
                      <a:cubicBezTo>
                        <a:pt x="4930" y="882"/>
                        <a:pt x="4921" y="909"/>
                        <a:pt x="4914" y="934"/>
                      </a:cubicBezTo>
                      <a:cubicBezTo>
                        <a:pt x="4910" y="945"/>
                        <a:pt x="4906" y="955"/>
                        <a:pt x="4904" y="965"/>
                      </a:cubicBezTo>
                      <a:lnTo>
                        <a:pt x="4900" y="981"/>
                      </a:lnTo>
                      <a:lnTo>
                        <a:pt x="4896" y="996"/>
                      </a:lnTo>
                      <a:cubicBezTo>
                        <a:pt x="4894" y="1006"/>
                        <a:pt x="4891" y="1016"/>
                        <a:pt x="4890" y="1026"/>
                      </a:cubicBezTo>
                      <a:lnTo>
                        <a:pt x="4884" y="1053"/>
                      </a:lnTo>
                      <a:lnTo>
                        <a:pt x="4877" y="1085"/>
                      </a:lnTo>
                      <a:cubicBezTo>
                        <a:pt x="4872" y="1107"/>
                        <a:pt x="4868" y="1129"/>
                        <a:pt x="4863" y="1150"/>
                      </a:cubicBezTo>
                      <a:lnTo>
                        <a:pt x="4858" y="1174"/>
                      </a:lnTo>
                      <a:cubicBezTo>
                        <a:pt x="4857" y="1177"/>
                        <a:pt x="4857" y="1180"/>
                        <a:pt x="4857" y="1185"/>
                      </a:cubicBezTo>
                      <a:cubicBezTo>
                        <a:pt x="4854" y="1198"/>
                        <a:pt x="4853" y="1208"/>
                        <a:pt x="4850" y="1219"/>
                      </a:cubicBezTo>
                      <a:cubicBezTo>
                        <a:pt x="4848" y="1236"/>
                        <a:pt x="4844" y="1253"/>
                        <a:pt x="4841" y="1269"/>
                      </a:cubicBezTo>
                      <a:lnTo>
                        <a:pt x="4838" y="1289"/>
                      </a:lnTo>
                      <a:lnTo>
                        <a:pt x="4837" y="1299"/>
                      </a:lnTo>
                      <a:lnTo>
                        <a:pt x="4829" y="1346"/>
                      </a:lnTo>
                      <a:cubicBezTo>
                        <a:pt x="4826" y="1370"/>
                        <a:pt x="4822" y="1394"/>
                        <a:pt x="4818" y="1417"/>
                      </a:cubicBezTo>
                      <a:cubicBezTo>
                        <a:pt x="4816" y="1434"/>
                        <a:pt x="4813" y="1449"/>
                        <a:pt x="4812" y="1466"/>
                      </a:cubicBezTo>
                      <a:lnTo>
                        <a:pt x="4808" y="1484"/>
                      </a:lnTo>
                      <a:cubicBezTo>
                        <a:pt x="4807" y="1495"/>
                        <a:pt x="4806" y="1504"/>
                        <a:pt x="4805" y="1512"/>
                      </a:cubicBezTo>
                      <a:lnTo>
                        <a:pt x="4802" y="1532"/>
                      </a:lnTo>
                      <a:cubicBezTo>
                        <a:pt x="4801" y="1540"/>
                        <a:pt x="4801" y="1547"/>
                        <a:pt x="4800" y="1553"/>
                      </a:cubicBezTo>
                      <a:cubicBezTo>
                        <a:pt x="4798" y="1562"/>
                        <a:pt x="4796" y="1569"/>
                        <a:pt x="4793" y="1576"/>
                      </a:cubicBezTo>
                      <a:lnTo>
                        <a:pt x="4788" y="1587"/>
                      </a:lnTo>
                      <a:cubicBezTo>
                        <a:pt x="4787" y="1589"/>
                        <a:pt x="4786" y="1593"/>
                        <a:pt x="4783" y="1597"/>
                      </a:cubicBezTo>
                      <a:lnTo>
                        <a:pt x="4778" y="1597"/>
                      </a:lnTo>
                      <a:cubicBezTo>
                        <a:pt x="4767" y="1593"/>
                        <a:pt x="4764" y="1591"/>
                        <a:pt x="4761" y="1589"/>
                      </a:cubicBezTo>
                      <a:cubicBezTo>
                        <a:pt x="4759" y="1588"/>
                        <a:pt x="4756" y="1587"/>
                        <a:pt x="4754" y="1584"/>
                      </a:cubicBezTo>
                      <a:lnTo>
                        <a:pt x="4736" y="1574"/>
                      </a:lnTo>
                      <a:lnTo>
                        <a:pt x="4731" y="1571"/>
                      </a:lnTo>
                      <a:cubicBezTo>
                        <a:pt x="4719" y="1563"/>
                        <a:pt x="4706" y="1555"/>
                        <a:pt x="4692" y="1547"/>
                      </a:cubicBezTo>
                      <a:cubicBezTo>
                        <a:pt x="4684" y="1542"/>
                        <a:pt x="4677" y="1538"/>
                        <a:pt x="4667" y="1535"/>
                      </a:cubicBezTo>
                      <a:lnTo>
                        <a:pt x="4657" y="1530"/>
                      </a:lnTo>
                      <a:cubicBezTo>
                        <a:pt x="4651" y="1525"/>
                        <a:pt x="4646" y="1522"/>
                        <a:pt x="4639" y="1520"/>
                      </a:cubicBezTo>
                      <a:cubicBezTo>
                        <a:pt x="4632" y="1516"/>
                        <a:pt x="4626" y="1514"/>
                        <a:pt x="4620" y="1511"/>
                      </a:cubicBezTo>
                      <a:cubicBezTo>
                        <a:pt x="4594" y="1500"/>
                        <a:pt x="4565" y="1486"/>
                        <a:pt x="4538" y="1476"/>
                      </a:cubicBezTo>
                      <a:lnTo>
                        <a:pt x="4533" y="1475"/>
                      </a:lnTo>
                      <a:cubicBezTo>
                        <a:pt x="4527" y="1473"/>
                        <a:pt x="4522" y="1471"/>
                        <a:pt x="4515" y="1470"/>
                      </a:cubicBezTo>
                      <a:lnTo>
                        <a:pt x="4502" y="1466"/>
                      </a:lnTo>
                      <a:lnTo>
                        <a:pt x="4492" y="1464"/>
                      </a:lnTo>
                      <a:cubicBezTo>
                        <a:pt x="4488" y="1463"/>
                        <a:pt x="4483" y="1461"/>
                        <a:pt x="4479" y="1461"/>
                      </a:cubicBezTo>
                      <a:lnTo>
                        <a:pt x="4471" y="1459"/>
                      </a:lnTo>
                      <a:cubicBezTo>
                        <a:pt x="4466" y="1458"/>
                        <a:pt x="4460" y="1455"/>
                        <a:pt x="4455" y="1455"/>
                      </a:cubicBezTo>
                      <a:lnTo>
                        <a:pt x="4446" y="1454"/>
                      </a:lnTo>
                      <a:cubicBezTo>
                        <a:pt x="4436" y="1453"/>
                        <a:pt x="4424" y="1450"/>
                        <a:pt x="4414" y="1449"/>
                      </a:cubicBezTo>
                      <a:lnTo>
                        <a:pt x="4405" y="1448"/>
                      </a:lnTo>
                      <a:cubicBezTo>
                        <a:pt x="4402" y="1448"/>
                        <a:pt x="4400" y="1448"/>
                        <a:pt x="4397" y="1447"/>
                      </a:cubicBezTo>
                      <a:lnTo>
                        <a:pt x="4389" y="1447"/>
                      </a:lnTo>
                      <a:lnTo>
                        <a:pt x="4380" y="1445"/>
                      </a:lnTo>
                      <a:cubicBezTo>
                        <a:pt x="4374" y="1445"/>
                        <a:pt x="4368" y="1444"/>
                        <a:pt x="4361" y="1444"/>
                      </a:cubicBezTo>
                      <a:lnTo>
                        <a:pt x="4343" y="1443"/>
                      </a:lnTo>
                      <a:cubicBezTo>
                        <a:pt x="4334" y="1443"/>
                        <a:pt x="4324" y="1442"/>
                        <a:pt x="4316" y="1442"/>
                      </a:cubicBezTo>
                      <a:lnTo>
                        <a:pt x="4286" y="1442"/>
                      </a:lnTo>
                      <a:cubicBezTo>
                        <a:pt x="4278" y="1442"/>
                        <a:pt x="4271" y="1442"/>
                        <a:pt x="4262" y="1440"/>
                      </a:cubicBezTo>
                      <a:lnTo>
                        <a:pt x="4209" y="1440"/>
                      </a:lnTo>
                      <a:cubicBezTo>
                        <a:pt x="4194" y="1440"/>
                        <a:pt x="4178" y="1442"/>
                        <a:pt x="4163" y="1443"/>
                      </a:cubicBezTo>
                      <a:cubicBezTo>
                        <a:pt x="4155" y="1443"/>
                        <a:pt x="4148" y="1444"/>
                        <a:pt x="4141" y="1444"/>
                      </a:cubicBezTo>
                      <a:cubicBezTo>
                        <a:pt x="4134" y="1444"/>
                        <a:pt x="4129" y="1445"/>
                        <a:pt x="4126" y="1445"/>
                      </a:cubicBezTo>
                      <a:lnTo>
                        <a:pt x="4105" y="1448"/>
                      </a:lnTo>
                      <a:lnTo>
                        <a:pt x="4090" y="1449"/>
                      </a:lnTo>
                      <a:cubicBezTo>
                        <a:pt x="4087" y="1449"/>
                        <a:pt x="4082" y="1450"/>
                        <a:pt x="4080" y="1450"/>
                      </a:cubicBezTo>
                      <a:lnTo>
                        <a:pt x="4075" y="1452"/>
                      </a:lnTo>
                      <a:lnTo>
                        <a:pt x="4070" y="1453"/>
                      </a:lnTo>
                      <a:lnTo>
                        <a:pt x="4061" y="1454"/>
                      </a:lnTo>
                      <a:cubicBezTo>
                        <a:pt x="4048" y="1458"/>
                        <a:pt x="4036" y="1459"/>
                        <a:pt x="4026" y="1461"/>
                      </a:cubicBezTo>
                      <a:lnTo>
                        <a:pt x="4010" y="1465"/>
                      </a:lnTo>
                      <a:lnTo>
                        <a:pt x="3995" y="1468"/>
                      </a:lnTo>
                      <a:lnTo>
                        <a:pt x="3990" y="1469"/>
                      </a:lnTo>
                      <a:cubicBezTo>
                        <a:pt x="3985" y="1470"/>
                        <a:pt x="3982" y="1470"/>
                        <a:pt x="3977" y="1471"/>
                      </a:cubicBezTo>
                      <a:lnTo>
                        <a:pt x="3956" y="1478"/>
                      </a:lnTo>
                      <a:lnTo>
                        <a:pt x="3925" y="1485"/>
                      </a:lnTo>
                      <a:cubicBezTo>
                        <a:pt x="3912" y="1489"/>
                        <a:pt x="3900" y="1494"/>
                        <a:pt x="3887" y="1497"/>
                      </a:cubicBezTo>
                      <a:lnTo>
                        <a:pt x="3854" y="1507"/>
                      </a:lnTo>
                      <a:cubicBezTo>
                        <a:pt x="3848" y="1509"/>
                        <a:pt x="3845" y="1510"/>
                        <a:pt x="3843" y="1511"/>
                      </a:cubicBezTo>
                      <a:lnTo>
                        <a:pt x="3789" y="1531"/>
                      </a:lnTo>
                      <a:lnTo>
                        <a:pt x="3774" y="1537"/>
                      </a:lnTo>
                      <a:lnTo>
                        <a:pt x="3763" y="1541"/>
                      </a:lnTo>
                      <a:cubicBezTo>
                        <a:pt x="3757" y="1543"/>
                        <a:pt x="3751" y="1546"/>
                        <a:pt x="3746" y="1548"/>
                      </a:cubicBezTo>
                      <a:lnTo>
                        <a:pt x="3736" y="1552"/>
                      </a:lnTo>
                      <a:cubicBezTo>
                        <a:pt x="3699" y="1568"/>
                        <a:pt x="3658" y="1587"/>
                        <a:pt x="3613" y="1612"/>
                      </a:cubicBezTo>
                      <a:cubicBezTo>
                        <a:pt x="3577" y="1631"/>
                        <a:pt x="3541" y="1654"/>
                        <a:pt x="3503" y="1681"/>
                      </a:cubicBezTo>
                      <a:cubicBezTo>
                        <a:pt x="3468" y="1706"/>
                        <a:pt x="3432" y="1734"/>
                        <a:pt x="3398" y="1764"/>
                      </a:cubicBezTo>
                      <a:cubicBezTo>
                        <a:pt x="3382" y="1779"/>
                        <a:pt x="3366" y="1794"/>
                        <a:pt x="3350" y="1810"/>
                      </a:cubicBezTo>
                      <a:cubicBezTo>
                        <a:pt x="3334" y="1825"/>
                        <a:pt x="3318" y="1842"/>
                        <a:pt x="3303" y="1859"/>
                      </a:cubicBezTo>
                      <a:cubicBezTo>
                        <a:pt x="3285" y="1877"/>
                        <a:pt x="3269" y="1896"/>
                        <a:pt x="3252" y="1914"/>
                      </a:cubicBezTo>
                      <a:lnTo>
                        <a:pt x="3202" y="1972"/>
                      </a:lnTo>
                      <a:lnTo>
                        <a:pt x="3179" y="1999"/>
                      </a:lnTo>
                      <a:lnTo>
                        <a:pt x="3175" y="2004"/>
                      </a:lnTo>
                      <a:lnTo>
                        <a:pt x="3156" y="2027"/>
                      </a:lnTo>
                      <a:lnTo>
                        <a:pt x="3114" y="2081"/>
                      </a:lnTo>
                      <a:lnTo>
                        <a:pt x="3103" y="2096"/>
                      </a:lnTo>
                      <a:lnTo>
                        <a:pt x="3096" y="2104"/>
                      </a:lnTo>
                      <a:cubicBezTo>
                        <a:pt x="3078" y="2128"/>
                        <a:pt x="3063" y="2149"/>
                        <a:pt x="3051" y="2170"/>
                      </a:cubicBezTo>
                      <a:cubicBezTo>
                        <a:pt x="3042" y="2181"/>
                        <a:pt x="3037" y="2194"/>
                        <a:pt x="3031" y="2205"/>
                      </a:cubicBezTo>
                      <a:lnTo>
                        <a:pt x="3025" y="2217"/>
                      </a:lnTo>
                      <a:lnTo>
                        <a:pt x="3022" y="2222"/>
                      </a:lnTo>
                      <a:lnTo>
                        <a:pt x="3020" y="2230"/>
                      </a:lnTo>
                      <a:lnTo>
                        <a:pt x="3017" y="2236"/>
                      </a:lnTo>
                      <a:cubicBezTo>
                        <a:pt x="3015" y="2241"/>
                        <a:pt x="3011" y="2246"/>
                        <a:pt x="3010" y="2252"/>
                      </a:cubicBezTo>
                      <a:lnTo>
                        <a:pt x="3002" y="2271"/>
                      </a:lnTo>
                      <a:lnTo>
                        <a:pt x="3001" y="2274"/>
                      </a:lnTo>
                      <a:lnTo>
                        <a:pt x="2999" y="2279"/>
                      </a:lnTo>
                      <a:lnTo>
                        <a:pt x="2995" y="2290"/>
                      </a:lnTo>
                      <a:lnTo>
                        <a:pt x="2992" y="2298"/>
                      </a:lnTo>
                      <a:cubicBezTo>
                        <a:pt x="2989" y="2309"/>
                        <a:pt x="2985" y="2319"/>
                        <a:pt x="2982" y="2331"/>
                      </a:cubicBezTo>
                      <a:cubicBezTo>
                        <a:pt x="2980" y="2341"/>
                        <a:pt x="2975" y="2353"/>
                        <a:pt x="2971" y="2364"/>
                      </a:cubicBezTo>
                      <a:cubicBezTo>
                        <a:pt x="2969" y="2370"/>
                        <a:pt x="2968" y="2377"/>
                        <a:pt x="2966" y="2384"/>
                      </a:cubicBezTo>
                      <a:lnTo>
                        <a:pt x="2965" y="2391"/>
                      </a:lnTo>
                      <a:lnTo>
                        <a:pt x="2963" y="2398"/>
                      </a:lnTo>
                      <a:cubicBezTo>
                        <a:pt x="2961" y="2403"/>
                        <a:pt x="2960" y="2408"/>
                        <a:pt x="2959" y="2412"/>
                      </a:cubicBezTo>
                      <a:lnTo>
                        <a:pt x="2951" y="2447"/>
                      </a:lnTo>
                      <a:lnTo>
                        <a:pt x="2950" y="2454"/>
                      </a:lnTo>
                      <a:lnTo>
                        <a:pt x="2949" y="2463"/>
                      </a:lnTo>
                      <a:cubicBezTo>
                        <a:pt x="2927" y="2443"/>
                        <a:pt x="2904" y="2426"/>
                        <a:pt x="2883" y="2406"/>
                      </a:cubicBezTo>
                      <a:cubicBezTo>
                        <a:pt x="2858" y="2386"/>
                        <a:pt x="2834" y="2367"/>
                        <a:pt x="2809" y="2349"/>
                      </a:cubicBezTo>
                      <a:cubicBezTo>
                        <a:pt x="2780" y="2330"/>
                        <a:pt x="2752" y="2312"/>
                        <a:pt x="2729" y="2299"/>
                      </a:cubicBezTo>
                      <a:cubicBezTo>
                        <a:pt x="2677" y="2267"/>
                        <a:pt x="2619" y="2238"/>
                        <a:pt x="2559" y="2212"/>
                      </a:cubicBezTo>
                      <a:cubicBezTo>
                        <a:pt x="2505" y="2190"/>
                        <a:pt x="2446" y="2169"/>
                        <a:pt x="2379" y="2151"/>
                      </a:cubicBezTo>
                      <a:cubicBezTo>
                        <a:pt x="2348" y="2143"/>
                        <a:pt x="2317" y="2135"/>
                        <a:pt x="2286" y="2129"/>
                      </a:cubicBezTo>
                      <a:cubicBezTo>
                        <a:pt x="2248" y="2120"/>
                        <a:pt x="2216" y="2115"/>
                        <a:pt x="2186" y="2109"/>
                      </a:cubicBezTo>
                      <a:cubicBezTo>
                        <a:pt x="2153" y="2104"/>
                        <a:pt x="2122" y="2103"/>
                        <a:pt x="2095" y="2102"/>
                      </a:cubicBezTo>
                      <a:cubicBezTo>
                        <a:pt x="2083" y="2102"/>
                        <a:pt x="2069" y="2101"/>
                        <a:pt x="2057" y="2101"/>
                      </a:cubicBezTo>
                      <a:cubicBezTo>
                        <a:pt x="2034" y="2101"/>
                        <a:pt x="2012" y="2102"/>
                        <a:pt x="1991" y="2102"/>
                      </a:cubicBezTo>
                      <a:cubicBezTo>
                        <a:pt x="1924" y="2106"/>
                        <a:pt x="1857" y="2118"/>
                        <a:pt x="1794" y="2129"/>
                      </a:cubicBezTo>
                      <a:cubicBezTo>
                        <a:pt x="1739" y="2139"/>
                        <a:pt x="1681" y="2155"/>
                        <a:pt x="1606" y="2176"/>
                      </a:cubicBezTo>
                      <a:cubicBezTo>
                        <a:pt x="1601" y="2178"/>
                        <a:pt x="1595" y="2180"/>
                        <a:pt x="1590" y="2181"/>
                      </a:cubicBezTo>
                      <a:lnTo>
                        <a:pt x="1550" y="2196"/>
                      </a:lnTo>
                      <a:lnTo>
                        <a:pt x="1506" y="2211"/>
                      </a:lnTo>
                      <a:lnTo>
                        <a:pt x="1460" y="2227"/>
                      </a:lnTo>
                      <a:lnTo>
                        <a:pt x="1439" y="2235"/>
                      </a:lnTo>
                      <a:cubicBezTo>
                        <a:pt x="1434" y="2236"/>
                        <a:pt x="1430" y="2238"/>
                        <a:pt x="1424" y="2240"/>
                      </a:cubicBezTo>
                      <a:lnTo>
                        <a:pt x="1415" y="2243"/>
                      </a:lnTo>
                      <a:cubicBezTo>
                        <a:pt x="1399" y="2250"/>
                        <a:pt x="1380" y="2258"/>
                        <a:pt x="1364" y="2264"/>
                      </a:cubicBezTo>
                      <a:cubicBezTo>
                        <a:pt x="1307" y="2288"/>
                        <a:pt x="1249" y="2314"/>
                        <a:pt x="1190" y="2345"/>
                      </a:cubicBezTo>
                      <a:cubicBezTo>
                        <a:pt x="1135" y="2374"/>
                        <a:pt x="1078" y="2407"/>
                        <a:pt x="1022" y="2444"/>
                      </a:cubicBezTo>
                      <a:cubicBezTo>
                        <a:pt x="996" y="2462"/>
                        <a:pt x="970" y="2479"/>
                        <a:pt x="945" y="2499"/>
                      </a:cubicBezTo>
                      <a:cubicBezTo>
                        <a:pt x="917" y="2519"/>
                        <a:pt x="890" y="2540"/>
                        <a:pt x="864" y="2561"/>
                      </a:cubicBezTo>
                      <a:lnTo>
                        <a:pt x="828" y="2591"/>
                      </a:lnTo>
                      <a:lnTo>
                        <a:pt x="824" y="2593"/>
                      </a:lnTo>
                      <a:cubicBezTo>
                        <a:pt x="819" y="2598"/>
                        <a:pt x="814" y="2603"/>
                        <a:pt x="809" y="2607"/>
                      </a:cubicBezTo>
                      <a:lnTo>
                        <a:pt x="787" y="2626"/>
                      </a:lnTo>
                      <a:lnTo>
                        <a:pt x="751" y="2658"/>
                      </a:lnTo>
                      <a:lnTo>
                        <a:pt x="715" y="2690"/>
                      </a:lnTo>
                      <a:lnTo>
                        <a:pt x="709" y="2695"/>
                      </a:lnTo>
                      <a:cubicBezTo>
                        <a:pt x="699" y="2704"/>
                        <a:pt x="692" y="2710"/>
                        <a:pt x="683" y="2719"/>
                      </a:cubicBezTo>
                      <a:lnTo>
                        <a:pt x="653" y="2748"/>
                      </a:lnTo>
                      <a:lnTo>
                        <a:pt x="625" y="2778"/>
                      </a:lnTo>
                      <a:lnTo>
                        <a:pt x="597" y="2805"/>
                      </a:lnTo>
                      <a:lnTo>
                        <a:pt x="571" y="2832"/>
                      </a:lnTo>
                      <a:lnTo>
                        <a:pt x="564" y="2840"/>
                      </a:lnTo>
                      <a:lnTo>
                        <a:pt x="548" y="2856"/>
                      </a:lnTo>
                      <a:lnTo>
                        <a:pt x="533" y="2874"/>
                      </a:lnTo>
                      <a:cubicBezTo>
                        <a:pt x="510" y="2897"/>
                        <a:pt x="488" y="2923"/>
                        <a:pt x="467" y="2949"/>
                      </a:cubicBezTo>
                      <a:cubicBezTo>
                        <a:pt x="430" y="2995"/>
                        <a:pt x="392" y="3044"/>
                        <a:pt x="355" y="3101"/>
                      </a:cubicBezTo>
                      <a:cubicBezTo>
                        <a:pt x="325" y="3149"/>
                        <a:pt x="296" y="3200"/>
                        <a:pt x="261" y="3271"/>
                      </a:cubicBezTo>
                      <a:cubicBezTo>
                        <a:pt x="246" y="3299"/>
                        <a:pt x="234" y="3328"/>
                        <a:pt x="221" y="3356"/>
                      </a:cubicBezTo>
                      <a:cubicBezTo>
                        <a:pt x="206" y="3386"/>
                        <a:pt x="194" y="3417"/>
                        <a:pt x="182" y="3448"/>
                      </a:cubicBezTo>
                      <a:cubicBezTo>
                        <a:pt x="175" y="3467"/>
                        <a:pt x="169" y="3483"/>
                        <a:pt x="163" y="3502"/>
                      </a:cubicBezTo>
                      <a:lnTo>
                        <a:pt x="158" y="3515"/>
                      </a:lnTo>
                      <a:lnTo>
                        <a:pt x="142" y="3558"/>
                      </a:lnTo>
                      <a:lnTo>
                        <a:pt x="127" y="3601"/>
                      </a:lnTo>
                      <a:cubicBezTo>
                        <a:pt x="124" y="3608"/>
                        <a:pt x="123" y="3611"/>
                        <a:pt x="122" y="3615"/>
                      </a:cubicBezTo>
                      <a:lnTo>
                        <a:pt x="119" y="3625"/>
                      </a:lnTo>
                      <a:lnTo>
                        <a:pt x="117" y="3636"/>
                      </a:lnTo>
                      <a:lnTo>
                        <a:pt x="95" y="3709"/>
                      </a:lnTo>
                      <a:lnTo>
                        <a:pt x="90" y="3725"/>
                      </a:lnTo>
                      <a:cubicBezTo>
                        <a:pt x="86" y="3737"/>
                        <a:pt x="83" y="3749"/>
                        <a:pt x="79" y="3760"/>
                      </a:cubicBezTo>
                      <a:cubicBezTo>
                        <a:pt x="75" y="3775"/>
                        <a:pt x="71" y="3787"/>
                        <a:pt x="69" y="3801"/>
                      </a:cubicBezTo>
                      <a:cubicBezTo>
                        <a:pt x="61" y="3832"/>
                        <a:pt x="54" y="3864"/>
                        <a:pt x="47" y="3895"/>
                      </a:cubicBezTo>
                      <a:cubicBezTo>
                        <a:pt x="40" y="3929"/>
                        <a:pt x="34" y="3963"/>
                        <a:pt x="29" y="3998"/>
                      </a:cubicBezTo>
                      <a:cubicBezTo>
                        <a:pt x="24" y="4030"/>
                        <a:pt x="21" y="4061"/>
                        <a:pt x="18" y="4094"/>
                      </a:cubicBezTo>
                      <a:cubicBezTo>
                        <a:pt x="16" y="4106"/>
                        <a:pt x="15" y="4120"/>
                        <a:pt x="14" y="4131"/>
                      </a:cubicBezTo>
                      <a:lnTo>
                        <a:pt x="10" y="4176"/>
                      </a:lnTo>
                      <a:lnTo>
                        <a:pt x="7" y="4224"/>
                      </a:lnTo>
                      <a:lnTo>
                        <a:pt x="5" y="4233"/>
                      </a:lnTo>
                      <a:cubicBezTo>
                        <a:pt x="4" y="4245"/>
                        <a:pt x="4" y="4259"/>
                        <a:pt x="3" y="4271"/>
                      </a:cubicBezTo>
                      <a:lnTo>
                        <a:pt x="2" y="4313"/>
                      </a:lnTo>
                      <a:lnTo>
                        <a:pt x="0" y="4357"/>
                      </a:lnTo>
                      <a:lnTo>
                        <a:pt x="0" y="4374"/>
                      </a:lnTo>
                      <a:lnTo>
                        <a:pt x="0" y="4420"/>
                      </a:lnTo>
                      <a:cubicBezTo>
                        <a:pt x="2" y="4436"/>
                        <a:pt x="3" y="4451"/>
                        <a:pt x="5" y="4468"/>
                      </a:cubicBezTo>
                      <a:cubicBezTo>
                        <a:pt x="8" y="4485"/>
                        <a:pt x="13" y="4502"/>
                        <a:pt x="16" y="4518"/>
                      </a:cubicBezTo>
                      <a:cubicBezTo>
                        <a:pt x="23" y="4548"/>
                        <a:pt x="30" y="4578"/>
                        <a:pt x="40" y="4610"/>
                      </a:cubicBezTo>
                      <a:cubicBezTo>
                        <a:pt x="45" y="4625"/>
                        <a:pt x="50" y="4640"/>
                        <a:pt x="55" y="4655"/>
                      </a:cubicBezTo>
                      <a:lnTo>
                        <a:pt x="57" y="4661"/>
                      </a:lnTo>
                      <a:lnTo>
                        <a:pt x="61" y="4673"/>
                      </a:lnTo>
                      <a:cubicBezTo>
                        <a:pt x="70" y="4697"/>
                        <a:pt x="77" y="4722"/>
                        <a:pt x="86" y="4746"/>
                      </a:cubicBezTo>
                      <a:lnTo>
                        <a:pt x="102" y="4794"/>
                      </a:lnTo>
                      <a:lnTo>
                        <a:pt x="112" y="4825"/>
                      </a:lnTo>
                      <a:lnTo>
                        <a:pt x="124" y="4856"/>
                      </a:lnTo>
                      <a:lnTo>
                        <a:pt x="127" y="4861"/>
                      </a:lnTo>
                      <a:lnTo>
                        <a:pt x="147" y="4914"/>
                      </a:lnTo>
                      <a:lnTo>
                        <a:pt x="162" y="4951"/>
                      </a:lnTo>
                      <a:lnTo>
                        <a:pt x="168" y="4967"/>
                      </a:lnTo>
                      <a:lnTo>
                        <a:pt x="174" y="4985"/>
                      </a:lnTo>
                      <a:cubicBezTo>
                        <a:pt x="175" y="4988"/>
                        <a:pt x="177" y="4992"/>
                        <a:pt x="178" y="4995"/>
                      </a:cubicBezTo>
                      <a:lnTo>
                        <a:pt x="200" y="5047"/>
                      </a:lnTo>
                      <a:lnTo>
                        <a:pt x="231" y="5120"/>
                      </a:lnTo>
                      <a:lnTo>
                        <a:pt x="237" y="5135"/>
                      </a:lnTo>
                      <a:cubicBezTo>
                        <a:pt x="240" y="5141"/>
                        <a:pt x="242" y="5147"/>
                        <a:pt x="246" y="5155"/>
                      </a:cubicBezTo>
                      <a:cubicBezTo>
                        <a:pt x="252" y="5168"/>
                        <a:pt x="260" y="5180"/>
                        <a:pt x="265" y="5192"/>
                      </a:cubicBezTo>
                      <a:cubicBezTo>
                        <a:pt x="289" y="5239"/>
                        <a:pt x="313" y="5285"/>
                        <a:pt x="340" y="5328"/>
                      </a:cubicBezTo>
                      <a:cubicBezTo>
                        <a:pt x="365" y="5368"/>
                        <a:pt x="394" y="5408"/>
                        <a:pt x="430" y="5450"/>
                      </a:cubicBezTo>
                      <a:cubicBezTo>
                        <a:pt x="457" y="5485"/>
                        <a:pt x="491" y="5521"/>
                        <a:pt x="535" y="5563"/>
                      </a:cubicBezTo>
                      <a:cubicBezTo>
                        <a:pt x="574" y="5603"/>
                        <a:pt x="615" y="5639"/>
                        <a:pt x="656" y="5672"/>
                      </a:cubicBezTo>
                      <a:cubicBezTo>
                        <a:pt x="675" y="5688"/>
                        <a:pt x="695" y="5704"/>
                        <a:pt x="718" y="5719"/>
                      </a:cubicBezTo>
                      <a:cubicBezTo>
                        <a:pt x="726" y="5726"/>
                        <a:pt x="734" y="5732"/>
                        <a:pt x="744" y="5739"/>
                      </a:cubicBezTo>
                      <a:lnTo>
                        <a:pt x="749" y="5743"/>
                      </a:lnTo>
                      <a:lnTo>
                        <a:pt x="752" y="5745"/>
                      </a:lnTo>
                      <a:cubicBezTo>
                        <a:pt x="759" y="5749"/>
                        <a:pt x="764" y="5754"/>
                        <a:pt x="771" y="5758"/>
                      </a:cubicBezTo>
                      <a:lnTo>
                        <a:pt x="773" y="5759"/>
                      </a:lnTo>
                      <a:lnTo>
                        <a:pt x="775" y="5760"/>
                      </a:lnTo>
                      <a:lnTo>
                        <a:pt x="844" y="5807"/>
                      </a:lnTo>
                      <a:lnTo>
                        <a:pt x="888" y="5836"/>
                      </a:lnTo>
                      <a:cubicBezTo>
                        <a:pt x="888" y="5836"/>
                        <a:pt x="889" y="5837"/>
                        <a:pt x="890" y="5837"/>
                      </a:cubicBezTo>
                      <a:lnTo>
                        <a:pt x="891" y="5839"/>
                      </a:lnTo>
                      <a:cubicBezTo>
                        <a:pt x="894" y="5842"/>
                        <a:pt x="896" y="5843"/>
                        <a:pt x="899" y="5845"/>
                      </a:cubicBezTo>
                      <a:lnTo>
                        <a:pt x="903" y="5847"/>
                      </a:lnTo>
                      <a:cubicBezTo>
                        <a:pt x="916" y="5855"/>
                        <a:pt x="929" y="5862"/>
                        <a:pt x="942" y="5868"/>
                      </a:cubicBezTo>
                      <a:lnTo>
                        <a:pt x="1014" y="5908"/>
                      </a:lnTo>
                      <a:lnTo>
                        <a:pt x="1022" y="5913"/>
                      </a:lnTo>
                      <a:lnTo>
                        <a:pt x="1033" y="5918"/>
                      </a:lnTo>
                      <a:lnTo>
                        <a:pt x="1061" y="5930"/>
                      </a:lnTo>
                      <a:lnTo>
                        <a:pt x="1101" y="5950"/>
                      </a:lnTo>
                      <a:lnTo>
                        <a:pt x="1141" y="5969"/>
                      </a:lnTo>
                      <a:cubicBezTo>
                        <a:pt x="1151" y="5973"/>
                        <a:pt x="1161" y="5976"/>
                        <a:pt x="1169" y="5981"/>
                      </a:cubicBezTo>
                      <a:lnTo>
                        <a:pt x="1182" y="5986"/>
                      </a:lnTo>
                      <a:lnTo>
                        <a:pt x="1243" y="6010"/>
                      </a:lnTo>
                      <a:lnTo>
                        <a:pt x="1267" y="6021"/>
                      </a:lnTo>
                      <a:lnTo>
                        <a:pt x="1272" y="6023"/>
                      </a:lnTo>
                      <a:cubicBezTo>
                        <a:pt x="1276" y="6025"/>
                        <a:pt x="1279" y="6026"/>
                        <a:pt x="1282" y="6027"/>
                      </a:cubicBezTo>
                      <a:lnTo>
                        <a:pt x="1287" y="6028"/>
                      </a:lnTo>
                      <a:cubicBezTo>
                        <a:pt x="1297" y="6035"/>
                        <a:pt x="1307" y="6042"/>
                        <a:pt x="1318" y="6049"/>
                      </a:cubicBezTo>
                      <a:cubicBezTo>
                        <a:pt x="1327" y="6054"/>
                        <a:pt x="1334" y="6059"/>
                        <a:pt x="1343" y="6064"/>
                      </a:cubicBezTo>
                      <a:lnTo>
                        <a:pt x="1354" y="6071"/>
                      </a:lnTo>
                      <a:lnTo>
                        <a:pt x="1367" y="6078"/>
                      </a:lnTo>
                      <a:lnTo>
                        <a:pt x="1385" y="6090"/>
                      </a:lnTo>
                      <a:lnTo>
                        <a:pt x="1400" y="6099"/>
                      </a:lnTo>
                      <a:lnTo>
                        <a:pt x="1423" y="6113"/>
                      </a:lnTo>
                      <a:cubicBezTo>
                        <a:pt x="1442" y="6125"/>
                        <a:pt x="1460" y="6135"/>
                        <a:pt x="1480" y="6146"/>
                      </a:cubicBezTo>
                      <a:cubicBezTo>
                        <a:pt x="1493" y="6155"/>
                        <a:pt x="1507" y="6164"/>
                        <a:pt x="1521" y="6171"/>
                      </a:cubicBezTo>
                      <a:cubicBezTo>
                        <a:pt x="1527" y="6175"/>
                        <a:pt x="1533" y="6177"/>
                        <a:pt x="1539" y="6181"/>
                      </a:cubicBezTo>
                      <a:lnTo>
                        <a:pt x="1544" y="6184"/>
                      </a:lnTo>
                      <a:lnTo>
                        <a:pt x="1553" y="6190"/>
                      </a:lnTo>
                      <a:cubicBezTo>
                        <a:pt x="1560" y="6193"/>
                        <a:pt x="1569" y="6197"/>
                        <a:pt x="1575" y="6201"/>
                      </a:cubicBezTo>
                      <a:lnTo>
                        <a:pt x="1584" y="6206"/>
                      </a:lnTo>
                      <a:cubicBezTo>
                        <a:pt x="1609" y="6218"/>
                        <a:pt x="1635" y="6232"/>
                        <a:pt x="1658" y="6243"/>
                      </a:cubicBezTo>
                      <a:cubicBezTo>
                        <a:pt x="1696" y="6262"/>
                        <a:pt x="1739" y="6278"/>
                        <a:pt x="1790" y="6299"/>
                      </a:cubicBezTo>
                      <a:lnTo>
                        <a:pt x="1796" y="6301"/>
                      </a:lnTo>
                      <a:lnTo>
                        <a:pt x="1801" y="6303"/>
                      </a:lnTo>
                      <a:lnTo>
                        <a:pt x="1818" y="6308"/>
                      </a:lnTo>
                      <a:lnTo>
                        <a:pt x="1835" y="6313"/>
                      </a:lnTo>
                      <a:lnTo>
                        <a:pt x="1869" y="6325"/>
                      </a:lnTo>
                      <a:lnTo>
                        <a:pt x="1904" y="6336"/>
                      </a:lnTo>
                      <a:lnTo>
                        <a:pt x="1928" y="6344"/>
                      </a:lnTo>
                      <a:lnTo>
                        <a:pt x="1931" y="6345"/>
                      </a:lnTo>
                      <a:lnTo>
                        <a:pt x="1936" y="6346"/>
                      </a:lnTo>
                      <a:lnTo>
                        <a:pt x="2037" y="6372"/>
                      </a:lnTo>
                      <a:lnTo>
                        <a:pt x="2058" y="6377"/>
                      </a:lnTo>
                      <a:lnTo>
                        <a:pt x="2064" y="6378"/>
                      </a:lnTo>
                      <a:lnTo>
                        <a:pt x="2069" y="6380"/>
                      </a:lnTo>
                      <a:cubicBezTo>
                        <a:pt x="2072" y="6381"/>
                        <a:pt x="2074" y="6381"/>
                        <a:pt x="2077" y="6381"/>
                      </a:cubicBezTo>
                      <a:lnTo>
                        <a:pt x="2080" y="6382"/>
                      </a:lnTo>
                      <a:cubicBezTo>
                        <a:pt x="2105" y="6387"/>
                        <a:pt x="2129" y="6393"/>
                        <a:pt x="2153" y="6398"/>
                      </a:cubicBezTo>
                      <a:lnTo>
                        <a:pt x="2176" y="6403"/>
                      </a:lnTo>
                      <a:lnTo>
                        <a:pt x="2201" y="6408"/>
                      </a:lnTo>
                      <a:lnTo>
                        <a:pt x="2208" y="6409"/>
                      </a:lnTo>
                      <a:cubicBezTo>
                        <a:pt x="2214" y="6411"/>
                        <a:pt x="2223" y="6412"/>
                        <a:pt x="2229" y="6413"/>
                      </a:cubicBezTo>
                      <a:lnTo>
                        <a:pt x="2237" y="6414"/>
                      </a:lnTo>
                      <a:lnTo>
                        <a:pt x="2304" y="6426"/>
                      </a:lnTo>
                      <a:lnTo>
                        <a:pt x="2371" y="6438"/>
                      </a:lnTo>
                      <a:cubicBezTo>
                        <a:pt x="2377" y="6439"/>
                        <a:pt x="2384" y="6440"/>
                        <a:pt x="2391" y="6442"/>
                      </a:cubicBezTo>
                      <a:lnTo>
                        <a:pt x="2460" y="6452"/>
                      </a:lnTo>
                      <a:lnTo>
                        <a:pt x="2492" y="6457"/>
                      </a:lnTo>
                      <a:lnTo>
                        <a:pt x="2530" y="6464"/>
                      </a:lnTo>
                      <a:lnTo>
                        <a:pt x="2537" y="6465"/>
                      </a:lnTo>
                      <a:cubicBezTo>
                        <a:pt x="2544" y="6466"/>
                        <a:pt x="2551" y="6468"/>
                        <a:pt x="2557" y="6468"/>
                      </a:cubicBezTo>
                      <a:lnTo>
                        <a:pt x="2685" y="6483"/>
                      </a:lnTo>
                      <a:cubicBezTo>
                        <a:pt x="2698" y="6485"/>
                        <a:pt x="2714" y="6486"/>
                        <a:pt x="2728" y="6488"/>
                      </a:cubicBezTo>
                      <a:lnTo>
                        <a:pt x="2733" y="6488"/>
                      </a:lnTo>
                      <a:lnTo>
                        <a:pt x="2747" y="6489"/>
                      </a:lnTo>
                      <a:lnTo>
                        <a:pt x="2758" y="6490"/>
                      </a:lnTo>
                      <a:cubicBezTo>
                        <a:pt x="2805" y="6494"/>
                        <a:pt x="2853" y="6497"/>
                        <a:pt x="2901" y="6501"/>
                      </a:cubicBezTo>
                      <a:cubicBezTo>
                        <a:pt x="2906" y="6501"/>
                        <a:pt x="2912" y="6501"/>
                        <a:pt x="2917" y="6502"/>
                      </a:cubicBezTo>
                      <a:cubicBezTo>
                        <a:pt x="2927" y="6504"/>
                        <a:pt x="2937" y="6504"/>
                        <a:pt x="2948" y="6504"/>
                      </a:cubicBezTo>
                      <a:lnTo>
                        <a:pt x="2958" y="6504"/>
                      </a:lnTo>
                      <a:cubicBezTo>
                        <a:pt x="2984" y="6505"/>
                        <a:pt x="3009" y="6505"/>
                        <a:pt x="3035" y="6505"/>
                      </a:cubicBezTo>
                      <a:cubicBezTo>
                        <a:pt x="3064" y="6505"/>
                        <a:pt x="3093" y="6505"/>
                        <a:pt x="3121" y="6504"/>
                      </a:cubicBezTo>
                      <a:cubicBezTo>
                        <a:pt x="3169" y="6502"/>
                        <a:pt x="3216" y="6500"/>
                        <a:pt x="3267" y="6494"/>
                      </a:cubicBezTo>
                      <a:cubicBezTo>
                        <a:pt x="3291" y="6491"/>
                        <a:pt x="3314" y="6489"/>
                        <a:pt x="3339" y="6486"/>
                      </a:cubicBezTo>
                      <a:cubicBezTo>
                        <a:pt x="3367" y="6483"/>
                        <a:pt x="3396" y="6479"/>
                        <a:pt x="3423" y="6474"/>
                      </a:cubicBezTo>
                      <a:cubicBezTo>
                        <a:pt x="3462" y="6468"/>
                        <a:pt x="3502" y="6459"/>
                        <a:pt x="3541" y="6453"/>
                      </a:cubicBezTo>
                      <a:lnTo>
                        <a:pt x="3572" y="6448"/>
                      </a:lnTo>
                      <a:lnTo>
                        <a:pt x="3607" y="6442"/>
                      </a:lnTo>
                      <a:lnTo>
                        <a:pt x="3641" y="6435"/>
                      </a:lnTo>
                      <a:lnTo>
                        <a:pt x="3654" y="6433"/>
                      </a:lnTo>
                      <a:cubicBezTo>
                        <a:pt x="3660" y="6432"/>
                        <a:pt x="3665" y="6430"/>
                        <a:pt x="3672" y="6429"/>
                      </a:cubicBezTo>
                      <a:lnTo>
                        <a:pt x="3751" y="6412"/>
                      </a:lnTo>
                      <a:lnTo>
                        <a:pt x="3793" y="6403"/>
                      </a:lnTo>
                      <a:lnTo>
                        <a:pt x="3811" y="6399"/>
                      </a:lnTo>
                      <a:cubicBezTo>
                        <a:pt x="3830" y="6396"/>
                        <a:pt x="3849" y="6391"/>
                        <a:pt x="3866" y="6386"/>
                      </a:cubicBezTo>
                      <a:lnTo>
                        <a:pt x="4004" y="6352"/>
                      </a:lnTo>
                      <a:cubicBezTo>
                        <a:pt x="4017" y="6350"/>
                        <a:pt x="4029" y="6346"/>
                        <a:pt x="4040" y="6344"/>
                      </a:cubicBezTo>
                      <a:cubicBezTo>
                        <a:pt x="4041" y="6344"/>
                        <a:pt x="4042" y="6342"/>
                        <a:pt x="4045" y="6342"/>
                      </a:cubicBezTo>
                      <a:lnTo>
                        <a:pt x="4055" y="6340"/>
                      </a:lnTo>
                      <a:lnTo>
                        <a:pt x="4073" y="6335"/>
                      </a:lnTo>
                      <a:lnTo>
                        <a:pt x="4142" y="6315"/>
                      </a:lnTo>
                      <a:lnTo>
                        <a:pt x="4211" y="6295"/>
                      </a:lnTo>
                      <a:lnTo>
                        <a:pt x="4219" y="6293"/>
                      </a:lnTo>
                      <a:cubicBezTo>
                        <a:pt x="4225" y="6291"/>
                        <a:pt x="4230" y="6290"/>
                        <a:pt x="4233" y="6288"/>
                      </a:cubicBezTo>
                      <a:lnTo>
                        <a:pt x="4258" y="6279"/>
                      </a:lnTo>
                      <a:lnTo>
                        <a:pt x="4282" y="6272"/>
                      </a:lnTo>
                      <a:lnTo>
                        <a:pt x="4344" y="6251"/>
                      </a:lnTo>
                      <a:lnTo>
                        <a:pt x="4402" y="6232"/>
                      </a:lnTo>
                      <a:lnTo>
                        <a:pt x="4489" y="6202"/>
                      </a:lnTo>
                      <a:lnTo>
                        <a:pt x="4545" y="6182"/>
                      </a:lnTo>
                      <a:lnTo>
                        <a:pt x="4577" y="6171"/>
                      </a:lnTo>
                      <a:lnTo>
                        <a:pt x="4642" y="6149"/>
                      </a:lnTo>
                      <a:lnTo>
                        <a:pt x="4698" y="6130"/>
                      </a:lnTo>
                      <a:lnTo>
                        <a:pt x="4755" y="6110"/>
                      </a:lnTo>
                      <a:lnTo>
                        <a:pt x="4786" y="6100"/>
                      </a:lnTo>
                      <a:cubicBezTo>
                        <a:pt x="4791" y="6099"/>
                        <a:pt x="4794" y="6097"/>
                        <a:pt x="4799" y="6095"/>
                      </a:cubicBezTo>
                      <a:lnTo>
                        <a:pt x="4806" y="6093"/>
                      </a:lnTo>
                      <a:lnTo>
                        <a:pt x="4916" y="6048"/>
                      </a:lnTo>
                      <a:lnTo>
                        <a:pt x="4928" y="6042"/>
                      </a:lnTo>
                      <a:cubicBezTo>
                        <a:pt x="4941" y="6037"/>
                        <a:pt x="4954" y="6032"/>
                        <a:pt x="4967" y="6026"/>
                      </a:cubicBezTo>
                      <a:lnTo>
                        <a:pt x="5066" y="5979"/>
                      </a:lnTo>
                      <a:cubicBezTo>
                        <a:pt x="5081" y="5970"/>
                        <a:pt x="5097" y="5963"/>
                        <a:pt x="5113" y="5955"/>
                      </a:cubicBezTo>
                      <a:cubicBezTo>
                        <a:pt x="5123" y="5951"/>
                        <a:pt x="5127" y="5949"/>
                        <a:pt x="5132" y="5946"/>
                      </a:cubicBezTo>
                      <a:lnTo>
                        <a:pt x="5200" y="5912"/>
                      </a:lnTo>
                      <a:lnTo>
                        <a:pt x="5307" y="5856"/>
                      </a:lnTo>
                      <a:cubicBezTo>
                        <a:pt x="5321" y="5848"/>
                        <a:pt x="5338" y="5839"/>
                        <a:pt x="5354" y="5831"/>
                      </a:cubicBezTo>
                      <a:lnTo>
                        <a:pt x="5390" y="5812"/>
                      </a:lnTo>
                      <a:cubicBezTo>
                        <a:pt x="5424" y="5794"/>
                        <a:pt x="5457" y="5778"/>
                        <a:pt x="5491" y="5759"/>
                      </a:cubicBezTo>
                      <a:cubicBezTo>
                        <a:pt x="5522" y="5743"/>
                        <a:pt x="5554" y="5727"/>
                        <a:pt x="5585" y="5711"/>
                      </a:cubicBezTo>
                      <a:cubicBezTo>
                        <a:pt x="5605" y="5700"/>
                        <a:pt x="5625" y="5690"/>
                        <a:pt x="5644" y="5680"/>
                      </a:cubicBezTo>
                      <a:lnTo>
                        <a:pt x="5667" y="5667"/>
                      </a:lnTo>
                      <a:cubicBezTo>
                        <a:pt x="5704" y="5647"/>
                        <a:pt x="5742" y="5625"/>
                        <a:pt x="5780" y="5605"/>
                      </a:cubicBezTo>
                      <a:lnTo>
                        <a:pt x="5798" y="5593"/>
                      </a:lnTo>
                      <a:lnTo>
                        <a:pt x="5805" y="5589"/>
                      </a:lnTo>
                      <a:lnTo>
                        <a:pt x="5823" y="5578"/>
                      </a:lnTo>
                      <a:lnTo>
                        <a:pt x="5870" y="5548"/>
                      </a:lnTo>
                      <a:cubicBezTo>
                        <a:pt x="5883" y="5542"/>
                        <a:pt x="5889" y="5538"/>
                        <a:pt x="5896" y="5533"/>
                      </a:cubicBezTo>
                      <a:lnTo>
                        <a:pt x="5956" y="5494"/>
                      </a:lnTo>
                      <a:lnTo>
                        <a:pt x="5968" y="5485"/>
                      </a:lnTo>
                      <a:lnTo>
                        <a:pt x="5981" y="5477"/>
                      </a:lnTo>
                      <a:lnTo>
                        <a:pt x="5991" y="5472"/>
                      </a:lnTo>
                      <a:lnTo>
                        <a:pt x="6014" y="5454"/>
                      </a:lnTo>
                      <a:lnTo>
                        <a:pt x="6039" y="5436"/>
                      </a:lnTo>
                      <a:lnTo>
                        <a:pt x="6061" y="5419"/>
                      </a:lnTo>
                      <a:lnTo>
                        <a:pt x="6081" y="5404"/>
                      </a:lnTo>
                      <a:cubicBezTo>
                        <a:pt x="6090" y="5398"/>
                        <a:pt x="6099" y="5392"/>
                        <a:pt x="6106" y="5384"/>
                      </a:cubicBezTo>
                      <a:lnTo>
                        <a:pt x="6112" y="5379"/>
                      </a:lnTo>
                      <a:lnTo>
                        <a:pt x="6205" y="5306"/>
                      </a:lnTo>
                      <a:cubicBezTo>
                        <a:pt x="6207" y="5305"/>
                        <a:pt x="6209" y="5304"/>
                        <a:pt x="6210" y="5302"/>
                      </a:cubicBezTo>
                      <a:lnTo>
                        <a:pt x="6214" y="5299"/>
                      </a:lnTo>
                      <a:lnTo>
                        <a:pt x="6231" y="5285"/>
                      </a:lnTo>
                      <a:lnTo>
                        <a:pt x="6261" y="5260"/>
                      </a:lnTo>
                      <a:lnTo>
                        <a:pt x="6290" y="5234"/>
                      </a:lnTo>
                      <a:lnTo>
                        <a:pt x="6339" y="5193"/>
                      </a:lnTo>
                      <a:lnTo>
                        <a:pt x="6343" y="5189"/>
                      </a:lnTo>
                      <a:cubicBezTo>
                        <a:pt x="6347" y="5186"/>
                        <a:pt x="6352" y="5181"/>
                        <a:pt x="6356" y="5177"/>
                      </a:cubicBezTo>
                      <a:lnTo>
                        <a:pt x="6404" y="5134"/>
                      </a:lnTo>
                      <a:lnTo>
                        <a:pt x="6451" y="5089"/>
                      </a:lnTo>
                      <a:lnTo>
                        <a:pt x="6470" y="5070"/>
                      </a:lnTo>
                      <a:lnTo>
                        <a:pt x="6487" y="5053"/>
                      </a:lnTo>
                      <a:lnTo>
                        <a:pt x="6495" y="5044"/>
                      </a:lnTo>
                      <a:lnTo>
                        <a:pt x="6501" y="5039"/>
                      </a:lnTo>
                      <a:lnTo>
                        <a:pt x="6506" y="5034"/>
                      </a:lnTo>
                      <a:lnTo>
                        <a:pt x="6553" y="4987"/>
                      </a:lnTo>
                      <a:lnTo>
                        <a:pt x="6600" y="4939"/>
                      </a:lnTo>
                      <a:lnTo>
                        <a:pt x="6615" y="4924"/>
                      </a:lnTo>
                      <a:lnTo>
                        <a:pt x="6665" y="4868"/>
                      </a:lnTo>
                      <a:lnTo>
                        <a:pt x="6703" y="4827"/>
                      </a:lnTo>
                      <a:cubicBezTo>
                        <a:pt x="6710" y="4820"/>
                        <a:pt x="6718" y="4812"/>
                        <a:pt x="6724" y="4804"/>
                      </a:cubicBezTo>
                      <a:lnTo>
                        <a:pt x="6728" y="4799"/>
                      </a:lnTo>
                      <a:cubicBezTo>
                        <a:pt x="6745" y="4780"/>
                        <a:pt x="6760" y="4759"/>
                        <a:pt x="6777" y="4735"/>
                      </a:cubicBezTo>
                      <a:cubicBezTo>
                        <a:pt x="6787" y="4722"/>
                        <a:pt x="6797" y="4707"/>
                        <a:pt x="6807" y="4691"/>
                      </a:cubicBezTo>
                      <a:lnTo>
                        <a:pt x="6812" y="4684"/>
                      </a:lnTo>
                      <a:cubicBezTo>
                        <a:pt x="6821" y="4671"/>
                        <a:pt x="6830" y="4657"/>
                        <a:pt x="6837" y="4643"/>
                      </a:cubicBezTo>
                      <a:lnTo>
                        <a:pt x="6854" y="4616"/>
                      </a:lnTo>
                      <a:lnTo>
                        <a:pt x="6871" y="4589"/>
                      </a:lnTo>
                      <a:lnTo>
                        <a:pt x="6882" y="4573"/>
                      </a:lnTo>
                      <a:lnTo>
                        <a:pt x="6898" y="4544"/>
                      </a:lnTo>
                      <a:lnTo>
                        <a:pt x="6913" y="4517"/>
                      </a:lnTo>
                      <a:lnTo>
                        <a:pt x="6925" y="4498"/>
                      </a:lnTo>
                      <a:lnTo>
                        <a:pt x="6929" y="4491"/>
                      </a:lnTo>
                      <a:cubicBezTo>
                        <a:pt x="6935" y="4480"/>
                        <a:pt x="6943" y="4468"/>
                        <a:pt x="6950" y="4457"/>
                      </a:cubicBezTo>
                      <a:lnTo>
                        <a:pt x="6957" y="4445"/>
                      </a:lnTo>
                      <a:lnTo>
                        <a:pt x="6965" y="4432"/>
                      </a:lnTo>
                      <a:lnTo>
                        <a:pt x="6970" y="4423"/>
                      </a:lnTo>
                      <a:lnTo>
                        <a:pt x="6974" y="4416"/>
                      </a:lnTo>
                      <a:cubicBezTo>
                        <a:pt x="6975" y="4414"/>
                        <a:pt x="6977" y="4411"/>
                        <a:pt x="6979" y="4409"/>
                      </a:cubicBezTo>
                      <a:cubicBezTo>
                        <a:pt x="6985" y="4399"/>
                        <a:pt x="6990" y="4388"/>
                        <a:pt x="6993" y="4378"/>
                      </a:cubicBezTo>
                      <a:lnTo>
                        <a:pt x="6996" y="4373"/>
                      </a:lnTo>
                      <a:lnTo>
                        <a:pt x="7001" y="4363"/>
                      </a:lnTo>
                      <a:lnTo>
                        <a:pt x="7008" y="4343"/>
                      </a:lnTo>
                      <a:lnTo>
                        <a:pt x="7011" y="4337"/>
                      </a:lnTo>
                      <a:cubicBezTo>
                        <a:pt x="7015" y="4329"/>
                        <a:pt x="7017" y="4323"/>
                        <a:pt x="7021" y="4315"/>
                      </a:cubicBezTo>
                      <a:lnTo>
                        <a:pt x="7023" y="4308"/>
                      </a:lnTo>
                      <a:cubicBezTo>
                        <a:pt x="7027" y="4301"/>
                        <a:pt x="7029" y="4292"/>
                        <a:pt x="7032" y="4284"/>
                      </a:cubicBezTo>
                      <a:lnTo>
                        <a:pt x="7034" y="4279"/>
                      </a:lnTo>
                      <a:lnTo>
                        <a:pt x="7038" y="4266"/>
                      </a:lnTo>
                      <a:cubicBezTo>
                        <a:pt x="7039" y="4261"/>
                        <a:pt x="7042" y="4256"/>
                        <a:pt x="7043" y="4251"/>
                      </a:cubicBezTo>
                      <a:lnTo>
                        <a:pt x="7044" y="4246"/>
                      </a:lnTo>
                      <a:lnTo>
                        <a:pt x="7048" y="4233"/>
                      </a:lnTo>
                      <a:lnTo>
                        <a:pt x="7053" y="4219"/>
                      </a:lnTo>
                      <a:cubicBezTo>
                        <a:pt x="7053" y="4215"/>
                        <a:pt x="7054" y="4213"/>
                        <a:pt x="7054" y="4212"/>
                      </a:cubicBezTo>
                      <a:lnTo>
                        <a:pt x="7058" y="4197"/>
                      </a:lnTo>
                      <a:cubicBezTo>
                        <a:pt x="7060" y="4187"/>
                        <a:pt x="7063" y="4176"/>
                        <a:pt x="7065" y="4164"/>
                      </a:cubicBezTo>
                      <a:cubicBezTo>
                        <a:pt x="7065" y="4162"/>
                        <a:pt x="7067" y="4159"/>
                        <a:pt x="7067" y="4157"/>
                      </a:cubicBezTo>
                      <a:lnTo>
                        <a:pt x="7069" y="4142"/>
                      </a:lnTo>
                      <a:lnTo>
                        <a:pt x="7074" y="4114"/>
                      </a:lnTo>
                      <a:lnTo>
                        <a:pt x="7077" y="4100"/>
                      </a:lnTo>
                      <a:lnTo>
                        <a:pt x="7079" y="4086"/>
                      </a:lnTo>
                      <a:lnTo>
                        <a:pt x="7080" y="4078"/>
                      </a:lnTo>
                      <a:lnTo>
                        <a:pt x="7082" y="4073"/>
                      </a:lnTo>
                      <a:cubicBezTo>
                        <a:pt x="7084" y="4060"/>
                        <a:pt x="7085" y="4048"/>
                        <a:pt x="7088" y="4035"/>
                      </a:cubicBezTo>
                      <a:cubicBezTo>
                        <a:pt x="7094" y="3989"/>
                        <a:pt x="7096" y="3939"/>
                        <a:pt x="7098" y="3883"/>
                      </a:cubicBezTo>
                      <a:cubicBezTo>
                        <a:pt x="7098" y="3840"/>
                        <a:pt x="7096" y="3798"/>
                        <a:pt x="7091" y="3759"/>
                      </a:cubicBezTo>
                      <a:cubicBezTo>
                        <a:pt x="7089" y="3740"/>
                        <a:pt x="7084" y="3720"/>
                        <a:pt x="7080" y="3699"/>
                      </a:cubicBezTo>
                      <a:cubicBezTo>
                        <a:pt x="7077" y="3683"/>
                        <a:pt x="7073" y="3668"/>
                        <a:pt x="7068" y="3652"/>
                      </a:cubicBezTo>
                      <a:cubicBezTo>
                        <a:pt x="7063" y="3636"/>
                        <a:pt x="7057" y="3618"/>
                        <a:pt x="7047" y="3601"/>
                      </a:cubicBezTo>
                      <a:cubicBezTo>
                        <a:pt x="7041" y="3587"/>
                        <a:pt x="7033" y="3575"/>
                        <a:pt x="7022" y="3559"/>
                      </a:cubicBezTo>
                      <a:cubicBezTo>
                        <a:pt x="7016" y="3553"/>
                        <a:pt x="7012" y="3548"/>
                        <a:pt x="7007" y="3543"/>
                      </a:cubicBezTo>
                      <a:cubicBezTo>
                        <a:pt x="7002" y="3538"/>
                        <a:pt x="6997" y="3533"/>
                        <a:pt x="6992" y="3529"/>
                      </a:cubicBezTo>
                      <a:cubicBezTo>
                        <a:pt x="6985" y="3522"/>
                        <a:pt x="6979" y="3518"/>
                        <a:pt x="6972" y="3514"/>
                      </a:cubicBezTo>
                      <a:cubicBezTo>
                        <a:pt x="6966" y="3510"/>
                        <a:pt x="6960" y="3507"/>
                        <a:pt x="6954" y="3504"/>
                      </a:cubicBezTo>
                      <a:cubicBezTo>
                        <a:pt x="6940" y="3498"/>
                        <a:pt x="6926" y="3497"/>
                        <a:pt x="6913" y="3494"/>
                      </a:cubicBezTo>
                      <a:cubicBezTo>
                        <a:pt x="6905" y="3492"/>
                        <a:pt x="6902" y="3492"/>
                        <a:pt x="6897" y="3492"/>
                      </a:cubicBezTo>
                      <a:lnTo>
                        <a:pt x="6846" y="3492"/>
                      </a:lnTo>
                      <a:cubicBezTo>
                        <a:pt x="6840" y="3492"/>
                        <a:pt x="6836" y="3492"/>
                        <a:pt x="6831" y="3494"/>
                      </a:cubicBezTo>
                      <a:cubicBezTo>
                        <a:pt x="6818" y="3495"/>
                        <a:pt x="6811" y="3497"/>
                        <a:pt x="6801" y="3498"/>
                      </a:cubicBezTo>
                      <a:cubicBezTo>
                        <a:pt x="6789" y="3499"/>
                        <a:pt x="6775" y="3503"/>
                        <a:pt x="6759" y="3507"/>
                      </a:cubicBezTo>
                      <a:cubicBezTo>
                        <a:pt x="6748" y="3510"/>
                        <a:pt x="6737" y="3514"/>
                        <a:pt x="6725" y="3519"/>
                      </a:cubicBezTo>
                      <a:cubicBezTo>
                        <a:pt x="6732" y="3514"/>
                        <a:pt x="6738" y="3508"/>
                        <a:pt x="6744" y="3502"/>
                      </a:cubicBezTo>
                      <a:cubicBezTo>
                        <a:pt x="6754" y="3489"/>
                        <a:pt x="6763" y="3479"/>
                        <a:pt x="6773" y="3468"/>
                      </a:cubicBezTo>
                      <a:cubicBezTo>
                        <a:pt x="6784" y="3455"/>
                        <a:pt x="6795" y="3442"/>
                        <a:pt x="6805" y="3430"/>
                      </a:cubicBezTo>
                      <a:lnTo>
                        <a:pt x="6820" y="3411"/>
                      </a:lnTo>
                      <a:cubicBezTo>
                        <a:pt x="6823" y="3406"/>
                        <a:pt x="6827" y="3401"/>
                        <a:pt x="6830" y="3397"/>
                      </a:cubicBezTo>
                      <a:lnTo>
                        <a:pt x="6835" y="3389"/>
                      </a:lnTo>
                      <a:cubicBezTo>
                        <a:pt x="6837" y="3385"/>
                        <a:pt x="6840" y="3381"/>
                        <a:pt x="6843" y="3376"/>
                      </a:cubicBezTo>
                      <a:lnTo>
                        <a:pt x="6847" y="3373"/>
                      </a:lnTo>
                      <a:lnTo>
                        <a:pt x="6852" y="3365"/>
                      </a:lnTo>
                      <a:cubicBezTo>
                        <a:pt x="6856" y="3360"/>
                        <a:pt x="6858" y="3354"/>
                        <a:pt x="6862" y="3348"/>
                      </a:cubicBezTo>
                      <a:lnTo>
                        <a:pt x="6867" y="3340"/>
                      </a:lnTo>
                      <a:cubicBezTo>
                        <a:pt x="6869" y="3337"/>
                        <a:pt x="6872" y="3333"/>
                        <a:pt x="6873" y="3330"/>
                      </a:cubicBezTo>
                      <a:cubicBezTo>
                        <a:pt x="6878" y="3319"/>
                        <a:pt x="6885" y="3311"/>
                        <a:pt x="6890" y="3301"/>
                      </a:cubicBezTo>
                      <a:cubicBezTo>
                        <a:pt x="6897" y="3289"/>
                        <a:pt x="6903" y="3276"/>
                        <a:pt x="6909" y="3265"/>
                      </a:cubicBezTo>
                      <a:lnTo>
                        <a:pt x="6913" y="3257"/>
                      </a:lnTo>
                      <a:lnTo>
                        <a:pt x="6916" y="3251"/>
                      </a:lnTo>
                      <a:lnTo>
                        <a:pt x="6920" y="3244"/>
                      </a:lnTo>
                      <a:cubicBezTo>
                        <a:pt x="6925" y="3232"/>
                        <a:pt x="6930" y="3222"/>
                        <a:pt x="6935" y="3210"/>
                      </a:cubicBezTo>
                      <a:lnTo>
                        <a:pt x="6946" y="3188"/>
                      </a:lnTo>
                      <a:cubicBezTo>
                        <a:pt x="6948" y="3185"/>
                        <a:pt x="6950" y="3182"/>
                        <a:pt x="6951" y="3178"/>
                      </a:cubicBezTo>
                      <a:lnTo>
                        <a:pt x="6952" y="3174"/>
                      </a:lnTo>
                      <a:lnTo>
                        <a:pt x="6965" y="3143"/>
                      </a:lnTo>
                      <a:lnTo>
                        <a:pt x="6977" y="3112"/>
                      </a:lnTo>
                      <a:cubicBezTo>
                        <a:pt x="6980" y="3107"/>
                        <a:pt x="6981" y="3103"/>
                        <a:pt x="6985" y="3098"/>
                      </a:cubicBezTo>
                      <a:lnTo>
                        <a:pt x="6988" y="3091"/>
                      </a:lnTo>
                      <a:lnTo>
                        <a:pt x="6993" y="3077"/>
                      </a:lnTo>
                      <a:lnTo>
                        <a:pt x="7019" y="3014"/>
                      </a:lnTo>
                      <a:cubicBezTo>
                        <a:pt x="7023" y="3005"/>
                        <a:pt x="7026" y="2998"/>
                        <a:pt x="7028" y="2990"/>
                      </a:cubicBezTo>
                      <a:lnTo>
                        <a:pt x="7031" y="2982"/>
                      </a:lnTo>
                      <a:lnTo>
                        <a:pt x="7049" y="2926"/>
                      </a:lnTo>
                      <a:lnTo>
                        <a:pt x="7055" y="2912"/>
                      </a:lnTo>
                      <a:cubicBezTo>
                        <a:pt x="7058" y="2904"/>
                        <a:pt x="7060" y="2897"/>
                        <a:pt x="7063" y="2890"/>
                      </a:cubicBezTo>
                      <a:lnTo>
                        <a:pt x="7065" y="2884"/>
                      </a:lnTo>
                      <a:lnTo>
                        <a:pt x="7075" y="2850"/>
                      </a:lnTo>
                      <a:lnTo>
                        <a:pt x="7085" y="2817"/>
                      </a:lnTo>
                      <a:cubicBezTo>
                        <a:pt x="7089" y="2808"/>
                        <a:pt x="7091" y="2797"/>
                        <a:pt x="7094" y="2788"/>
                      </a:cubicBezTo>
                      <a:lnTo>
                        <a:pt x="7096" y="2782"/>
                      </a:lnTo>
                      <a:cubicBezTo>
                        <a:pt x="7101" y="2763"/>
                        <a:pt x="7105" y="2743"/>
                        <a:pt x="7110" y="2719"/>
                      </a:cubicBezTo>
                      <a:cubicBezTo>
                        <a:pt x="7113" y="2704"/>
                        <a:pt x="7115" y="2688"/>
                        <a:pt x="7116" y="2671"/>
                      </a:cubicBezTo>
                      <a:lnTo>
                        <a:pt x="7118" y="2658"/>
                      </a:lnTo>
                      <a:lnTo>
                        <a:pt x="7119" y="2648"/>
                      </a:lnTo>
                      <a:cubicBezTo>
                        <a:pt x="7119" y="2644"/>
                        <a:pt x="7120" y="2639"/>
                        <a:pt x="7120" y="2635"/>
                      </a:cubicBezTo>
                      <a:cubicBezTo>
                        <a:pt x="7122" y="2623"/>
                        <a:pt x="7122" y="2613"/>
                        <a:pt x="7124" y="2602"/>
                      </a:cubicBezTo>
                      <a:cubicBezTo>
                        <a:pt x="7124" y="2593"/>
                        <a:pt x="7125" y="2587"/>
                        <a:pt x="7125" y="2580"/>
                      </a:cubicBezTo>
                      <a:lnTo>
                        <a:pt x="7125" y="2573"/>
                      </a:lnTo>
                      <a:lnTo>
                        <a:pt x="7125" y="2567"/>
                      </a:lnTo>
                      <a:lnTo>
                        <a:pt x="7125" y="2557"/>
                      </a:lnTo>
                      <a:lnTo>
                        <a:pt x="7125" y="2547"/>
                      </a:lnTo>
                      <a:lnTo>
                        <a:pt x="7125" y="2537"/>
                      </a:lnTo>
                      <a:cubicBezTo>
                        <a:pt x="7125" y="2523"/>
                        <a:pt x="7126" y="2510"/>
                        <a:pt x="7126" y="2496"/>
                      </a:cubicBezTo>
                      <a:cubicBezTo>
                        <a:pt x="7114" y="2473"/>
                        <a:pt x="7113" y="2449"/>
                        <a:pt x="7112" y="2428"/>
                      </a:cubicBezTo>
                      <a:cubicBezTo>
                        <a:pt x="7110" y="2416"/>
                        <a:pt x="7109" y="2403"/>
                        <a:pt x="7107" y="2392"/>
                      </a:cubicBezTo>
                      <a:cubicBezTo>
                        <a:pt x="7105" y="2380"/>
                        <a:pt x="7103" y="2371"/>
                        <a:pt x="7100" y="2361"/>
                      </a:cubicBezTo>
                      <a:lnTo>
                        <a:pt x="7098" y="2350"/>
                      </a:lnTo>
                      <a:lnTo>
                        <a:pt x="7097" y="2345"/>
                      </a:lnTo>
                      <a:cubicBezTo>
                        <a:pt x="7094" y="2339"/>
                        <a:pt x="7092" y="2331"/>
                        <a:pt x="7089" y="2325"/>
                      </a:cubicBezTo>
                      <a:cubicBezTo>
                        <a:pt x="7088" y="2321"/>
                        <a:pt x="7084" y="2315"/>
                        <a:pt x="7082" y="2312"/>
                      </a:cubicBezTo>
                      <a:cubicBezTo>
                        <a:pt x="7076" y="2302"/>
                        <a:pt x="7072" y="2298"/>
                        <a:pt x="7067" y="2293"/>
                      </a:cubicBezTo>
                      <a:lnTo>
                        <a:pt x="7062" y="2288"/>
                      </a:lnTo>
                      <a:cubicBezTo>
                        <a:pt x="7054" y="2281"/>
                        <a:pt x="7048" y="2277"/>
                        <a:pt x="7043" y="2273"/>
                      </a:cubicBezTo>
                      <a:cubicBezTo>
                        <a:pt x="7037" y="2269"/>
                        <a:pt x="7032" y="2266"/>
                        <a:pt x="7026" y="2263"/>
                      </a:cubicBezTo>
                      <a:cubicBezTo>
                        <a:pt x="7015" y="2258"/>
                        <a:pt x="7007" y="2256"/>
                        <a:pt x="7001" y="2253"/>
                      </a:cubicBezTo>
                      <a:cubicBezTo>
                        <a:pt x="6991" y="2250"/>
                        <a:pt x="6984" y="2248"/>
                        <a:pt x="6976" y="2247"/>
                      </a:cubicBezTo>
                      <a:cubicBezTo>
                        <a:pt x="6960" y="2245"/>
                        <a:pt x="6950" y="2245"/>
                        <a:pt x="6938" y="2245"/>
                      </a:cubicBezTo>
                      <a:cubicBezTo>
                        <a:pt x="6927" y="2245"/>
                        <a:pt x="6917" y="2246"/>
                        <a:pt x="6904" y="2248"/>
                      </a:cubicBezTo>
                      <a:cubicBezTo>
                        <a:pt x="6898" y="2250"/>
                        <a:pt x="6892" y="2252"/>
                        <a:pt x="6886" y="2254"/>
                      </a:cubicBezTo>
                      <a:lnTo>
                        <a:pt x="6878" y="2256"/>
                      </a:lnTo>
                      <a:cubicBezTo>
                        <a:pt x="6858" y="2261"/>
                        <a:pt x="6837" y="2267"/>
                        <a:pt x="6814" y="2277"/>
                      </a:cubicBezTo>
                      <a:cubicBezTo>
                        <a:pt x="6775" y="2292"/>
                        <a:pt x="6739" y="2310"/>
                        <a:pt x="6693" y="2339"/>
                      </a:cubicBezTo>
                      <a:cubicBezTo>
                        <a:pt x="6677" y="2349"/>
                        <a:pt x="6661" y="2361"/>
                        <a:pt x="6646" y="2371"/>
                      </a:cubicBezTo>
                      <a:lnTo>
                        <a:pt x="6639" y="2377"/>
                      </a:lnTo>
                      <a:lnTo>
                        <a:pt x="6626" y="2385"/>
                      </a:lnTo>
                      <a:lnTo>
                        <a:pt x="6608" y="2398"/>
                      </a:lnTo>
                      <a:lnTo>
                        <a:pt x="6584" y="2415"/>
                      </a:lnTo>
                      <a:lnTo>
                        <a:pt x="6561" y="2432"/>
                      </a:lnTo>
                      <a:lnTo>
                        <a:pt x="6467" y="2500"/>
                      </a:lnTo>
                      <a:cubicBezTo>
                        <a:pt x="6466" y="2501"/>
                        <a:pt x="6464" y="2501"/>
                        <a:pt x="6463" y="2503"/>
                      </a:cubicBezTo>
                      <a:lnTo>
                        <a:pt x="6444" y="2519"/>
                      </a:lnTo>
                      <a:lnTo>
                        <a:pt x="6425" y="2535"/>
                      </a:lnTo>
                      <a:lnTo>
                        <a:pt x="6407" y="2550"/>
                      </a:lnTo>
                      <a:lnTo>
                        <a:pt x="6410" y="2541"/>
                      </a:lnTo>
                      <a:lnTo>
                        <a:pt x="6413" y="2531"/>
                      </a:lnTo>
                      <a:lnTo>
                        <a:pt x="6414" y="2524"/>
                      </a:lnTo>
                      <a:cubicBezTo>
                        <a:pt x="6417" y="2513"/>
                        <a:pt x="6417" y="2506"/>
                        <a:pt x="6418" y="2500"/>
                      </a:cubicBezTo>
                      <a:lnTo>
                        <a:pt x="6419" y="2489"/>
                      </a:lnTo>
                      <a:cubicBezTo>
                        <a:pt x="6420" y="2478"/>
                        <a:pt x="6422" y="2468"/>
                        <a:pt x="6423" y="2457"/>
                      </a:cubicBezTo>
                      <a:lnTo>
                        <a:pt x="6424" y="2449"/>
                      </a:lnTo>
                      <a:cubicBezTo>
                        <a:pt x="6425" y="2437"/>
                        <a:pt x="6427" y="2426"/>
                        <a:pt x="6428" y="2412"/>
                      </a:cubicBezTo>
                      <a:cubicBezTo>
                        <a:pt x="6429" y="2393"/>
                        <a:pt x="6430" y="2374"/>
                        <a:pt x="6433" y="2353"/>
                      </a:cubicBezTo>
                      <a:lnTo>
                        <a:pt x="6433" y="2328"/>
                      </a:lnTo>
                      <a:lnTo>
                        <a:pt x="6433" y="2314"/>
                      </a:lnTo>
                      <a:cubicBezTo>
                        <a:pt x="6433" y="2304"/>
                        <a:pt x="6433" y="2293"/>
                        <a:pt x="6434" y="2282"/>
                      </a:cubicBezTo>
                      <a:lnTo>
                        <a:pt x="6434" y="2248"/>
                      </a:lnTo>
                      <a:cubicBezTo>
                        <a:pt x="6434" y="2227"/>
                        <a:pt x="6430" y="2205"/>
                        <a:pt x="6428" y="2185"/>
                      </a:cubicBezTo>
                      <a:cubicBezTo>
                        <a:pt x="6425" y="2166"/>
                        <a:pt x="6422" y="2150"/>
                        <a:pt x="6418" y="2134"/>
                      </a:cubicBezTo>
                      <a:cubicBezTo>
                        <a:pt x="6415" y="2125"/>
                        <a:pt x="6412" y="2115"/>
                        <a:pt x="6409" y="2106"/>
                      </a:cubicBezTo>
                      <a:cubicBezTo>
                        <a:pt x="6407" y="2099"/>
                        <a:pt x="6404" y="2092"/>
                        <a:pt x="6402" y="2086"/>
                      </a:cubicBezTo>
                      <a:lnTo>
                        <a:pt x="6399" y="2079"/>
                      </a:lnTo>
                      <a:lnTo>
                        <a:pt x="6391" y="2063"/>
                      </a:lnTo>
                      <a:cubicBezTo>
                        <a:pt x="6386" y="2055"/>
                        <a:pt x="6383" y="2050"/>
                        <a:pt x="6379" y="2046"/>
                      </a:cubicBezTo>
                      <a:lnTo>
                        <a:pt x="6372" y="2037"/>
                      </a:lnTo>
                      <a:lnTo>
                        <a:pt x="6368" y="2035"/>
                      </a:lnTo>
                      <a:lnTo>
                        <a:pt x="6364" y="2032"/>
                      </a:lnTo>
                      <a:lnTo>
                        <a:pt x="6353" y="2026"/>
                      </a:lnTo>
                      <a:cubicBezTo>
                        <a:pt x="6348" y="2023"/>
                        <a:pt x="6342" y="2021"/>
                        <a:pt x="6336" y="2019"/>
                      </a:cubicBezTo>
                      <a:lnTo>
                        <a:pt x="6332" y="2017"/>
                      </a:lnTo>
                      <a:lnTo>
                        <a:pt x="6328" y="2016"/>
                      </a:lnTo>
                      <a:cubicBezTo>
                        <a:pt x="6321" y="2015"/>
                        <a:pt x="6315" y="2013"/>
                        <a:pt x="6310" y="2013"/>
                      </a:cubicBezTo>
                      <a:cubicBezTo>
                        <a:pt x="6304" y="2013"/>
                        <a:pt x="6297" y="2012"/>
                        <a:pt x="6291" y="2012"/>
                      </a:cubicBezTo>
                      <a:lnTo>
                        <a:pt x="6286" y="2012"/>
                      </a:lnTo>
                      <a:cubicBezTo>
                        <a:pt x="6276" y="2012"/>
                        <a:pt x="6266" y="2013"/>
                        <a:pt x="6255" y="2015"/>
                      </a:cubicBezTo>
                      <a:lnTo>
                        <a:pt x="6237" y="2018"/>
                      </a:lnTo>
                      <a:cubicBezTo>
                        <a:pt x="6228" y="2021"/>
                        <a:pt x="6219" y="2023"/>
                        <a:pt x="6211" y="2026"/>
                      </a:cubicBezTo>
                      <a:cubicBezTo>
                        <a:pt x="6203" y="2028"/>
                        <a:pt x="6196" y="2032"/>
                        <a:pt x="6187" y="2035"/>
                      </a:cubicBezTo>
                      <a:lnTo>
                        <a:pt x="6183" y="2036"/>
                      </a:lnTo>
                      <a:cubicBezTo>
                        <a:pt x="6170" y="2042"/>
                        <a:pt x="6156" y="2051"/>
                        <a:pt x="6141" y="2058"/>
                      </a:cubicBezTo>
                      <a:cubicBezTo>
                        <a:pt x="6126" y="2067"/>
                        <a:pt x="6109" y="2077"/>
                        <a:pt x="6091" y="2092"/>
                      </a:cubicBezTo>
                      <a:lnTo>
                        <a:pt x="6048" y="2127"/>
                      </a:lnTo>
                      <a:cubicBezTo>
                        <a:pt x="6024" y="2148"/>
                        <a:pt x="6000" y="2169"/>
                        <a:pt x="5976" y="2192"/>
                      </a:cubicBezTo>
                      <a:cubicBezTo>
                        <a:pt x="5954" y="2214"/>
                        <a:pt x="5929" y="2236"/>
                        <a:pt x="5907" y="2258"/>
                      </a:cubicBezTo>
                      <a:lnTo>
                        <a:pt x="5909" y="2254"/>
                      </a:lnTo>
                      <a:cubicBezTo>
                        <a:pt x="5912" y="2247"/>
                        <a:pt x="5916" y="2242"/>
                        <a:pt x="5919" y="2236"/>
                      </a:cubicBezTo>
                      <a:lnTo>
                        <a:pt x="5938" y="2194"/>
                      </a:lnTo>
                      <a:lnTo>
                        <a:pt x="5944" y="2179"/>
                      </a:lnTo>
                      <a:lnTo>
                        <a:pt x="5951" y="2165"/>
                      </a:lnTo>
                      <a:cubicBezTo>
                        <a:pt x="5959" y="2149"/>
                        <a:pt x="5965" y="2133"/>
                        <a:pt x="5972" y="2118"/>
                      </a:cubicBezTo>
                      <a:lnTo>
                        <a:pt x="5977" y="2107"/>
                      </a:lnTo>
                      <a:lnTo>
                        <a:pt x="5983" y="2097"/>
                      </a:lnTo>
                      <a:lnTo>
                        <a:pt x="5992" y="2077"/>
                      </a:lnTo>
                      <a:lnTo>
                        <a:pt x="6003" y="2053"/>
                      </a:lnTo>
                      <a:lnTo>
                        <a:pt x="6015" y="2029"/>
                      </a:lnTo>
                      <a:cubicBezTo>
                        <a:pt x="6029" y="2000"/>
                        <a:pt x="6043" y="1973"/>
                        <a:pt x="6058" y="1947"/>
                      </a:cubicBezTo>
                      <a:lnTo>
                        <a:pt x="6104" y="1860"/>
                      </a:lnTo>
                      <a:lnTo>
                        <a:pt x="6106" y="1856"/>
                      </a:lnTo>
                      <a:lnTo>
                        <a:pt x="6110" y="1847"/>
                      </a:lnTo>
                      <a:lnTo>
                        <a:pt x="6114" y="1840"/>
                      </a:lnTo>
                      <a:lnTo>
                        <a:pt x="6122" y="1820"/>
                      </a:lnTo>
                      <a:cubicBezTo>
                        <a:pt x="6129" y="1805"/>
                        <a:pt x="6135" y="1788"/>
                        <a:pt x="6141" y="1773"/>
                      </a:cubicBezTo>
                      <a:cubicBezTo>
                        <a:pt x="6145" y="1762"/>
                        <a:pt x="6149" y="1753"/>
                        <a:pt x="6152" y="1743"/>
                      </a:cubicBezTo>
                      <a:lnTo>
                        <a:pt x="6158" y="1728"/>
                      </a:lnTo>
                      <a:lnTo>
                        <a:pt x="6166" y="1708"/>
                      </a:lnTo>
                      <a:lnTo>
                        <a:pt x="6170" y="1697"/>
                      </a:lnTo>
                      <a:lnTo>
                        <a:pt x="6176" y="1680"/>
                      </a:lnTo>
                      <a:lnTo>
                        <a:pt x="6196" y="1622"/>
                      </a:lnTo>
                      <a:lnTo>
                        <a:pt x="6197" y="1617"/>
                      </a:lnTo>
                      <a:lnTo>
                        <a:pt x="6204" y="1592"/>
                      </a:lnTo>
                      <a:lnTo>
                        <a:pt x="6211" y="1573"/>
                      </a:lnTo>
                      <a:lnTo>
                        <a:pt x="6214" y="1562"/>
                      </a:lnTo>
                      <a:lnTo>
                        <a:pt x="6225" y="1530"/>
                      </a:lnTo>
                      <a:lnTo>
                        <a:pt x="6235" y="1497"/>
                      </a:lnTo>
                      <a:cubicBezTo>
                        <a:pt x="6243" y="1473"/>
                        <a:pt x="6249" y="1449"/>
                        <a:pt x="6255" y="1425"/>
                      </a:cubicBezTo>
                      <a:lnTo>
                        <a:pt x="6260" y="1411"/>
                      </a:lnTo>
                      <a:lnTo>
                        <a:pt x="6271" y="1368"/>
                      </a:lnTo>
                      <a:lnTo>
                        <a:pt x="6274" y="1360"/>
                      </a:lnTo>
                      <a:lnTo>
                        <a:pt x="6278" y="1340"/>
                      </a:lnTo>
                      <a:lnTo>
                        <a:pt x="6279" y="1334"/>
                      </a:lnTo>
                      <a:lnTo>
                        <a:pt x="6305" y="1217"/>
                      </a:lnTo>
                      <a:cubicBezTo>
                        <a:pt x="6306" y="1212"/>
                        <a:pt x="6306" y="1208"/>
                        <a:pt x="6307" y="1205"/>
                      </a:cubicBezTo>
                      <a:lnTo>
                        <a:pt x="6309" y="1200"/>
                      </a:lnTo>
                      <a:lnTo>
                        <a:pt x="6310" y="1191"/>
                      </a:lnTo>
                      <a:lnTo>
                        <a:pt x="6316" y="1155"/>
                      </a:lnTo>
                      <a:lnTo>
                        <a:pt x="6322" y="1119"/>
                      </a:lnTo>
                      <a:lnTo>
                        <a:pt x="6325" y="1099"/>
                      </a:lnTo>
                      <a:lnTo>
                        <a:pt x="6330" y="1076"/>
                      </a:lnTo>
                      <a:lnTo>
                        <a:pt x="6331" y="1071"/>
                      </a:lnTo>
                      <a:lnTo>
                        <a:pt x="6336" y="1035"/>
                      </a:lnTo>
                      <a:lnTo>
                        <a:pt x="6337" y="1028"/>
                      </a:lnTo>
                      <a:lnTo>
                        <a:pt x="6345" y="971"/>
                      </a:lnTo>
                      <a:cubicBezTo>
                        <a:pt x="6346" y="961"/>
                        <a:pt x="6347" y="953"/>
                        <a:pt x="6348" y="944"/>
                      </a:cubicBezTo>
                      <a:cubicBezTo>
                        <a:pt x="6351" y="922"/>
                        <a:pt x="6353" y="899"/>
                        <a:pt x="6355" y="879"/>
                      </a:cubicBezTo>
                      <a:lnTo>
                        <a:pt x="6356" y="872"/>
                      </a:lnTo>
                      <a:cubicBezTo>
                        <a:pt x="6357" y="862"/>
                        <a:pt x="6357" y="855"/>
                        <a:pt x="6358" y="846"/>
                      </a:cubicBezTo>
                      <a:lnTo>
                        <a:pt x="6360" y="829"/>
                      </a:lnTo>
                      <a:cubicBezTo>
                        <a:pt x="6361" y="814"/>
                        <a:pt x="6361" y="799"/>
                        <a:pt x="6363" y="785"/>
                      </a:cubicBezTo>
                      <a:lnTo>
                        <a:pt x="6364" y="775"/>
                      </a:lnTo>
                      <a:cubicBezTo>
                        <a:pt x="6364" y="765"/>
                        <a:pt x="6366" y="757"/>
                        <a:pt x="6366" y="748"/>
                      </a:cubicBezTo>
                      <a:lnTo>
                        <a:pt x="6367" y="693"/>
                      </a:lnTo>
                      <a:lnTo>
                        <a:pt x="6367" y="677"/>
                      </a:lnTo>
                      <a:lnTo>
                        <a:pt x="6367" y="662"/>
                      </a:lnTo>
                      <a:lnTo>
                        <a:pt x="6367" y="650"/>
                      </a:lnTo>
                      <a:cubicBezTo>
                        <a:pt x="6367" y="631"/>
                        <a:pt x="6367" y="613"/>
                        <a:pt x="6366" y="593"/>
                      </a:cubicBezTo>
                      <a:lnTo>
                        <a:pt x="6366" y="584"/>
                      </a:lnTo>
                      <a:lnTo>
                        <a:pt x="6366" y="577"/>
                      </a:lnTo>
                      <a:lnTo>
                        <a:pt x="6366" y="573"/>
                      </a:lnTo>
                      <a:lnTo>
                        <a:pt x="6364" y="558"/>
                      </a:lnTo>
                      <a:lnTo>
                        <a:pt x="6363" y="548"/>
                      </a:lnTo>
                      <a:lnTo>
                        <a:pt x="6363" y="542"/>
                      </a:lnTo>
                      <a:lnTo>
                        <a:pt x="6363" y="536"/>
                      </a:lnTo>
                      <a:lnTo>
                        <a:pt x="6363" y="529"/>
                      </a:lnTo>
                      <a:lnTo>
                        <a:pt x="6361" y="516"/>
                      </a:lnTo>
                      <a:lnTo>
                        <a:pt x="6360" y="503"/>
                      </a:lnTo>
                      <a:lnTo>
                        <a:pt x="6358" y="496"/>
                      </a:lnTo>
                      <a:lnTo>
                        <a:pt x="6357" y="485"/>
                      </a:lnTo>
                      <a:lnTo>
                        <a:pt x="6352" y="454"/>
                      </a:lnTo>
                      <a:lnTo>
                        <a:pt x="6345" y="412"/>
                      </a:lnTo>
                      <a:lnTo>
                        <a:pt x="6343" y="407"/>
                      </a:lnTo>
                      <a:cubicBezTo>
                        <a:pt x="6342" y="402"/>
                        <a:pt x="6342" y="399"/>
                        <a:pt x="6341" y="397"/>
                      </a:cubicBezTo>
                      <a:cubicBezTo>
                        <a:pt x="6338" y="384"/>
                        <a:pt x="6335" y="374"/>
                        <a:pt x="6332" y="364"/>
                      </a:cubicBezTo>
                      <a:cubicBezTo>
                        <a:pt x="6331" y="359"/>
                        <a:pt x="6330" y="356"/>
                        <a:pt x="6326" y="350"/>
                      </a:cubicBezTo>
                      <a:lnTo>
                        <a:pt x="6325" y="345"/>
                      </a:lnTo>
                      <a:lnTo>
                        <a:pt x="6321" y="336"/>
                      </a:lnTo>
                      <a:lnTo>
                        <a:pt x="6317" y="327"/>
                      </a:lnTo>
                      <a:lnTo>
                        <a:pt x="6309" y="305"/>
                      </a:lnTo>
                      <a:lnTo>
                        <a:pt x="6306" y="299"/>
                      </a:lnTo>
                      <a:cubicBezTo>
                        <a:pt x="6305" y="294"/>
                        <a:pt x="6302" y="289"/>
                        <a:pt x="6300" y="283"/>
                      </a:cubicBezTo>
                      <a:lnTo>
                        <a:pt x="6297" y="276"/>
                      </a:lnTo>
                      <a:lnTo>
                        <a:pt x="6296" y="271"/>
                      </a:lnTo>
                      <a:cubicBezTo>
                        <a:pt x="6295" y="268"/>
                        <a:pt x="6291" y="263"/>
                        <a:pt x="6290" y="259"/>
                      </a:cubicBezTo>
                      <a:lnTo>
                        <a:pt x="6284" y="245"/>
                      </a:lnTo>
                      <a:lnTo>
                        <a:pt x="6278" y="233"/>
                      </a:lnTo>
                      <a:lnTo>
                        <a:pt x="6275" y="227"/>
                      </a:lnTo>
                      <a:cubicBezTo>
                        <a:pt x="6274" y="223"/>
                        <a:pt x="6271" y="219"/>
                        <a:pt x="6269" y="214"/>
                      </a:cubicBezTo>
                      <a:cubicBezTo>
                        <a:pt x="6264" y="206"/>
                        <a:pt x="6259" y="198"/>
                        <a:pt x="6253" y="189"/>
                      </a:cubicBezTo>
                      <a:cubicBezTo>
                        <a:pt x="6247" y="178"/>
                        <a:pt x="6239" y="168"/>
                        <a:pt x="6232" y="158"/>
                      </a:cubicBezTo>
                      <a:lnTo>
                        <a:pt x="6227" y="153"/>
                      </a:lnTo>
                      <a:lnTo>
                        <a:pt x="6223" y="150"/>
                      </a:lnTo>
                      <a:lnTo>
                        <a:pt x="6219" y="145"/>
                      </a:lnTo>
                      <a:lnTo>
                        <a:pt x="6216" y="140"/>
                      </a:lnTo>
                      <a:cubicBezTo>
                        <a:pt x="6212" y="136"/>
                        <a:pt x="6209" y="132"/>
                        <a:pt x="6206" y="129"/>
                      </a:cubicBezTo>
                      <a:lnTo>
                        <a:pt x="6201" y="122"/>
                      </a:lnTo>
                      <a:cubicBezTo>
                        <a:pt x="6198" y="119"/>
                        <a:pt x="6194" y="116"/>
                        <a:pt x="6192" y="114"/>
                      </a:cubicBezTo>
                      <a:lnTo>
                        <a:pt x="6168" y="90"/>
                      </a:lnTo>
                      <a:lnTo>
                        <a:pt x="6163" y="85"/>
                      </a:lnTo>
                      <a:lnTo>
                        <a:pt x="6158" y="80"/>
                      </a:lnTo>
                      <a:cubicBezTo>
                        <a:pt x="6156" y="78"/>
                        <a:pt x="6152" y="74"/>
                        <a:pt x="6149" y="72"/>
                      </a:cubicBezTo>
                      <a:lnTo>
                        <a:pt x="6142" y="67"/>
                      </a:lnTo>
                      <a:cubicBezTo>
                        <a:pt x="6130" y="57"/>
                        <a:pt x="6116" y="48"/>
                        <a:pt x="6104" y="41"/>
                      </a:cubicBezTo>
                      <a:cubicBezTo>
                        <a:pt x="6098" y="37"/>
                        <a:pt x="6093" y="34"/>
                        <a:pt x="6085" y="32"/>
                      </a:cubicBezTo>
                      <a:lnTo>
                        <a:pt x="6079" y="29"/>
                      </a:lnTo>
                      <a:lnTo>
                        <a:pt x="6060" y="22"/>
                      </a:lnTo>
                      <a:cubicBezTo>
                        <a:pt x="6049" y="18"/>
                        <a:pt x="6044" y="17"/>
                        <a:pt x="6039" y="16"/>
                      </a:cubicBezTo>
                      <a:lnTo>
                        <a:pt x="6032" y="13"/>
                      </a:lnTo>
                      <a:cubicBezTo>
                        <a:pt x="6018" y="7"/>
                        <a:pt x="6003" y="5"/>
                        <a:pt x="5991" y="3"/>
                      </a:cubicBezTo>
                      <a:cubicBezTo>
                        <a:pt x="5975" y="1"/>
                        <a:pt x="5960" y="1"/>
                        <a:pt x="5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8213420" y="4243587"/>
                  <a:ext cx="344916" cy="314858"/>
                </a:xfrm>
                <a:custGeom>
                  <a:avLst/>
                  <a:gdLst/>
                  <a:ahLst/>
                  <a:cxnLst/>
                  <a:rect l="l" t="t" r="r" b="b"/>
                  <a:pathLst>
                    <a:path w="7126" h="6505" extrusionOk="0">
                      <a:moveTo>
                        <a:pt x="5864" y="0"/>
                      </a:moveTo>
                      <a:lnTo>
                        <a:pt x="5851" y="1"/>
                      </a:lnTo>
                      <a:lnTo>
                        <a:pt x="5842" y="1"/>
                      </a:lnTo>
                      <a:cubicBezTo>
                        <a:pt x="5835" y="1"/>
                        <a:pt x="5828" y="2"/>
                        <a:pt x="5822" y="2"/>
                      </a:cubicBezTo>
                      <a:lnTo>
                        <a:pt x="5791" y="6"/>
                      </a:lnTo>
                      <a:lnTo>
                        <a:pt x="5771" y="11"/>
                      </a:lnTo>
                      <a:lnTo>
                        <a:pt x="5766" y="12"/>
                      </a:lnTo>
                      <a:cubicBezTo>
                        <a:pt x="5751" y="16"/>
                        <a:pt x="5737" y="22"/>
                        <a:pt x="5724" y="27"/>
                      </a:cubicBezTo>
                      <a:lnTo>
                        <a:pt x="5697" y="37"/>
                      </a:lnTo>
                      <a:cubicBezTo>
                        <a:pt x="5692" y="39"/>
                        <a:pt x="5688" y="41"/>
                        <a:pt x="5683" y="44"/>
                      </a:cubicBezTo>
                      <a:lnTo>
                        <a:pt x="5677" y="47"/>
                      </a:lnTo>
                      <a:cubicBezTo>
                        <a:pt x="5666" y="52"/>
                        <a:pt x="5655" y="57"/>
                        <a:pt x="5645" y="62"/>
                      </a:cubicBezTo>
                      <a:lnTo>
                        <a:pt x="5630" y="68"/>
                      </a:lnTo>
                      <a:lnTo>
                        <a:pt x="5615" y="75"/>
                      </a:lnTo>
                      <a:lnTo>
                        <a:pt x="5605" y="81"/>
                      </a:lnTo>
                      <a:lnTo>
                        <a:pt x="5594" y="86"/>
                      </a:lnTo>
                      <a:lnTo>
                        <a:pt x="5580" y="94"/>
                      </a:lnTo>
                      <a:lnTo>
                        <a:pt x="5565" y="101"/>
                      </a:lnTo>
                      <a:cubicBezTo>
                        <a:pt x="5559" y="105"/>
                        <a:pt x="5557" y="106"/>
                        <a:pt x="5553" y="108"/>
                      </a:cubicBezTo>
                      <a:cubicBezTo>
                        <a:pt x="5537" y="117"/>
                        <a:pt x="5521" y="127"/>
                        <a:pt x="5504" y="136"/>
                      </a:cubicBezTo>
                      <a:lnTo>
                        <a:pt x="5501" y="139"/>
                      </a:lnTo>
                      <a:cubicBezTo>
                        <a:pt x="5496" y="141"/>
                        <a:pt x="5493" y="142"/>
                        <a:pt x="5492" y="142"/>
                      </a:cubicBezTo>
                      <a:cubicBezTo>
                        <a:pt x="5486" y="148"/>
                        <a:pt x="5478" y="152"/>
                        <a:pt x="5472" y="157"/>
                      </a:cubicBezTo>
                      <a:lnTo>
                        <a:pt x="5426" y="187"/>
                      </a:lnTo>
                      <a:cubicBezTo>
                        <a:pt x="5415" y="194"/>
                        <a:pt x="5405" y="202"/>
                        <a:pt x="5393" y="209"/>
                      </a:cubicBezTo>
                      <a:lnTo>
                        <a:pt x="5383" y="218"/>
                      </a:lnTo>
                      <a:cubicBezTo>
                        <a:pt x="5363" y="232"/>
                        <a:pt x="5343" y="248"/>
                        <a:pt x="5323" y="264"/>
                      </a:cubicBezTo>
                      <a:cubicBezTo>
                        <a:pt x="5310" y="275"/>
                        <a:pt x="5296" y="289"/>
                        <a:pt x="5281" y="301"/>
                      </a:cubicBezTo>
                      <a:cubicBezTo>
                        <a:pt x="5269" y="314"/>
                        <a:pt x="5254" y="328"/>
                        <a:pt x="5238" y="346"/>
                      </a:cubicBezTo>
                      <a:cubicBezTo>
                        <a:pt x="5224" y="362"/>
                        <a:pt x="5210" y="378"/>
                        <a:pt x="5198" y="395"/>
                      </a:cubicBezTo>
                      <a:cubicBezTo>
                        <a:pt x="5192" y="404"/>
                        <a:pt x="5183" y="413"/>
                        <a:pt x="5177" y="423"/>
                      </a:cubicBezTo>
                      <a:lnTo>
                        <a:pt x="5174" y="426"/>
                      </a:lnTo>
                      <a:cubicBezTo>
                        <a:pt x="5168" y="435"/>
                        <a:pt x="5162" y="443"/>
                        <a:pt x="5157" y="451"/>
                      </a:cubicBezTo>
                      <a:lnTo>
                        <a:pt x="5146" y="467"/>
                      </a:lnTo>
                      <a:lnTo>
                        <a:pt x="5130" y="493"/>
                      </a:lnTo>
                      <a:lnTo>
                        <a:pt x="5114" y="517"/>
                      </a:lnTo>
                      <a:lnTo>
                        <a:pt x="5107" y="528"/>
                      </a:lnTo>
                      <a:lnTo>
                        <a:pt x="5076" y="582"/>
                      </a:lnTo>
                      <a:cubicBezTo>
                        <a:pt x="5070" y="593"/>
                        <a:pt x="5064" y="604"/>
                        <a:pt x="5059" y="615"/>
                      </a:cubicBezTo>
                      <a:lnTo>
                        <a:pt x="5038" y="652"/>
                      </a:lnTo>
                      <a:lnTo>
                        <a:pt x="5030" y="667"/>
                      </a:lnTo>
                      <a:cubicBezTo>
                        <a:pt x="5025" y="676"/>
                        <a:pt x="5020" y="685"/>
                        <a:pt x="5017" y="693"/>
                      </a:cubicBezTo>
                      <a:lnTo>
                        <a:pt x="5011" y="703"/>
                      </a:lnTo>
                      <a:lnTo>
                        <a:pt x="4993" y="738"/>
                      </a:lnTo>
                      <a:lnTo>
                        <a:pt x="4984" y="755"/>
                      </a:lnTo>
                      <a:lnTo>
                        <a:pt x="4976" y="773"/>
                      </a:lnTo>
                      <a:lnTo>
                        <a:pt x="4973" y="779"/>
                      </a:lnTo>
                      <a:lnTo>
                        <a:pt x="4970" y="788"/>
                      </a:lnTo>
                      <a:cubicBezTo>
                        <a:pt x="4960" y="811"/>
                        <a:pt x="4950" y="832"/>
                        <a:pt x="4940" y="856"/>
                      </a:cubicBezTo>
                      <a:cubicBezTo>
                        <a:pt x="4930" y="882"/>
                        <a:pt x="4921" y="909"/>
                        <a:pt x="4914" y="934"/>
                      </a:cubicBezTo>
                      <a:cubicBezTo>
                        <a:pt x="4910" y="945"/>
                        <a:pt x="4906" y="955"/>
                        <a:pt x="4904" y="965"/>
                      </a:cubicBezTo>
                      <a:lnTo>
                        <a:pt x="4900" y="981"/>
                      </a:lnTo>
                      <a:lnTo>
                        <a:pt x="4896" y="996"/>
                      </a:lnTo>
                      <a:cubicBezTo>
                        <a:pt x="4894" y="1006"/>
                        <a:pt x="4891" y="1016"/>
                        <a:pt x="4890" y="1026"/>
                      </a:cubicBezTo>
                      <a:lnTo>
                        <a:pt x="4884" y="1053"/>
                      </a:lnTo>
                      <a:lnTo>
                        <a:pt x="4877" y="1085"/>
                      </a:lnTo>
                      <a:cubicBezTo>
                        <a:pt x="4872" y="1107"/>
                        <a:pt x="4868" y="1129"/>
                        <a:pt x="4863" y="1150"/>
                      </a:cubicBezTo>
                      <a:lnTo>
                        <a:pt x="4858" y="1174"/>
                      </a:lnTo>
                      <a:cubicBezTo>
                        <a:pt x="4857" y="1177"/>
                        <a:pt x="4857" y="1180"/>
                        <a:pt x="4857" y="1185"/>
                      </a:cubicBezTo>
                      <a:cubicBezTo>
                        <a:pt x="4854" y="1198"/>
                        <a:pt x="4853" y="1208"/>
                        <a:pt x="4850" y="1219"/>
                      </a:cubicBezTo>
                      <a:cubicBezTo>
                        <a:pt x="4848" y="1236"/>
                        <a:pt x="4844" y="1253"/>
                        <a:pt x="4841" y="1269"/>
                      </a:cubicBezTo>
                      <a:lnTo>
                        <a:pt x="4838" y="1289"/>
                      </a:lnTo>
                      <a:lnTo>
                        <a:pt x="4837" y="1299"/>
                      </a:lnTo>
                      <a:lnTo>
                        <a:pt x="4829" y="1346"/>
                      </a:lnTo>
                      <a:cubicBezTo>
                        <a:pt x="4826" y="1370"/>
                        <a:pt x="4822" y="1394"/>
                        <a:pt x="4818" y="1417"/>
                      </a:cubicBezTo>
                      <a:cubicBezTo>
                        <a:pt x="4816" y="1434"/>
                        <a:pt x="4813" y="1449"/>
                        <a:pt x="4812" y="1466"/>
                      </a:cubicBezTo>
                      <a:lnTo>
                        <a:pt x="4808" y="1484"/>
                      </a:lnTo>
                      <a:cubicBezTo>
                        <a:pt x="4807" y="1495"/>
                        <a:pt x="4806" y="1504"/>
                        <a:pt x="4805" y="1512"/>
                      </a:cubicBezTo>
                      <a:lnTo>
                        <a:pt x="4802" y="1532"/>
                      </a:lnTo>
                      <a:cubicBezTo>
                        <a:pt x="4801" y="1540"/>
                        <a:pt x="4801" y="1547"/>
                        <a:pt x="4800" y="1553"/>
                      </a:cubicBezTo>
                      <a:cubicBezTo>
                        <a:pt x="4798" y="1562"/>
                        <a:pt x="4796" y="1569"/>
                        <a:pt x="4793" y="1576"/>
                      </a:cubicBezTo>
                      <a:lnTo>
                        <a:pt x="4788" y="1587"/>
                      </a:lnTo>
                      <a:cubicBezTo>
                        <a:pt x="4787" y="1589"/>
                        <a:pt x="4786" y="1593"/>
                        <a:pt x="4783" y="1597"/>
                      </a:cubicBezTo>
                      <a:lnTo>
                        <a:pt x="4778" y="1597"/>
                      </a:lnTo>
                      <a:cubicBezTo>
                        <a:pt x="4767" y="1593"/>
                        <a:pt x="4764" y="1591"/>
                        <a:pt x="4761" y="1589"/>
                      </a:cubicBezTo>
                      <a:cubicBezTo>
                        <a:pt x="4759" y="1588"/>
                        <a:pt x="4756" y="1587"/>
                        <a:pt x="4754" y="1584"/>
                      </a:cubicBezTo>
                      <a:lnTo>
                        <a:pt x="4736" y="1574"/>
                      </a:lnTo>
                      <a:lnTo>
                        <a:pt x="4731" y="1571"/>
                      </a:lnTo>
                      <a:cubicBezTo>
                        <a:pt x="4719" y="1563"/>
                        <a:pt x="4706" y="1555"/>
                        <a:pt x="4692" y="1547"/>
                      </a:cubicBezTo>
                      <a:cubicBezTo>
                        <a:pt x="4684" y="1542"/>
                        <a:pt x="4677" y="1538"/>
                        <a:pt x="4667" y="1535"/>
                      </a:cubicBezTo>
                      <a:lnTo>
                        <a:pt x="4657" y="1530"/>
                      </a:lnTo>
                      <a:cubicBezTo>
                        <a:pt x="4651" y="1525"/>
                        <a:pt x="4646" y="1522"/>
                        <a:pt x="4639" y="1520"/>
                      </a:cubicBezTo>
                      <a:cubicBezTo>
                        <a:pt x="4632" y="1516"/>
                        <a:pt x="4626" y="1514"/>
                        <a:pt x="4620" y="1511"/>
                      </a:cubicBezTo>
                      <a:cubicBezTo>
                        <a:pt x="4594" y="1500"/>
                        <a:pt x="4565" y="1486"/>
                        <a:pt x="4538" y="1476"/>
                      </a:cubicBezTo>
                      <a:lnTo>
                        <a:pt x="4533" y="1475"/>
                      </a:lnTo>
                      <a:cubicBezTo>
                        <a:pt x="4527" y="1473"/>
                        <a:pt x="4522" y="1471"/>
                        <a:pt x="4515" y="1470"/>
                      </a:cubicBezTo>
                      <a:lnTo>
                        <a:pt x="4502" y="1466"/>
                      </a:lnTo>
                      <a:lnTo>
                        <a:pt x="4492" y="1464"/>
                      </a:lnTo>
                      <a:cubicBezTo>
                        <a:pt x="4488" y="1463"/>
                        <a:pt x="4483" y="1461"/>
                        <a:pt x="4479" y="1461"/>
                      </a:cubicBezTo>
                      <a:lnTo>
                        <a:pt x="4471" y="1459"/>
                      </a:lnTo>
                      <a:cubicBezTo>
                        <a:pt x="4466" y="1458"/>
                        <a:pt x="4460" y="1455"/>
                        <a:pt x="4455" y="1455"/>
                      </a:cubicBezTo>
                      <a:lnTo>
                        <a:pt x="4446" y="1454"/>
                      </a:lnTo>
                      <a:cubicBezTo>
                        <a:pt x="4436" y="1453"/>
                        <a:pt x="4424" y="1450"/>
                        <a:pt x="4414" y="1449"/>
                      </a:cubicBezTo>
                      <a:lnTo>
                        <a:pt x="4405" y="1448"/>
                      </a:lnTo>
                      <a:cubicBezTo>
                        <a:pt x="4402" y="1448"/>
                        <a:pt x="4400" y="1448"/>
                        <a:pt x="4397" y="1447"/>
                      </a:cubicBezTo>
                      <a:lnTo>
                        <a:pt x="4389" y="1447"/>
                      </a:lnTo>
                      <a:lnTo>
                        <a:pt x="4380" y="1445"/>
                      </a:lnTo>
                      <a:cubicBezTo>
                        <a:pt x="4374" y="1445"/>
                        <a:pt x="4368" y="1444"/>
                        <a:pt x="4361" y="1444"/>
                      </a:cubicBezTo>
                      <a:lnTo>
                        <a:pt x="4343" y="1443"/>
                      </a:lnTo>
                      <a:cubicBezTo>
                        <a:pt x="4334" y="1443"/>
                        <a:pt x="4324" y="1442"/>
                        <a:pt x="4316" y="1442"/>
                      </a:cubicBezTo>
                      <a:lnTo>
                        <a:pt x="4286" y="1442"/>
                      </a:lnTo>
                      <a:cubicBezTo>
                        <a:pt x="4278" y="1442"/>
                        <a:pt x="4271" y="1442"/>
                        <a:pt x="4262" y="1440"/>
                      </a:cubicBezTo>
                      <a:lnTo>
                        <a:pt x="4209" y="1440"/>
                      </a:lnTo>
                      <a:cubicBezTo>
                        <a:pt x="4194" y="1440"/>
                        <a:pt x="4178" y="1442"/>
                        <a:pt x="4163" y="1443"/>
                      </a:cubicBezTo>
                      <a:cubicBezTo>
                        <a:pt x="4155" y="1443"/>
                        <a:pt x="4148" y="1444"/>
                        <a:pt x="4141" y="1444"/>
                      </a:cubicBezTo>
                      <a:cubicBezTo>
                        <a:pt x="4134" y="1444"/>
                        <a:pt x="4129" y="1445"/>
                        <a:pt x="4126" y="1445"/>
                      </a:cubicBezTo>
                      <a:lnTo>
                        <a:pt x="4105" y="1448"/>
                      </a:lnTo>
                      <a:lnTo>
                        <a:pt x="4090" y="1449"/>
                      </a:lnTo>
                      <a:cubicBezTo>
                        <a:pt x="4087" y="1449"/>
                        <a:pt x="4082" y="1450"/>
                        <a:pt x="4080" y="1450"/>
                      </a:cubicBezTo>
                      <a:lnTo>
                        <a:pt x="4075" y="1452"/>
                      </a:lnTo>
                      <a:lnTo>
                        <a:pt x="4070" y="1453"/>
                      </a:lnTo>
                      <a:lnTo>
                        <a:pt x="4061" y="1454"/>
                      </a:lnTo>
                      <a:cubicBezTo>
                        <a:pt x="4048" y="1458"/>
                        <a:pt x="4036" y="1459"/>
                        <a:pt x="4026" y="1461"/>
                      </a:cubicBezTo>
                      <a:lnTo>
                        <a:pt x="4010" y="1465"/>
                      </a:lnTo>
                      <a:lnTo>
                        <a:pt x="3995" y="1468"/>
                      </a:lnTo>
                      <a:lnTo>
                        <a:pt x="3990" y="1469"/>
                      </a:lnTo>
                      <a:cubicBezTo>
                        <a:pt x="3985" y="1470"/>
                        <a:pt x="3982" y="1470"/>
                        <a:pt x="3977" y="1471"/>
                      </a:cubicBezTo>
                      <a:lnTo>
                        <a:pt x="3956" y="1478"/>
                      </a:lnTo>
                      <a:lnTo>
                        <a:pt x="3925" y="1485"/>
                      </a:lnTo>
                      <a:cubicBezTo>
                        <a:pt x="3912" y="1489"/>
                        <a:pt x="3900" y="1494"/>
                        <a:pt x="3887" y="1497"/>
                      </a:cubicBezTo>
                      <a:lnTo>
                        <a:pt x="3854" y="1507"/>
                      </a:lnTo>
                      <a:cubicBezTo>
                        <a:pt x="3848" y="1509"/>
                        <a:pt x="3845" y="1510"/>
                        <a:pt x="3843" y="1511"/>
                      </a:cubicBezTo>
                      <a:lnTo>
                        <a:pt x="3789" y="1531"/>
                      </a:lnTo>
                      <a:lnTo>
                        <a:pt x="3774" y="1537"/>
                      </a:lnTo>
                      <a:lnTo>
                        <a:pt x="3763" y="1541"/>
                      </a:lnTo>
                      <a:cubicBezTo>
                        <a:pt x="3757" y="1543"/>
                        <a:pt x="3751" y="1546"/>
                        <a:pt x="3746" y="1548"/>
                      </a:cubicBezTo>
                      <a:lnTo>
                        <a:pt x="3736" y="1552"/>
                      </a:lnTo>
                      <a:cubicBezTo>
                        <a:pt x="3699" y="1568"/>
                        <a:pt x="3658" y="1587"/>
                        <a:pt x="3613" y="1612"/>
                      </a:cubicBezTo>
                      <a:cubicBezTo>
                        <a:pt x="3577" y="1631"/>
                        <a:pt x="3541" y="1654"/>
                        <a:pt x="3503" y="1681"/>
                      </a:cubicBezTo>
                      <a:cubicBezTo>
                        <a:pt x="3468" y="1706"/>
                        <a:pt x="3432" y="1734"/>
                        <a:pt x="3398" y="1764"/>
                      </a:cubicBezTo>
                      <a:cubicBezTo>
                        <a:pt x="3382" y="1779"/>
                        <a:pt x="3366" y="1794"/>
                        <a:pt x="3350" y="1810"/>
                      </a:cubicBezTo>
                      <a:cubicBezTo>
                        <a:pt x="3334" y="1825"/>
                        <a:pt x="3318" y="1842"/>
                        <a:pt x="3303" y="1859"/>
                      </a:cubicBezTo>
                      <a:cubicBezTo>
                        <a:pt x="3285" y="1877"/>
                        <a:pt x="3269" y="1896"/>
                        <a:pt x="3252" y="1914"/>
                      </a:cubicBezTo>
                      <a:lnTo>
                        <a:pt x="3202" y="1972"/>
                      </a:lnTo>
                      <a:lnTo>
                        <a:pt x="3179" y="1999"/>
                      </a:lnTo>
                      <a:lnTo>
                        <a:pt x="3175" y="2004"/>
                      </a:lnTo>
                      <a:lnTo>
                        <a:pt x="3156" y="2027"/>
                      </a:lnTo>
                      <a:lnTo>
                        <a:pt x="3114" y="2081"/>
                      </a:lnTo>
                      <a:lnTo>
                        <a:pt x="3103" y="2096"/>
                      </a:lnTo>
                      <a:lnTo>
                        <a:pt x="3096" y="2104"/>
                      </a:lnTo>
                      <a:cubicBezTo>
                        <a:pt x="3078" y="2128"/>
                        <a:pt x="3063" y="2149"/>
                        <a:pt x="3051" y="2170"/>
                      </a:cubicBezTo>
                      <a:cubicBezTo>
                        <a:pt x="3042" y="2181"/>
                        <a:pt x="3037" y="2194"/>
                        <a:pt x="3031" y="2205"/>
                      </a:cubicBezTo>
                      <a:lnTo>
                        <a:pt x="3025" y="2217"/>
                      </a:lnTo>
                      <a:lnTo>
                        <a:pt x="3022" y="2222"/>
                      </a:lnTo>
                      <a:lnTo>
                        <a:pt x="3020" y="2230"/>
                      </a:lnTo>
                      <a:lnTo>
                        <a:pt x="3017" y="2236"/>
                      </a:lnTo>
                      <a:cubicBezTo>
                        <a:pt x="3015" y="2241"/>
                        <a:pt x="3011" y="2246"/>
                        <a:pt x="3010" y="2252"/>
                      </a:cubicBezTo>
                      <a:lnTo>
                        <a:pt x="3002" y="2271"/>
                      </a:lnTo>
                      <a:lnTo>
                        <a:pt x="3001" y="2274"/>
                      </a:lnTo>
                      <a:lnTo>
                        <a:pt x="2999" y="2279"/>
                      </a:lnTo>
                      <a:lnTo>
                        <a:pt x="2995" y="2290"/>
                      </a:lnTo>
                      <a:lnTo>
                        <a:pt x="2992" y="2298"/>
                      </a:lnTo>
                      <a:cubicBezTo>
                        <a:pt x="2989" y="2309"/>
                        <a:pt x="2985" y="2319"/>
                        <a:pt x="2982" y="2331"/>
                      </a:cubicBezTo>
                      <a:cubicBezTo>
                        <a:pt x="2980" y="2341"/>
                        <a:pt x="2975" y="2353"/>
                        <a:pt x="2971" y="2364"/>
                      </a:cubicBezTo>
                      <a:cubicBezTo>
                        <a:pt x="2969" y="2370"/>
                        <a:pt x="2968" y="2377"/>
                        <a:pt x="2966" y="2384"/>
                      </a:cubicBezTo>
                      <a:lnTo>
                        <a:pt x="2965" y="2391"/>
                      </a:lnTo>
                      <a:lnTo>
                        <a:pt x="2963" y="2398"/>
                      </a:lnTo>
                      <a:cubicBezTo>
                        <a:pt x="2961" y="2403"/>
                        <a:pt x="2960" y="2408"/>
                        <a:pt x="2959" y="2412"/>
                      </a:cubicBezTo>
                      <a:lnTo>
                        <a:pt x="2951" y="2447"/>
                      </a:lnTo>
                      <a:lnTo>
                        <a:pt x="2950" y="2454"/>
                      </a:lnTo>
                      <a:lnTo>
                        <a:pt x="2949" y="2463"/>
                      </a:lnTo>
                      <a:cubicBezTo>
                        <a:pt x="2927" y="2443"/>
                        <a:pt x="2904" y="2426"/>
                        <a:pt x="2883" y="2406"/>
                      </a:cubicBezTo>
                      <a:cubicBezTo>
                        <a:pt x="2858" y="2386"/>
                        <a:pt x="2834" y="2367"/>
                        <a:pt x="2809" y="2349"/>
                      </a:cubicBezTo>
                      <a:cubicBezTo>
                        <a:pt x="2780" y="2330"/>
                        <a:pt x="2752" y="2312"/>
                        <a:pt x="2729" y="2299"/>
                      </a:cubicBezTo>
                      <a:cubicBezTo>
                        <a:pt x="2677" y="2267"/>
                        <a:pt x="2619" y="2238"/>
                        <a:pt x="2559" y="2212"/>
                      </a:cubicBezTo>
                      <a:cubicBezTo>
                        <a:pt x="2505" y="2190"/>
                        <a:pt x="2446" y="2169"/>
                        <a:pt x="2379" y="2151"/>
                      </a:cubicBezTo>
                      <a:cubicBezTo>
                        <a:pt x="2348" y="2143"/>
                        <a:pt x="2317" y="2135"/>
                        <a:pt x="2286" y="2129"/>
                      </a:cubicBezTo>
                      <a:cubicBezTo>
                        <a:pt x="2248" y="2120"/>
                        <a:pt x="2216" y="2115"/>
                        <a:pt x="2186" y="2109"/>
                      </a:cubicBezTo>
                      <a:cubicBezTo>
                        <a:pt x="2153" y="2104"/>
                        <a:pt x="2122" y="2103"/>
                        <a:pt x="2095" y="2102"/>
                      </a:cubicBezTo>
                      <a:cubicBezTo>
                        <a:pt x="2083" y="2102"/>
                        <a:pt x="2069" y="2101"/>
                        <a:pt x="2057" y="2101"/>
                      </a:cubicBezTo>
                      <a:cubicBezTo>
                        <a:pt x="2034" y="2101"/>
                        <a:pt x="2012" y="2102"/>
                        <a:pt x="1991" y="2102"/>
                      </a:cubicBezTo>
                      <a:cubicBezTo>
                        <a:pt x="1924" y="2106"/>
                        <a:pt x="1857" y="2118"/>
                        <a:pt x="1794" y="2129"/>
                      </a:cubicBezTo>
                      <a:cubicBezTo>
                        <a:pt x="1739" y="2139"/>
                        <a:pt x="1681" y="2155"/>
                        <a:pt x="1606" y="2176"/>
                      </a:cubicBezTo>
                      <a:cubicBezTo>
                        <a:pt x="1601" y="2178"/>
                        <a:pt x="1595" y="2180"/>
                        <a:pt x="1590" y="2181"/>
                      </a:cubicBezTo>
                      <a:lnTo>
                        <a:pt x="1550" y="2196"/>
                      </a:lnTo>
                      <a:lnTo>
                        <a:pt x="1506" y="2211"/>
                      </a:lnTo>
                      <a:lnTo>
                        <a:pt x="1460" y="2227"/>
                      </a:lnTo>
                      <a:lnTo>
                        <a:pt x="1439" y="2235"/>
                      </a:lnTo>
                      <a:cubicBezTo>
                        <a:pt x="1434" y="2236"/>
                        <a:pt x="1430" y="2238"/>
                        <a:pt x="1424" y="2240"/>
                      </a:cubicBezTo>
                      <a:lnTo>
                        <a:pt x="1415" y="2243"/>
                      </a:lnTo>
                      <a:cubicBezTo>
                        <a:pt x="1399" y="2250"/>
                        <a:pt x="1380" y="2258"/>
                        <a:pt x="1364" y="2264"/>
                      </a:cubicBezTo>
                      <a:cubicBezTo>
                        <a:pt x="1307" y="2288"/>
                        <a:pt x="1249" y="2314"/>
                        <a:pt x="1190" y="2345"/>
                      </a:cubicBezTo>
                      <a:cubicBezTo>
                        <a:pt x="1135" y="2374"/>
                        <a:pt x="1078" y="2407"/>
                        <a:pt x="1022" y="2444"/>
                      </a:cubicBezTo>
                      <a:cubicBezTo>
                        <a:pt x="996" y="2462"/>
                        <a:pt x="970" y="2479"/>
                        <a:pt x="945" y="2499"/>
                      </a:cubicBezTo>
                      <a:cubicBezTo>
                        <a:pt x="917" y="2519"/>
                        <a:pt x="890" y="2540"/>
                        <a:pt x="864" y="2561"/>
                      </a:cubicBezTo>
                      <a:lnTo>
                        <a:pt x="828" y="2591"/>
                      </a:lnTo>
                      <a:lnTo>
                        <a:pt x="824" y="2593"/>
                      </a:lnTo>
                      <a:cubicBezTo>
                        <a:pt x="819" y="2598"/>
                        <a:pt x="814" y="2603"/>
                        <a:pt x="809" y="2607"/>
                      </a:cubicBezTo>
                      <a:lnTo>
                        <a:pt x="787" y="2626"/>
                      </a:lnTo>
                      <a:lnTo>
                        <a:pt x="751" y="2658"/>
                      </a:lnTo>
                      <a:lnTo>
                        <a:pt x="715" y="2690"/>
                      </a:lnTo>
                      <a:lnTo>
                        <a:pt x="709" y="2695"/>
                      </a:lnTo>
                      <a:cubicBezTo>
                        <a:pt x="699" y="2704"/>
                        <a:pt x="692" y="2710"/>
                        <a:pt x="683" y="2719"/>
                      </a:cubicBezTo>
                      <a:lnTo>
                        <a:pt x="653" y="2748"/>
                      </a:lnTo>
                      <a:lnTo>
                        <a:pt x="625" y="2778"/>
                      </a:lnTo>
                      <a:lnTo>
                        <a:pt x="597" y="2805"/>
                      </a:lnTo>
                      <a:lnTo>
                        <a:pt x="571" y="2832"/>
                      </a:lnTo>
                      <a:lnTo>
                        <a:pt x="564" y="2840"/>
                      </a:lnTo>
                      <a:lnTo>
                        <a:pt x="548" y="2856"/>
                      </a:lnTo>
                      <a:lnTo>
                        <a:pt x="533" y="2874"/>
                      </a:lnTo>
                      <a:cubicBezTo>
                        <a:pt x="510" y="2897"/>
                        <a:pt x="488" y="2923"/>
                        <a:pt x="467" y="2949"/>
                      </a:cubicBezTo>
                      <a:cubicBezTo>
                        <a:pt x="430" y="2995"/>
                        <a:pt x="392" y="3044"/>
                        <a:pt x="355" y="3101"/>
                      </a:cubicBezTo>
                      <a:cubicBezTo>
                        <a:pt x="325" y="3149"/>
                        <a:pt x="296" y="3200"/>
                        <a:pt x="261" y="3271"/>
                      </a:cubicBezTo>
                      <a:cubicBezTo>
                        <a:pt x="246" y="3299"/>
                        <a:pt x="234" y="3328"/>
                        <a:pt x="221" y="3356"/>
                      </a:cubicBezTo>
                      <a:cubicBezTo>
                        <a:pt x="206" y="3386"/>
                        <a:pt x="194" y="3417"/>
                        <a:pt x="182" y="3448"/>
                      </a:cubicBezTo>
                      <a:cubicBezTo>
                        <a:pt x="175" y="3467"/>
                        <a:pt x="169" y="3483"/>
                        <a:pt x="163" y="3502"/>
                      </a:cubicBezTo>
                      <a:lnTo>
                        <a:pt x="158" y="3515"/>
                      </a:lnTo>
                      <a:lnTo>
                        <a:pt x="142" y="3558"/>
                      </a:lnTo>
                      <a:lnTo>
                        <a:pt x="127" y="3601"/>
                      </a:lnTo>
                      <a:cubicBezTo>
                        <a:pt x="124" y="3608"/>
                        <a:pt x="123" y="3611"/>
                        <a:pt x="122" y="3615"/>
                      </a:cubicBezTo>
                      <a:lnTo>
                        <a:pt x="119" y="3625"/>
                      </a:lnTo>
                      <a:lnTo>
                        <a:pt x="117" y="3636"/>
                      </a:lnTo>
                      <a:lnTo>
                        <a:pt x="95" y="3709"/>
                      </a:lnTo>
                      <a:lnTo>
                        <a:pt x="90" y="3725"/>
                      </a:lnTo>
                      <a:cubicBezTo>
                        <a:pt x="86" y="3737"/>
                        <a:pt x="83" y="3749"/>
                        <a:pt x="79" y="3760"/>
                      </a:cubicBezTo>
                      <a:cubicBezTo>
                        <a:pt x="75" y="3775"/>
                        <a:pt x="71" y="3787"/>
                        <a:pt x="69" y="3801"/>
                      </a:cubicBezTo>
                      <a:cubicBezTo>
                        <a:pt x="61" y="3832"/>
                        <a:pt x="54" y="3864"/>
                        <a:pt x="47" y="3895"/>
                      </a:cubicBezTo>
                      <a:cubicBezTo>
                        <a:pt x="40" y="3929"/>
                        <a:pt x="34" y="3963"/>
                        <a:pt x="29" y="3998"/>
                      </a:cubicBezTo>
                      <a:cubicBezTo>
                        <a:pt x="24" y="4030"/>
                        <a:pt x="21" y="4061"/>
                        <a:pt x="18" y="4094"/>
                      </a:cubicBezTo>
                      <a:cubicBezTo>
                        <a:pt x="16" y="4106"/>
                        <a:pt x="15" y="4120"/>
                        <a:pt x="14" y="4131"/>
                      </a:cubicBezTo>
                      <a:lnTo>
                        <a:pt x="10" y="4176"/>
                      </a:lnTo>
                      <a:lnTo>
                        <a:pt x="7" y="4224"/>
                      </a:lnTo>
                      <a:lnTo>
                        <a:pt x="5" y="4233"/>
                      </a:lnTo>
                      <a:cubicBezTo>
                        <a:pt x="4" y="4245"/>
                        <a:pt x="4" y="4259"/>
                        <a:pt x="3" y="4271"/>
                      </a:cubicBezTo>
                      <a:lnTo>
                        <a:pt x="2" y="4313"/>
                      </a:lnTo>
                      <a:lnTo>
                        <a:pt x="0" y="4357"/>
                      </a:lnTo>
                      <a:lnTo>
                        <a:pt x="0" y="4374"/>
                      </a:lnTo>
                      <a:lnTo>
                        <a:pt x="0" y="4420"/>
                      </a:lnTo>
                      <a:cubicBezTo>
                        <a:pt x="2" y="4436"/>
                        <a:pt x="3" y="4451"/>
                        <a:pt x="5" y="4468"/>
                      </a:cubicBezTo>
                      <a:cubicBezTo>
                        <a:pt x="8" y="4485"/>
                        <a:pt x="13" y="4502"/>
                        <a:pt x="16" y="4518"/>
                      </a:cubicBezTo>
                      <a:cubicBezTo>
                        <a:pt x="23" y="4548"/>
                        <a:pt x="30" y="4578"/>
                        <a:pt x="40" y="4610"/>
                      </a:cubicBezTo>
                      <a:cubicBezTo>
                        <a:pt x="45" y="4625"/>
                        <a:pt x="50" y="4640"/>
                        <a:pt x="55" y="4655"/>
                      </a:cubicBezTo>
                      <a:lnTo>
                        <a:pt x="57" y="4661"/>
                      </a:lnTo>
                      <a:lnTo>
                        <a:pt x="61" y="4673"/>
                      </a:lnTo>
                      <a:cubicBezTo>
                        <a:pt x="70" y="4697"/>
                        <a:pt x="77" y="4722"/>
                        <a:pt x="86" y="4746"/>
                      </a:cubicBezTo>
                      <a:lnTo>
                        <a:pt x="102" y="4794"/>
                      </a:lnTo>
                      <a:lnTo>
                        <a:pt x="112" y="4825"/>
                      </a:lnTo>
                      <a:lnTo>
                        <a:pt x="124" y="4856"/>
                      </a:lnTo>
                      <a:lnTo>
                        <a:pt x="127" y="4861"/>
                      </a:lnTo>
                      <a:lnTo>
                        <a:pt x="147" y="4914"/>
                      </a:lnTo>
                      <a:lnTo>
                        <a:pt x="162" y="4951"/>
                      </a:lnTo>
                      <a:lnTo>
                        <a:pt x="168" y="4967"/>
                      </a:lnTo>
                      <a:lnTo>
                        <a:pt x="174" y="4985"/>
                      </a:lnTo>
                      <a:cubicBezTo>
                        <a:pt x="175" y="4988"/>
                        <a:pt x="177" y="4992"/>
                        <a:pt x="178" y="4995"/>
                      </a:cubicBezTo>
                      <a:lnTo>
                        <a:pt x="200" y="5047"/>
                      </a:lnTo>
                      <a:lnTo>
                        <a:pt x="231" y="5120"/>
                      </a:lnTo>
                      <a:lnTo>
                        <a:pt x="237" y="5135"/>
                      </a:lnTo>
                      <a:cubicBezTo>
                        <a:pt x="240" y="5141"/>
                        <a:pt x="242" y="5147"/>
                        <a:pt x="246" y="5155"/>
                      </a:cubicBezTo>
                      <a:cubicBezTo>
                        <a:pt x="252" y="5168"/>
                        <a:pt x="260" y="5180"/>
                        <a:pt x="265" y="5192"/>
                      </a:cubicBezTo>
                      <a:cubicBezTo>
                        <a:pt x="289" y="5239"/>
                        <a:pt x="313" y="5285"/>
                        <a:pt x="340" y="5328"/>
                      </a:cubicBezTo>
                      <a:cubicBezTo>
                        <a:pt x="365" y="5368"/>
                        <a:pt x="394" y="5408"/>
                        <a:pt x="430" y="5450"/>
                      </a:cubicBezTo>
                      <a:cubicBezTo>
                        <a:pt x="457" y="5485"/>
                        <a:pt x="491" y="5521"/>
                        <a:pt x="535" y="5563"/>
                      </a:cubicBezTo>
                      <a:cubicBezTo>
                        <a:pt x="574" y="5603"/>
                        <a:pt x="615" y="5639"/>
                        <a:pt x="656" y="5672"/>
                      </a:cubicBezTo>
                      <a:cubicBezTo>
                        <a:pt x="675" y="5688"/>
                        <a:pt x="695" y="5704"/>
                        <a:pt x="718" y="5719"/>
                      </a:cubicBezTo>
                      <a:cubicBezTo>
                        <a:pt x="726" y="5726"/>
                        <a:pt x="734" y="5732"/>
                        <a:pt x="744" y="5739"/>
                      </a:cubicBezTo>
                      <a:lnTo>
                        <a:pt x="749" y="5743"/>
                      </a:lnTo>
                      <a:lnTo>
                        <a:pt x="752" y="5745"/>
                      </a:lnTo>
                      <a:cubicBezTo>
                        <a:pt x="759" y="5749"/>
                        <a:pt x="764" y="5754"/>
                        <a:pt x="771" y="5758"/>
                      </a:cubicBezTo>
                      <a:lnTo>
                        <a:pt x="773" y="5759"/>
                      </a:lnTo>
                      <a:lnTo>
                        <a:pt x="775" y="5760"/>
                      </a:lnTo>
                      <a:lnTo>
                        <a:pt x="844" y="5807"/>
                      </a:lnTo>
                      <a:lnTo>
                        <a:pt x="888" y="5836"/>
                      </a:lnTo>
                      <a:cubicBezTo>
                        <a:pt x="888" y="5836"/>
                        <a:pt x="889" y="5837"/>
                        <a:pt x="890" y="5837"/>
                      </a:cubicBezTo>
                      <a:lnTo>
                        <a:pt x="891" y="5839"/>
                      </a:lnTo>
                      <a:cubicBezTo>
                        <a:pt x="894" y="5842"/>
                        <a:pt x="896" y="5843"/>
                        <a:pt x="899" y="5845"/>
                      </a:cubicBezTo>
                      <a:lnTo>
                        <a:pt x="903" y="5847"/>
                      </a:lnTo>
                      <a:cubicBezTo>
                        <a:pt x="916" y="5855"/>
                        <a:pt x="929" y="5862"/>
                        <a:pt x="942" y="5868"/>
                      </a:cubicBezTo>
                      <a:lnTo>
                        <a:pt x="1014" y="5908"/>
                      </a:lnTo>
                      <a:lnTo>
                        <a:pt x="1022" y="5913"/>
                      </a:lnTo>
                      <a:lnTo>
                        <a:pt x="1033" y="5918"/>
                      </a:lnTo>
                      <a:lnTo>
                        <a:pt x="1061" y="5930"/>
                      </a:lnTo>
                      <a:lnTo>
                        <a:pt x="1101" y="5950"/>
                      </a:lnTo>
                      <a:lnTo>
                        <a:pt x="1141" y="5969"/>
                      </a:lnTo>
                      <a:cubicBezTo>
                        <a:pt x="1151" y="5973"/>
                        <a:pt x="1161" y="5976"/>
                        <a:pt x="1169" y="5981"/>
                      </a:cubicBezTo>
                      <a:lnTo>
                        <a:pt x="1182" y="5986"/>
                      </a:lnTo>
                      <a:lnTo>
                        <a:pt x="1243" y="6010"/>
                      </a:lnTo>
                      <a:lnTo>
                        <a:pt x="1267" y="6021"/>
                      </a:lnTo>
                      <a:lnTo>
                        <a:pt x="1272" y="6023"/>
                      </a:lnTo>
                      <a:cubicBezTo>
                        <a:pt x="1276" y="6025"/>
                        <a:pt x="1279" y="6026"/>
                        <a:pt x="1282" y="6027"/>
                      </a:cubicBezTo>
                      <a:lnTo>
                        <a:pt x="1287" y="6028"/>
                      </a:lnTo>
                      <a:cubicBezTo>
                        <a:pt x="1297" y="6035"/>
                        <a:pt x="1307" y="6042"/>
                        <a:pt x="1318" y="6049"/>
                      </a:cubicBezTo>
                      <a:cubicBezTo>
                        <a:pt x="1327" y="6054"/>
                        <a:pt x="1334" y="6059"/>
                        <a:pt x="1343" y="6064"/>
                      </a:cubicBezTo>
                      <a:lnTo>
                        <a:pt x="1354" y="6071"/>
                      </a:lnTo>
                      <a:lnTo>
                        <a:pt x="1367" y="6078"/>
                      </a:lnTo>
                      <a:lnTo>
                        <a:pt x="1385" y="6090"/>
                      </a:lnTo>
                      <a:lnTo>
                        <a:pt x="1400" y="6099"/>
                      </a:lnTo>
                      <a:lnTo>
                        <a:pt x="1423" y="6113"/>
                      </a:lnTo>
                      <a:cubicBezTo>
                        <a:pt x="1442" y="6125"/>
                        <a:pt x="1460" y="6135"/>
                        <a:pt x="1480" y="6146"/>
                      </a:cubicBezTo>
                      <a:cubicBezTo>
                        <a:pt x="1493" y="6155"/>
                        <a:pt x="1507" y="6164"/>
                        <a:pt x="1521" y="6171"/>
                      </a:cubicBezTo>
                      <a:cubicBezTo>
                        <a:pt x="1527" y="6175"/>
                        <a:pt x="1533" y="6177"/>
                        <a:pt x="1539" y="6181"/>
                      </a:cubicBezTo>
                      <a:lnTo>
                        <a:pt x="1544" y="6184"/>
                      </a:lnTo>
                      <a:lnTo>
                        <a:pt x="1553" y="6190"/>
                      </a:lnTo>
                      <a:cubicBezTo>
                        <a:pt x="1560" y="6193"/>
                        <a:pt x="1569" y="6197"/>
                        <a:pt x="1575" y="6201"/>
                      </a:cubicBezTo>
                      <a:lnTo>
                        <a:pt x="1584" y="6206"/>
                      </a:lnTo>
                      <a:cubicBezTo>
                        <a:pt x="1609" y="6218"/>
                        <a:pt x="1635" y="6232"/>
                        <a:pt x="1658" y="6243"/>
                      </a:cubicBezTo>
                      <a:cubicBezTo>
                        <a:pt x="1696" y="6262"/>
                        <a:pt x="1739" y="6278"/>
                        <a:pt x="1790" y="6299"/>
                      </a:cubicBezTo>
                      <a:lnTo>
                        <a:pt x="1796" y="6301"/>
                      </a:lnTo>
                      <a:lnTo>
                        <a:pt x="1801" y="6303"/>
                      </a:lnTo>
                      <a:lnTo>
                        <a:pt x="1818" y="6308"/>
                      </a:lnTo>
                      <a:lnTo>
                        <a:pt x="1835" y="6313"/>
                      </a:lnTo>
                      <a:lnTo>
                        <a:pt x="1869" y="6325"/>
                      </a:lnTo>
                      <a:lnTo>
                        <a:pt x="1904" y="6336"/>
                      </a:lnTo>
                      <a:lnTo>
                        <a:pt x="1928" y="6344"/>
                      </a:lnTo>
                      <a:lnTo>
                        <a:pt x="1931" y="6345"/>
                      </a:lnTo>
                      <a:lnTo>
                        <a:pt x="1936" y="6346"/>
                      </a:lnTo>
                      <a:lnTo>
                        <a:pt x="2037" y="6372"/>
                      </a:lnTo>
                      <a:lnTo>
                        <a:pt x="2058" y="6377"/>
                      </a:lnTo>
                      <a:lnTo>
                        <a:pt x="2064" y="6378"/>
                      </a:lnTo>
                      <a:lnTo>
                        <a:pt x="2069" y="6380"/>
                      </a:lnTo>
                      <a:cubicBezTo>
                        <a:pt x="2072" y="6381"/>
                        <a:pt x="2074" y="6381"/>
                        <a:pt x="2077" y="6381"/>
                      </a:cubicBezTo>
                      <a:lnTo>
                        <a:pt x="2080" y="6382"/>
                      </a:lnTo>
                      <a:cubicBezTo>
                        <a:pt x="2105" y="6387"/>
                        <a:pt x="2129" y="6393"/>
                        <a:pt x="2153" y="6398"/>
                      </a:cubicBezTo>
                      <a:lnTo>
                        <a:pt x="2176" y="6403"/>
                      </a:lnTo>
                      <a:lnTo>
                        <a:pt x="2201" y="6408"/>
                      </a:lnTo>
                      <a:lnTo>
                        <a:pt x="2208" y="6409"/>
                      </a:lnTo>
                      <a:cubicBezTo>
                        <a:pt x="2214" y="6411"/>
                        <a:pt x="2223" y="6412"/>
                        <a:pt x="2229" y="6413"/>
                      </a:cubicBezTo>
                      <a:lnTo>
                        <a:pt x="2237" y="6414"/>
                      </a:lnTo>
                      <a:lnTo>
                        <a:pt x="2304" y="6426"/>
                      </a:lnTo>
                      <a:lnTo>
                        <a:pt x="2371" y="6438"/>
                      </a:lnTo>
                      <a:cubicBezTo>
                        <a:pt x="2377" y="6439"/>
                        <a:pt x="2384" y="6440"/>
                        <a:pt x="2391" y="6442"/>
                      </a:cubicBezTo>
                      <a:lnTo>
                        <a:pt x="2460" y="6452"/>
                      </a:lnTo>
                      <a:lnTo>
                        <a:pt x="2492" y="6457"/>
                      </a:lnTo>
                      <a:lnTo>
                        <a:pt x="2530" y="6464"/>
                      </a:lnTo>
                      <a:lnTo>
                        <a:pt x="2537" y="6465"/>
                      </a:lnTo>
                      <a:cubicBezTo>
                        <a:pt x="2544" y="6466"/>
                        <a:pt x="2551" y="6468"/>
                        <a:pt x="2557" y="6468"/>
                      </a:cubicBezTo>
                      <a:lnTo>
                        <a:pt x="2685" y="6483"/>
                      </a:lnTo>
                      <a:cubicBezTo>
                        <a:pt x="2698" y="6485"/>
                        <a:pt x="2714" y="6486"/>
                        <a:pt x="2728" y="6488"/>
                      </a:cubicBezTo>
                      <a:lnTo>
                        <a:pt x="2733" y="6488"/>
                      </a:lnTo>
                      <a:lnTo>
                        <a:pt x="2747" y="6489"/>
                      </a:lnTo>
                      <a:lnTo>
                        <a:pt x="2758" y="6490"/>
                      </a:lnTo>
                      <a:cubicBezTo>
                        <a:pt x="2805" y="6494"/>
                        <a:pt x="2853" y="6497"/>
                        <a:pt x="2901" y="6501"/>
                      </a:cubicBezTo>
                      <a:cubicBezTo>
                        <a:pt x="2906" y="6501"/>
                        <a:pt x="2912" y="6501"/>
                        <a:pt x="2917" y="6502"/>
                      </a:cubicBezTo>
                      <a:cubicBezTo>
                        <a:pt x="2927" y="6504"/>
                        <a:pt x="2937" y="6504"/>
                        <a:pt x="2948" y="6504"/>
                      </a:cubicBezTo>
                      <a:lnTo>
                        <a:pt x="2958" y="6504"/>
                      </a:lnTo>
                      <a:cubicBezTo>
                        <a:pt x="2984" y="6505"/>
                        <a:pt x="3009" y="6505"/>
                        <a:pt x="3035" y="6505"/>
                      </a:cubicBezTo>
                      <a:cubicBezTo>
                        <a:pt x="3064" y="6505"/>
                        <a:pt x="3093" y="6505"/>
                        <a:pt x="3121" y="6504"/>
                      </a:cubicBezTo>
                      <a:cubicBezTo>
                        <a:pt x="3169" y="6502"/>
                        <a:pt x="3216" y="6500"/>
                        <a:pt x="3267" y="6494"/>
                      </a:cubicBezTo>
                      <a:cubicBezTo>
                        <a:pt x="3291" y="6491"/>
                        <a:pt x="3314" y="6489"/>
                        <a:pt x="3339" y="6486"/>
                      </a:cubicBezTo>
                      <a:cubicBezTo>
                        <a:pt x="3367" y="6483"/>
                        <a:pt x="3396" y="6479"/>
                        <a:pt x="3423" y="6474"/>
                      </a:cubicBezTo>
                      <a:cubicBezTo>
                        <a:pt x="3462" y="6468"/>
                        <a:pt x="3502" y="6459"/>
                        <a:pt x="3541" y="6453"/>
                      </a:cubicBezTo>
                      <a:lnTo>
                        <a:pt x="3572" y="6448"/>
                      </a:lnTo>
                      <a:lnTo>
                        <a:pt x="3607" y="6442"/>
                      </a:lnTo>
                      <a:lnTo>
                        <a:pt x="3641" y="6435"/>
                      </a:lnTo>
                      <a:lnTo>
                        <a:pt x="3654" y="6433"/>
                      </a:lnTo>
                      <a:cubicBezTo>
                        <a:pt x="3660" y="6432"/>
                        <a:pt x="3665" y="6430"/>
                        <a:pt x="3672" y="6429"/>
                      </a:cubicBezTo>
                      <a:lnTo>
                        <a:pt x="3751" y="6412"/>
                      </a:lnTo>
                      <a:lnTo>
                        <a:pt x="3793" y="6403"/>
                      </a:lnTo>
                      <a:lnTo>
                        <a:pt x="3811" y="6399"/>
                      </a:lnTo>
                      <a:cubicBezTo>
                        <a:pt x="3830" y="6396"/>
                        <a:pt x="3849" y="6391"/>
                        <a:pt x="3866" y="6386"/>
                      </a:cubicBezTo>
                      <a:lnTo>
                        <a:pt x="4004" y="6352"/>
                      </a:lnTo>
                      <a:cubicBezTo>
                        <a:pt x="4017" y="6350"/>
                        <a:pt x="4029" y="6346"/>
                        <a:pt x="4040" y="6344"/>
                      </a:cubicBezTo>
                      <a:cubicBezTo>
                        <a:pt x="4041" y="6344"/>
                        <a:pt x="4042" y="6342"/>
                        <a:pt x="4045" y="6342"/>
                      </a:cubicBezTo>
                      <a:lnTo>
                        <a:pt x="4055" y="6340"/>
                      </a:lnTo>
                      <a:lnTo>
                        <a:pt x="4073" y="6335"/>
                      </a:lnTo>
                      <a:lnTo>
                        <a:pt x="4142" y="6315"/>
                      </a:lnTo>
                      <a:lnTo>
                        <a:pt x="4211" y="6295"/>
                      </a:lnTo>
                      <a:lnTo>
                        <a:pt x="4219" y="6293"/>
                      </a:lnTo>
                      <a:cubicBezTo>
                        <a:pt x="4225" y="6291"/>
                        <a:pt x="4230" y="6290"/>
                        <a:pt x="4233" y="6288"/>
                      </a:cubicBezTo>
                      <a:lnTo>
                        <a:pt x="4258" y="6279"/>
                      </a:lnTo>
                      <a:lnTo>
                        <a:pt x="4282" y="6272"/>
                      </a:lnTo>
                      <a:lnTo>
                        <a:pt x="4344" y="6251"/>
                      </a:lnTo>
                      <a:lnTo>
                        <a:pt x="4402" y="6232"/>
                      </a:lnTo>
                      <a:lnTo>
                        <a:pt x="4489" y="6202"/>
                      </a:lnTo>
                      <a:lnTo>
                        <a:pt x="4545" y="6182"/>
                      </a:lnTo>
                      <a:lnTo>
                        <a:pt x="4577" y="6171"/>
                      </a:lnTo>
                      <a:lnTo>
                        <a:pt x="4642" y="6149"/>
                      </a:lnTo>
                      <a:lnTo>
                        <a:pt x="4698" y="6130"/>
                      </a:lnTo>
                      <a:lnTo>
                        <a:pt x="4755" y="6110"/>
                      </a:lnTo>
                      <a:lnTo>
                        <a:pt x="4786" y="6100"/>
                      </a:lnTo>
                      <a:cubicBezTo>
                        <a:pt x="4791" y="6099"/>
                        <a:pt x="4794" y="6097"/>
                        <a:pt x="4799" y="6095"/>
                      </a:cubicBezTo>
                      <a:lnTo>
                        <a:pt x="4806" y="6093"/>
                      </a:lnTo>
                      <a:lnTo>
                        <a:pt x="4916" y="6048"/>
                      </a:lnTo>
                      <a:lnTo>
                        <a:pt x="4928" y="6042"/>
                      </a:lnTo>
                      <a:cubicBezTo>
                        <a:pt x="4941" y="6037"/>
                        <a:pt x="4954" y="6032"/>
                        <a:pt x="4967" y="6026"/>
                      </a:cubicBezTo>
                      <a:lnTo>
                        <a:pt x="5066" y="5979"/>
                      </a:lnTo>
                      <a:cubicBezTo>
                        <a:pt x="5081" y="5970"/>
                        <a:pt x="5097" y="5963"/>
                        <a:pt x="5113" y="5955"/>
                      </a:cubicBezTo>
                      <a:cubicBezTo>
                        <a:pt x="5123" y="5951"/>
                        <a:pt x="5127" y="5949"/>
                        <a:pt x="5132" y="5946"/>
                      </a:cubicBezTo>
                      <a:lnTo>
                        <a:pt x="5200" y="5912"/>
                      </a:lnTo>
                      <a:lnTo>
                        <a:pt x="5307" y="5856"/>
                      </a:lnTo>
                      <a:cubicBezTo>
                        <a:pt x="5321" y="5848"/>
                        <a:pt x="5338" y="5839"/>
                        <a:pt x="5354" y="5831"/>
                      </a:cubicBezTo>
                      <a:lnTo>
                        <a:pt x="5390" y="5812"/>
                      </a:lnTo>
                      <a:cubicBezTo>
                        <a:pt x="5424" y="5794"/>
                        <a:pt x="5457" y="5778"/>
                        <a:pt x="5491" y="5759"/>
                      </a:cubicBezTo>
                      <a:cubicBezTo>
                        <a:pt x="5522" y="5743"/>
                        <a:pt x="5554" y="5727"/>
                        <a:pt x="5585" y="5711"/>
                      </a:cubicBezTo>
                      <a:cubicBezTo>
                        <a:pt x="5605" y="5700"/>
                        <a:pt x="5625" y="5690"/>
                        <a:pt x="5644" y="5680"/>
                      </a:cubicBezTo>
                      <a:lnTo>
                        <a:pt x="5667" y="5667"/>
                      </a:lnTo>
                      <a:cubicBezTo>
                        <a:pt x="5704" y="5647"/>
                        <a:pt x="5742" y="5625"/>
                        <a:pt x="5780" y="5605"/>
                      </a:cubicBezTo>
                      <a:lnTo>
                        <a:pt x="5798" y="5593"/>
                      </a:lnTo>
                      <a:lnTo>
                        <a:pt x="5805" y="5589"/>
                      </a:lnTo>
                      <a:lnTo>
                        <a:pt x="5823" y="5578"/>
                      </a:lnTo>
                      <a:lnTo>
                        <a:pt x="5870" y="5548"/>
                      </a:lnTo>
                      <a:cubicBezTo>
                        <a:pt x="5883" y="5542"/>
                        <a:pt x="5889" y="5538"/>
                        <a:pt x="5896" y="5533"/>
                      </a:cubicBezTo>
                      <a:lnTo>
                        <a:pt x="5956" y="5494"/>
                      </a:lnTo>
                      <a:lnTo>
                        <a:pt x="5968" y="5485"/>
                      </a:lnTo>
                      <a:lnTo>
                        <a:pt x="5981" y="5477"/>
                      </a:lnTo>
                      <a:lnTo>
                        <a:pt x="5991" y="5472"/>
                      </a:lnTo>
                      <a:lnTo>
                        <a:pt x="6014" y="5454"/>
                      </a:lnTo>
                      <a:lnTo>
                        <a:pt x="6039" y="5436"/>
                      </a:lnTo>
                      <a:lnTo>
                        <a:pt x="6061" y="5419"/>
                      </a:lnTo>
                      <a:lnTo>
                        <a:pt x="6081" y="5404"/>
                      </a:lnTo>
                      <a:cubicBezTo>
                        <a:pt x="6090" y="5398"/>
                        <a:pt x="6099" y="5392"/>
                        <a:pt x="6106" y="5384"/>
                      </a:cubicBezTo>
                      <a:lnTo>
                        <a:pt x="6112" y="5379"/>
                      </a:lnTo>
                      <a:lnTo>
                        <a:pt x="6205" y="5306"/>
                      </a:lnTo>
                      <a:cubicBezTo>
                        <a:pt x="6207" y="5305"/>
                        <a:pt x="6209" y="5304"/>
                        <a:pt x="6210" y="5302"/>
                      </a:cubicBezTo>
                      <a:lnTo>
                        <a:pt x="6214" y="5299"/>
                      </a:lnTo>
                      <a:lnTo>
                        <a:pt x="6231" y="5285"/>
                      </a:lnTo>
                      <a:lnTo>
                        <a:pt x="6261" y="5260"/>
                      </a:lnTo>
                      <a:lnTo>
                        <a:pt x="6290" y="5234"/>
                      </a:lnTo>
                      <a:lnTo>
                        <a:pt x="6339" y="5193"/>
                      </a:lnTo>
                      <a:lnTo>
                        <a:pt x="6343" y="5189"/>
                      </a:lnTo>
                      <a:cubicBezTo>
                        <a:pt x="6347" y="5186"/>
                        <a:pt x="6352" y="5181"/>
                        <a:pt x="6356" y="5177"/>
                      </a:cubicBezTo>
                      <a:lnTo>
                        <a:pt x="6404" y="5134"/>
                      </a:lnTo>
                      <a:lnTo>
                        <a:pt x="6451" y="5089"/>
                      </a:lnTo>
                      <a:lnTo>
                        <a:pt x="6470" y="5070"/>
                      </a:lnTo>
                      <a:lnTo>
                        <a:pt x="6487" y="5053"/>
                      </a:lnTo>
                      <a:lnTo>
                        <a:pt x="6495" y="5044"/>
                      </a:lnTo>
                      <a:lnTo>
                        <a:pt x="6501" y="5039"/>
                      </a:lnTo>
                      <a:lnTo>
                        <a:pt x="6506" y="5034"/>
                      </a:lnTo>
                      <a:lnTo>
                        <a:pt x="6553" y="4987"/>
                      </a:lnTo>
                      <a:lnTo>
                        <a:pt x="6600" y="4939"/>
                      </a:lnTo>
                      <a:lnTo>
                        <a:pt x="6615" y="4924"/>
                      </a:lnTo>
                      <a:lnTo>
                        <a:pt x="6665" y="4868"/>
                      </a:lnTo>
                      <a:lnTo>
                        <a:pt x="6703" y="4827"/>
                      </a:lnTo>
                      <a:cubicBezTo>
                        <a:pt x="6710" y="4820"/>
                        <a:pt x="6718" y="4812"/>
                        <a:pt x="6724" y="4804"/>
                      </a:cubicBezTo>
                      <a:lnTo>
                        <a:pt x="6728" y="4799"/>
                      </a:lnTo>
                      <a:cubicBezTo>
                        <a:pt x="6745" y="4780"/>
                        <a:pt x="6760" y="4759"/>
                        <a:pt x="6777" y="4735"/>
                      </a:cubicBezTo>
                      <a:cubicBezTo>
                        <a:pt x="6787" y="4722"/>
                        <a:pt x="6797" y="4707"/>
                        <a:pt x="6807" y="4691"/>
                      </a:cubicBezTo>
                      <a:lnTo>
                        <a:pt x="6812" y="4684"/>
                      </a:lnTo>
                      <a:cubicBezTo>
                        <a:pt x="6821" y="4671"/>
                        <a:pt x="6830" y="4657"/>
                        <a:pt x="6837" y="4643"/>
                      </a:cubicBezTo>
                      <a:lnTo>
                        <a:pt x="6854" y="4616"/>
                      </a:lnTo>
                      <a:lnTo>
                        <a:pt x="6871" y="4589"/>
                      </a:lnTo>
                      <a:lnTo>
                        <a:pt x="6882" y="4573"/>
                      </a:lnTo>
                      <a:lnTo>
                        <a:pt x="6898" y="4544"/>
                      </a:lnTo>
                      <a:lnTo>
                        <a:pt x="6913" y="4517"/>
                      </a:lnTo>
                      <a:lnTo>
                        <a:pt x="6925" y="4498"/>
                      </a:lnTo>
                      <a:lnTo>
                        <a:pt x="6929" y="4491"/>
                      </a:lnTo>
                      <a:cubicBezTo>
                        <a:pt x="6935" y="4480"/>
                        <a:pt x="6943" y="4468"/>
                        <a:pt x="6950" y="4457"/>
                      </a:cubicBezTo>
                      <a:lnTo>
                        <a:pt x="6957" y="4445"/>
                      </a:lnTo>
                      <a:lnTo>
                        <a:pt x="6965" y="4432"/>
                      </a:lnTo>
                      <a:lnTo>
                        <a:pt x="6970" y="4423"/>
                      </a:lnTo>
                      <a:lnTo>
                        <a:pt x="6974" y="4416"/>
                      </a:lnTo>
                      <a:cubicBezTo>
                        <a:pt x="6975" y="4414"/>
                        <a:pt x="6977" y="4411"/>
                        <a:pt x="6979" y="4409"/>
                      </a:cubicBezTo>
                      <a:cubicBezTo>
                        <a:pt x="6985" y="4399"/>
                        <a:pt x="6990" y="4388"/>
                        <a:pt x="6993" y="4378"/>
                      </a:cubicBezTo>
                      <a:lnTo>
                        <a:pt x="6996" y="4373"/>
                      </a:lnTo>
                      <a:lnTo>
                        <a:pt x="7001" y="4363"/>
                      </a:lnTo>
                      <a:lnTo>
                        <a:pt x="7008" y="4343"/>
                      </a:lnTo>
                      <a:lnTo>
                        <a:pt x="7011" y="4337"/>
                      </a:lnTo>
                      <a:cubicBezTo>
                        <a:pt x="7015" y="4329"/>
                        <a:pt x="7017" y="4323"/>
                        <a:pt x="7021" y="4315"/>
                      </a:cubicBezTo>
                      <a:lnTo>
                        <a:pt x="7023" y="4308"/>
                      </a:lnTo>
                      <a:cubicBezTo>
                        <a:pt x="7027" y="4301"/>
                        <a:pt x="7029" y="4292"/>
                        <a:pt x="7032" y="4284"/>
                      </a:cubicBezTo>
                      <a:lnTo>
                        <a:pt x="7034" y="4279"/>
                      </a:lnTo>
                      <a:lnTo>
                        <a:pt x="7038" y="4266"/>
                      </a:lnTo>
                      <a:cubicBezTo>
                        <a:pt x="7039" y="4261"/>
                        <a:pt x="7042" y="4256"/>
                        <a:pt x="7043" y="4251"/>
                      </a:cubicBezTo>
                      <a:lnTo>
                        <a:pt x="7044" y="4246"/>
                      </a:lnTo>
                      <a:lnTo>
                        <a:pt x="7048" y="4233"/>
                      </a:lnTo>
                      <a:lnTo>
                        <a:pt x="7053" y="4219"/>
                      </a:lnTo>
                      <a:cubicBezTo>
                        <a:pt x="7053" y="4215"/>
                        <a:pt x="7054" y="4213"/>
                        <a:pt x="7054" y="4212"/>
                      </a:cubicBezTo>
                      <a:lnTo>
                        <a:pt x="7058" y="4197"/>
                      </a:lnTo>
                      <a:cubicBezTo>
                        <a:pt x="7060" y="4187"/>
                        <a:pt x="7063" y="4176"/>
                        <a:pt x="7065" y="4164"/>
                      </a:cubicBezTo>
                      <a:cubicBezTo>
                        <a:pt x="7065" y="4162"/>
                        <a:pt x="7067" y="4159"/>
                        <a:pt x="7067" y="4157"/>
                      </a:cubicBezTo>
                      <a:lnTo>
                        <a:pt x="7069" y="4142"/>
                      </a:lnTo>
                      <a:lnTo>
                        <a:pt x="7074" y="4114"/>
                      </a:lnTo>
                      <a:lnTo>
                        <a:pt x="7077" y="4100"/>
                      </a:lnTo>
                      <a:lnTo>
                        <a:pt x="7079" y="4086"/>
                      </a:lnTo>
                      <a:lnTo>
                        <a:pt x="7080" y="4078"/>
                      </a:lnTo>
                      <a:lnTo>
                        <a:pt x="7082" y="4073"/>
                      </a:lnTo>
                      <a:cubicBezTo>
                        <a:pt x="7084" y="4060"/>
                        <a:pt x="7085" y="4048"/>
                        <a:pt x="7088" y="4035"/>
                      </a:cubicBezTo>
                      <a:cubicBezTo>
                        <a:pt x="7094" y="3989"/>
                        <a:pt x="7096" y="3939"/>
                        <a:pt x="7098" y="3883"/>
                      </a:cubicBezTo>
                      <a:cubicBezTo>
                        <a:pt x="7098" y="3840"/>
                        <a:pt x="7096" y="3798"/>
                        <a:pt x="7091" y="3759"/>
                      </a:cubicBezTo>
                      <a:cubicBezTo>
                        <a:pt x="7089" y="3740"/>
                        <a:pt x="7084" y="3720"/>
                        <a:pt x="7080" y="3699"/>
                      </a:cubicBezTo>
                      <a:cubicBezTo>
                        <a:pt x="7077" y="3683"/>
                        <a:pt x="7073" y="3668"/>
                        <a:pt x="7068" y="3652"/>
                      </a:cubicBezTo>
                      <a:cubicBezTo>
                        <a:pt x="7063" y="3636"/>
                        <a:pt x="7057" y="3618"/>
                        <a:pt x="7047" y="3601"/>
                      </a:cubicBezTo>
                      <a:cubicBezTo>
                        <a:pt x="7041" y="3587"/>
                        <a:pt x="7033" y="3575"/>
                        <a:pt x="7022" y="3559"/>
                      </a:cubicBezTo>
                      <a:cubicBezTo>
                        <a:pt x="7016" y="3553"/>
                        <a:pt x="7012" y="3548"/>
                        <a:pt x="7007" y="3543"/>
                      </a:cubicBezTo>
                      <a:cubicBezTo>
                        <a:pt x="7002" y="3538"/>
                        <a:pt x="6997" y="3533"/>
                        <a:pt x="6992" y="3529"/>
                      </a:cubicBezTo>
                      <a:cubicBezTo>
                        <a:pt x="6985" y="3522"/>
                        <a:pt x="6979" y="3518"/>
                        <a:pt x="6972" y="3514"/>
                      </a:cubicBezTo>
                      <a:cubicBezTo>
                        <a:pt x="6966" y="3510"/>
                        <a:pt x="6960" y="3507"/>
                        <a:pt x="6954" y="3504"/>
                      </a:cubicBezTo>
                      <a:cubicBezTo>
                        <a:pt x="6940" y="3498"/>
                        <a:pt x="6926" y="3497"/>
                        <a:pt x="6913" y="3494"/>
                      </a:cubicBezTo>
                      <a:cubicBezTo>
                        <a:pt x="6905" y="3492"/>
                        <a:pt x="6902" y="3492"/>
                        <a:pt x="6897" y="3492"/>
                      </a:cubicBezTo>
                      <a:lnTo>
                        <a:pt x="6846" y="3492"/>
                      </a:lnTo>
                      <a:cubicBezTo>
                        <a:pt x="6840" y="3492"/>
                        <a:pt x="6836" y="3492"/>
                        <a:pt x="6831" y="3494"/>
                      </a:cubicBezTo>
                      <a:cubicBezTo>
                        <a:pt x="6818" y="3495"/>
                        <a:pt x="6811" y="3497"/>
                        <a:pt x="6801" y="3498"/>
                      </a:cubicBezTo>
                      <a:cubicBezTo>
                        <a:pt x="6789" y="3499"/>
                        <a:pt x="6775" y="3503"/>
                        <a:pt x="6759" y="3507"/>
                      </a:cubicBezTo>
                      <a:cubicBezTo>
                        <a:pt x="6748" y="3510"/>
                        <a:pt x="6737" y="3514"/>
                        <a:pt x="6725" y="3519"/>
                      </a:cubicBezTo>
                      <a:cubicBezTo>
                        <a:pt x="6732" y="3514"/>
                        <a:pt x="6738" y="3508"/>
                        <a:pt x="6744" y="3502"/>
                      </a:cubicBezTo>
                      <a:cubicBezTo>
                        <a:pt x="6754" y="3489"/>
                        <a:pt x="6763" y="3479"/>
                        <a:pt x="6773" y="3468"/>
                      </a:cubicBezTo>
                      <a:cubicBezTo>
                        <a:pt x="6784" y="3455"/>
                        <a:pt x="6795" y="3442"/>
                        <a:pt x="6805" y="3430"/>
                      </a:cubicBezTo>
                      <a:lnTo>
                        <a:pt x="6820" y="3411"/>
                      </a:lnTo>
                      <a:cubicBezTo>
                        <a:pt x="6823" y="3406"/>
                        <a:pt x="6827" y="3401"/>
                        <a:pt x="6830" y="3397"/>
                      </a:cubicBezTo>
                      <a:lnTo>
                        <a:pt x="6835" y="3389"/>
                      </a:lnTo>
                      <a:cubicBezTo>
                        <a:pt x="6837" y="3385"/>
                        <a:pt x="6840" y="3381"/>
                        <a:pt x="6843" y="3376"/>
                      </a:cubicBezTo>
                      <a:lnTo>
                        <a:pt x="6847" y="3373"/>
                      </a:lnTo>
                      <a:lnTo>
                        <a:pt x="6852" y="3365"/>
                      </a:lnTo>
                      <a:cubicBezTo>
                        <a:pt x="6856" y="3360"/>
                        <a:pt x="6858" y="3354"/>
                        <a:pt x="6862" y="3348"/>
                      </a:cubicBezTo>
                      <a:lnTo>
                        <a:pt x="6867" y="3340"/>
                      </a:lnTo>
                      <a:cubicBezTo>
                        <a:pt x="6869" y="3337"/>
                        <a:pt x="6872" y="3333"/>
                        <a:pt x="6873" y="3330"/>
                      </a:cubicBezTo>
                      <a:cubicBezTo>
                        <a:pt x="6878" y="3319"/>
                        <a:pt x="6885" y="3311"/>
                        <a:pt x="6890" y="3301"/>
                      </a:cubicBezTo>
                      <a:cubicBezTo>
                        <a:pt x="6897" y="3289"/>
                        <a:pt x="6903" y="3276"/>
                        <a:pt x="6909" y="3265"/>
                      </a:cubicBezTo>
                      <a:lnTo>
                        <a:pt x="6913" y="3257"/>
                      </a:lnTo>
                      <a:lnTo>
                        <a:pt x="6916" y="3251"/>
                      </a:lnTo>
                      <a:lnTo>
                        <a:pt x="6920" y="3244"/>
                      </a:lnTo>
                      <a:cubicBezTo>
                        <a:pt x="6925" y="3232"/>
                        <a:pt x="6930" y="3222"/>
                        <a:pt x="6935" y="3210"/>
                      </a:cubicBezTo>
                      <a:lnTo>
                        <a:pt x="6946" y="3188"/>
                      </a:lnTo>
                      <a:cubicBezTo>
                        <a:pt x="6948" y="3185"/>
                        <a:pt x="6950" y="3182"/>
                        <a:pt x="6951" y="3178"/>
                      </a:cubicBezTo>
                      <a:lnTo>
                        <a:pt x="6952" y="3174"/>
                      </a:lnTo>
                      <a:lnTo>
                        <a:pt x="6965" y="3143"/>
                      </a:lnTo>
                      <a:lnTo>
                        <a:pt x="6977" y="3112"/>
                      </a:lnTo>
                      <a:cubicBezTo>
                        <a:pt x="6980" y="3107"/>
                        <a:pt x="6981" y="3103"/>
                        <a:pt x="6985" y="3098"/>
                      </a:cubicBezTo>
                      <a:lnTo>
                        <a:pt x="6988" y="3091"/>
                      </a:lnTo>
                      <a:lnTo>
                        <a:pt x="6993" y="3077"/>
                      </a:lnTo>
                      <a:lnTo>
                        <a:pt x="7019" y="3014"/>
                      </a:lnTo>
                      <a:cubicBezTo>
                        <a:pt x="7023" y="3005"/>
                        <a:pt x="7026" y="2998"/>
                        <a:pt x="7028" y="2990"/>
                      </a:cubicBezTo>
                      <a:lnTo>
                        <a:pt x="7031" y="2982"/>
                      </a:lnTo>
                      <a:lnTo>
                        <a:pt x="7049" y="2926"/>
                      </a:lnTo>
                      <a:lnTo>
                        <a:pt x="7055" y="2912"/>
                      </a:lnTo>
                      <a:cubicBezTo>
                        <a:pt x="7058" y="2904"/>
                        <a:pt x="7060" y="2897"/>
                        <a:pt x="7063" y="2890"/>
                      </a:cubicBezTo>
                      <a:lnTo>
                        <a:pt x="7065" y="2884"/>
                      </a:lnTo>
                      <a:lnTo>
                        <a:pt x="7075" y="2850"/>
                      </a:lnTo>
                      <a:lnTo>
                        <a:pt x="7085" y="2817"/>
                      </a:lnTo>
                      <a:cubicBezTo>
                        <a:pt x="7089" y="2808"/>
                        <a:pt x="7091" y="2797"/>
                        <a:pt x="7094" y="2788"/>
                      </a:cubicBezTo>
                      <a:lnTo>
                        <a:pt x="7096" y="2782"/>
                      </a:lnTo>
                      <a:cubicBezTo>
                        <a:pt x="7101" y="2763"/>
                        <a:pt x="7105" y="2743"/>
                        <a:pt x="7110" y="2719"/>
                      </a:cubicBezTo>
                      <a:cubicBezTo>
                        <a:pt x="7113" y="2704"/>
                        <a:pt x="7115" y="2688"/>
                        <a:pt x="7116" y="2671"/>
                      </a:cubicBezTo>
                      <a:lnTo>
                        <a:pt x="7118" y="2658"/>
                      </a:lnTo>
                      <a:lnTo>
                        <a:pt x="7119" y="2648"/>
                      </a:lnTo>
                      <a:cubicBezTo>
                        <a:pt x="7119" y="2644"/>
                        <a:pt x="7120" y="2639"/>
                        <a:pt x="7120" y="2635"/>
                      </a:cubicBezTo>
                      <a:cubicBezTo>
                        <a:pt x="7122" y="2623"/>
                        <a:pt x="7122" y="2613"/>
                        <a:pt x="7124" y="2602"/>
                      </a:cubicBezTo>
                      <a:cubicBezTo>
                        <a:pt x="7124" y="2593"/>
                        <a:pt x="7125" y="2587"/>
                        <a:pt x="7125" y="2580"/>
                      </a:cubicBezTo>
                      <a:lnTo>
                        <a:pt x="7125" y="2573"/>
                      </a:lnTo>
                      <a:lnTo>
                        <a:pt x="7125" y="2567"/>
                      </a:lnTo>
                      <a:lnTo>
                        <a:pt x="7125" y="2557"/>
                      </a:lnTo>
                      <a:lnTo>
                        <a:pt x="7125" y="2547"/>
                      </a:lnTo>
                      <a:lnTo>
                        <a:pt x="7125" y="2537"/>
                      </a:lnTo>
                      <a:cubicBezTo>
                        <a:pt x="7125" y="2523"/>
                        <a:pt x="7126" y="2510"/>
                        <a:pt x="7126" y="2496"/>
                      </a:cubicBezTo>
                      <a:cubicBezTo>
                        <a:pt x="7114" y="2473"/>
                        <a:pt x="7113" y="2449"/>
                        <a:pt x="7112" y="2428"/>
                      </a:cubicBezTo>
                      <a:cubicBezTo>
                        <a:pt x="7110" y="2416"/>
                        <a:pt x="7109" y="2403"/>
                        <a:pt x="7107" y="2392"/>
                      </a:cubicBezTo>
                      <a:cubicBezTo>
                        <a:pt x="7105" y="2380"/>
                        <a:pt x="7103" y="2371"/>
                        <a:pt x="7100" y="2361"/>
                      </a:cubicBezTo>
                      <a:lnTo>
                        <a:pt x="7098" y="2350"/>
                      </a:lnTo>
                      <a:lnTo>
                        <a:pt x="7097" y="2345"/>
                      </a:lnTo>
                      <a:cubicBezTo>
                        <a:pt x="7094" y="2339"/>
                        <a:pt x="7092" y="2331"/>
                        <a:pt x="7089" y="2325"/>
                      </a:cubicBezTo>
                      <a:cubicBezTo>
                        <a:pt x="7088" y="2321"/>
                        <a:pt x="7084" y="2315"/>
                        <a:pt x="7082" y="2312"/>
                      </a:cubicBezTo>
                      <a:cubicBezTo>
                        <a:pt x="7076" y="2302"/>
                        <a:pt x="7072" y="2298"/>
                        <a:pt x="7067" y="2293"/>
                      </a:cubicBezTo>
                      <a:lnTo>
                        <a:pt x="7062" y="2288"/>
                      </a:lnTo>
                      <a:cubicBezTo>
                        <a:pt x="7054" y="2281"/>
                        <a:pt x="7048" y="2277"/>
                        <a:pt x="7043" y="2273"/>
                      </a:cubicBezTo>
                      <a:cubicBezTo>
                        <a:pt x="7037" y="2269"/>
                        <a:pt x="7032" y="2266"/>
                        <a:pt x="7026" y="2263"/>
                      </a:cubicBezTo>
                      <a:cubicBezTo>
                        <a:pt x="7015" y="2258"/>
                        <a:pt x="7007" y="2256"/>
                        <a:pt x="7001" y="2253"/>
                      </a:cubicBezTo>
                      <a:cubicBezTo>
                        <a:pt x="6991" y="2250"/>
                        <a:pt x="6984" y="2248"/>
                        <a:pt x="6976" y="2247"/>
                      </a:cubicBezTo>
                      <a:cubicBezTo>
                        <a:pt x="6960" y="2245"/>
                        <a:pt x="6950" y="2245"/>
                        <a:pt x="6938" y="2245"/>
                      </a:cubicBezTo>
                      <a:cubicBezTo>
                        <a:pt x="6927" y="2245"/>
                        <a:pt x="6917" y="2246"/>
                        <a:pt x="6904" y="2248"/>
                      </a:cubicBezTo>
                      <a:cubicBezTo>
                        <a:pt x="6898" y="2250"/>
                        <a:pt x="6892" y="2252"/>
                        <a:pt x="6886" y="2254"/>
                      </a:cubicBezTo>
                      <a:lnTo>
                        <a:pt x="6878" y="2256"/>
                      </a:lnTo>
                      <a:cubicBezTo>
                        <a:pt x="6858" y="2261"/>
                        <a:pt x="6837" y="2267"/>
                        <a:pt x="6814" y="2277"/>
                      </a:cubicBezTo>
                      <a:cubicBezTo>
                        <a:pt x="6775" y="2292"/>
                        <a:pt x="6739" y="2310"/>
                        <a:pt x="6693" y="2339"/>
                      </a:cubicBezTo>
                      <a:cubicBezTo>
                        <a:pt x="6677" y="2349"/>
                        <a:pt x="6661" y="2361"/>
                        <a:pt x="6646" y="2371"/>
                      </a:cubicBezTo>
                      <a:lnTo>
                        <a:pt x="6639" y="2377"/>
                      </a:lnTo>
                      <a:lnTo>
                        <a:pt x="6626" y="2385"/>
                      </a:lnTo>
                      <a:lnTo>
                        <a:pt x="6608" y="2398"/>
                      </a:lnTo>
                      <a:lnTo>
                        <a:pt x="6584" y="2415"/>
                      </a:lnTo>
                      <a:lnTo>
                        <a:pt x="6561" y="2432"/>
                      </a:lnTo>
                      <a:lnTo>
                        <a:pt x="6467" y="2500"/>
                      </a:lnTo>
                      <a:cubicBezTo>
                        <a:pt x="6466" y="2501"/>
                        <a:pt x="6464" y="2501"/>
                        <a:pt x="6463" y="2503"/>
                      </a:cubicBezTo>
                      <a:lnTo>
                        <a:pt x="6444" y="2519"/>
                      </a:lnTo>
                      <a:lnTo>
                        <a:pt x="6425" y="2535"/>
                      </a:lnTo>
                      <a:lnTo>
                        <a:pt x="6407" y="2550"/>
                      </a:lnTo>
                      <a:lnTo>
                        <a:pt x="6410" y="2541"/>
                      </a:lnTo>
                      <a:lnTo>
                        <a:pt x="6413" y="2531"/>
                      </a:lnTo>
                      <a:lnTo>
                        <a:pt x="6414" y="2524"/>
                      </a:lnTo>
                      <a:cubicBezTo>
                        <a:pt x="6417" y="2513"/>
                        <a:pt x="6417" y="2506"/>
                        <a:pt x="6418" y="2500"/>
                      </a:cubicBezTo>
                      <a:lnTo>
                        <a:pt x="6419" y="2489"/>
                      </a:lnTo>
                      <a:cubicBezTo>
                        <a:pt x="6420" y="2478"/>
                        <a:pt x="6422" y="2468"/>
                        <a:pt x="6423" y="2457"/>
                      </a:cubicBezTo>
                      <a:lnTo>
                        <a:pt x="6424" y="2449"/>
                      </a:lnTo>
                      <a:cubicBezTo>
                        <a:pt x="6425" y="2437"/>
                        <a:pt x="6427" y="2426"/>
                        <a:pt x="6428" y="2412"/>
                      </a:cubicBezTo>
                      <a:cubicBezTo>
                        <a:pt x="6429" y="2393"/>
                        <a:pt x="6430" y="2374"/>
                        <a:pt x="6433" y="2353"/>
                      </a:cubicBezTo>
                      <a:lnTo>
                        <a:pt x="6433" y="2328"/>
                      </a:lnTo>
                      <a:lnTo>
                        <a:pt x="6433" y="2314"/>
                      </a:lnTo>
                      <a:cubicBezTo>
                        <a:pt x="6433" y="2304"/>
                        <a:pt x="6433" y="2293"/>
                        <a:pt x="6434" y="2282"/>
                      </a:cubicBezTo>
                      <a:lnTo>
                        <a:pt x="6434" y="2248"/>
                      </a:lnTo>
                      <a:cubicBezTo>
                        <a:pt x="6434" y="2227"/>
                        <a:pt x="6430" y="2205"/>
                        <a:pt x="6428" y="2185"/>
                      </a:cubicBezTo>
                      <a:cubicBezTo>
                        <a:pt x="6425" y="2166"/>
                        <a:pt x="6422" y="2150"/>
                        <a:pt x="6418" y="2134"/>
                      </a:cubicBezTo>
                      <a:cubicBezTo>
                        <a:pt x="6415" y="2125"/>
                        <a:pt x="6412" y="2115"/>
                        <a:pt x="6409" y="2106"/>
                      </a:cubicBezTo>
                      <a:cubicBezTo>
                        <a:pt x="6407" y="2099"/>
                        <a:pt x="6404" y="2092"/>
                        <a:pt x="6402" y="2086"/>
                      </a:cubicBezTo>
                      <a:lnTo>
                        <a:pt x="6399" y="2079"/>
                      </a:lnTo>
                      <a:lnTo>
                        <a:pt x="6391" y="2063"/>
                      </a:lnTo>
                      <a:cubicBezTo>
                        <a:pt x="6386" y="2055"/>
                        <a:pt x="6383" y="2050"/>
                        <a:pt x="6379" y="2046"/>
                      </a:cubicBezTo>
                      <a:lnTo>
                        <a:pt x="6372" y="2037"/>
                      </a:lnTo>
                      <a:lnTo>
                        <a:pt x="6368" y="2035"/>
                      </a:lnTo>
                      <a:lnTo>
                        <a:pt x="6364" y="2032"/>
                      </a:lnTo>
                      <a:lnTo>
                        <a:pt x="6353" y="2026"/>
                      </a:lnTo>
                      <a:cubicBezTo>
                        <a:pt x="6348" y="2023"/>
                        <a:pt x="6342" y="2021"/>
                        <a:pt x="6336" y="2019"/>
                      </a:cubicBezTo>
                      <a:lnTo>
                        <a:pt x="6332" y="2017"/>
                      </a:lnTo>
                      <a:lnTo>
                        <a:pt x="6328" y="2016"/>
                      </a:lnTo>
                      <a:cubicBezTo>
                        <a:pt x="6321" y="2015"/>
                        <a:pt x="6315" y="2013"/>
                        <a:pt x="6310" y="2013"/>
                      </a:cubicBezTo>
                      <a:cubicBezTo>
                        <a:pt x="6304" y="2013"/>
                        <a:pt x="6297" y="2012"/>
                        <a:pt x="6291" y="2012"/>
                      </a:cubicBezTo>
                      <a:lnTo>
                        <a:pt x="6286" y="2012"/>
                      </a:lnTo>
                      <a:cubicBezTo>
                        <a:pt x="6276" y="2012"/>
                        <a:pt x="6266" y="2013"/>
                        <a:pt x="6255" y="2015"/>
                      </a:cubicBezTo>
                      <a:lnTo>
                        <a:pt x="6237" y="2018"/>
                      </a:lnTo>
                      <a:cubicBezTo>
                        <a:pt x="6228" y="2021"/>
                        <a:pt x="6219" y="2023"/>
                        <a:pt x="6211" y="2026"/>
                      </a:cubicBezTo>
                      <a:cubicBezTo>
                        <a:pt x="6203" y="2028"/>
                        <a:pt x="6196" y="2032"/>
                        <a:pt x="6187" y="2035"/>
                      </a:cubicBezTo>
                      <a:lnTo>
                        <a:pt x="6183" y="2036"/>
                      </a:lnTo>
                      <a:cubicBezTo>
                        <a:pt x="6170" y="2042"/>
                        <a:pt x="6156" y="2051"/>
                        <a:pt x="6141" y="2058"/>
                      </a:cubicBezTo>
                      <a:cubicBezTo>
                        <a:pt x="6126" y="2067"/>
                        <a:pt x="6109" y="2077"/>
                        <a:pt x="6091" y="2092"/>
                      </a:cubicBezTo>
                      <a:lnTo>
                        <a:pt x="6048" y="2127"/>
                      </a:lnTo>
                      <a:cubicBezTo>
                        <a:pt x="6024" y="2148"/>
                        <a:pt x="6000" y="2169"/>
                        <a:pt x="5976" y="2192"/>
                      </a:cubicBezTo>
                      <a:cubicBezTo>
                        <a:pt x="5954" y="2214"/>
                        <a:pt x="5929" y="2236"/>
                        <a:pt x="5907" y="2258"/>
                      </a:cubicBezTo>
                      <a:lnTo>
                        <a:pt x="5909" y="2254"/>
                      </a:lnTo>
                      <a:cubicBezTo>
                        <a:pt x="5912" y="2247"/>
                        <a:pt x="5916" y="2242"/>
                        <a:pt x="5919" y="2236"/>
                      </a:cubicBezTo>
                      <a:lnTo>
                        <a:pt x="5938" y="2194"/>
                      </a:lnTo>
                      <a:lnTo>
                        <a:pt x="5944" y="2179"/>
                      </a:lnTo>
                      <a:lnTo>
                        <a:pt x="5951" y="2165"/>
                      </a:lnTo>
                      <a:cubicBezTo>
                        <a:pt x="5959" y="2149"/>
                        <a:pt x="5965" y="2133"/>
                        <a:pt x="5972" y="2118"/>
                      </a:cubicBezTo>
                      <a:lnTo>
                        <a:pt x="5977" y="2107"/>
                      </a:lnTo>
                      <a:lnTo>
                        <a:pt x="5983" y="2097"/>
                      </a:lnTo>
                      <a:lnTo>
                        <a:pt x="5992" y="2077"/>
                      </a:lnTo>
                      <a:lnTo>
                        <a:pt x="6003" y="2053"/>
                      </a:lnTo>
                      <a:lnTo>
                        <a:pt x="6015" y="2029"/>
                      </a:lnTo>
                      <a:cubicBezTo>
                        <a:pt x="6029" y="2000"/>
                        <a:pt x="6043" y="1973"/>
                        <a:pt x="6058" y="1947"/>
                      </a:cubicBezTo>
                      <a:lnTo>
                        <a:pt x="6104" y="1860"/>
                      </a:lnTo>
                      <a:lnTo>
                        <a:pt x="6106" y="1856"/>
                      </a:lnTo>
                      <a:lnTo>
                        <a:pt x="6110" y="1847"/>
                      </a:lnTo>
                      <a:lnTo>
                        <a:pt x="6114" y="1840"/>
                      </a:lnTo>
                      <a:lnTo>
                        <a:pt x="6122" y="1820"/>
                      </a:lnTo>
                      <a:cubicBezTo>
                        <a:pt x="6129" y="1805"/>
                        <a:pt x="6135" y="1788"/>
                        <a:pt x="6141" y="1773"/>
                      </a:cubicBezTo>
                      <a:cubicBezTo>
                        <a:pt x="6145" y="1762"/>
                        <a:pt x="6149" y="1753"/>
                        <a:pt x="6152" y="1743"/>
                      </a:cubicBezTo>
                      <a:lnTo>
                        <a:pt x="6158" y="1728"/>
                      </a:lnTo>
                      <a:lnTo>
                        <a:pt x="6166" y="1708"/>
                      </a:lnTo>
                      <a:lnTo>
                        <a:pt x="6170" y="1697"/>
                      </a:lnTo>
                      <a:lnTo>
                        <a:pt x="6176" y="1680"/>
                      </a:lnTo>
                      <a:lnTo>
                        <a:pt x="6196" y="1622"/>
                      </a:lnTo>
                      <a:lnTo>
                        <a:pt x="6197" y="1617"/>
                      </a:lnTo>
                      <a:lnTo>
                        <a:pt x="6204" y="1592"/>
                      </a:lnTo>
                      <a:lnTo>
                        <a:pt x="6211" y="1573"/>
                      </a:lnTo>
                      <a:lnTo>
                        <a:pt x="6214" y="1562"/>
                      </a:lnTo>
                      <a:lnTo>
                        <a:pt x="6225" y="1530"/>
                      </a:lnTo>
                      <a:lnTo>
                        <a:pt x="6235" y="1497"/>
                      </a:lnTo>
                      <a:cubicBezTo>
                        <a:pt x="6243" y="1473"/>
                        <a:pt x="6249" y="1449"/>
                        <a:pt x="6255" y="1425"/>
                      </a:cubicBezTo>
                      <a:lnTo>
                        <a:pt x="6260" y="1411"/>
                      </a:lnTo>
                      <a:lnTo>
                        <a:pt x="6271" y="1368"/>
                      </a:lnTo>
                      <a:lnTo>
                        <a:pt x="6274" y="1360"/>
                      </a:lnTo>
                      <a:lnTo>
                        <a:pt x="6278" y="1340"/>
                      </a:lnTo>
                      <a:lnTo>
                        <a:pt x="6279" y="1334"/>
                      </a:lnTo>
                      <a:lnTo>
                        <a:pt x="6305" y="1217"/>
                      </a:lnTo>
                      <a:cubicBezTo>
                        <a:pt x="6306" y="1212"/>
                        <a:pt x="6306" y="1208"/>
                        <a:pt x="6307" y="1205"/>
                      </a:cubicBezTo>
                      <a:lnTo>
                        <a:pt x="6309" y="1200"/>
                      </a:lnTo>
                      <a:lnTo>
                        <a:pt x="6310" y="1191"/>
                      </a:lnTo>
                      <a:lnTo>
                        <a:pt x="6316" y="1155"/>
                      </a:lnTo>
                      <a:lnTo>
                        <a:pt x="6322" y="1119"/>
                      </a:lnTo>
                      <a:lnTo>
                        <a:pt x="6325" y="1099"/>
                      </a:lnTo>
                      <a:lnTo>
                        <a:pt x="6330" y="1076"/>
                      </a:lnTo>
                      <a:lnTo>
                        <a:pt x="6331" y="1071"/>
                      </a:lnTo>
                      <a:lnTo>
                        <a:pt x="6336" y="1035"/>
                      </a:lnTo>
                      <a:lnTo>
                        <a:pt x="6337" y="1028"/>
                      </a:lnTo>
                      <a:lnTo>
                        <a:pt x="6345" y="971"/>
                      </a:lnTo>
                      <a:cubicBezTo>
                        <a:pt x="6346" y="961"/>
                        <a:pt x="6347" y="953"/>
                        <a:pt x="6348" y="944"/>
                      </a:cubicBezTo>
                      <a:cubicBezTo>
                        <a:pt x="6351" y="922"/>
                        <a:pt x="6353" y="899"/>
                        <a:pt x="6355" y="879"/>
                      </a:cubicBezTo>
                      <a:lnTo>
                        <a:pt x="6356" y="872"/>
                      </a:lnTo>
                      <a:cubicBezTo>
                        <a:pt x="6357" y="862"/>
                        <a:pt x="6357" y="855"/>
                        <a:pt x="6358" y="846"/>
                      </a:cubicBezTo>
                      <a:lnTo>
                        <a:pt x="6360" y="829"/>
                      </a:lnTo>
                      <a:cubicBezTo>
                        <a:pt x="6361" y="814"/>
                        <a:pt x="6361" y="799"/>
                        <a:pt x="6363" y="785"/>
                      </a:cubicBezTo>
                      <a:lnTo>
                        <a:pt x="6364" y="775"/>
                      </a:lnTo>
                      <a:cubicBezTo>
                        <a:pt x="6364" y="765"/>
                        <a:pt x="6366" y="757"/>
                        <a:pt x="6366" y="748"/>
                      </a:cubicBezTo>
                      <a:lnTo>
                        <a:pt x="6367" y="693"/>
                      </a:lnTo>
                      <a:lnTo>
                        <a:pt x="6367" y="677"/>
                      </a:lnTo>
                      <a:lnTo>
                        <a:pt x="6367" y="662"/>
                      </a:lnTo>
                      <a:lnTo>
                        <a:pt x="6367" y="650"/>
                      </a:lnTo>
                      <a:cubicBezTo>
                        <a:pt x="6367" y="631"/>
                        <a:pt x="6367" y="613"/>
                        <a:pt x="6366" y="593"/>
                      </a:cubicBezTo>
                      <a:lnTo>
                        <a:pt x="6366" y="584"/>
                      </a:lnTo>
                      <a:lnTo>
                        <a:pt x="6366" y="577"/>
                      </a:lnTo>
                      <a:lnTo>
                        <a:pt x="6366" y="573"/>
                      </a:lnTo>
                      <a:lnTo>
                        <a:pt x="6364" y="558"/>
                      </a:lnTo>
                      <a:lnTo>
                        <a:pt x="6363" y="548"/>
                      </a:lnTo>
                      <a:lnTo>
                        <a:pt x="6363" y="542"/>
                      </a:lnTo>
                      <a:lnTo>
                        <a:pt x="6363" y="536"/>
                      </a:lnTo>
                      <a:lnTo>
                        <a:pt x="6363" y="529"/>
                      </a:lnTo>
                      <a:lnTo>
                        <a:pt x="6361" y="516"/>
                      </a:lnTo>
                      <a:lnTo>
                        <a:pt x="6360" y="503"/>
                      </a:lnTo>
                      <a:lnTo>
                        <a:pt x="6358" y="496"/>
                      </a:lnTo>
                      <a:lnTo>
                        <a:pt x="6357" y="485"/>
                      </a:lnTo>
                      <a:lnTo>
                        <a:pt x="6352" y="454"/>
                      </a:lnTo>
                      <a:lnTo>
                        <a:pt x="6345" y="412"/>
                      </a:lnTo>
                      <a:lnTo>
                        <a:pt x="6343" y="407"/>
                      </a:lnTo>
                      <a:cubicBezTo>
                        <a:pt x="6342" y="402"/>
                        <a:pt x="6342" y="399"/>
                        <a:pt x="6341" y="397"/>
                      </a:cubicBezTo>
                      <a:cubicBezTo>
                        <a:pt x="6338" y="384"/>
                        <a:pt x="6335" y="374"/>
                        <a:pt x="6332" y="364"/>
                      </a:cubicBezTo>
                      <a:cubicBezTo>
                        <a:pt x="6331" y="359"/>
                        <a:pt x="6330" y="356"/>
                        <a:pt x="6326" y="350"/>
                      </a:cubicBezTo>
                      <a:lnTo>
                        <a:pt x="6325" y="345"/>
                      </a:lnTo>
                      <a:lnTo>
                        <a:pt x="6321" y="336"/>
                      </a:lnTo>
                      <a:lnTo>
                        <a:pt x="6317" y="327"/>
                      </a:lnTo>
                      <a:lnTo>
                        <a:pt x="6309" y="305"/>
                      </a:lnTo>
                      <a:lnTo>
                        <a:pt x="6306" y="299"/>
                      </a:lnTo>
                      <a:cubicBezTo>
                        <a:pt x="6305" y="294"/>
                        <a:pt x="6302" y="289"/>
                        <a:pt x="6300" y="283"/>
                      </a:cubicBezTo>
                      <a:lnTo>
                        <a:pt x="6297" y="276"/>
                      </a:lnTo>
                      <a:lnTo>
                        <a:pt x="6296" y="271"/>
                      </a:lnTo>
                      <a:cubicBezTo>
                        <a:pt x="6295" y="268"/>
                        <a:pt x="6291" y="263"/>
                        <a:pt x="6290" y="259"/>
                      </a:cubicBezTo>
                      <a:lnTo>
                        <a:pt x="6284" y="245"/>
                      </a:lnTo>
                      <a:lnTo>
                        <a:pt x="6278" y="233"/>
                      </a:lnTo>
                      <a:lnTo>
                        <a:pt x="6275" y="227"/>
                      </a:lnTo>
                      <a:cubicBezTo>
                        <a:pt x="6274" y="223"/>
                        <a:pt x="6271" y="219"/>
                        <a:pt x="6269" y="214"/>
                      </a:cubicBezTo>
                      <a:cubicBezTo>
                        <a:pt x="6264" y="206"/>
                        <a:pt x="6259" y="198"/>
                        <a:pt x="6253" y="189"/>
                      </a:cubicBezTo>
                      <a:cubicBezTo>
                        <a:pt x="6247" y="178"/>
                        <a:pt x="6239" y="168"/>
                        <a:pt x="6232" y="158"/>
                      </a:cubicBezTo>
                      <a:lnTo>
                        <a:pt x="6227" y="153"/>
                      </a:lnTo>
                      <a:lnTo>
                        <a:pt x="6223" y="150"/>
                      </a:lnTo>
                      <a:lnTo>
                        <a:pt x="6219" y="145"/>
                      </a:lnTo>
                      <a:lnTo>
                        <a:pt x="6216" y="140"/>
                      </a:lnTo>
                      <a:cubicBezTo>
                        <a:pt x="6212" y="136"/>
                        <a:pt x="6209" y="132"/>
                        <a:pt x="6206" y="129"/>
                      </a:cubicBezTo>
                      <a:lnTo>
                        <a:pt x="6201" y="122"/>
                      </a:lnTo>
                      <a:cubicBezTo>
                        <a:pt x="6198" y="119"/>
                        <a:pt x="6194" y="116"/>
                        <a:pt x="6192" y="114"/>
                      </a:cubicBezTo>
                      <a:lnTo>
                        <a:pt x="6168" y="90"/>
                      </a:lnTo>
                      <a:lnTo>
                        <a:pt x="6163" y="85"/>
                      </a:lnTo>
                      <a:lnTo>
                        <a:pt x="6158" y="80"/>
                      </a:lnTo>
                      <a:cubicBezTo>
                        <a:pt x="6156" y="78"/>
                        <a:pt x="6152" y="74"/>
                        <a:pt x="6149" y="72"/>
                      </a:cubicBezTo>
                      <a:lnTo>
                        <a:pt x="6142" y="67"/>
                      </a:lnTo>
                      <a:cubicBezTo>
                        <a:pt x="6130" y="57"/>
                        <a:pt x="6116" y="48"/>
                        <a:pt x="6104" y="41"/>
                      </a:cubicBezTo>
                      <a:cubicBezTo>
                        <a:pt x="6098" y="37"/>
                        <a:pt x="6093" y="34"/>
                        <a:pt x="6085" y="32"/>
                      </a:cubicBezTo>
                      <a:lnTo>
                        <a:pt x="6079" y="29"/>
                      </a:lnTo>
                      <a:lnTo>
                        <a:pt x="6060" y="22"/>
                      </a:lnTo>
                      <a:cubicBezTo>
                        <a:pt x="6049" y="18"/>
                        <a:pt x="6044" y="17"/>
                        <a:pt x="6039" y="16"/>
                      </a:cubicBezTo>
                      <a:lnTo>
                        <a:pt x="6032" y="13"/>
                      </a:lnTo>
                      <a:cubicBezTo>
                        <a:pt x="6018" y="7"/>
                        <a:pt x="6003" y="5"/>
                        <a:pt x="5991" y="3"/>
                      </a:cubicBezTo>
                      <a:cubicBezTo>
                        <a:pt x="5975" y="1"/>
                        <a:pt x="5960" y="1"/>
                        <a:pt x="5946" y="0"/>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8"/>
              <p:cNvSpPr/>
              <p:nvPr/>
            </p:nvSpPr>
            <p:spPr>
              <a:xfrm>
                <a:off x="4989737" y="4316300"/>
                <a:ext cx="3902210" cy="1007014"/>
              </a:xfrm>
              <a:custGeom>
                <a:avLst/>
                <a:gdLst/>
                <a:ahLst/>
                <a:cxnLst/>
                <a:rect l="l" t="t" r="r" b="b"/>
                <a:pathLst>
                  <a:path w="80620" h="20805" extrusionOk="0">
                    <a:moveTo>
                      <a:pt x="31328" y="0"/>
                    </a:moveTo>
                    <a:lnTo>
                      <a:pt x="31015" y="2"/>
                    </a:lnTo>
                    <a:lnTo>
                      <a:pt x="30644" y="2"/>
                    </a:lnTo>
                    <a:cubicBezTo>
                      <a:pt x="30208" y="2"/>
                      <a:pt x="29768" y="2"/>
                      <a:pt x="29334" y="10"/>
                    </a:cubicBezTo>
                    <a:cubicBezTo>
                      <a:pt x="28579" y="26"/>
                      <a:pt x="27825" y="37"/>
                      <a:pt x="27074" y="53"/>
                    </a:cubicBezTo>
                    <a:cubicBezTo>
                      <a:pt x="26672" y="61"/>
                      <a:pt x="26269" y="79"/>
                      <a:pt x="25875" y="99"/>
                    </a:cubicBezTo>
                    <a:lnTo>
                      <a:pt x="25397" y="121"/>
                    </a:lnTo>
                    <a:cubicBezTo>
                      <a:pt x="25260" y="126"/>
                      <a:pt x="25121" y="131"/>
                      <a:pt x="24983" y="136"/>
                    </a:cubicBezTo>
                    <a:cubicBezTo>
                      <a:pt x="24643" y="149"/>
                      <a:pt x="24287" y="161"/>
                      <a:pt x="23942" y="191"/>
                    </a:cubicBezTo>
                    <a:lnTo>
                      <a:pt x="22655" y="299"/>
                    </a:lnTo>
                    <a:lnTo>
                      <a:pt x="21463" y="398"/>
                    </a:lnTo>
                    <a:cubicBezTo>
                      <a:pt x="21097" y="429"/>
                      <a:pt x="20730" y="476"/>
                      <a:pt x="20371" y="524"/>
                    </a:cubicBezTo>
                    <a:lnTo>
                      <a:pt x="20113" y="556"/>
                    </a:lnTo>
                    <a:cubicBezTo>
                      <a:pt x="19900" y="583"/>
                      <a:pt x="19687" y="608"/>
                      <a:pt x="19473" y="634"/>
                    </a:cubicBezTo>
                    <a:cubicBezTo>
                      <a:pt x="19026" y="689"/>
                      <a:pt x="18583" y="743"/>
                      <a:pt x="18137" y="804"/>
                    </a:cubicBezTo>
                    <a:lnTo>
                      <a:pt x="17745" y="861"/>
                    </a:lnTo>
                    <a:cubicBezTo>
                      <a:pt x="16682" y="1011"/>
                      <a:pt x="15582" y="1168"/>
                      <a:pt x="14503" y="1353"/>
                    </a:cubicBezTo>
                    <a:cubicBezTo>
                      <a:pt x="14313" y="1387"/>
                      <a:pt x="14122" y="1417"/>
                      <a:pt x="13932" y="1449"/>
                    </a:cubicBezTo>
                    <a:cubicBezTo>
                      <a:pt x="13561" y="1509"/>
                      <a:pt x="13180" y="1571"/>
                      <a:pt x="12806" y="1647"/>
                    </a:cubicBezTo>
                    <a:lnTo>
                      <a:pt x="11626" y="1884"/>
                    </a:lnTo>
                    <a:lnTo>
                      <a:pt x="10649" y="2080"/>
                    </a:lnTo>
                    <a:cubicBezTo>
                      <a:pt x="10291" y="2152"/>
                      <a:pt x="9936" y="2231"/>
                      <a:pt x="9581" y="2308"/>
                    </a:cubicBezTo>
                    <a:lnTo>
                      <a:pt x="9077" y="2419"/>
                    </a:lnTo>
                    <a:lnTo>
                      <a:pt x="8742" y="2491"/>
                    </a:lnTo>
                    <a:cubicBezTo>
                      <a:pt x="8327" y="2577"/>
                      <a:pt x="7904" y="2668"/>
                      <a:pt x="7490" y="2781"/>
                    </a:cubicBezTo>
                    <a:lnTo>
                      <a:pt x="6388" y="3074"/>
                    </a:lnTo>
                    <a:lnTo>
                      <a:pt x="5288" y="3368"/>
                    </a:lnTo>
                    <a:cubicBezTo>
                      <a:pt x="4867" y="3481"/>
                      <a:pt x="4445" y="3617"/>
                      <a:pt x="4036" y="3750"/>
                    </a:cubicBezTo>
                    <a:cubicBezTo>
                      <a:pt x="3835" y="3815"/>
                      <a:pt x="3634" y="3882"/>
                      <a:pt x="3434" y="3943"/>
                    </a:cubicBezTo>
                    <a:cubicBezTo>
                      <a:pt x="2990" y="4083"/>
                      <a:pt x="2545" y="4228"/>
                      <a:pt x="2100" y="4371"/>
                    </a:cubicBezTo>
                    <a:cubicBezTo>
                      <a:pt x="1700" y="4501"/>
                      <a:pt x="1306" y="4631"/>
                      <a:pt x="906" y="4760"/>
                    </a:cubicBezTo>
                    <a:cubicBezTo>
                      <a:pt x="835" y="4783"/>
                      <a:pt x="765" y="4805"/>
                      <a:pt x="693" y="4827"/>
                    </a:cubicBezTo>
                    <a:cubicBezTo>
                      <a:pt x="551" y="4872"/>
                      <a:pt x="408" y="4919"/>
                      <a:pt x="269" y="4970"/>
                    </a:cubicBezTo>
                    <a:lnTo>
                      <a:pt x="0" y="5072"/>
                    </a:lnTo>
                    <a:cubicBezTo>
                      <a:pt x="691" y="5292"/>
                      <a:pt x="1384" y="5516"/>
                      <a:pt x="2080" y="5747"/>
                    </a:cubicBezTo>
                    <a:lnTo>
                      <a:pt x="2319" y="5819"/>
                    </a:lnTo>
                    <a:cubicBezTo>
                      <a:pt x="3035" y="6050"/>
                      <a:pt x="3759" y="6313"/>
                      <a:pt x="4457" y="6566"/>
                    </a:cubicBezTo>
                    <a:lnTo>
                      <a:pt x="4499" y="6580"/>
                    </a:lnTo>
                    <a:lnTo>
                      <a:pt x="4671" y="6644"/>
                    </a:lnTo>
                    <a:lnTo>
                      <a:pt x="5290" y="6866"/>
                    </a:lnTo>
                    <a:cubicBezTo>
                      <a:pt x="5440" y="6917"/>
                      <a:pt x="5587" y="6982"/>
                      <a:pt x="5726" y="7044"/>
                    </a:cubicBezTo>
                    <a:lnTo>
                      <a:pt x="5750" y="7057"/>
                    </a:lnTo>
                    <a:lnTo>
                      <a:pt x="5915" y="7129"/>
                    </a:lnTo>
                    <a:lnTo>
                      <a:pt x="6420" y="7344"/>
                    </a:lnTo>
                    <a:lnTo>
                      <a:pt x="6913" y="7556"/>
                    </a:lnTo>
                    <a:cubicBezTo>
                      <a:pt x="7028" y="7605"/>
                      <a:pt x="7145" y="7653"/>
                      <a:pt x="7258" y="7699"/>
                    </a:cubicBezTo>
                    <a:lnTo>
                      <a:pt x="7318" y="7726"/>
                    </a:lnTo>
                    <a:cubicBezTo>
                      <a:pt x="7595" y="7839"/>
                      <a:pt x="7883" y="7956"/>
                      <a:pt x="8157" y="8091"/>
                    </a:cubicBezTo>
                    <a:lnTo>
                      <a:pt x="8862" y="8439"/>
                    </a:lnTo>
                    <a:lnTo>
                      <a:pt x="8906" y="8460"/>
                    </a:lnTo>
                    <a:cubicBezTo>
                      <a:pt x="9525" y="8761"/>
                      <a:pt x="10298" y="9137"/>
                      <a:pt x="11018" y="9517"/>
                    </a:cubicBezTo>
                    <a:cubicBezTo>
                      <a:pt x="12214" y="10144"/>
                      <a:pt x="13212" y="10678"/>
                      <a:pt x="14161" y="11200"/>
                    </a:cubicBezTo>
                    <a:cubicBezTo>
                      <a:pt x="15854" y="12131"/>
                      <a:pt x="17598" y="13171"/>
                      <a:pt x="19490" y="14377"/>
                    </a:cubicBezTo>
                    <a:cubicBezTo>
                      <a:pt x="19658" y="14481"/>
                      <a:pt x="19825" y="14587"/>
                      <a:pt x="19993" y="14691"/>
                    </a:cubicBezTo>
                    <a:lnTo>
                      <a:pt x="20041" y="14723"/>
                    </a:lnTo>
                    <a:lnTo>
                      <a:pt x="20100" y="14760"/>
                    </a:lnTo>
                    <a:cubicBezTo>
                      <a:pt x="20422" y="14957"/>
                      <a:pt x="20787" y="15185"/>
                      <a:pt x="21125" y="15417"/>
                    </a:cubicBezTo>
                    <a:lnTo>
                      <a:pt x="21702" y="15812"/>
                    </a:lnTo>
                    <a:lnTo>
                      <a:pt x="22522" y="16373"/>
                    </a:lnTo>
                    <a:cubicBezTo>
                      <a:pt x="22824" y="16577"/>
                      <a:pt x="23124" y="16806"/>
                      <a:pt x="23418" y="17025"/>
                    </a:cubicBezTo>
                    <a:lnTo>
                      <a:pt x="23436" y="17041"/>
                    </a:lnTo>
                    <a:lnTo>
                      <a:pt x="23568" y="17141"/>
                    </a:lnTo>
                    <a:lnTo>
                      <a:pt x="23802" y="17316"/>
                    </a:lnTo>
                    <a:cubicBezTo>
                      <a:pt x="24065" y="17511"/>
                      <a:pt x="24327" y="17708"/>
                      <a:pt x="24590" y="17906"/>
                    </a:cubicBezTo>
                    <a:lnTo>
                      <a:pt x="24850" y="18104"/>
                    </a:lnTo>
                    <a:cubicBezTo>
                      <a:pt x="25548" y="18588"/>
                      <a:pt x="26234" y="19057"/>
                      <a:pt x="26889" y="19499"/>
                    </a:cubicBezTo>
                    <a:cubicBezTo>
                      <a:pt x="27407" y="19847"/>
                      <a:pt x="27931" y="20222"/>
                      <a:pt x="28403" y="20561"/>
                    </a:cubicBezTo>
                    <a:lnTo>
                      <a:pt x="28743" y="20805"/>
                    </a:lnTo>
                    <a:lnTo>
                      <a:pt x="30252" y="19990"/>
                    </a:lnTo>
                    <a:cubicBezTo>
                      <a:pt x="30506" y="19852"/>
                      <a:pt x="30775" y="19721"/>
                      <a:pt x="31034" y="19598"/>
                    </a:cubicBezTo>
                    <a:cubicBezTo>
                      <a:pt x="31154" y="19541"/>
                      <a:pt x="31270" y="19485"/>
                      <a:pt x="31390" y="19425"/>
                    </a:cubicBezTo>
                    <a:lnTo>
                      <a:pt x="31760" y="19240"/>
                    </a:lnTo>
                    <a:cubicBezTo>
                      <a:pt x="32586" y="18831"/>
                      <a:pt x="33439" y="18407"/>
                      <a:pt x="34288" y="18009"/>
                    </a:cubicBezTo>
                    <a:cubicBezTo>
                      <a:pt x="34910" y="17721"/>
                      <a:pt x="35530" y="17431"/>
                      <a:pt x="36152" y="17143"/>
                    </a:cubicBezTo>
                    <a:cubicBezTo>
                      <a:pt x="37574" y="16482"/>
                      <a:pt x="39046" y="15797"/>
                      <a:pt x="40488" y="15113"/>
                    </a:cubicBezTo>
                    <a:lnTo>
                      <a:pt x="42248" y="14278"/>
                    </a:lnTo>
                    <a:lnTo>
                      <a:pt x="44034" y="13430"/>
                    </a:lnTo>
                    <a:cubicBezTo>
                      <a:pt x="44261" y="13323"/>
                      <a:pt x="44504" y="13215"/>
                      <a:pt x="44801" y="13094"/>
                    </a:cubicBezTo>
                    <a:lnTo>
                      <a:pt x="45302" y="12884"/>
                    </a:lnTo>
                    <a:lnTo>
                      <a:pt x="46899" y="12220"/>
                    </a:lnTo>
                    <a:lnTo>
                      <a:pt x="47867" y="11817"/>
                    </a:lnTo>
                    <a:lnTo>
                      <a:pt x="48431" y="11583"/>
                    </a:lnTo>
                    <a:cubicBezTo>
                      <a:pt x="48756" y="11447"/>
                      <a:pt x="49097" y="11333"/>
                      <a:pt x="49426" y="11225"/>
                    </a:cubicBezTo>
                    <a:lnTo>
                      <a:pt x="49695" y="11134"/>
                    </a:lnTo>
                    <a:lnTo>
                      <a:pt x="51953" y="10367"/>
                    </a:lnTo>
                    <a:lnTo>
                      <a:pt x="52250" y="10263"/>
                    </a:lnTo>
                    <a:cubicBezTo>
                      <a:pt x="52480" y="10185"/>
                      <a:pt x="52707" y="10103"/>
                      <a:pt x="52942" y="10035"/>
                    </a:cubicBezTo>
                    <a:lnTo>
                      <a:pt x="54862" y="9443"/>
                    </a:lnTo>
                    <a:lnTo>
                      <a:pt x="56783" y="8850"/>
                    </a:lnTo>
                    <a:cubicBezTo>
                      <a:pt x="57489" y="8630"/>
                      <a:pt x="58211" y="8420"/>
                      <a:pt x="58911" y="8218"/>
                    </a:cubicBezTo>
                    <a:cubicBezTo>
                      <a:pt x="59214" y="8130"/>
                      <a:pt x="59516" y="8043"/>
                      <a:pt x="59817" y="7955"/>
                    </a:cubicBezTo>
                    <a:lnTo>
                      <a:pt x="60447" y="7769"/>
                    </a:lnTo>
                    <a:lnTo>
                      <a:pt x="61259" y="7532"/>
                    </a:lnTo>
                    <a:cubicBezTo>
                      <a:pt x="61543" y="7448"/>
                      <a:pt x="61838" y="7376"/>
                      <a:pt x="62123" y="7307"/>
                    </a:cubicBezTo>
                    <a:cubicBezTo>
                      <a:pt x="62269" y="7270"/>
                      <a:pt x="62418" y="7235"/>
                      <a:pt x="62562" y="7199"/>
                    </a:cubicBezTo>
                    <a:cubicBezTo>
                      <a:pt x="63321" y="7005"/>
                      <a:pt x="64081" y="6813"/>
                      <a:pt x="64838" y="6618"/>
                    </a:cubicBezTo>
                    <a:lnTo>
                      <a:pt x="64977" y="6583"/>
                    </a:lnTo>
                    <a:cubicBezTo>
                      <a:pt x="65213" y="6521"/>
                      <a:pt x="65457" y="6459"/>
                      <a:pt x="65700" y="6408"/>
                    </a:cubicBezTo>
                    <a:lnTo>
                      <a:pt x="67689" y="5998"/>
                    </a:lnTo>
                    <a:lnTo>
                      <a:pt x="69647" y="5594"/>
                    </a:lnTo>
                    <a:cubicBezTo>
                      <a:pt x="69888" y="5543"/>
                      <a:pt x="70137" y="5509"/>
                      <a:pt x="70378" y="5474"/>
                    </a:cubicBezTo>
                    <a:cubicBezTo>
                      <a:pt x="70472" y="5460"/>
                      <a:pt x="70566" y="5447"/>
                      <a:pt x="70660" y="5433"/>
                    </a:cubicBezTo>
                    <a:lnTo>
                      <a:pt x="70691" y="5428"/>
                    </a:lnTo>
                    <a:cubicBezTo>
                      <a:pt x="71466" y="5310"/>
                      <a:pt x="72239" y="5191"/>
                      <a:pt x="73015" y="5073"/>
                    </a:cubicBezTo>
                    <a:lnTo>
                      <a:pt x="73335" y="5025"/>
                    </a:lnTo>
                    <a:cubicBezTo>
                      <a:pt x="73643" y="4975"/>
                      <a:pt x="73959" y="4925"/>
                      <a:pt x="74272" y="4891"/>
                    </a:cubicBezTo>
                    <a:lnTo>
                      <a:pt x="75173" y="4794"/>
                    </a:lnTo>
                    <a:lnTo>
                      <a:pt x="76183" y="4686"/>
                    </a:lnTo>
                    <a:cubicBezTo>
                      <a:pt x="76824" y="4619"/>
                      <a:pt x="77460" y="4549"/>
                      <a:pt x="78098" y="4484"/>
                    </a:cubicBezTo>
                    <a:cubicBezTo>
                      <a:pt x="78370" y="4454"/>
                      <a:pt x="78649" y="4438"/>
                      <a:pt x="78918" y="4422"/>
                    </a:cubicBezTo>
                    <a:cubicBezTo>
                      <a:pt x="79043" y="4417"/>
                      <a:pt x="79167" y="4409"/>
                      <a:pt x="79292" y="4403"/>
                    </a:cubicBezTo>
                    <a:lnTo>
                      <a:pt x="80409" y="4331"/>
                    </a:lnTo>
                    <a:lnTo>
                      <a:pt x="80620" y="4316"/>
                    </a:lnTo>
                    <a:lnTo>
                      <a:pt x="80574" y="4309"/>
                    </a:lnTo>
                    <a:cubicBezTo>
                      <a:pt x="79273" y="4072"/>
                      <a:pt x="77953" y="3843"/>
                      <a:pt x="76543" y="3615"/>
                    </a:cubicBezTo>
                    <a:cubicBezTo>
                      <a:pt x="75699" y="3478"/>
                      <a:pt x="74842" y="3357"/>
                      <a:pt x="74011" y="3241"/>
                    </a:cubicBezTo>
                    <a:cubicBezTo>
                      <a:pt x="73706" y="3199"/>
                      <a:pt x="73400" y="3158"/>
                      <a:pt x="73094" y="3115"/>
                    </a:cubicBezTo>
                    <a:cubicBezTo>
                      <a:pt x="72633" y="3048"/>
                      <a:pt x="72165" y="2992"/>
                      <a:pt x="71701" y="2935"/>
                    </a:cubicBezTo>
                    <a:cubicBezTo>
                      <a:pt x="71492" y="2908"/>
                      <a:pt x="71281" y="2884"/>
                      <a:pt x="71073" y="2859"/>
                    </a:cubicBezTo>
                    <a:lnTo>
                      <a:pt x="70954" y="2842"/>
                    </a:lnTo>
                    <a:cubicBezTo>
                      <a:pt x="70476" y="2783"/>
                      <a:pt x="69998" y="2721"/>
                      <a:pt x="69518" y="2672"/>
                    </a:cubicBezTo>
                    <a:cubicBezTo>
                      <a:pt x="66928" y="2401"/>
                      <a:pt x="64338" y="2153"/>
                      <a:pt x="61821" y="1933"/>
                    </a:cubicBezTo>
                    <a:lnTo>
                      <a:pt x="60936" y="1855"/>
                    </a:lnTo>
                    <a:cubicBezTo>
                      <a:pt x="58839" y="1672"/>
                      <a:pt x="56738" y="1487"/>
                      <a:pt x="54641" y="1292"/>
                    </a:cubicBezTo>
                    <a:cubicBezTo>
                      <a:pt x="53247" y="1164"/>
                      <a:pt x="52177" y="1070"/>
                      <a:pt x="51177" y="986"/>
                    </a:cubicBezTo>
                    <a:lnTo>
                      <a:pt x="51035" y="973"/>
                    </a:lnTo>
                    <a:cubicBezTo>
                      <a:pt x="50426" y="924"/>
                      <a:pt x="49817" y="874"/>
                      <a:pt x="49207" y="823"/>
                    </a:cubicBezTo>
                    <a:lnTo>
                      <a:pt x="48782" y="788"/>
                    </a:lnTo>
                    <a:cubicBezTo>
                      <a:pt x="48426" y="756"/>
                      <a:pt x="48058" y="723"/>
                      <a:pt x="47697" y="704"/>
                    </a:cubicBezTo>
                    <a:cubicBezTo>
                      <a:pt x="42037" y="390"/>
                      <a:pt x="37283" y="153"/>
                      <a:pt x="32466" y="7"/>
                    </a:cubicBezTo>
                    <a:cubicBezTo>
                      <a:pt x="32225" y="2"/>
                      <a:pt x="31983" y="0"/>
                      <a:pt x="31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4989737" y="4316312"/>
                <a:ext cx="3902210" cy="1007014"/>
              </a:xfrm>
              <a:custGeom>
                <a:avLst/>
                <a:gdLst/>
                <a:ahLst/>
                <a:cxnLst/>
                <a:rect l="l" t="t" r="r" b="b"/>
                <a:pathLst>
                  <a:path w="80620" h="20805" extrusionOk="0">
                    <a:moveTo>
                      <a:pt x="31328" y="0"/>
                    </a:moveTo>
                    <a:lnTo>
                      <a:pt x="31015" y="2"/>
                    </a:lnTo>
                    <a:lnTo>
                      <a:pt x="30644" y="2"/>
                    </a:lnTo>
                    <a:cubicBezTo>
                      <a:pt x="30208" y="2"/>
                      <a:pt x="29768" y="2"/>
                      <a:pt x="29334" y="10"/>
                    </a:cubicBezTo>
                    <a:cubicBezTo>
                      <a:pt x="28579" y="26"/>
                      <a:pt x="27825" y="37"/>
                      <a:pt x="27074" y="53"/>
                    </a:cubicBezTo>
                    <a:cubicBezTo>
                      <a:pt x="26672" y="61"/>
                      <a:pt x="26269" y="79"/>
                      <a:pt x="25875" y="99"/>
                    </a:cubicBezTo>
                    <a:lnTo>
                      <a:pt x="25397" y="121"/>
                    </a:lnTo>
                    <a:cubicBezTo>
                      <a:pt x="25260" y="126"/>
                      <a:pt x="25121" y="131"/>
                      <a:pt x="24983" y="136"/>
                    </a:cubicBezTo>
                    <a:cubicBezTo>
                      <a:pt x="24643" y="149"/>
                      <a:pt x="24287" y="161"/>
                      <a:pt x="23942" y="191"/>
                    </a:cubicBezTo>
                    <a:lnTo>
                      <a:pt x="22655" y="299"/>
                    </a:lnTo>
                    <a:lnTo>
                      <a:pt x="21463" y="398"/>
                    </a:lnTo>
                    <a:cubicBezTo>
                      <a:pt x="21097" y="429"/>
                      <a:pt x="20730" y="476"/>
                      <a:pt x="20371" y="524"/>
                    </a:cubicBezTo>
                    <a:lnTo>
                      <a:pt x="20113" y="556"/>
                    </a:lnTo>
                    <a:cubicBezTo>
                      <a:pt x="19900" y="583"/>
                      <a:pt x="19687" y="608"/>
                      <a:pt x="19473" y="634"/>
                    </a:cubicBezTo>
                    <a:cubicBezTo>
                      <a:pt x="19026" y="689"/>
                      <a:pt x="18583" y="743"/>
                      <a:pt x="18137" y="804"/>
                    </a:cubicBezTo>
                    <a:lnTo>
                      <a:pt x="17745" y="861"/>
                    </a:lnTo>
                    <a:cubicBezTo>
                      <a:pt x="16682" y="1011"/>
                      <a:pt x="15582" y="1168"/>
                      <a:pt x="14503" y="1353"/>
                    </a:cubicBezTo>
                    <a:cubicBezTo>
                      <a:pt x="14313" y="1387"/>
                      <a:pt x="14122" y="1417"/>
                      <a:pt x="13932" y="1449"/>
                    </a:cubicBezTo>
                    <a:cubicBezTo>
                      <a:pt x="13561" y="1509"/>
                      <a:pt x="13180" y="1571"/>
                      <a:pt x="12806" y="1647"/>
                    </a:cubicBezTo>
                    <a:lnTo>
                      <a:pt x="11626" y="1884"/>
                    </a:lnTo>
                    <a:lnTo>
                      <a:pt x="10649" y="2080"/>
                    </a:lnTo>
                    <a:cubicBezTo>
                      <a:pt x="10291" y="2152"/>
                      <a:pt x="9936" y="2231"/>
                      <a:pt x="9581" y="2308"/>
                    </a:cubicBezTo>
                    <a:lnTo>
                      <a:pt x="9077" y="2419"/>
                    </a:lnTo>
                    <a:lnTo>
                      <a:pt x="8742" y="2491"/>
                    </a:lnTo>
                    <a:cubicBezTo>
                      <a:pt x="8327" y="2577"/>
                      <a:pt x="7904" y="2668"/>
                      <a:pt x="7490" y="2781"/>
                    </a:cubicBezTo>
                    <a:lnTo>
                      <a:pt x="6388" y="3074"/>
                    </a:lnTo>
                    <a:lnTo>
                      <a:pt x="5288" y="3368"/>
                    </a:lnTo>
                    <a:cubicBezTo>
                      <a:pt x="4867" y="3481"/>
                      <a:pt x="4445" y="3617"/>
                      <a:pt x="4036" y="3750"/>
                    </a:cubicBezTo>
                    <a:cubicBezTo>
                      <a:pt x="3835" y="3815"/>
                      <a:pt x="3634" y="3882"/>
                      <a:pt x="3434" y="3943"/>
                    </a:cubicBezTo>
                    <a:cubicBezTo>
                      <a:pt x="2990" y="4083"/>
                      <a:pt x="2545" y="4228"/>
                      <a:pt x="2100" y="4371"/>
                    </a:cubicBezTo>
                    <a:cubicBezTo>
                      <a:pt x="1700" y="4501"/>
                      <a:pt x="1306" y="4631"/>
                      <a:pt x="906" y="4760"/>
                    </a:cubicBezTo>
                    <a:cubicBezTo>
                      <a:pt x="835" y="4783"/>
                      <a:pt x="765" y="4805"/>
                      <a:pt x="693" y="4827"/>
                    </a:cubicBezTo>
                    <a:cubicBezTo>
                      <a:pt x="551" y="4872"/>
                      <a:pt x="408" y="4919"/>
                      <a:pt x="269" y="4970"/>
                    </a:cubicBezTo>
                    <a:lnTo>
                      <a:pt x="0" y="5072"/>
                    </a:lnTo>
                    <a:cubicBezTo>
                      <a:pt x="691" y="5292"/>
                      <a:pt x="1384" y="5516"/>
                      <a:pt x="2080" y="5747"/>
                    </a:cubicBezTo>
                    <a:lnTo>
                      <a:pt x="2319" y="5819"/>
                    </a:lnTo>
                    <a:cubicBezTo>
                      <a:pt x="3035" y="6050"/>
                      <a:pt x="3759" y="6313"/>
                      <a:pt x="4457" y="6566"/>
                    </a:cubicBezTo>
                    <a:lnTo>
                      <a:pt x="4499" y="6580"/>
                    </a:lnTo>
                    <a:lnTo>
                      <a:pt x="4671" y="6644"/>
                    </a:lnTo>
                    <a:lnTo>
                      <a:pt x="5290" y="6866"/>
                    </a:lnTo>
                    <a:cubicBezTo>
                      <a:pt x="5440" y="6917"/>
                      <a:pt x="5587" y="6982"/>
                      <a:pt x="5726" y="7044"/>
                    </a:cubicBezTo>
                    <a:lnTo>
                      <a:pt x="5750" y="7057"/>
                    </a:lnTo>
                    <a:lnTo>
                      <a:pt x="5915" y="7129"/>
                    </a:lnTo>
                    <a:lnTo>
                      <a:pt x="6420" y="7344"/>
                    </a:lnTo>
                    <a:lnTo>
                      <a:pt x="6913" y="7556"/>
                    </a:lnTo>
                    <a:cubicBezTo>
                      <a:pt x="7028" y="7605"/>
                      <a:pt x="7145" y="7653"/>
                      <a:pt x="7258" y="7699"/>
                    </a:cubicBezTo>
                    <a:lnTo>
                      <a:pt x="7318" y="7726"/>
                    </a:lnTo>
                    <a:cubicBezTo>
                      <a:pt x="7595" y="7839"/>
                      <a:pt x="7883" y="7956"/>
                      <a:pt x="8157" y="8091"/>
                    </a:cubicBezTo>
                    <a:lnTo>
                      <a:pt x="8862" y="8439"/>
                    </a:lnTo>
                    <a:lnTo>
                      <a:pt x="8906" y="8460"/>
                    </a:lnTo>
                    <a:cubicBezTo>
                      <a:pt x="9525" y="8761"/>
                      <a:pt x="10298" y="9137"/>
                      <a:pt x="11018" y="9517"/>
                    </a:cubicBezTo>
                    <a:cubicBezTo>
                      <a:pt x="12214" y="10144"/>
                      <a:pt x="13212" y="10678"/>
                      <a:pt x="14161" y="11200"/>
                    </a:cubicBezTo>
                    <a:cubicBezTo>
                      <a:pt x="15854" y="12131"/>
                      <a:pt x="17598" y="13171"/>
                      <a:pt x="19490" y="14377"/>
                    </a:cubicBezTo>
                    <a:cubicBezTo>
                      <a:pt x="19658" y="14481"/>
                      <a:pt x="19825" y="14587"/>
                      <a:pt x="19993" y="14691"/>
                    </a:cubicBezTo>
                    <a:lnTo>
                      <a:pt x="20041" y="14723"/>
                    </a:lnTo>
                    <a:lnTo>
                      <a:pt x="20100" y="14760"/>
                    </a:lnTo>
                    <a:cubicBezTo>
                      <a:pt x="20422" y="14957"/>
                      <a:pt x="20787" y="15185"/>
                      <a:pt x="21125" y="15417"/>
                    </a:cubicBezTo>
                    <a:lnTo>
                      <a:pt x="21702" y="15812"/>
                    </a:lnTo>
                    <a:lnTo>
                      <a:pt x="22522" y="16373"/>
                    </a:lnTo>
                    <a:cubicBezTo>
                      <a:pt x="22824" y="16577"/>
                      <a:pt x="23124" y="16806"/>
                      <a:pt x="23418" y="17025"/>
                    </a:cubicBezTo>
                    <a:lnTo>
                      <a:pt x="23436" y="17041"/>
                    </a:lnTo>
                    <a:lnTo>
                      <a:pt x="23568" y="17141"/>
                    </a:lnTo>
                    <a:lnTo>
                      <a:pt x="23802" y="17316"/>
                    </a:lnTo>
                    <a:cubicBezTo>
                      <a:pt x="24065" y="17511"/>
                      <a:pt x="24327" y="17708"/>
                      <a:pt x="24590" y="17906"/>
                    </a:cubicBezTo>
                    <a:lnTo>
                      <a:pt x="24850" y="18104"/>
                    </a:lnTo>
                    <a:cubicBezTo>
                      <a:pt x="25548" y="18588"/>
                      <a:pt x="26234" y="19057"/>
                      <a:pt x="26889" y="19499"/>
                    </a:cubicBezTo>
                    <a:cubicBezTo>
                      <a:pt x="27407" y="19847"/>
                      <a:pt x="27931" y="20222"/>
                      <a:pt x="28403" y="20561"/>
                    </a:cubicBezTo>
                    <a:lnTo>
                      <a:pt x="28743" y="20805"/>
                    </a:lnTo>
                    <a:lnTo>
                      <a:pt x="30252" y="19990"/>
                    </a:lnTo>
                    <a:cubicBezTo>
                      <a:pt x="30506" y="19852"/>
                      <a:pt x="30775" y="19721"/>
                      <a:pt x="31034" y="19598"/>
                    </a:cubicBezTo>
                    <a:cubicBezTo>
                      <a:pt x="31154" y="19541"/>
                      <a:pt x="31270" y="19485"/>
                      <a:pt x="31390" y="19425"/>
                    </a:cubicBezTo>
                    <a:lnTo>
                      <a:pt x="31760" y="19240"/>
                    </a:lnTo>
                    <a:cubicBezTo>
                      <a:pt x="32586" y="18831"/>
                      <a:pt x="33439" y="18407"/>
                      <a:pt x="34288" y="18009"/>
                    </a:cubicBezTo>
                    <a:cubicBezTo>
                      <a:pt x="34910" y="17721"/>
                      <a:pt x="35530" y="17431"/>
                      <a:pt x="36152" y="17143"/>
                    </a:cubicBezTo>
                    <a:cubicBezTo>
                      <a:pt x="37574" y="16482"/>
                      <a:pt x="39046" y="15797"/>
                      <a:pt x="40488" y="15113"/>
                    </a:cubicBezTo>
                    <a:lnTo>
                      <a:pt x="42248" y="14278"/>
                    </a:lnTo>
                    <a:lnTo>
                      <a:pt x="44034" y="13430"/>
                    </a:lnTo>
                    <a:cubicBezTo>
                      <a:pt x="44261" y="13323"/>
                      <a:pt x="44504" y="13215"/>
                      <a:pt x="44801" y="13094"/>
                    </a:cubicBezTo>
                    <a:lnTo>
                      <a:pt x="45302" y="12884"/>
                    </a:lnTo>
                    <a:lnTo>
                      <a:pt x="46899" y="12220"/>
                    </a:lnTo>
                    <a:lnTo>
                      <a:pt x="47867" y="11817"/>
                    </a:lnTo>
                    <a:lnTo>
                      <a:pt x="48431" y="11583"/>
                    </a:lnTo>
                    <a:cubicBezTo>
                      <a:pt x="48756" y="11447"/>
                      <a:pt x="49097" y="11333"/>
                      <a:pt x="49426" y="11225"/>
                    </a:cubicBezTo>
                    <a:lnTo>
                      <a:pt x="49695" y="11134"/>
                    </a:lnTo>
                    <a:lnTo>
                      <a:pt x="51953" y="10367"/>
                    </a:lnTo>
                    <a:lnTo>
                      <a:pt x="52250" y="10263"/>
                    </a:lnTo>
                    <a:cubicBezTo>
                      <a:pt x="52480" y="10185"/>
                      <a:pt x="52707" y="10103"/>
                      <a:pt x="52942" y="10035"/>
                    </a:cubicBezTo>
                    <a:lnTo>
                      <a:pt x="54862" y="9443"/>
                    </a:lnTo>
                    <a:lnTo>
                      <a:pt x="56783" y="8850"/>
                    </a:lnTo>
                    <a:cubicBezTo>
                      <a:pt x="57489" y="8630"/>
                      <a:pt x="58211" y="8420"/>
                      <a:pt x="58911" y="8218"/>
                    </a:cubicBezTo>
                    <a:cubicBezTo>
                      <a:pt x="59214" y="8130"/>
                      <a:pt x="59516" y="8043"/>
                      <a:pt x="59817" y="7955"/>
                    </a:cubicBezTo>
                    <a:lnTo>
                      <a:pt x="60447" y="7769"/>
                    </a:lnTo>
                    <a:lnTo>
                      <a:pt x="61259" y="7532"/>
                    </a:lnTo>
                    <a:cubicBezTo>
                      <a:pt x="61543" y="7448"/>
                      <a:pt x="61838" y="7376"/>
                      <a:pt x="62123" y="7307"/>
                    </a:cubicBezTo>
                    <a:cubicBezTo>
                      <a:pt x="62269" y="7270"/>
                      <a:pt x="62418" y="7235"/>
                      <a:pt x="62562" y="7199"/>
                    </a:cubicBezTo>
                    <a:cubicBezTo>
                      <a:pt x="63321" y="7005"/>
                      <a:pt x="64081" y="6813"/>
                      <a:pt x="64838" y="6618"/>
                    </a:cubicBezTo>
                    <a:lnTo>
                      <a:pt x="64977" y="6583"/>
                    </a:lnTo>
                    <a:cubicBezTo>
                      <a:pt x="65213" y="6521"/>
                      <a:pt x="65457" y="6459"/>
                      <a:pt x="65700" y="6408"/>
                    </a:cubicBezTo>
                    <a:lnTo>
                      <a:pt x="67689" y="5998"/>
                    </a:lnTo>
                    <a:lnTo>
                      <a:pt x="69647" y="5594"/>
                    </a:lnTo>
                    <a:cubicBezTo>
                      <a:pt x="69888" y="5543"/>
                      <a:pt x="70137" y="5509"/>
                      <a:pt x="70378" y="5474"/>
                    </a:cubicBezTo>
                    <a:cubicBezTo>
                      <a:pt x="70472" y="5460"/>
                      <a:pt x="70566" y="5447"/>
                      <a:pt x="70660" y="5433"/>
                    </a:cubicBezTo>
                    <a:lnTo>
                      <a:pt x="70691" y="5428"/>
                    </a:lnTo>
                    <a:cubicBezTo>
                      <a:pt x="71466" y="5310"/>
                      <a:pt x="72239" y="5191"/>
                      <a:pt x="73015" y="5073"/>
                    </a:cubicBezTo>
                    <a:lnTo>
                      <a:pt x="73335" y="5025"/>
                    </a:lnTo>
                    <a:cubicBezTo>
                      <a:pt x="73643" y="4975"/>
                      <a:pt x="73959" y="4925"/>
                      <a:pt x="74272" y="4891"/>
                    </a:cubicBezTo>
                    <a:lnTo>
                      <a:pt x="75173" y="4794"/>
                    </a:lnTo>
                    <a:lnTo>
                      <a:pt x="76183" y="4686"/>
                    </a:lnTo>
                    <a:cubicBezTo>
                      <a:pt x="76824" y="4619"/>
                      <a:pt x="77460" y="4549"/>
                      <a:pt x="78098" y="4484"/>
                    </a:cubicBezTo>
                    <a:cubicBezTo>
                      <a:pt x="78370" y="4454"/>
                      <a:pt x="78649" y="4438"/>
                      <a:pt x="78918" y="4422"/>
                    </a:cubicBezTo>
                    <a:cubicBezTo>
                      <a:pt x="79043" y="4417"/>
                      <a:pt x="79167" y="4409"/>
                      <a:pt x="79292" y="4403"/>
                    </a:cubicBezTo>
                    <a:lnTo>
                      <a:pt x="80409" y="4331"/>
                    </a:lnTo>
                    <a:lnTo>
                      <a:pt x="80620" y="4316"/>
                    </a:lnTo>
                    <a:lnTo>
                      <a:pt x="80574" y="4309"/>
                    </a:lnTo>
                    <a:cubicBezTo>
                      <a:pt x="79273" y="4072"/>
                      <a:pt x="77953" y="3843"/>
                      <a:pt x="76543" y="3615"/>
                    </a:cubicBezTo>
                    <a:cubicBezTo>
                      <a:pt x="75699" y="3478"/>
                      <a:pt x="74842" y="3357"/>
                      <a:pt x="74011" y="3241"/>
                    </a:cubicBezTo>
                    <a:cubicBezTo>
                      <a:pt x="73706" y="3199"/>
                      <a:pt x="73400" y="3158"/>
                      <a:pt x="73094" y="3115"/>
                    </a:cubicBezTo>
                    <a:cubicBezTo>
                      <a:pt x="72633" y="3048"/>
                      <a:pt x="72165" y="2992"/>
                      <a:pt x="71701" y="2935"/>
                    </a:cubicBezTo>
                    <a:cubicBezTo>
                      <a:pt x="71492" y="2908"/>
                      <a:pt x="71281" y="2884"/>
                      <a:pt x="71073" y="2859"/>
                    </a:cubicBezTo>
                    <a:lnTo>
                      <a:pt x="70954" y="2842"/>
                    </a:lnTo>
                    <a:cubicBezTo>
                      <a:pt x="70476" y="2783"/>
                      <a:pt x="69998" y="2721"/>
                      <a:pt x="69518" y="2672"/>
                    </a:cubicBezTo>
                    <a:cubicBezTo>
                      <a:pt x="66928" y="2401"/>
                      <a:pt x="64338" y="2153"/>
                      <a:pt x="61821" y="1933"/>
                    </a:cubicBezTo>
                    <a:lnTo>
                      <a:pt x="60936" y="1855"/>
                    </a:lnTo>
                    <a:cubicBezTo>
                      <a:pt x="58839" y="1672"/>
                      <a:pt x="56738" y="1487"/>
                      <a:pt x="54641" y="1292"/>
                    </a:cubicBezTo>
                    <a:cubicBezTo>
                      <a:pt x="53247" y="1164"/>
                      <a:pt x="52177" y="1070"/>
                      <a:pt x="51177" y="986"/>
                    </a:cubicBezTo>
                    <a:lnTo>
                      <a:pt x="51035" y="973"/>
                    </a:lnTo>
                    <a:cubicBezTo>
                      <a:pt x="50426" y="924"/>
                      <a:pt x="49817" y="874"/>
                      <a:pt x="49207" y="823"/>
                    </a:cubicBezTo>
                    <a:lnTo>
                      <a:pt x="48782" y="788"/>
                    </a:lnTo>
                    <a:cubicBezTo>
                      <a:pt x="48426" y="756"/>
                      <a:pt x="48058" y="723"/>
                      <a:pt x="47697" y="704"/>
                    </a:cubicBezTo>
                    <a:cubicBezTo>
                      <a:pt x="42037" y="390"/>
                      <a:pt x="37283" y="153"/>
                      <a:pt x="32466" y="7"/>
                    </a:cubicBezTo>
                    <a:cubicBezTo>
                      <a:pt x="32225" y="2"/>
                      <a:pt x="31983" y="0"/>
                      <a:pt x="31743" y="0"/>
                    </a:cubicBezTo>
                    <a:close/>
                  </a:path>
                </a:pathLst>
              </a:custGeom>
              <a:solidFill>
                <a:srgbClr val="000000">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80921" y="4519348"/>
                <a:ext cx="2764073" cy="1271727"/>
              </a:xfrm>
              <a:custGeom>
                <a:avLst/>
                <a:gdLst/>
                <a:ahLst/>
                <a:cxnLst/>
                <a:rect l="l" t="t" r="r" b="b"/>
                <a:pathLst>
                  <a:path w="57106" h="26274" extrusionOk="0">
                    <a:moveTo>
                      <a:pt x="54600" y="1"/>
                    </a:moveTo>
                    <a:cubicBezTo>
                      <a:pt x="53964" y="1"/>
                      <a:pt x="53350" y="19"/>
                      <a:pt x="52772" y="57"/>
                    </a:cubicBezTo>
                    <a:lnTo>
                      <a:pt x="51878" y="113"/>
                    </a:lnTo>
                    <a:lnTo>
                      <a:pt x="51667" y="127"/>
                    </a:lnTo>
                    <a:lnTo>
                      <a:pt x="50550" y="199"/>
                    </a:lnTo>
                    <a:cubicBezTo>
                      <a:pt x="50425" y="208"/>
                      <a:pt x="50301" y="215"/>
                      <a:pt x="50177" y="219"/>
                    </a:cubicBezTo>
                    <a:cubicBezTo>
                      <a:pt x="49907" y="234"/>
                      <a:pt x="49628" y="251"/>
                      <a:pt x="49356" y="281"/>
                    </a:cubicBezTo>
                    <a:cubicBezTo>
                      <a:pt x="48719" y="348"/>
                      <a:pt x="48082" y="418"/>
                      <a:pt x="47442" y="483"/>
                    </a:cubicBezTo>
                    <a:lnTo>
                      <a:pt x="46431" y="591"/>
                    </a:lnTo>
                    <a:lnTo>
                      <a:pt x="45530" y="688"/>
                    </a:lnTo>
                    <a:cubicBezTo>
                      <a:pt x="45218" y="723"/>
                      <a:pt x="44901" y="771"/>
                      <a:pt x="44593" y="821"/>
                    </a:cubicBezTo>
                    <a:lnTo>
                      <a:pt x="44273" y="870"/>
                    </a:lnTo>
                    <a:cubicBezTo>
                      <a:pt x="43498" y="988"/>
                      <a:pt x="42724" y="1107"/>
                      <a:pt x="41949" y="1225"/>
                    </a:cubicBezTo>
                    <a:lnTo>
                      <a:pt x="41918" y="1230"/>
                    </a:lnTo>
                    <a:cubicBezTo>
                      <a:pt x="41825" y="1244"/>
                      <a:pt x="41730" y="1258"/>
                      <a:pt x="41636" y="1270"/>
                    </a:cubicBezTo>
                    <a:cubicBezTo>
                      <a:pt x="41395" y="1305"/>
                      <a:pt x="41146" y="1340"/>
                      <a:pt x="40905" y="1392"/>
                    </a:cubicBezTo>
                    <a:lnTo>
                      <a:pt x="38947" y="1795"/>
                    </a:lnTo>
                    <a:lnTo>
                      <a:pt x="36959" y="2205"/>
                    </a:lnTo>
                    <a:cubicBezTo>
                      <a:pt x="36715" y="2257"/>
                      <a:pt x="36471" y="2319"/>
                      <a:pt x="36235" y="2381"/>
                    </a:cubicBezTo>
                    <a:lnTo>
                      <a:pt x="36096" y="2415"/>
                    </a:lnTo>
                    <a:cubicBezTo>
                      <a:pt x="35339" y="2610"/>
                      <a:pt x="34580" y="2803"/>
                      <a:pt x="33820" y="2995"/>
                    </a:cubicBezTo>
                    <a:cubicBezTo>
                      <a:pt x="33676" y="3032"/>
                      <a:pt x="33527" y="3067"/>
                      <a:pt x="33381" y="3104"/>
                    </a:cubicBezTo>
                    <a:cubicBezTo>
                      <a:pt x="33097" y="3174"/>
                      <a:pt x="32801" y="3244"/>
                      <a:pt x="32517" y="3329"/>
                    </a:cubicBezTo>
                    <a:lnTo>
                      <a:pt x="31705" y="3566"/>
                    </a:lnTo>
                    <a:lnTo>
                      <a:pt x="31075" y="3751"/>
                    </a:lnTo>
                    <a:cubicBezTo>
                      <a:pt x="30773" y="3840"/>
                      <a:pt x="30472" y="3926"/>
                      <a:pt x="30169" y="4015"/>
                    </a:cubicBezTo>
                    <a:cubicBezTo>
                      <a:pt x="29469" y="4217"/>
                      <a:pt x="28747" y="4427"/>
                      <a:pt x="28041" y="4647"/>
                    </a:cubicBezTo>
                    <a:lnTo>
                      <a:pt x="26120" y="5239"/>
                    </a:lnTo>
                    <a:lnTo>
                      <a:pt x="24200" y="5832"/>
                    </a:lnTo>
                    <a:cubicBezTo>
                      <a:pt x="23967" y="5901"/>
                      <a:pt x="23738" y="5982"/>
                      <a:pt x="23509" y="6060"/>
                    </a:cubicBezTo>
                    <a:lnTo>
                      <a:pt x="23211" y="6165"/>
                    </a:lnTo>
                    <a:lnTo>
                      <a:pt x="20953" y="6930"/>
                    </a:lnTo>
                    <a:lnTo>
                      <a:pt x="20684" y="7022"/>
                    </a:lnTo>
                    <a:cubicBezTo>
                      <a:pt x="20355" y="7130"/>
                      <a:pt x="20014" y="7245"/>
                      <a:pt x="19689" y="7380"/>
                    </a:cubicBezTo>
                    <a:lnTo>
                      <a:pt x="19125" y="7614"/>
                    </a:lnTo>
                    <a:lnTo>
                      <a:pt x="18157" y="8017"/>
                    </a:lnTo>
                    <a:lnTo>
                      <a:pt x="16560" y="8681"/>
                    </a:lnTo>
                    <a:lnTo>
                      <a:pt x="16059" y="8891"/>
                    </a:lnTo>
                    <a:cubicBezTo>
                      <a:pt x="15762" y="9013"/>
                      <a:pt x="15519" y="9121"/>
                      <a:pt x="15292" y="9227"/>
                    </a:cubicBezTo>
                    <a:lnTo>
                      <a:pt x="13506" y="10075"/>
                    </a:lnTo>
                    <a:lnTo>
                      <a:pt x="11746" y="10910"/>
                    </a:lnTo>
                    <a:cubicBezTo>
                      <a:pt x="10304" y="11594"/>
                      <a:pt x="8831" y="12278"/>
                      <a:pt x="7410" y="12940"/>
                    </a:cubicBezTo>
                    <a:cubicBezTo>
                      <a:pt x="6788" y="13228"/>
                      <a:pt x="6168" y="13518"/>
                      <a:pt x="5546" y="13807"/>
                    </a:cubicBezTo>
                    <a:cubicBezTo>
                      <a:pt x="4697" y="14204"/>
                      <a:pt x="3844" y="14626"/>
                      <a:pt x="3018" y="15037"/>
                    </a:cubicBezTo>
                    <a:lnTo>
                      <a:pt x="2648" y="15223"/>
                    </a:lnTo>
                    <a:cubicBezTo>
                      <a:pt x="2528" y="15281"/>
                      <a:pt x="2413" y="15338"/>
                      <a:pt x="2292" y="15395"/>
                    </a:cubicBezTo>
                    <a:cubicBezTo>
                      <a:pt x="2034" y="15518"/>
                      <a:pt x="1765" y="15650"/>
                      <a:pt x="1510" y="15787"/>
                    </a:cubicBezTo>
                    <a:lnTo>
                      <a:pt x="1" y="16603"/>
                    </a:lnTo>
                    <a:lnTo>
                      <a:pt x="121" y="16688"/>
                    </a:lnTo>
                    <a:cubicBezTo>
                      <a:pt x="1296" y="17527"/>
                      <a:pt x="2572" y="18382"/>
                      <a:pt x="4019" y="19297"/>
                    </a:cubicBezTo>
                    <a:cubicBezTo>
                      <a:pt x="4356" y="19512"/>
                      <a:pt x="4692" y="19726"/>
                      <a:pt x="5040" y="19950"/>
                    </a:cubicBezTo>
                    <a:lnTo>
                      <a:pt x="5106" y="19989"/>
                    </a:lnTo>
                    <a:cubicBezTo>
                      <a:pt x="6173" y="20668"/>
                      <a:pt x="7135" y="21280"/>
                      <a:pt x="8113" y="21858"/>
                    </a:cubicBezTo>
                    <a:cubicBezTo>
                      <a:pt x="8273" y="21953"/>
                      <a:pt x="8433" y="22048"/>
                      <a:pt x="8590" y="22143"/>
                    </a:cubicBezTo>
                    <a:lnTo>
                      <a:pt x="8705" y="22212"/>
                    </a:lnTo>
                    <a:lnTo>
                      <a:pt x="8731" y="22228"/>
                    </a:lnTo>
                    <a:lnTo>
                      <a:pt x="8754" y="22243"/>
                    </a:lnTo>
                    <a:cubicBezTo>
                      <a:pt x="9226" y="22525"/>
                      <a:pt x="9714" y="22819"/>
                      <a:pt x="10206" y="23086"/>
                    </a:cubicBezTo>
                    <a:cubicBezTo>
                      <a:pt x="10469" y="23231"/>
                      <a:pt x="10736" y="23374"/>
                      <a:pt x="11000" y="23518"/>
                    </a:cubicBezTo>
                    <a:lnTo>
                      <a:pt x="11141" y="23593"/>
                    </a:lnTo>
                    <a:cubicBezTo>
                      <a:pt x="11612" y="23849"/>
                      <a:pt x="12085" y="24105"/>
                      <a:pt x="12555" y="24365"/>
                    </a:cubicBezTo>
                    <a:lnTo>
                      <a:pt x="13025" y="24631"/>
                    </a:lnTo>
                    <a:lnTo>
                      <a:pt x="13490" y="24893"/>
                    </a:lnTo>
                    <a:cubicBezTo>
                      <a:pt x="14304" y="25352"/>
                      <a:pt x="15134" y="25821"/>
                      <a:pt x="15978" y="26274"/>
                    </a:cubicBezTo>
                    <a:lnTo>
                      <a:pt x="57105" y="26274"/>
                    </a:lnTo>
                    <a:lnTo>
                      <a:pt x="57105" y="8692"/>
                    </a:lnTo>
                    <a:lnTo>
                      <a:pt x="57105" y="1089"/>
                    </a:lnTo>
                    <a:lnTo>
                      <a:pt x="57105" y="86"/>
                    </a:lnTo>
                    <a:cubicBezTo>
                      <a:pt x="56811" y="68"/>
                      <a:pt x="56502" y="49"/>
                      <a:pt x="56171" y="35"/>
                    </a:cubicBezTo>
                    <a:cubicBezTo>
                      <a:pt x="55628" y="13"/>
                      <a:pt x="55100" y="1"/>
                      <a:pt x="54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3387" y="4372737"/>
                <a:ext cx="1937358" cy="1152948"/>
              </a:xfrm>
              <a:custGeom>
                <a:avLst/>
                <a:gdLst/>
                <a:ahLst/>
                <a:cxnLst/>
                <a:rect l="l" t="t" r="r" b="b"/>
                <a:pathLst>
                  <a:path w="40026" h="23820" extrusionOk="0">
                    <a:moveTo>
                      <a:pt x="18680" y="1"/>
                    </a:moveTo>
                    <a:cubicBezTo>
                      <a:pt x="18659" y="1"/>
                      <a:pt x="18643" y="1"/>
                      <a:pt x="18622" y="3"/>
                    </a:cubicBezTo>
                    <a:lnTo>
                      <a:pt x="18594" y="3"/>
                    </a:lnTo>
                    <a:lnTo>
                      <a:pt x="18297" y="16"/>
                    </a:lnTo>
                    <a:lnTo>
                      <a:pt x="17813" y="33"/>
                    </a:lnTo>
                    <a:lnTo>
                      <a:pt x="17341" y="52"/>
                    </a:lnTo>
                    <a:cubicBezTo>
                      <a:pt x="17233" y="57"/>
                      <a:pt x="17125" y="59"/>
                      <a:pt x="17017" y="64"/>
                    </a:cubicBezTo>
                    <a:lnTo>
                      <a:pt x="16974" y="68"/>
                    </a:lnTo>
                    <a:cubicBezTo>
                      <a:pt x="16952" y="68"/>
                      <a:pt x="16929" y="68"/>
                      <a:pt x="16906" y="70"/>
                    </a:cubicBezTo>
                    <a:lnTo>
                      <a:pt x="16612" y="99"/>
                    </a:lnTo>
                    <a:lnTo>
                      <a:pt x="16311" y="129"/>
                    </a:lnTo>
                    <a:lnTo>
                      <a:pt x="15898" y="172"/>
                    </a:lnTo>
                    <a:lnTo>
                      <a:pt x="15440" y="217"/>
                    </a:lnTo>
                    <a:lnTo>
                      <a:pt x="15279" y="233"/>
                    </a:lnTo>
                    <a:lnTo>
                      <a:pt x="15137" y="247"/>
                    </a:lnTo>
                    <a:lnTo>
                      <a:pt x="15103" y="252"/>
                    </a:lnTo>
                    <a:cubicBezTo>
                      <a:pt x="15077" y="254"/>
                      <a:pt x="15053" y="257"/>
                      <a:pt x="15029" y="259"/>
                    </a:cubicBezTo>
                    <a:lnTo>
                      <a:pt x="13528" y="464"/>
                    </a:lnTo>
                    <a:lnTo>
                      <a:pt x="13086" y="523"/>
                    </a:lnTo>
                    <a:lnTo>
                      <a:pt x="13013" y="536"/>
                    </a:lnTo>
                    <a:lnTo>
                      <a:pt x="12938" y="548"/>
                    </a:lnTo>
                    <a:lnTo>
                      <a:pt x="12644" y="595"/>
                    </a:lnTo>
                    <a:cubicBezTo>
                      <a:pt x="12551" y="609"/>
                      <a:pt x="12454" y="625"/>
                      <a:pt x="12362" y="641"/>
                    </a:cubicBezTo>
                    <a:lnTo>
                      <a:pt x="12206" y="666"/>
                    </a:lnTo>
                    <a:cubicBezTo>
                      <a:pt x="11949" y="711"/>
                      <a:pt x="11667" y="763"/>
                      <a:pt x="11316" y="836"/>
                    </a:cubicBezTo>
                    <a:cubicBezTo>
                      <a:pt x="11027" y="896"/>
                      <a:pt x="10727" y="970"/>
                      <a:pt x="10487" y="1031"/>
                    </a:cubicBezTo>
                    <a:cubicBezTo>
                      <a:pt x="10213" y="1102"/>
                      <a:pt x="9941" y="1177"/>
                      <a:pt x="9672" y="1257"/>
                    </a:cubicBezTo>
                    <a:cubicBezTo>
                      <a:pt x="9142" y="1413"/>
                      <a:pt x="8576" y="1607"/>
                      <a:pt x="7891" y="1870"/>
                    </a:cubicBezTo>
                    <a:cubicBezTo>
                      <a:pt x="7755" y="1923"/>
                      <a:pt x="7619" y="1978"/>
                      <a:pt x="7483" y="2034"/>
                    </a:cubicBezTo>
                    <a:lnTo>
                      <a:pt x="7453" y="2046"/>
                    </a:lnTo>
                    <a:lnTo>
                      <a:pt x="7422" y="2059"/>
                    </a:lnTo>
                    <a:lnTo>
                      <a:pt x="7335" y="2096"/>
                    </a:lnTo>
                    <a:lnTo>
                      <a:pt x="7269" y="2123"/>
                    </a:lnTo>
                    <a:lnTo>
                      <a:pt x="7151" y="2178"/>
                    </a:lnTo>
                    <a:lnTo>
                      <a:pt x="6746" y="2360"/>
                    </a:lnTo>
                    <a:lnTo>
                      <a:pt x="6337" y="2543"/>
                    </a:lnTo>
                    <a:lnTo>
                      <a:pt x="5650" y="2854"/>
                    </a:lnTo>
                    <a:cubicBezTo>
                      <a:pt x="5613" y="2871"/>
                      <a:pt x="5574" y="2889"/>
                      <a:pt x="5537" y="2904"/>
                    </a:cubicBezTo>
                    <a:lnTo>
                      <a:pt x="5500" y="2922"/>
                    </a:lnTo>
                    <a:lnTo>
                      <a:pt x="5460" y="2942"/>
                    </a:lnTo>
                    <a:lnTo>
                      <a:pt x="5407" y="2969"/>
                    </a:lnTo>
                    <a:lnTo>
                      <a:pt x="4669" y="3337"/>
                    </a:lnTo>
                    <a:lnTo>
                      <a:pt x="3929" y="3705"/>
                    </a:lnTo>
                    <a:lnTo>
                      <a:pt x="3860" y="3740"/>
                    </a:lnTo>
                    <a:cubicBezTo>
                      <a:pt x="3790" y="3775"/>
                      <a:pt x="3737" y="3802"/>
                      <a:pt x="3687" y="3829"/>
                    </a:cubicBezTo>
                    <a:lnTo>
                      <a:pt x="3078" y="4162"/>
                    </a:lnTo>
                    <a:lnTo>
                      <a:pt x="2462" y="4501"/>
                    </a:lnTo>
                    <a:lnTo>
                      <a:pt x="1842" y="4842"/>
                    </a:lnTo>
                    <a:cubicBezTo>
                      <a:pt x="1821" y="4852"/>
                      <a:pt x="1805" y="4864"/>
                      <a:pt x="1787" y="4877"/>
                    </a:cubicBezTo>
                    <a:lnTo>
                      <a:pt x="1655" y="4960"/>
                    </a:lnTo>
                    <a:lnTo>
                      <a:pt x="1542" y="5036"/>
                    </a:lnTo>
                    <a:lnTo>
                      <a:pt x="776" y="5527"/>
                    </a:lnTo>
                    <a:lnTo>
                      <a:pt x="455" y="5734"/>
                    </a:lnTo>
                    <a:lnTo>
                      <a:pt x="145" y="5934"/>
                    </a:lnTo>
                    <a:lnTo>
                      <a:pt x="16" y="6015"/>
                    </a:lnTo>
                    <a:lnTo>
                      <a:pt x="1" y="6025"/>
                    </a:lnTo>
                    <a:lnTo>
                      <a:pt x="1" y="23820"/>
                    </a:lnTo>
                    <a:lnTo>
                      <a:pt x="481" y="23645"/>
                    </a:lnTo>
                    <a:cubicBezTo>
                      <a:pt x="992" y="23452"/>
                      <a:pt x="1508" y="23255"/>
                      <a:pt x="2025" y="23058"/>
                    </a:cubicBezTo>
                    <a:lnTo>
                      <a:pt x="2113" y="23025"/>
                    </a:lnTo>
                    <a:lnTo>
                      <a:pt x="2306" y="22951"/>
                    </a:lnTo>
                    <a:cubicBezTo>
                      <a:pt x="2573" y="22847"/>
                      <a:pt x="2841" y="22744"/>
                      <a:pt x="3108" y="22642"/>
                    </a:cubicBezTo>
                    <a:lnTo>
                      <a:pt x="3539" y="22464"/>
                    </a:lnTo>
                    <a:cubicBezTo>
                      <a:pt x="4111" y="22227"/>
                      <a:pt x="4668" y="21997"/>
                      <a:pt x="5224" y="21755"/>
                    </a:cubicBezTo>
                    <a:lnTo>
                      <a:pt x="5851" y="21480"/>
                    </a:lnTo>
                    <a:lnTo>
                      <a:pt x="6043" y="21397"/>
                    </a:lnTo>
                    <a:lnTo>
                      <a:pt x="6182" y="21338"/>
                    </a:lnTo>
                    <a:cubicBezTo>
                      <a:pt x="6711" y="21106"/>
                      <a:pt x="7242" y="20872"/>
                      <a:pt x="7774" y="20649"/>
                    </a:cubicBezTo>
                    <a:cubicBezTo>
                      <a:pt x="9854" y="19778"/>
                      <a:pt x="11491" y="19100"/>
                      <a:pt x="12922" y="18522"/>
                    </a:cubicBezTo>
                    <a:lnTo>
                      <a:pt x="12922" y="18522"/>
                    </a:lnTo>
                    <a:cubicBezTo>
                      <a:pt x="12890" y="18533"/>
                      <a:pt x="12856" y="18542"/>
                      <a:pt x="12822" y="18552"/>
                    </a:cubicBezTo>
                    <a:cubicBezTo>
                      <a:pt x="14348" y="17885"/>
                      <a:pt x="15939" y="17178"/>
                      <a:pt x="17832" y="16331"/>
                    </a:cubicBezTo>
                    <a:lnTo>
                      <a:pt x="18751" y="15922"/>
                    </a:lnTo>
                    <a:cubicBezTo>
                      <a:pt x="20036" y="15349"/>
                      <a:pt x="21491" y="14699"/>
                      <a:pt x="22901" y="14018"/>
                    </a:cubicBezTo>
                    <a:lnTo>
                      <a:pt x="23810" y="13578"/>
                    </a:lnTo>
                    <a:cubicBezTo>
                      <a:pt x="24334" y="13323"/>
                      <a:pt x="24858" y="13069"/>
                      <a:pt x="25384" y="12817"/>
                    </a:cubicBezTo>
                    <a:lnTo>
                      <a:pt x="26377" y="12343"/>
                    </a:lnTo>
                    <a:lnTo>
                      <a:pt x="26903" y="12091"/>
                    </a:lnTo>
                    <a:lnTo>
                      <a:pt x="27085" y="12004"/>
                    </a:lnTo>
                    <a:lnTo>
                      <a:pt x="27111" y="11992"/>
                    </a:lnTo>
                    <a:cubicBezTo>
                      <a:pt x="27310" y="11892"/>
                      <a:pt x="27519" y="11792"/>
                      <a:pt x="27725" y="11705"/>
                    </a:cubicBezTo>
                    <a:cubicBezTo>
                      <a:pt x="29249" y="11060"/>
                      <a:pt x="30937" y="10353"/>
                      <a:pt x="32885" y="9548"/>
                    </a:cubicBezTo>
                    <a:lnTo>
                      <a:pt x="33760" y="9172"/>
                    </a:lnTo>
                    <a:cubicBezTo>
                      <a:pt x="34326" y="8925"/>
                      <a:pt x="34889" y="8681"/>
                      <a:pt x="35460" y="8441"/>
                    </a:cubicBezTo>
                    <a:cubicBezTo>
                      <a:pt x="35758" y="8316"/>
                      <a:pt x="36055" y="8189"/>
                      <a:pt x="36352" y="8061"/>
                    </a:cubicBezTo>
                    <a:cubicBezTo>
                      <a:pt x="36997" y="7782"/>
                      <a:pt x="37627" y="7513"/>
                      <a:pt x="38259" y="7263"/>
                    </a:cubicBezTo>
                    <a:cubicBezTo>
                      <a:pt x="38848" y="7031"/>
                      <a:pt x="39438" y="6799"/>
                      <a:pt x="40025" y="6570"/>
                    </a:cubicBezTo>
                    <a:cubicBezTo>
                      <a:pt x="39212" y="6279"/>
                      <a:pt x="38400" y="5986"/>
                      <a:pt x="37597" y="5703"/>
                    </a:cubicBezTo>
                    <a:cubicBezTo>
                      <a:pt x="37106" y="5528"/>
                      <a:pt x="36583" y="5342"/>
                      <a:pt x="36065" y="5138"/>
                    </a:cubicBezTo>
                    <a:cubicBezTo>
                      <a:pt x="35536" y="4934"/>
                      <a:pt x="35012" y="4701"/>
                      <a:pt x="34562" y="4501"/>
                    </a:cubicBezTo>
                    <a:cubicBezTo>
                      <a:pt x="33761" y="4143"/>
                      <a:pt x="32969" y="3728"/>
                      <a:pt x="32207" y="3326"/>
                    </a:cubicBezTo>
                    <a:lnTo>
                      <a:pt x="31885" y="3156"/>
                    </a:lnTo>
                    <a:cubicBezTo>
                      <a:pt x="31593" y="3003"/>
                      <a:pt x="31298" y="2857"/>
                      <a:pt x="31001" y="2711"/>
                    </a:cubicBezTo>
                    <a:cubicBezTo>
                      <a:pt x="30847" y="2636"/>
                      <a:pt x="30693" y="2559"/>
                      <a:pt x="30537" y="2483"/>
                    </a:cubicBezTo>
                    <a:cubicBezTo>
                      <a:pt x="30387" y="2406"/>
                      <a:pt x="30227" y="2337"/>
                      <a:pt x="30074" y="2272"/>
                    </a:cubicBezTo>
                    <a:cubicBezTo>
                      <a:pt x="30001" y="2243"/>
                      <a:pt x="29929" y="2211"/>
                      <a:pt x="29858" y="2181"/>
                    </a:cubicBezTo>
                    <a:lnTo>
                      <a:pt x="29668" y="2095"/>
                    </a:lnTo>
                    <a:cubicBezTo>
                      <a:pt x="29532" y="2034"/>
                      <a:pt x="29397" y="1972"/>
                      <a:pt x="29258" y="1915"/>
                    </a:cubicBezTo>
                    <a:cubicBezTo>
                      <a:pt x="28936" y="1783"/>
                      <a:pt x="28610" y="1656"/>
                      <a:pt x="28288" y="1527"/>
                    </a:cubicBezTo>
                    <a:lnTo>
                      <a:pt x="28168" y="1488"/>
                    </a:lnTo>
                    <a:lnTo>
                      <a:pt x="28127" y="1477"/>
                    </a:lnTo>
                    <a:lnTo>
                      <a:pt x="28075" y="1462"/>
                    </a:lnTo>
                    <a:lnTo>
                      <a:pt x="28019" y="1447"/>
                    </a:lnTo>
                    <a:cubicBezTo>
                      <a:pt x="27875" y="1408"/>
                      <a:pt x="27735" y="1371"/>
                      <a:pt x="27596" y="1333"/>
                    </a:cubicBezTo>
                    <a:cubicBezTo>
                      <a:pt x="27430" y="1288"/>
                      <a:pt x="27263" y="1244"/>
                      <a:pt x="27098" y="1199"/>
                    </a:cubicBezTo>
                    <a:lnTo>
                      <a:pt x="26819" y="1124"/>
                    </a:lnTo>
                    <a:lnTo>
                      <a:pt x="26728" y="1099"/>
                    </a:lnTo>
                    <a:lnTo>
                      <a:pt x="26665" y="1083"/>
                    </a:lnTo>
                    <a:lnTo>
                      <a:pt x="26620" y="1073"/>
                    </a:lnTo>
                    <a:cubicBezTo>
                      <a:pt x="26565" y="1060"/>
                      <a:pt x="26507" y="1046"/>
                      <a:pt x="26452" y="1033"/>
                    </a:cubicBezTo>
                    <a:lnTo>
                      <a:pt x="25611" y="837"/>
                    </a:lnTo>
                    <a:lnTo>
                      <a:pt x="25286" y="763"/>
                    </a:lnTo>
                    <a:lnTo>
                      <a:pt x="25168" y="736"/>
                    </a:lnTo>
                    <a:lnTo>
                      <a:pt x="24473" y="595"/>
                    </a:lnTo>
                    <a:lnTo>
                      <a:pt x="23770" y="450"/>
                    </a:lnTo>
                    <a:cubicBezTo>
                      <a:pt x="23741" y="444"/>
                      <a:pt x="23715" y="439"/>
                      <a:pt x="23687" y="437"/>
                    </a:cubicBezTo>
                    <a:lnTo>
                      <a:pt x="23657" y="432"/>
                    </a:lnTo>
                    <a:cubicBezTo>
                      <a:pt x="23544" y="415"/>
                      <a:pt x="23430" y="394"/>
                      <a:pt x="23317" y="378"/>
                    </a:cubicBezTo>
                    <a:lnTo>
                      <a:pt x="22899" y="311"/>
                    </a:lnTo>
                    <a:lnTo>
                      <a:pt x="22412" y="234"/>
                    </a:lnTo>
                    <a:lnTo>
                      <a:pt x="22228" y="206"/>
                    </a:lnTo>
                    <a:cubicBezTo>
                      <a:pt x="22188" y="200"/>
                      <a:pt x="22163" y="197"/>
                      <a:pt x="22135" y="195"/>
                    </a:cubicBezTo>
                    <a:lnTo>
                      <a:pt x="22109" y="192"/>
                    </a:lnTo>
                    <a:lnTo>
                      <a:pt x="21684" y="152"/>
                    </a:lnTo>
                    <a:lnTo>
                      <a:pt x="21265" y="113"/>
                    </a:lnTo>
                    <a:lnTo>
                      <a:pt x="20886" y="78"/>
                    </a:lnTo>
                    <a:lnTo>
                      <a:pt x="20541" y="46"/>
                    </a:lnTo>
                    <a:cubicBezTo>
                      <a:pt x="20497" y="41"/>
                      <a:pt x="20475" y="38"/>
                      <a:pt x="20452" y="38"/>
                    </a:cubicBezTo>
                    <a:lnTo>
                      <a:pt x="20335" y="36"/>
                    </a:lnTo>
                    <a:lnTo>
                      <a:pt x="20218" y="33"/>
                    </a:lnTo>
                    <a:lnTo>
                      <a:pt x="18680" y="1"/>
                    </a:lnTo>
                    <a:close/>
                  </a:path>
                </a:pathLst>
              </a:custGeom>
              <a:solidFill>
                <a:srgbClr val="4B4B4B">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80921" y="4518725"/>
                <a:ext cx="2764073" cy="1271727"/>
              </a:xfrm>
              <a:custGeom>
                <a:avLst/>
                <a:gdLst/>
                <a:ahLst/>
                <a:cxnLst/>
                <a:rect l="l" t="t" r="r" b="b"/>
                <a:pathLst>
                  <a:path w="57106" h="26274" extrusionOk="0">
                    <a:moveTo>
                      <a:pt x="54600" y="1"/>
                    </a:moveTo>
                    <a:cubicBezTo>
                      <a:pt x="53964" y="1"/>
                      <a:pt x="53350" y="19"/>
                      <a:pt x="52772" y="57"/>
                    </a:cubicBezTo>
                    <a:lnTo>
                      <a:pt x="51878" y="113"/>
                    </a:lnTo>
                    <a:lnTo>
                      <a:pt x="51667" y="127"/>
                    </a:lnTo>
                    <a:lnTo>
                      <a:pt x="50550" y="199"/>
                    </a:lnTo>
                    <a:cubicBezTo>
                      <a:pt x="50425" y="208"/>
                      <a:pt x="50301" y="215"/>
                      <a:pt x="50177" y="219"/>
                    </a:cubicBezTo>
                    <a:cubicBezTo>
                      <a:pt x="49907" y="234"/>
                      <a:pt x="49628" y="251"/>
                      <a:pt x="49356" y="281"/>
                    </a:cubicBezTo>
                    <a:cubicBezTo>
                      <a:pt x="48719" y="348"/>
                      <a:pt x="48082" y="418"/>
                      <a:pt x="47442" y="483"/>
                    </a:cubicBezTo>
                    <a:lnTo>
                      <a:pt x="46431" y="591"/>
                    </a:lnTo>
                    <a:lnTo>
                      <a:pt x="45530" y="688"/>
                    </a:lnTo>
                    <a:cubicBezTo>
                      <a:pt x="45218" y="723"/>
                      <a:pt x="44901" y="771"/>
                      <a:pt x="44593" y="821"/>
                    </a:cubicBezTo>
                    <a:lnTo>
                      <a:pt x="44273" y="870"/>
                    </a:lnTo>
                    <a:cubicBezTo>
                      <a:pt x="43498" y="988"/>
                      <a:pt x="42724" y="1107"/>
                      <a:pt x="41949" y="1225"/>
                    </a:cubicBezTo>
                    <a:lnTo>
                      <a:pt x="41918" y="1230"/>
                    </a:lnTo>
                    <a:cubicBezTo>
                      <a:pt x="41825" y="1244"/>
                      <a:pt x="41730" y="1258"/>
                      <a:pt x="41636" y="1270"/>
                    </a:cubicBezTo>
                    <a:cubicBezTo>
                      <a:pt x="41395" y="1305"/>
                      <a:pt x="41146" y="1340"/>
                      <a:pt x="40905" y="1392"/>
                    </a:cubicBezTo>
                    <a:lnTo>
                      <a:pt x="38947" y="1795"/>
                    </a:lnTo>
                    <a:lnTo>
                      <a:pt x="36959" y="2205"/>
                    </a:lnTo>
                    <a:cubicBezTo>
                      <a:pt x="36715" y="2257"/>
                      <a:pt x="36471" y="2319"/>
                      <a:pt x="36235" y="2381"/>
                    </a:cubicBezTo>
                    <a:lnTo>
                      <a:pt x="36096" y="2415"/>
                    </a:lnTo>
                    <a:cubicBezTo>
                      <a:pt x="35339" y="2610"/>
                      <a:pt x="34580" y="2803"/>
                      <a:pt x="33820" y="2995"/>
                    </a:cubicBezTo>
                    <a:cubicBezTo>
                      <a:pt x="33676" y="3032"/>
                      <a:pt x="33527" y="3067"/>
                      <a:pt x="33381" y="3104"/>
                    </a:cubicBezTo>
                    <a:cubicBezTo>
                      <a:pt x="33097" y="3174"/>
                      <a:pt x="32801" y="3244"/>
                      <a:pt x="32517" y="3329"/>
                    </a:cubicBezTo>
                    <a:lnTo>
                      <a:pt x="31705" y="3566"/>
                    </a:lnTo>
                    <a:lnTo>
                      <a:pt x="31075" y="3751"/>
                    </a:lnTo>
                    <a:cubicBezTo>
                      <a:pt x="30773" y="3840"/>
                      <a:pt x="30472" y="3926"/>
                      <a:pt x="30169" y="4015"/>
                    </a:cubicBezTo>
                    <a:cubicBezTo>
                      <a:pt x="29469" y="4217"/>
                      <a:pt x="28747" y="4427"/>
                      <a:pt x="28041" y="4647"/>
                    </a:cubicBezTo>
                    <a:lnTo>
                      <a:pt x="26120" y="5239"/>
                    </a:lnTo>
                    <a:lnTo>
                      <a:pt x="24200" y="5832"/>
                    </a:lnTo>
                    <a:cubicBezTo>
                      <a:pt x="23967" y="5901"/>
                      <a:pt x="23738" y="5982"/>
                      <a:pt x="23509" y="6060"/>
                    </a:cubicBezTo>
                    <a:lnTo>
                      <a:pt x="23211" y="6165"/>
                    </a:lnTo>
                    <a:lnTo>
                      <a:pt x="20953" y="6930"/>
                    </a:lnTo>
                    <a:lnTo>
                      <a:pt x="20684" y="7022"/>
                    </a:lnTo>
                    <a:cubicBezTo>
                      <a:pt x="20355" y="7130"/>
                      <a:pt x="20014" y="7245"/>
                      <a:pt x="19689" y="7380"/>
                    </a:cubicBezTo>
                    <a:lnTo>
                      <a:pt x="19125" y="7614"/>
                    </a:lnTo>
                    <a:lnTo>
                      <a:pt x="18157" y="8017"/>
                    </a:lnTo>
                    <a:lnTo>
                      <a:pt x="16560" y="8681"/>
                    </a:lnTo>
                    <a:lnTo>
                      <a:pt x="16059" y="8891"/>
                    </a:lnTo>
                    <a:cubicBezTo>
                      <a:pt x="15762" y="9013"/>
                      <a:pt x="15519" y="9121"/>
                      <a:pt x="15292" y="9227"/>
                    </a:cubicBezTo>
                    <a:lnTo>
                      <a:pt x="13506" y="10075"/>
                    </a:lnTo>
                    <a:lnTo>
                      <a:pt x="11746" y="10910"/>
                    </a:lnTo>
                    <a:cubicBezTo>
                      <a:pt x="10304" y="11594"/>
                      <a:pt x="8831" y="12278"/>
                      <a:pt x="7410" y="12940"/>
                    </a:cubicBezTo>
                    <a:cubicBezTo>
                      <a:pt x="6788" y="13228"/>
                      <a:pt x="6168" y="13518"/>
                      <a:pt x="5546" y="13807"/>
                    </a:cubicBezTo>
                    <a:cubicBezTo>
                      <a:pt x="4697" y="14204"/>
                      <a:pt x="3844" y="14626"/>
                      <a:pt x="3018" y="15037"/>
                    </a:cubicBezTo>
                    <a:lnTo>
                      <a:pt x="2648" y="15223"/>
                    </a:lnTo>
                    <a:cubicBezTo>
                      <a:pt x="2528" y="15281"/>
                      <a:pt x="2413" y="15338"/>
                      <a:pt x="2292" y="15395"/>
                    </a:cubicBezTo>
                    <a:cubicBezTo>
                      <a:pt x="2034" y="15518"/>
                      <a:pt x="1765" y="15650"/>
                      <a:pt x="1510" y="15787"/>
                    </a:cubicBezTo>
                    <a:lnTo>
                      <a:pt x="1" y="16603"/>
                    </a:lnTo>
                    <a:lnTo>
                      <a:pt x="121" y="16688"/>
                    </a:lnTo>
                    <a:cubicBezTo>
                      <a:pt x="1296" y="17527"/>
                      <a:pt x="2572" y="18382"/>
                      <a:pt x="4019" y="19297"/>
                    </a:cubicBezTo>
                    <a:cubicBezTo>
                      <a:pt x="4356" y="19512"/>
                      <a:pt x="4692" y="19726"/>
                      <a:pt x="5040" y="19950"/>
                    </a:cubicBezTo>
                    <a:lnTo>
                      <a:pt x="5106" y="19989"/>
                    </a:lnTo>
                    <a:cubicBezTo>
                      <a:pt x="6173" y="20668"/>
                      <a:pt x="7135" y="21280"/>
                      <a:pt x="8113" y="21858"/>
                    </a:cubicBezTo>
                    <a:cubicBezTo>
                      <a:pt x="8273" y="21953"/>
                      <a:pt x="8433" y="22048"/>
                      <a:pt x="8590" y="22143"/>
                    </a:cubicBezTo>
                    <a:lnTo>
                      <a:pt x="8705" y="22212"/>
                    </a:lnTo>
                    <a:lnTo>
                      <a:pt x="8731" y="22228"/>
                    </a:lnTo>
                    <a:lnTo>
                      <a:pt x="8754" y="22243"/>
                    </a:lnTo>
                    <a:cubicBezTo>
                      <a:pt x="9226" y="22525"/>
                      <a:pt x="9714" y="22819"/>
                      <a:pt x="10206" y="23086"/>
                    </a:cubicBezTo>
                    <a:cubicBezTo>
                      <a:pt x="10469" y="23231"/>
                      <a:pt x="10736" y="23374"/>
                      <a:pt x="11000" y="23518"/>
                    </a:cubicBezTo>
                    <a:lnTo>
                      <a:pt x="11141" y="23593"/>
                    </a:lnTo>
                    <a:cubicBezTo>
                      <a:pt x="11612" y="23849"/>
                      <a:pt x="12085" y="24105"/>
                      <a:pt x="12555" y="24365"/>
                    </a:cubicBezTo>
                    <a:lnTo>
                      <a:pt x="13025" y="24631"/>
                    </a:lnTo>
                    <a:lnTo>
                      <a:pt x="13490" y="24893"/>
                    </a:lnTo>
                    <a:cubicBezTo>
                      <a:pt x="14304" y="25352"/>
                      <a:pt x="15134" y="25821"/>
                      <a:pt x="15978" y="26274"/>
                    </a:cubicBezTo>
                    <a:lnTo>
                      <a:pt x="57105" y="26274"/>
                    </a:lnTo>
                    <a:lnTo>
                      <a:pt x="57105" y="8692"/>
                    </a:lnTo>
                    <a:lnTo>
                      <a:pt x="57105" y="1089"/>
                    </a:lnTo>
                    <a:lnTo>
                      <a:pt x="57105" y="86"/>
                    </a:lnTo>
                    <a:cubicBezTo>
                      <a:pt x="56811" y="68"/>
                      <a:pt x="56502" y="49"/>
                      <a:pt x="56171" y="35"/>
                    </a:cubicBezTo>
                    <a:cubicBezTo>
                      <a:pt x="55628" y="13"/>
                      <a:pt x="55100" y="1"/>
                      <a:pt x="54600" y="1"/>
                    </a:cubicBezTo>
                    <a:close/>
                  </a:path>
                </a:pathLst>
              </a:custGeom>
              <a:solidFill>
                <a:srgbClr val="4B4B4B">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375" y="4311411"/>
                <a:ext cx="7169088" cy="1479471"/>
              </a:xfrm>
              <a:custGeom>
                <a:avLst/>
                <a:gdLst/>
                <a:ahLst/>
                <a:cxnLst/>
                <a:rect l="l" t="t" r="r" b="b"/>
                <a:pathLst>
                  <a:path w="148114" h="30566" extrusionOk="0">
                    <a:moveTo>
                      <a:pt x="72948" y="0"/>
                    </a:moveTo>
                    <a:cubicBezTo>
                      <a:pt x="72794" y="0"/>
                      <a:pt x="72643" y="0"/>
                      <a:pt x="72489" y="5"/>
                    </a:cubicBezTo>
                    <a:lnTo>
                      <a:pt x="71414" y="32"/>
                    </a:lnTo>
                    <a:lnTo>
                      <a:pt x="70285" y="60"/>
                    </a:lnTo>
                    <a:cubicBezTo>
                      <a:pt x="69607" y="76"/>
                      <a:pt x="68934" y="122"/>
                      <a:pt x="68191" y="175"/>
                    </a:cubicBezTo>
                    <a:lnTo>
                      <a:pt x="67964" y="191"/>
                    </a:lnTo>
                    <a:lnTo>
                      <a:pt x="67741" y="207"/>
                    </a:lnTo>
                    <a:cubicBezTo>
                      <a:pt x="67596" y="217"/>
                      <a:pt x="67448" y="225"/>
                      <a:pt x="67303" y="235"/>
                    </a:cubicBezTo>
                    <a:cubicBezTo>
                      <a:pt x="67192" y="242"/>
                      <a:pt x="67079" y="257"/>
                      <a:pt x="66968" y="272"/>
                    </a:cubicBezTo>
                    <a:lnTo>
                      <a:pt x="66923" y="277"/>
                    </a:lnTo>
                    <a:cubicBezTo>
                      <a:pt x="66873" y="287"/>
                      <a:pt x="66820" y="293"/>
                      <a:pt x="66770" y="297"/>
                    </a:cubicBezTo>
                    <a:lnTo>
                      <a:pt x="66636" y="313"/>
                    </a:lnTo>
                    <a:lnTo>
                      <a:pt x="65609" y="432"/>
                    </a:lnTo>
                    <a:lnTo>
                      <a:pt x="65372" y="458"/>
                    </a:lnTo>
                    <a:cubicBezTo>
                      <a:pt x="64996" y="504"/>
                      <a:pt x="64574" y="552"/>
                      <a:pt x="64166" y="614"/>
                    </a:cubicBezTo>
                    <a:lnTo>
                      <a:pt x="63713" y="684"/>
                    </a:lnTo>
                    <a:lnTo>
                      <a:pt x="63637" y="696"/>
                    </a:lnTo>
                    <a:cubicBezTo>
                      <a:pt x="62728" y="839"/>
                      <a:pt x="61790" y="987"/>
                      <a:pt x="60882" y="1157"/>
                    </a:cubicBezTo>
                    <a:cubicBezTo>
                      <a:pt x="59713" y="1376"/>
                      <a:pt x="58541" y="1611"/>
                      <a:pt x="57398" y="1853"/>
                    </a:cubicBezTo>
                    <a:cubicBezTo>
                      <a:pt x="56379" y="2068"/>
                      <a:pt x="55321" y="2320"/>
                      <a:pt x="54410" y="2539"/>
                    </a:cubicBezTo>
                    <a:lnTo>
                      <a:pt x="54036" y="2627"/>
                    </a:lnTo>
                    <a:cubicBezTo>
                      <a:pt x="53333" y="2795"/>
                      <a:pt x="52598" y="2993"/>
                      <a:pt x="52062" y="3139"/>
                    </a:cubicBezTo>
                    <a:lnTo>
                      <a:pt x="51351" y="3326"/>
                    </a:lnTo>
                    <a:cubicBezTo>
                      <a:pt x="50703" y="3496"/>
                      <a:pt x="50061" y="3697"/>
                      <a:pt x="49440" y="3889"/>
                    </a:cubicBezTo>
                    <a:cubicBezTo>
                      <a:pt x="49187" y="3968"/>
                      <a:pt x="48953" y="4040"/>
                      <a:pt x="48721" y="4112"/>
                    </a:cubicBezTo>
                    <a:cubicBezTo>
                      <a:pt x="48457" y="4193"/>
                      <a:pt x="48191" y="4287"/>
                      <a:pt x="47923" y="4386"/>
                    </a:cubicBezTo>
                    <a:cubicBezTo>
                      <a:pt x="47789" y="4435"/>
                      <a:pt x="47656" y="4485"/>
                      <a:pt x="47525" y="4529"/>
                    </a:cubicBezTo>
                    <a:lnTo>
                      <a:pt x="46845" y="4768"/>
                    </a:lnTo>
                    <a:lnTo>
                      <a:pt x="46166" y="5005"/>
                    </a:lnTo>
                    <a:cubicBezTo>
                      <a:pt x="45894" y="5099"/>
                      <a:pt x="45624" y="5205"/>
                      <a:pt x="45326" y="5324"/>
                    </a:cubicBezTo>
                    <a:lnTo>
                      <a:pt x="45231" y="5361"/>
                    </a:lnTo>
                    <a:cubicBezTo>
                      <a:pt x="45078" y="5423"/>
                      <a:pt x="44924" y="5485"/>
                      <a:pt x="44770" y="5545"/>
                    </a:cubicBezTo>
                    <a:lnTo>
                      <a:pt x="44265" y="5740"/>
                    </a:lnTo>
                    <a:lnTo>
                      <a:pt x="43544" y="6017"/>
                    </a:lnTo>
                    <a:cubicBezTo>
                      <a:pt x="42387" y="6461"/>
                      <a:pt x="41211" y="6915"/>
                      <a:pt x="40033" y="7375"/>
                    </a:cubicBezTo>
                    <a:cubicBezTo>
                      <a:pt x="39446" y="7604"/>
                      <a:pt x="38856" y="7837"/>
                      <a:pt x="38267" y="8069"/>
                    </a:cubicBezTo>
                    <a:cubicBezTo>
                      <a:pt x="37635" y="8319"/>
                      <a:pt x="37005" y="8588"/>
                      <a:pt x="36361" y="8867"/>
                    </a:cubicBezTo>
                    <a:cubicBezTo>
                      <a:pt x="36063" y="8996"/>
                      <a:pt x="35765" y="9122"/>
                      <a:pt x="35468" y="9247"/>
                    </a:cubicBezTo>
                    <a:cubicBezTo>
                      <a:pt x="34899" y="9486"/>
                      <a:pt x="34335" y="9731"/>
                      <a:pt x="33768" y="9978"/>
                    </a:cubicBezTo>
                    <a:lnTo>
                      <a:pt x="32893" y="10354"/>
                    </a:lnTo>
                    <a:cubicBezTo>
                      <a:pt x="30945" y="11158"/>
                      <a:pt x="29257" y="11865"/>
                      <a:pt x="27733" y="12511"/>
                    </a:cubicBezTo>
                    <a:cubicBezTo>
                      <a:pt x="27527" y="12596"/>
                      <a:pt x="27317" y="12698"/>
                      <a:pt x="27119" y="12797"/>
                    </a:cubicBezTo>
                    <a:lnTo>
                      <a:pt x="27093" y="12810"/>
                    </a:lnTo>
                    <a:lnTo>
                      <a:pt x="26912" y="12897"/>
                    </a:lnTo>
                    <a:lnTo>
                      <a:pt x="26385" y="13149"/>
                    </a:lnTo>
                    <a:lnTo>
                      <a:pt x="25393" y="13623"/>
                    </a:lnTo>
                    <a:cubicBezTo>
                      <a:pt x="24866" y="13875"/>
                      <a:pt x="24342" y="14128"/>
                      <a:pt x="23818" y="14383"/>
                    </a:cubicBezTo>
                    <a:lnTo>
                      <a:pt x="22909" y="14824"/>
                    </a:lnTo>
                    <a:cubicBezTo>
                      <a:pt x="21498" y="15505"/>
                      <a:pt x="20043" y="16154"/>
                      <a:pt x="18759" y="16728"/>
                    </a:cubicBezTo>
                    <a:lnTo>
                      <a:pt x="17840" y="17137"/>
                    </a:lnTo>
                    <a:cubicBezTo>
                      <a:pt x="15949" y="17984"/>
                      <a:pt x="14356" y="18691"/>
                      <a:pt x="12830" y="19357"/>
                    </a:cubicBezTo>
                    <a:cubicBezTo>
                      <a:pt x="12865" y="19347"/>
                      <a:pt x="12898" y="19338"/>
                      <a:pt x="12930" y="19328"/>
                    </a:cubicBezTo>
                    <a:lnTo>
                      <a:pt x="12930" y="19328"/>
                    </a:lnTo>
                    <a:cubicBezTo>
                      <a:pt x="11500" y="19906"/>
                      <a:pt x="9863" y="20583"/>
                      <a:pt x="7783" y="21455"/>
                    </a:cubicBezTo>
                    <a:cubicBezTo>
                      <a:pt x="7250" y="21679"/>
                      <a:pt x="6719" y="21911"/>
                      <a:pt x="6190" y="22143"/>
                    </a:cubicBezTo>
                    <a:lnTo>
                      <a:pt x="6051" y="22202"/>
                    </a:lnTo>
                    <a:lnTo>
                      <a:pt x="5859" y="22286"/>
                    </a:lnTo>
                    <a:lnTo>
                      <a:pt x="5232" y="22560"/>
                    </a:lnTo>
                    <a:cubicBezTo>
                      <a:pt x="4676" y="22802"/>
                      <a:pt x="4119" y="23031"/>
                      <a:pt x="3547" y="23269"/>
                    </a:cubicBezTo>
                    <a:lnTo>
                      <a:pt x="3115" y="23448"/>
                    </a:lnTo>
                    <a:cubicBezTo>
                      <a:pt x="2850" y="23548"/>
                      <a:pt x="2582" y="23651"/>
                      <a:pt x="2315" y="23756"/>
                    </a:cubicBezTo>
                    <a:lnTo>
                      <a:pt x="2121" y="23831"/>
                    </a:lnTo>
                    <a:lnTo>
                      <a:pt x="2033" y="23863"/>
                    </a:lnTo>
                    <a:cubicBezTo>
                      <a:pt x="1517" y="24060"/>
                      <a:pt x="1001" y="24258"/>
                      <a:pt x="482" y="24449"/>
                    </a:cubicBezTo>
                    <a:lnTo>
                      <a:pt x="0" y="24624"/>
                    </a:lnTo>
                    <a:lnTo>
                      <a:pt x="0" y="28044"/>
                    </a:lnTo>
                    <a:lnTo>
                      <a:pt x="0" y="30561"/>
                    </a:lnTo>
                    <a:lnTo>
                      <a:pt x="5" y="30566"/>
                    </a:lnTo>
                    <a:lnTo>
                      <a:pt x="148114" y="30566"/>
                    </a:lnTo>
                    <a:cubicBezTo>
                      <a:pt x="147276" y="30114"/>
                      <a:pt x="146453" y="29644"/>
                      <a:pt x="145645" y="29185"/>
                    </a:cubicBezTo>
                    <a:lnTo>
                      <a:pt x="145186" y="28930"/>
                    </a:lnTo>
                    <a:lnTo>
                      <a:pt x="144720" y="28664"/>
                    </a:lnTo>
                    <a:cubicBezTo>
                      <a:pt x="144254" y="28404"/>
                      <a:pt x="143785" y="28147"/>
                      <a:pt x="143317" y="27892"/>
                    </a:cubicBezTo>
                    <a:lnTo>
                      <a:pt x="143178" y="27816"/>
                    </a:lnTo>
                    <a:cubicBezTo>
                      <a:pt x="142917" y="27674"/>
                      <a:pt x="142651" y="27530"/>
                      <a:pt x="142390" y="27384"/>
                    </a:cubicBezTo>
                    <a:cubicBezTo>
                      <a:pt x="141901" y="27117"/>
                      <a:pt x="141419" y="26822"/>
                      <a:pt x="140950" y="26542"/>
                    </a:cubicBezTo>
                    <a:lnTo>
                      <a:pt x="140926" y="26527"/>
                    </a:lnTo>
                    <a:lnTo>
                      <a:pt x="140901" y="26511"/>
                    </a:lnTo>
                    <a:lnTo>
                      <a:pt x="140787" y="26441"/>
                    </a:lnTo>
                    <a:cubicBezTo>
                      <a:pt x="140632" y="26348"/>
                      <a:pt x="140472" y="26251"/>
                      <a:pt x="140314" y="26157"/>
                    </a:cubicBezTo>
                    <a:cubicBezTo>
                      <a:pt x="139344" y="25579"/>
                      <a:pt x="138389" y="24967"/>
                      <a:pt x="137331" y="24288"/>
                    </a:cubicBezTo>
                    <a:lnTo>
                      <a:pt x="137265" y="24248"/>
                    </a:lnTo>
                    <a:cubicBezTo>
                      <a:pt x="136920" y="24025"/>
                      <a:pt x="136589" y="23810"/>
                      <a:pt x="136252" y="23595"/>
                    </a:cubicBezTo>
                    <a:cubicBezTo>
                      <a:pt x="134817" y="22681"/>
                      <a:pt x="133553" y="21827"/>
                      <a:pt x="132387" y="20987"/>
                    </a:cubicBezTo>
                    <a:lnTo>
                      <a:pt x="132268" y="20901"/>
                    </a:lnTo>
                    <a:lnTo>
                      <a:pt x="131931" y="20657"/>
                    </a:lnTo>
                    <a:cubicBezTo>
                      <a:pt x="131462" y="20318"/>
                      <a:pt x="130943" y="19942"/>
                      <a:pt x="130429" y="19594"/>
                    </a:cubicBezTo>
                    <a:cubicBezTo>
                      <a:pt x="129779" y="19153"/>
                      <a:pt x="129100" y="18682"/>
                      <a:pt x="128408" y="18198"/>
                    </a:cubicBezTo>
                    <a:lnTo>
                      <a:pt x="128147" y="18002"/>
                    </a:lnTo>
                    <a:cubicBezTo>
                      <a:pt x="127888" y="17804"/>
                      <a:pt x="127628" y="17606"/>
                      <a:pt x="127365" y="17411"/>
                    </a:cubicBezTo>
                    <a:lnTo>
                      <a:pt x="127134" y="17236"/>
                    </a:lnTo>
                    <a:lnTo>
                      <a:pt x="127003" y="17137"/>
                    </a:lnTo>
                    <a:lnTo>
                      <a:pt x="126984" y="17121"/>
                    </a:lnTo>
                    <a:cubicBezTo>
                      <a:pt x="126693" y="16901"/>
                      <a:pt x="126395" y="16674"/>
                      <a:pt x="126096" y="16468"/>
                    </a:cubicBezTo>
                    <a:lnTo>
                      <a:pt x="125282" y="15907"/>
                    </a:lnTo>
                    <a:lnTo>
                      <a:pt x="124710" y="15513"/>
                    </a:lnTo>
                    <a:cubicBezTo>
                      <a:pt x="124376" y="15281"/>
                      <a:pt x="124012" y="15052"/>
                      <a:pt x="123693" y="14856"/>
                    </a:cubicBezTo>
                    <a:lnTo>
                      <a:pt x="123635" y="14818"/>
                    </a:lnTo>
                    <a:lnTo>
                      <a:pt x="123588" y="14787"/>
                    </a:lnTo>
                    <a:cubicBezTo>
                      <a:pt x="123421" y="14682"/>
                      <a:pt x="123255" y="14576"/>
                      <a:pt x="123090" y="14472"/>
                    </a:cubicBezTo>
                    <a:cubicBezTo>
                      <a:pt x="121212" y="13268"/>
                      <a:pt x="119482" y="12227"/>
                      <a:pt x="117805" y="11295"/>
                    </a:cubicBezTo>
                    <a:cubicBezTo>
                      <a:pt x="116863" y="10773"/>
                      <a:pt x="115872" y="10241"/>
                      <a:pt x="114687" y="9613"/>
                    </a:cubicBezTo>
                    <a:cubicBezTo>
                      <a:pt x="113971" y="9233"/>
                      <a:pt x="113207" y="8857"/>
                      <a:pt x="112591" y="8556"/>
                    </a:cubicBezTo>
                    <a:lnTo>
                      <a:pt x="112549" y="8533"/>
                    </a:lnTo>
                    <a:lnTo>
                      <a:pt x="111849" y="8187"/>
                    </a:lnTo>
                    <a:cubicBezTo>
                      <a:pt x="111577" y="8051"/>
                      <a:pt x="111293" y="7935"/>
                      <a:pt x="111017" y="7822"/>
                    </a:cubicBezTo>
                    <a:lnTo>
                      <a:pt x="110957" y="7795"/>
                    </a:lnTo>
                    <a:cubicBezTo>
                      <a:pt x="110844" y="7749"/>
                      <a:pt x="110727" y="7701"/>
                      <a:pt x="110614" y="7652"/>
                    </a:cubicBezTo>
                    <a:lnTo>
                      <a:pt x="110125" y="7440"/>
                    </a:lnTo>
                    <a:lnTo>
                      <a:pt x="109624" y="7224"/>
                    </a:lnTo>
                    <a:lnTo>
                      <a:pt x="109461" y="7152"/>
                    </a:lnTo>
                    <a:lnTo>
                      <a:pt x="109438" y="7140"/>
                    </a:lnTo>
                    <a:cubicBezTo>
                      <a:pt x="109299" y="7078"/>
                      <a:pt x="109153" y="7013"/>
                      <a:pt x="109003" y="6962"/>
                    </a:cubicBezTo>
                    <a:lnTo>
                      <a:pt x="108390" y="6739"/>
                    </a:lnTo>
                    <a:lnTo>
                      <a:pt x="108219" y="6675"/>
                    </a:lnTo>
                    <a:lnTo>
                      <a:pt x="108178" y="6662"/>
                    </a:lnTo>
                    <a:cubicBezTo>
                      <a:pt x="107486" y="6407"/>
                      <a:pt x="106768" y="6146"/>
                      <a:pt x="106058" y="5914"/>
                    </a:cubicBezTo>
                    <a:lnTo>
                      <a:pt x="105821" y="5835"/>
                    </a:lnTo>
                    <a:cubicBezTo>
                      <a:pt x="105131" y="5607"/>
                      <a:pt x="104444" y="5381"/>
                      <a:pt x="103759" y="5161"/>
                    </a:cubicBezTo>
                    <a:cubicBezTo>
                      <a:pt x="103475" y="5067"/>
                      <a:pt x="103188" y="4975"/>
                      <a:pt x="102904" y="4885"/>
                    </a:cubicBezTo>
                    <a:lnTo>
                      <a:pt x="102528" y="4763"/>
                    </a:lnTo>
                    <a:lnTo>
                      <a:pt x="101029" y="4284"/>
                    </a:lnTo>
                    <a:cubicBezTo>
                      <a:pt x="100721" y="4185"/>
                      <a:pt x="100404" y="4097"/>
                      <a:pt x="100077" y="4007"/>
                    </a:cubicBezTo>
                    <a:cubicBezTo>
                      <a:pt x="99931" y="3968"/>
                      <a:pt x="99786" y="3929"/>
                      <a:pt x="99641" y="3887"/>
                    </a:cubicBezTo>
                    <a:lnTo>
                      <a:pt x="98853" y="3659"/>
                    </a:lnTo>
                    <a:lnTo>
                      <a:pt x="98132" y="3454"/>
                    </a:lnTo>
                    <a:cubicBezTo>
                      <a:pt x="97767" y="3347"/>
                      <a:pt x="97390" y="3254"/>
                      <a:pt x="97000" y="3161"/>
                    </a:cubicBezTo>
                    <a:lnTo>
                      <a:pt x="96926" y="3144"/>
                    </a:lnTo>
                    <a:cubicBezTo>
                      <a:pt x="96730" y="3098"/>
                      <a:pt x="96536" y="3047"/>
                      <a:pt x="96339" y="2998"/>
                    </a:cubicBezTo>
                    <a:lnTo>
                      <a:pt x="96015" y="2915"/>
                    </a:lnTo>
                    <a:lnTo>
                      <a:pt x="95937" y="2895"/>
                    </a:lnTo>
                    <a:cubicBezTo>
                      <a:pt x="95681" y="2828"/>
                      <a:pt x="95425" y="2761"/>
                      <a:pt x="95165" y="2704"/>
                    </a:cubicBezTo>
                    <a:lnTo>
                      <a:pt x="94143" y="2482"/>
                    </a:lnTo>
                    <a:lnTo>
                      <a:pt x="93003" y="2235"/>
                    </a:lnTo>
                    <a:cubicBezTo>
                      <a:pt x="92252" y="2074"/>
                      <a:pt x="91486" y="1934"/>
                      <a:pt x="90743" y="1795"/>
                    </a:cubicBezTo>
                    <a:lnTo>
                      <a:pt x="90686" y="1785"/>
                    </a:lnTo>
                    <a:lnTo>
                      <a:pt x="90599" y="1767"/>
                    </a:lnTo>
                    <a:cubicBezTo>
                      <a:pt x="90345" y="1723"/>
                      <a:pt x="90090" y="1677"/>
                      <a:pt x="89836" y="1630"/>
                    </a:cubicBezTo>
                    <a:cubicBezTo>
                      <a:pt x="89572" y="1581"/>
                      <a:pt x="89305" y="1541"/>
                      <a:pt x="89045" y="1507"/>
                    </a:cubicBezTo>
                    <a:lnTo>
                      <a:pt x="89003" y="1499"/>
                    </a:lnTo>
                    <a:lnTo>
                      <a:pt x="88829" y="1474"/>
                    </a:lnTo>
                    <a:lnTo>
                      <a:pt x="88648" y="1447"/>
                    </a:lnTo>
                    <a:lnTo>
                      <a:pt x="87731" y="1313"/>
                    </a:lnTo>
                    <a:lnTo>
                      <a:pt x="86836" y="1179"/>
                    </a:lnTo>
                    <a:cubicBezTo>
                      <a:pt x="86097" y="1071"/>
                      <a:pt x="85341" y="979"/>
                      <a:pt x="84610" y="892"/>
                    </a:cubicBezTo>
                    <a:lnTo>
                      <a:pt x="84557" y="885"/>
                    </a:lnTo>
                    <a:cubicBezTo>
                      <a:pt x="84197" y="843"/>
                      <a:pt x="83833" y="798"/>
                      <a:pt x="83477" y="753"/>
                    </a:cubicBezTo>
                    <a:cubicBezTo>
                      <a:pt x="83118" y="707"/>
                      <a:pt x="82763" y="673"/>
                      <a:pt x="82406" y="634"/>
                    </a:cubicBezTo>
                    <a:lnTo>
                      <a:pt x="82230" y="618"/>
                    </a:lnTo>
                    <a:cubicBezTo>
                      <a:pt x="82118" y="608"/>
                      <a:pt x="82008" y="596"/>
                      <a:pt x="81897" y="583"/>
                    </a:cubicBezTo>
                    <a:lnTo>
                      <a:pt x="81393" y="529"/>
                    </a:lnTo>
                    <a:cubicBezTo>
                      <a:pt x="81074" y="494"/>
                      <a:pt x="80759" y="459"/>
                      <a:pt x="80444" y="431"/>
                    </a:cubicBezTo>
                    <a:cubicBezTo>
                      <a:pt x="80384" y="425"/>
                      <a:pt x="80325" y="418"/>
                      <a:pt x="80265" y="413"/>
                    </a:cubicBezTo>
                    <a:cubicBezTo>
                      <a:pt x="80047" y="392"/>
                      <a:pt x="79830" y="372"/>
                      <a:pt x="79615" y="351"/>
                    </a:cubicBezTo>
                    <a:lnTo>
                      <a:pt x="79562" y="346"/>
                    </a:lnTo>
                    <a:cubicBezTo>
                      <a:pt x="78864" y="282"/>
                      <a:pt x="78074" y="206"/>
                      <a:pt x="77303" y="156"/>
                    </a:cubicBezTo>
                    <a:cubicBezTo>
                      <a:pt x="76618" y="113"/>
                      <a:pt x="75933" y="70"/>
                      <a:pt x="75247" y="27"/>
                    </a:cubicBezTo>
                    <a:cubicBezTo>
                      <a:pt x="74955" y="10"/>
                      <a:pt x="74662" y="5"/>
                      <a:pt x="74388" y="5"/>
                    </a:cubicBezTo>
                    <a:lnTo>
                      <a:pt x="73824" y="5"/>
                    </a:lnTo>
                    <a:lnTo>
                      <a:pt x="73456" y="3"/>
                    </a:lnTo>
                    <a:cubicBezTo>
                      <a:pt x="73288" y="0"/>
                      <a:pt x="73117" y="0"/>
                      <a:pt x="72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8"/>
            <p:cNvSpPr/>
            <p:nvPr/>
          </p:nvSpPr>
          <p:spPr>
            <a:xfrm>
              <a:off x="193254" y="350534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125981" y="3742945"/>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93254" y="350534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rgbClr val="4B4B4B">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125981" y="3742945"/>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rgbClr val="4B4B4B">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2170879" y="354264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4707081" y="3780245"/>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694679" y="409759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7627406" y="4335195"/>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8"/>
          <p:cNvSpPr txBox="1">
            <a:spLocks noGrp="1"/>
          </p:cNvSpPr>
          <p:nvPr>
            <p:ph type="title"/>
          </p:nvPr>
        </p:nvSpPr>
        <p:spPr>
          <a:xfrm>
            <a:off x="2087150" y="1634975"/>
            <a:ext cx="4972500" cy="1820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1pPr>
            <a:lvl2pPr lvl="1"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2pPr>
            <a:lvl3pPr lvl="2"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3pPr>
            <a:lvl4pPr lvl="3"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4pPr>
            <a:lvl5pPr lvl="4"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5pPr>
            <a:lvl6pPr lvl="5"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6pPr>
            <a:lvl7pPr lvl="6"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7pPr>
            <a:lvl8pPr lvl="7"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8pPr>
            <a:lvl9pPr lvl="8" algn="ctr">
              <a:spcBef>
                <a:spcPts val="0"/>
              </a:spcBef>
              <a:spcAft>
                <a:spcPts val="0"/>
              </a:spcAft>
              <a:buClr>
                <a:schemeClr val="lt1"/>
              </a:buClr>
              <a:buSzPts val="6000"/>
              <a:buFont typeface="Fredoka One"/>
              <a:buNone/>
              <a:defRPr sz="6000">
                <a:solidFill>
                  <a:schemeClr val="lt1"/>
                </a:solidFill>
                <a:latin typeface="Fredoka One"/>
                <a:ea typeface="Fredoka One"/>
                <a:cs typeface="Fredoka One"/>
                <a:sym typeface="Fredoka 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99"/>
        <p:cNvGrpSpPr/>
        <p:nvPr/>
      </p:nvGrpSpPr>
      <p:grpSpPr>
        <a:xfrm>
          <a:off x="0" y="0"/>
          <a:ext cx="0" cy="0"/>
          <a:chOff x="0" y="0"/>
          <a:chExt cx="0" cy="0"/>
        </a:xfrm>
      </p:grpSpPr>
      <p:sp>
        <p:nvSpPr>
          <p:cNvPr id="500" name="Google Shape;500;p9"/>
          <p:cNvSpPr txBox="1">
            <a:spLocks noGrp="1"/>
          </p:cNvSpPr>
          <p:nvPr>
            <p:ph type="subTitle" idx="1"/>
          </p:nvPr>
        </p:nvSpPr>
        <p:spPr>
          <a:xfrm>
            <a:off x="719550" y="3002450"/>
            <a:ext cx="3929400" cy="1232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700"/>
              <a:buFont typeface="Comfortaa"/>
              <a:buNone/>
              <a:defRPr sz="1700">
                <a:latin typeface="Comfortaa"/>
                <a:ea typeface="Comfortaa"/>
                <a:cs typeface="Comfortaa"/>
                <a:sym typeface="Comforta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1" name="Google Shape;501;p9"/>
          <p:cNvSpPr txBox="1">
            <a:spLocks noGrp="1"/>
          </p:cNvSpPr>
          <p:nvPr>
            <p:ph type="title"/>
          </p:nvPr>
        </p:nvSpPr>
        <p:spPr>
          <a:xfrm>
            <a:off x="719550" y="1212950"/>
            <a:ext cx="3929400" cy="1789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5000"/>
              <a:buFont typeface="Fredoka One"/>
              <a:buNone/>
              <a:defRPr sz="3500">
                <a:solidFill>
                  <a:schemeClr val="lt1"/>
                </a:solidFill>
                <a:latin typeface="Fredoka One"/>
                <a:ea typeface="Fredoka One"/>
                <a:cs typeface="Fredoka One"/>
                <a:sym typeface="Fredoka One"/>
              </a:defRPr>
            </a:lvl1pPr>
            <a:lvl2pPr lvl="1" algn="ctr">
              <a:spcBef>
                <a:spcPts val="0"/>
              </a:spcBef>
              <a:spcAft>
                <a:spcPts val="0"/>
              </a:spcAft>
              <a:buClr>
                <a:schemeClr val="lt1"/>
              </a:buClr>
              <a:buSzPts val="1400"/>
              <a:buNone/>
              <a:defRPr>
                <a:solidFill>
                  <a:schemeClr val="lt1"/>
                </a:solidFill>
                <a:latin typeface="Comfortaa"/>
                <a:ea typeface="Comfortaa"/>
                <a:cs typeface="Comfortaa"/>
                <a:sym typeface="Comfortaa"/>
              </a:defRPr>
            </a:lvl2pPr>
            <a:lvl3pPr lvl="2" algn="ctr">
              <a:spcBef>
                <a:spcPts val="0"/>
              </a:spcBef>
              <a:spcAft>
                <a:spcPts val="0"/>
              </a:spcAft>
              <a:buClr>
                <a:schemeClr val="lt1"/>
              </a:buClr>
              <a:buSzPts val="1400"/>
              <a:buNone/>
              <a:defRPr>
                <a:solidFill>
                  <a:schemeClr val="lt1"/>
                </a:solidFill>
                <a:latin typeface="Comfortaa"/>
                <a:ea typeface="Comfortaa"/>
                <a:cs typeface="Comfortaa"/>
                <a:sym typeface="Comfortaa"/>
              </a:defRPr>
            </a:lvl3pPr>
            <a:lvl4pPr lvl="3" algn="ctr">
              <a:spcBef>
                <a:spcPts val="0"/>
              </a:spcBef>
              <a:spcAft>
                <a:spcPts val="0"/>
              </a:spcAft>
              <a:buClr>
                <a:schemeClr val="lt1"/>
              </a:buClr>
              <a:buSzPts val="1400"/>
              <a:buNone/>
              <a:defRPr>
                <a:solidFill>
                  <a:schemeClr val="lt1"/>
                </a:solidFill>
                <a:latin typeface="Comfortaa"/>
                <a:ea typeface="Comfortaa"/>
                <a:cs typeface="Comfortaa"/>
                <a:sym typeface="Comfortaa"/>
              </a:defRPr>
            </a:lvl4pPr>
            <a:lvl5pPr lvl="4" algn="ctr">
              <a:spcBef>
                <a:spcPts val="0"/>
              </a:spcBef>
              <a:spcAft>
                <a:spcPts val="0"/>
              </a:spcAft>
              <a:buClr>
                <a:schemeClr val="lt1"/>
              </a:buClr>
              <a:buSzPts val="1400"/>
              <a:buNone/>
              <a:defRPr>
                <a:solidFill>
                  <a:schemeClr val="lt1"/>
                </a:solidFill>
                <a:latin typeface="Comfortaa"/>
                <a:ea typeface="Comfortaa"/>
                <a:cs typeface="Comfortaa"/>
                <a:sym typeface="Comfortaa"/>
              </a:defRPr>
            </a:lvl5pPr>
            <a:lvl6pPr lvl="5" algn="ctr">
              <a:spcBef>
                <a:spcPts val="0"/>
              </a:spcBef>
              <a:spcAft>
                <a:spcPts val="0"/>
              </a:spcAft>
              <a:buClr>
                <a:schemeClr val="lt1"/>
              </a:buClr>
              <a:buSzPts val="1400"/>
              <a:buNone/>
              <a:defRPr>
                <a:solidFill>
                  <a:schemeClr val="lt1"/>
                </a:solidFill>
                <a:latin typeface="Comfortaa"/>
                <a:ea typeface="Comfortaa"/>
                <a:cs typeface="Comfortaa"/>
                <a:sym typeface="Comfortaa"/>
              </a:defRPr>
            </a:lvl6pPr>
            <a:lvl7pPr lvl="6" algn="ctr">
              <a:spcBef>
                <a:spcPts val="0"/>
              </a:spcBef>
              <a:spcAft>
                <a:spcPts val="0"/>
              </a:spcAft>
              <a:buClr>
                <a:schemeClr val="lt1"/>
              </a:buClr>
              <a:buSzPts val="1400"/>
              <a:buNone/>
              <a:defRPr>
                <a:solidFill>
                  <a:schemeClr val="lt1"/>
                </a:solidFill>
                <a:latin typeface="Comfortaa"/>
                <a:ea typeface="Comfortaa"/>
                <a:cs typeface="Comfortaa"/>
                <a:sym typeface="Comfortaa"/>
              </a:defRPr>
            </a:lvl7pPr>
            <a:lvl8pPr lvl="7" algn="ctr">
              <a:spcBef>
                <a:spcPts val="0"/>
              </a:spcBef>
              <a:spcAft>
                <a:spcPts val="0"/>
              </a:spcAft>
              <a:buClr>
                <a:schemeClr val="lt1"/>
              </a:buClr>
              <a:buSzPts val="1400"/>
              <a:buNone/>
              <a:defRPr>
                <a:solidFill>
                  <a:schemeClr val="lt1"/>
                </a:solidFill>
                <a:latin typeface="Comfortaa"/>
                <a:ea typeface="Comfortaa"/>
                <a:cs typeface="Comfortaa"/>
                <a:sym typeface="Comfortaa"/>
              </a:defRPr>
            </a:lvl8pPr>
            <a:lvl9pPr lvl="8" algn="ctr">
              <a:spcBef>
                <a:spcPts val="0"/>
              </a:spcBef>
              <a:spcAft>
                <a:spcPts val="0"/>
              </a:spcAft>
              <a:buClr>
                <a:schemeClr val="lt1"/>
              </a:buClr>
              <a:buSzPts val="1400"/>
              <a:buNone/>
              <a:defRPr>
                <a:solidFill>
                  <a:schemeClr val="lt1"/>
                </a:solidFill>
                <a:latin typeface="Comfortaa"/>
                <a:ea typeface="Comfortaa"/>
                <a:cs typeface="Comfortaa"/>
                <a:sym typeface="Comfortaa"/>
              </a:defRPr>
            </a:lvl9pPr>
          </a:lstStyle>
          <a:p>
            <a:endParaRPr/>
          </a:p>
        </p:txBody>
      </p:sp>
      <p:grpSp>
        <p:nvGrpSpPr>
          <p:cNvPr id="502" name="Google Shape;502;p9"/>
          <p:cNvGrpSpPr/>
          <p:nvPr/>
        </p:nvGrpSpPr>
        <p:grpSpPr>
          <a:xfrm>
            <a:off x="-128156" y="4562548"/>
            <a:ext cx="9448682" cy="624901"/>
            <a:chOff x="-128156" y="4562548"/>
            <a:chExt cx="9448682" cy="624901"/>
          </a:xfrm>
        </p:grpSpPr>
        <p:sp>
          <p:nvSpPr>
            <p:cNvPr id="503" name="Google Shape;503;p9"/>
            <p:cNvSpPr/>
            <p:nvPr/>
          </p:nvSpPr>
          <p:spPr>
            <a:xfrm>
              <a:off x="-127997" y="4562548"/>
              <a:ext cx="9448364" cy="624901"/>
            </a:xfrm>
            <a:custGeom>
              <a:avLst/>
              <a:gdLst/>
              <a:ahLst/>
              <a:cxnLst/>
              <a:rect l="l" t="t" r="r" b="b"/>
              <a:pathLst>
                <a:path w="113171" h="10267" extrusionOk="0">
                  <a:moveTo>
                    <a:pt x="1930" y="1"/>
                  </a:moveTo>
                  <a:cubicBezTo>
                    <a:pt x="864" y="1"/>
                    <a:pt x="0" y="864"/>
                    <a:pt x="0" y="1930"/>
                  </a:cubicBezTo>
                  <a:lnTo>
                    <a:pt x="0" y="8337"/>
                  </a:lnTo>
                  <a:cubicBezTo>
                    <a:pt x="0" y="9403"/>
                    <a:pt x="865" y="10266"/>
                    <a:pt x="1930" y="10266"/>
                  </a:cubicBezTo>
                  <a:lnTo>
                    <a:pt x="111242" y="10266"/>
                  </a:lnTo>
                  <a:cubicBezTo>
                    <a:pt x="112307" y="10266"/>
                    <a:pt x="113171" y="9403"/>
                    <a:pt x="113171" y="8337"/>
                  </a:cubicBezTo>
                  <a:lnTo>
                    <a:pt x="113171" y="1930"/>
                  </a:lnTo>
                  <a:cubicBezTo>
                    <a:pt x="113171" y="865"/>
                    <a:pt x="112306" y="1"/>
                    <a:pt x="111242" y="1"/>
                  </a:cubicBezTo>
                  <a:close/>
                </a:path>
              </a:pathLst>
            </a:custGeom>
            <a:solidFill>
              <a:srgbClr val="4B4B4B">
                <a:alpha val="8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128156" y="4719236"/>
              <a:ext cx="9448682" cy="304339"/>
            </a:xfrm>
            <a:custGeom>
              <a:avLst/>
              <a:gdLst/>
              <a:ahLst/>
              <a:cxnLst/>
              <a:rect l="l" t="t" r="r" b="b"/>
              <a:pathLst>
                <a:path w="183907" h="7083" extrusionOk="0">
                  <a:moveTo>
                    <a:pt x="0" y="1"/>
                  </a:moveTo>
                  <a:lnTo>
                    <a:pt x="0" y="1928"/>
                  </a:lnTo>
                  <a:lnTo>
                    <a:pt x="0" y="5153"/>
                  </a:lnTo>
                  <a:lnTo>
                    <a:pt x="0" y="7082"/>
                  </a:lnTo>
                  <a:lnTo>
                    <a:pt x="183906" y="7082"/>
                  </a:lnTo>
                  <a:lnTo>
                    <a:pt x="183906" y="5153"/>
                  </a:lnTo>
                  <a:lnTo>
                    <a:pt x="183906" y="1928"/>
                  </a:lnTo>
                  <a:lnTo>
                    <a:pt x="1839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9"/>
            <p:cNvGrpSpPr/>
            <p:nvPr/>
          </p:nvGrpSpPr>
          <p:grpSpPr>
            <a:xfrm>
              <a:off x="210973" y="4857505"/>
              <a:ext cx="8770424" cy="27714"/>
              <a:chOff x="175061" y="4863355"/>
              <a:chExt cx="8770424" cy="27714"/>
            </a:xfrm>
          </p:grpSpPr>
          <p:sp>
            <p:nvSpPr>
              <p:cNvPr id="506" name="Google Shape;506;p9"/>
              <p:cNvSpPr/>
              <p:nvPr/>
            </p:nvSpPr>
            <p:spPr>
              <a:xfrm>
                <a:off x="3838202" y="4863355"/>
                <a:ext cx="5107283" cy="27714"/>
              </a:xfrm>
              <a:custGeom>
                <a:avLst/>
                <a:gdLst/>
                <a:ahLst/>
                <a:cxnLst/>
                <a:rect l="l" t="t" r="r" b="b"/>
                <a:pathLst>
                  <a:path w="99407" h="645" extrusionOk="0">
                    <a:moveTo>
                      <a:pt x="321" y="0"/>
                    </a:moveTo>
                    <a:cubicBezTo>
                      <a:pt x="145" y="0"/>
                      <a:pt x="1" y="146"/>
                      <a:pt x="1" y="323"/>
                    </a:cubicBezTo>
                    <a:cubicBezTo>
                      <a:pt x="1" y="500"/>
                      <a:pt x="144" y="644"/>
                      <a:pt x="321" y="644"/>
                    </a:cubicBezTo>
                    <a:lnTo>
                      <a:pt x="4273" y="644"/>
                    </a:lnTo>
                    <a:cubicBezTo>
                      <a:pt x="4451" y="644"/>
                      <a:pt x="4595" y="501"/>
                      <a:pt x="4593" y="323"/>
                    </a:cubicBezTo>
                    <a:cubicBezTo>
                      <a:pt x="4593" y="146"/>
                      <a:pt x="4451" y="0"/>
                      <a:pt x="4273" y="0"/>
                    </a:cubicBezTo>
                    <a:close/>
                    <a:moveTo>
                      <a:pt x="8224" y="0"/>
                    </a:moveTo>
                    <a:cubicBezTo>
                      <a:pt x="8048" y="0"/>
                      <a:pt x="7903" y="146"/>
                      <a:pt x="7903" y="323"/>
                    </a:cubicBezTo>
                    <a:cubicBezTo>
                      <a:pt x="7903" y="500"/>
                      <a:pt x="8047" y="644"/>
                      <a:pt x="8224" y="644"/>
                    </a:cubicBezTo>
                    <a:lnTo>
                      <a:pt x="12174" y="644"/>
                    </a:lnTo>
                    <a:cubicBezTo>
                      <a:pt x="12351" y="644"/>
                      <a:pt x="12496" y="501"/>
                      <a:pt x="12496" y="323"/>
                    </a:cubicBezTo>
                    <a:cubicBezTo>
                      <a:pt x="12496" y="146"/>
                      <a:pt x="12353" y="0"/>
                      <a:pt x="12175" y="0"/>
                    </a:cubicBezTo>
                    <a:close/>
                    <a:moveTo>
                      <a:pt x="16125" y="0"/>
                    </a:moveTo>
                    <a:cubicBezTo>
                      <a:pt x="15949" y="0"/>
                      <a:pt x="15805" y="146"/>
                      <a:pt x="15805" y="323"/>
                    </a:cubicBezTo>
                    <a:cubicBezTo>
                      <a:pt x="15805" y="500"/>
                      <a:pt x="15947" y="644"/>
                      <a:pt x="16125" y="644"/>
                    </a:cubicBezTo>
                    <a:lnTo>
                      <a:pt x="20076" y="644"/>
                    </a:lnTo>
                    <a:cubicBezTo>
                      <a:pt x="20253" y="644"/>
                      <a:pt x="20396" y="501"/>
                      <a:pt x="20396" y="323"/>
                    </a:cubicBezTo>
                    <a:cubicBezTo>
                      <a:pt x="20396" y="146"/>
                      <a:pt x="20253" y="0"/>
                      <a:pt x="20076" y="0"/>
                    </a:cubicBezTo>
                    <a:close/>
                    <a:moveTo>
                      <a:pt x="24025" y="0"/>
                    </a:moveTo>
                    <a:cubicBezTo>
                      <a:pt x="23849" y="0"/>
                      <a:pt x="23704" y="146"/>
                      <a:pt x="23704" y="323"/>
                    </a:cubicBezTo>
                    <a:cubicBezTo>
                      <a:pt x="23704" y="500"/>
                      <a:pt x="23848" y="644"/>
                      <a:pt x="24025" y="644"/>
                    </a:cubicBezTo>
                    <a:lnTo>
                      <a:pt x="27975" y="644"/>
                    </a:lnTo>
                    <a:cubicBezTo>
                      <a:pt x="28153" y="644"/>
                      <a:pt x="28298" y="501"/>
                      <a:pt x="28298" y="323"/>
                    </a:cubicBezTo>
                    <a:cubicBezTo>
                      <a:pt x="28298" y="146"/>
                      <a:pt x="28153" y="0"/>
                      <a:pt x="27975" y="0"/>
                    </a:cubicBezTo>
                    <a:close/>
                    <a:moveTo>
                      <a:pt x="31926" y="0"/>
                    </a:moveTo>
                    <a:cubicBezTo>
                      <a:pt x="31749" y="0"/>
                      <a:pt x="31605" y="146"/>
                      <a:pt x="31605" y="323"/>
                    </a:cubicBezTo>
                    <a:cubicBezTo>
                      <a:pt x="31605" y="500"/>
                      <a:pt x="31749" y="644"/>
                      <a:pt x="31926" y="644"/>
                    </a:cubicBezTo>
                    <a:lnTo>
                      <a:pt x="35877" y="644"/>
                    </a:lnTo>
                    <a:cubicBezTo>
                      <a:pt x="36054" y="644"/>
                      <a:pt x="36198" y="501"/>
                      <a:pt x="36198" y="323"/>
                    </a:cubicBezTo>
                    <a:cubicBezTo>
                      <a:pt x="36198" y="146"/>
                      <a:pt x="36054" y="0"/>
                      <a:pt x="35877" y="0"/>
                    </a:cubicBezTo>
                    <a:close/>
                    <a:moveTo>
                      <a:pt x="39828" y="0"/>
                    </a:moveTo>
                    <a:cubicBezTo>
                      <a:pt x="39650" y="0"/>
                      <a:pt x="39505" y="146"/>
                      <a:pt x="39505" y="323"/>
                    </a:cubicBezTo>
                    <a:cubicBezTo>
                      <a:pt x="39505" y="500"/>
                      <a:pt x="39650" y="644"/>
                      <a:pt x="39828" y="644"/>
                    </a:cubicBezTo>
                    <a:lnTo>
                      <a:pt x="43778" y="644"/>
                    </a:lnTo>
                    <a:cubicBezTo>
                      <a:pt x="43955" y="644"/>
                      <a:pt x="44100" y="501"/>
                      <a:pt x="44100" y="323"/>
                    </a:cubicBezTo>
                    <a:cubicBezTo>
                      <a:pt x="44100" y="146"/>
                      <a:pt x="43955" y="0"/>
                      <a:pt x="43778" y="0"/>
                    </a:cubicBezTo>
                    <a:close/>
                    <a:moveTo>
                      <a:pt x="47729" y="0"/>
                    </a:moveTo>
                    <a:cubicBezTo>
                      <a:pt x="47551" y="0"/>
                      <a:pt x="47407" y="146"/>
                      <a:pt x="47407" y="323"/>
                    </a:cubicBezTo>
                    <a:cubicBezTo>
                      <a:pt x="47407" y="500"/>
                      <a:pt x="47551" y="644"/>
                      <a:pt x="47729" y="644"/>
                    </a:cubicBezTo>
                    <a:lnTo>
                      <a:pt x="51679" y="644"/>
                    </a:lnTo>
                    <a:cubicBezTo>
                      <a:pt x="51857" y="644"/>
                      <a:pt x="52000" y="501"/>
                      <a:pt x="52001" y="323"/>
                    </a:cubicBezTo>
                    <a:cubicBezTo>
                      <a:pt x="52001" y="146"/>
                      <a:pt x="51857" y="0"/>
                      <a:pt x="51679" y="0"/>
                    </a:cubicBezTo>
                    <a:close/>
                    <a:moveTo>
                      <a:pt x="55629" y="0"/>
                    </a:moveTo>
                    <a:cubicBezTo>
                      <a:pt x="55452" y="0"/>
                      <a:pt x="55307" y="146"/>
                      <a:pt x="55307" y="323"/>
                    </a:cubicBezTo>
                    <a:cubicBezTo>
                      <a:pt x="55307" y="500"/>
                      <a:pt x="55452" y="644"/>
                      <a:pt x="55629" y="644"/>
                    </a:cubicBezTo>
                    <a:lnTo>
                      <a:pt x="59580" y="644"/>
                    </a:lnTo>
                    <a:cubicBezTo>
                      <a:pt x="59756" y="644"/>
                      <a:pt x="59901" y="501"/>
                      <a:pt x="59901" y="323"/>
                    </a:cubicBezTo>
                    <a:cubicBezTo>
                      <a:pt x="59901" y="146"/>
                      <a:pt x="59756" y="0"/>
                      <a:pt x="59580" y="0"/>
                    </a:cubicBezTo>
                    <a:close/>
                    <a:moveTo>
                      <a:pt x="63530" y="0"/>
                    </a:moveTo>
                    <a:cubicBezTo>
                      <a:pt x="63352" y="0"/>
                      <a:pt x="63208" y="146"/>
                      <a:pt x="63208" y="323"/>
                    </a:cubicBezTo>
                    <a:cubicBezTo>
                      <a:pt x="63208" y="500"/>
                      <a:pt x="63352" y="644"/>
                      <a:pt x="63530" y="644"/>
                    </a:cubicBezTo>
                    <a:lnTo>
                      <a:pt x="67481" y="644"/>
                    </a:lnTo>
                    <a:cubicBezTo>
                      <a:pt x="67658" y="644"/>
                      <a:pt x="67802" y="501"/>
                      <a:pt x="67802" y="323"/>
                    </a:cubicBezTo>
                    <a:cubicBezTo>
                      <a:pt x="67802" y="146"/>
                      <a:pt x="67658" y="0"/>
                      <a:pt x="67481" y="0"/>
                    </a:cubicBezTo>
                    <a:close/>
                    <a:moveTo>
                      <a:pt x="71430" y="0"/>
                    </a:moveTo>
                    <a:cubicBezTo>
                      <a:pt x="71254" y="0"/>
                      <a:pt x="71109" y="146"/>
                      <a:pt x="71109" y="323"/>
                    </a:cubicBezTo>
                    <a:cubicBezTo>
                      <a:pt x="71109" y="500"/>
                      <a:pt x="71254" y="644"/>
                      <a:pt x="71430" y="644"/>
                    </a:cubicBezTo>
                    <a:lnTo>
                      <a:pt x="75381" y="644"/>
                    </a:lnTo>
                    <a:cubicBezTo>
                      <a:pt x="75559" y="644"/>
                      <a:pt x="75703" y="501"/>
                      <a:pt x="75703" y="323"/>
                    </a:cubicBezTo>
                    <a:cubicBezTo>
                      <a:pt x="75703" y="146"/>
                      <a:pt x="75559" y="0"/>
                      <a:pt x="75381" y="0"/>
                    </a:cubicBezTo>
                    <a:close/>
                    <a:moveTo>
                      <a:pt x="79331" y="0"/>
                    </a:moveTo>
                    <a:cubicBezTo>
                      <a:pt x="79154" y="0"/>
                      <a:pt x="79010" y="146"/>
                      <a:pt x="79010" y="323"/>
                    </a:cubicBezTo>
                    <a:cubicBezTo>
                      <a:pt x="79010" y="500"/>
                      <a:pt x="79154" y="644"/>
                      <a:pt x="79331" y="644"/>
                    </a:cubicBezTo>
                    <a:lnTo>
                      <a:pt x="83282" y="644"/>
                    </a:lnTo>
                    <a:cubicBezTo>
                      <a:pt x="83459" y="644"/>
                      <a:pt x="83603" y="501"/>
                      <a:pt x="83603" y="323"/>
                    </a:cubicBezTo>
                    <a:cubicBezTo>
                      <a:pt x="83603" y="146"/>
                      <a:pt x="83459" y="0"/>
                      <a:pt x="83282" y="0"/>
                    </a:cubicBezTo>
                    <a:close/>
                    <a:moveTo>
                      <a:pt x="87232" y="0"/>
                    </a:moveTo>
                    <a:cubicBezTo>
                      <a:pt x="87055" y="0"/>
                      <a:pt x="86910" y="146"/>
                      <a:pt x="86910" y="323"/>
                    </a:cubicBezTo>
                    <a:cubicBezTo>
                      <a:pt x="86910" y="500"/>
                      <a:pt x="87054" y="644"/>
                      <a:pt x="87232" y="644"/>
                    </a:cubicBezTo>
                    <a:lnTo>
                      <a:pt x="91183" y="644"/>
                    </a:lnTo>
                    <a:cubicBezTo>
                      <a:pt x="91360" y="644"/>
                      <a:pt x="91505" y="501"/>
                      <a:pt x="91504" y="323"/>
                    </a:cubicBezTo>
                    <a:cubicBezTo>
                      <a:pt x="91504" y="146"/>
                      <a:pt x="91360" y="0"/>
                      <a:pt x="91183" y="0"/>
                    </a:cubicBezTo>
                    <a:close/>
                    <a:moveTo>
                      <a:pt x="95132" y="0"/>
                    </a:moveTo>
                    <a:cubicBezTo>
                      <a:pt x="94955" y="0"/>
                      <a:pt x="94811" y="146"/>
                      <a:pt x="94811" y="323"/>
                    </a:cubicBezTo>
                    <a:cubicBezTo>
                      <a:pt x="94811" y="500"/>
                      <a:pt x="94955" y="644"/>
                      <a:pt x="95132" y="644"/>
                    </a:cubicBezTo>
                    <a:lnTo>
                      <a:pt x="99084" y="644"/>
                    </a:lnTo>
                    <a:cubicBezTo>
                      <a:pt x="99261" y="644"/>
                      <a:pt x="99406" y="501"/>
                      <a:pt x="99406" y="323"/>
                    </a:cubicBezTo>
                    <a:cubicBezTo>
                      <a:pt x="99406" y="146"/>
                      <a:pt x="99261" y="0"/>
                      <a:pt x="99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75061" y="4863355"/>
                <a:ext cx="5107180" cy="27714"/>
              </a:xfrm>
              <a:custGeom>
                <a:avLst/>
                <a:gdLst/>
                <a:ahLst/>
                <a:cxnLst/>
                <a:rect l="l" t="t" r="r" b="b"/>
                <a:pathLst>
                  <a:path w="99405" h="645" extrusionOk="0">
                    <a:moveTo>
                      <a:pt x="321" y="0"/>
                    </a:moveTo>
                    <a:cubicBezTo>
                      <a:pt x="145" y="0"/>
                      <a:pt x="1" y="146"/>
                      <a:pt x="1" y="323"/>
                    </a:cubicBezTo>
                    <a:cubicBezTo>
                      <a:pt x="1" y="500"/>
                      <a:pt x="143" y="644"/>
                      <a:pt x="321" y="644"/>
                    </a:cubicBezTo>
                    <a:lnTo>
                      <a:pt x="4273" y="644"/>
                    </a:lnTo>
                    <a:cubicBezTo>
                      <a:pt x="4449" y="644"/>
                      <a:pt x="4593" y="501"/>
                      <a:pt x="4593" y="323"/>
                    </a:cubicBezTo>
                    <a:cubicBezTo>
                      <a:pt x="4593" y="146"/>
                      <a:pt x="4450" y="0"/>
                      <a:pt x="4273" y="0"/>
                    </a:cubicBezTo>
                    <a:close/>
                    <a:moveTo>
                      <a:pt x="8221" y="0"/>
                    </a:moveTo>
                    <a:cubicBezTo>
                      <a:pt x="8045" y="0"/>
                      <a:pt x="7900" y="146"/>
                      <a:pt x="7900" y="323"/>
                    </a:cubicBezTo>
                    <a:cubicBezTo>
                      <a:pt x="7900" y="500"/>
                      <a:pt x="8043" y="644"/>
                      <a:pt x="8221" y="644"/>
                    </a:cubicBezTo>
                    <a:lnTo>
                      <a:pt x="12172" y="644"/>
                    </a:lnTo>
                    <a:cubicBezTo>
                      <a:pt x="12350" y="644"/>
                      <a:pt x="12494" y="501"/>
                      <a:pt x="12493" y="323"/>
                    </a:cubicBezTo>
                    <a:cubicBezTo>
                      <a:pt x="12493" y="146"/>
                      <a:pt x="12350" y="0"/>
                      <a:pt x="12172" y="0"/>
                    </a:cubicBezTo>
                    <a:close/>
                    <a:moveTo>
                      <a:pt x="16123" y="0"/>
                    </a:moveTo>
                    <a:cubicBezTo>
                      <a:pt x="15947" y="0"/>
                      <a:pt x="15803" y="146"/>
                      <a:pt x="15803" y="323"/>
                    </a:cubicBezTo>
                    <a:cubicBezTo>
                      <a:pt x="15803" y="500"/>
                      <a:pt x="15946" y="644"/>
                      <a:pt x="16123" y="644"/>
                    </a:cubicBezTo>
                    <a:lnTo>
                      <a:pt x="20074" y="644"/>
                    </a:lnTo>
                    <a:cubicBezTo>
                      <a:pt x="20252" y="644"/>
                      <a:pt x="20396" y="501"/>
                      <a:pt x="20394" y="323"/>
                    </a:cubicBezTo>
                    <a:cubicBezTo>
                      <a:pt x="20394" y="146"/>
                      <a:pt x="20252" y="0"/>
                      <a:pt x="20074" y="0"/>
                    </a:cubicBezTo>
                    <a:close/>
                    <a:moveTo>
                      <a:pt x="24025" y="0"/>
                    </a:moveTo>
                    <a:cubicBezTo>
                      <a:pt x="23849" y="0"/>
                      <a:pt x="23704" y="146"/>
                      <a:pt x="23704" y="323"/>
                    </a:cubicBezTo>
                    <a:cubicBezTo>
                      <a:pt x="23704" y="500"/>
                      <a:pt x="23848" y="644"/>
                      <a:pt x="24025" y="644"/>
                    </a:cubicBezTo>
                    <a:lnTo>
                      <a:pt x="27975" y="644"/>
                    </a:lnTo>
                    <a:cubicBezTo>
                      <a:pt x="28152" y="644"/>
                      <a:pt x="28295" y="501"/>
                      <a:pt x="28296" y="323"/>
                    </a:cubicBezTo>
                    <a:cubicBezTo>
                      <a:pt x="28296" y="146"/>
                      <a:pt x="28152" y="0"/>
                      <a:pt x="27975" y="0"/>
                    </a:cubicBezTo>
                    <a:close/>
                    <a:moveTo>
                      <a:pt x="31925" y="0"/>
                    </a:moveTo>
                    <a:cubicBezTo>
                      <a:pt x="31747" y="0"/>
                      <a:pt x="31603" y="146"/>
                      <a:pt x="31603" y="323"/>
                    </a:cubicBezTo>
                    <a:cubicBezTo>
                      <a:pt x="31603" y="500"/>
                      <a:pt x="31747" y="644"/>
                      <a:pt x="31925" y="644"/>
                    </a:cubicBezTo>
                    <a:lnTo>
                      <a:pt x="35874" y="644"/>
                    </a:lnTo>
                    <a:cubicBezTo>
                      <a:pt x="36053" y="644"/>
                      <a:pt x="36197" y="501"/>
                      <a:pt x="36197" y="323"/>
                    </a:cubicBezTo>
                    <a:cubicBezTo>
                      <a:pt x="36197" y="146"/>
                      <a:pt x="36053" y="0"/>
                      <a:pt x="35874" y="0"/>
                    </a:cubicBezTo>
                    <a:close/>
                    <a:moveTo>
                      <a:pt x="39826" y="0"/>
                    </a:moveTo>
                    <a:cubicBezTo>
                      <a:pt x="39649" y="0"/>
                      <a:pt x="39504" y="146"/>
                      <a:pt x="39504" y="323"/>
                    </a:cubicBezTo>
                    <a:cubicBezTo>
                      <a:pt x="39504" y="500"/>
                      <a:pt x="39649" y="644"/>
                      <a:pt x="39826" y="644"/>
                    </a:cubicBezTo>
                    <a:lnTo>
                      <a:pt x="43776" y="644"/>
                    </a:lnTo>
                    <a:cubicBezTo>
                      <a:pt x="43954" y="644"/>
                      <a:pt x="44099" y="501"/>
                      <a:pt x="44099" y="323"/>
                    </a:cubicBezTo>
                    <a:cubicBezTo>
                      <a:pt x="44099" y="146"/>
                      <a:pt x="43954" y="0"/>
                      <a:pt x="43776" y="0"/>
                    </a:cubicBezTo>
                    <a:close/>
                    <a:moveTo>
                      <a:pt x="47727" y="0"/>
                    </a:moveTo>
                    <a:cubicBezTo>
                      <a:pt x="47550" y="0"/>
                      <a:pt x="47406" y="146"/>
                      <a:pt x="47406" y="323"/>
                    </a:cubicBezTo>
                    <a:cubicBezTo>
                      <a:pt x="47406" y="500"/>
                      <a:pt x="47550" y="644"/>
                      <a:pt x="47727" y="644"/>
                    </a:cubicBezTo>
                    <a:lnTo>
                      <a:pt x="51678" y="644"/>
                    </a:lnTo>
                    <a:cubicBezTo>
                      <a:pt x="51855" y="644"/>
                      <a:pt x="51998" y="501"/>
                      <a:pt x="51999" y="323"/>
                    </a:cubicBezTo>
                    <a:cubicBezTo>
                      <a:pt x="51999" y="146"/>
                      <a:pt x="51855" y="0"/>
                      <a:pt x="51678" y="0"/>
                    </a:cubicBezTo>
                    <a:close/>
                    <a:moveTo>
                      <a:pt x="55628" y="0"/>
                    </a:moveTo>
                    <a:cubicBezTo>
                      <a:pt x="55450" y="0"/>
                      <a:pt x="55305" y="146"/>
                      <a:pt x="55305" y="323"/>
                    </a:cubicBezTo>
                    <a:cubicBezTo>
                      <a:pt x="55305" y="500"/>
                      <a:pt x="55450" y="644"/>
                      <a:pt x="55628" y="644"/>
                    </a:cubicBezTo>
                    <a:lnTo>
                      <a:pt x="59579" y="644"/>
                    </a:lnTo>
                    <a:cubicBezTo>
                      <a:pt x="59755" y="644"/>
                      <a:pt x="59900" y="501"/>
                      <a:pt x="59900" y="323"/>
                    </a:cubicBezTo>
                    <a:cubicBezTo>
                      <a:pt x="59900" y="146"/>
                      <a:pt x="59755" y="0"/>
                      <a:pt x="59579" y="0"/>
                    </a:cubicBezTo>
                    <a:close/>
                    <a:moveTo>
                      <a:pt x="63528" y="0"/>
                    </a:moveTo>
                    <a:cubicBezTo>
                      <a:pt x="63351" y="0"/>
                      <a:pt x="63207" y="146"/>
                      <a:pt x="63207" y="323"/>
                    </a:cubicBezTo>
                    <a:cubicBezTo>
                      <a:pt x="63207" y="500"/>
                      <a:pt x="63351" y="644"/>
                      <a:pt x="63528" y="644"/>
                    </a:cubicBezTo>
                    <a:lnTo>
                      <a:pt x="67479" y="644"/>
                    </a:lnTo>
                    <a:cubicBezTo>
                      <a:pt x="67657" y="644"/>
                      <a:pt x="67801" y="501"/>
                      <a:pt x="67801" y="323"/>
                    </a:cubicBezTo>
                    <a:cubicBezTo>
                      <a:pt x="67801" y="146"/>
                      <a:pt x="67657" y="0"/>
                      <a:pt x="67479" y="0"/>
                    </a:cubicBezTo>
                    <a:close/>
                    <a:moveTo>
                      <a:pt x="71429" y="0"/>
                    </a:moveTo>
                    <a:cubicBezTo>
                      <a:pt x="71253" y="0"/>
                      <a:pt x="71108" y="146"/>
                      <a:pt x="71108" y="323"/>
                    </a:cubicBezTo>
                    <a:cubicBezTo>
                      <a:pt x="71108" y="500"/>
                      <a:pt x="71253" y="644"/>
                      <a:pt x="71429" y="644"/>
                    </a:cubicBezTo>
                    <a:lnTo>
                      <a:pt x="75380" y="644"/>
                    </a:lnTo>
                    <a:cubicBezTo>
                      <a:pt x="75557" y="644"/>
                      <a:pt x="75700" y="501"/>
                      <a:pt x="75700" y="323"/>
                    </a:cubicBezTo>
                    <a:cubicBezTo>
                      <a:pt x="75700" y="146"/>
                      <a:pt x="75557" y="0"/>
                      <a:pt x="75380" y="0"/>
                    </a:cubicBezTo>
                    <a:close/>
                    <a:moveTo>
                      <a:pt x="79331" y="0"/>
                    </a:moveTo>
                    <a:cubicBezTo>
                      <a:pt x="79153" y="0"/>
                      <a:pt x="79009" y="146"/>
                      <a:pt x="79009" y="323"/>
                    </a:cubicBezTo>
                    <a:cubicBezTo>
                      <a:pt x="79009" y="500"/>
                      <a:pt x="79153" y="644"/>
                      <a:pt x="79331" y="644"/>
                    </a:cubicBezTo>
                    <a:lnTo>
                      <a:pt x="83282" y="644"/>
                    </a:lnTo>
                    <a:cubicBezTo>
                      <a:pt x="83459" y="644"/>
                      <a:pt x="83602" y="501"/>
                      <a:pt x="83603" y="323"/>
                    </a:cubicBezTo>
                    <a:cubicBezTo>
                      <a:pt x="83603" y="146"/>
                      <a:pt x="83459" y="0"/>
                      <a:pt x="83282" y="0"/>
                    </a:cubicBezTo>
                    <a:close/>
                    <a:moveTo>
                      <a:pt x="87230" y="0"/>
                    </a:moveTo>
                    <a:cubicBezTo>
                      <a:pt x="87054" y="0"/>
                      <a:pt x="86909" y="146"/>
                      <a:pt x="86909" y="323"/>
                    </a:cubicBezTo>
                    <a:cubicBezTo>
                      <a:pt x="86909" y="500"/>
                      <a:pt x="87053" y="644"/>
                      <a:pt x="87230" y="644"/>
                    </a:cubicBezTo>
                    <a:lnTo>
                      <a:pt x="91181" y="644"/>
                    </a:lnTo>
                    <a:cubicBezTo>
                      <a:pt x="91359" y="644"/>
                      <a:pt x="91504" y="501"/>
                      <a:pt x="91501" y="323"/>
                    </a:cubicBezTo>
                    <a:cubicBezTo>
                      <a:pt x="91501" y="146"/>
                      <a:pt x="91359" y="0"/>
                      <a:pt x="91181" y="0"/>
                    </a:cubicBezTo>
                    <a:close/>
                    <a:moveTo>
                      <a:pt x="95131" y="0"/>
                    </a:moveTo>
                    <a:cubicBezTo>
                      <a:pt x="94953" y="0"/>
                      <a:pt x="94809" y="146"/>
                      <a:pt x="94809" y="323"/>
                    </a:cubicBezTo>
                    <a:cubicBezTo>
                      <a:pt x="94809" y="500"/>
                      <a:pt x="94953" y="644"/>
                      <a:pt x="95131" y="644"/>
                    </a:cubicBezTo>
                    <a:lnTo>
                      <a:pt x="99083" y="644"/>
                    </a:lnTo>
                    <a:cubicBezTo>
                      <a:pt x="99260" y="644"/>
                      <a:pt x="99404" y="501"/>
                      <a:pt x="99404" y="323"/>
                    </a:cubicBezTo>
                    <a:cubicBezTo>
                      <a:pt x="99404" y="146"/>
                      <a:pt x="99259" y="0"/>
                      <a:pt x="99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508"/>
        <p:cNvGrpSpPr/>
        <p:nvPr/>
      </p:nvGrpSpPr>
      <p:grpSpPr>
        <a:xfrm>
          <a:off x="0" y="0"/>
          <a:ext cx="0" cy="0"/>
          <a:chOff x="0" y="0"/>
          <a:chExt cx="0" cy="0"/>
        </a:xfrm>
      </p:grpSpPr>
      <p:sp>
        <p:nvSpPr>
          <p:cNvPr id="509" name="Google Shape;509;p10"/>
          <p:cNvSpPr txBox="1">
            <a:spLocks noGrp="1"/>
          </p:cNvSpPr>
          <p:nvPr>
            <p:ph type="body" idx="1"/>
          </p:nvPr>
        </p:nvSpPr>
        <p:spPr>
          <a:xfrm>
            <a:off x="2038800" y="3465929"/>
            <a:ext cx="5066400" cy="1081500"/>
          </a:xfrm>
          <a:prstGeom prst="rect">
            <a:avLst/>
          </a:prstGeom>
          <a:noFill/>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2500"/>
              <a:buFont typeface="Fredoka One"/>
              <a:buNone/>
              <a:defRPr sz="3500">
                <a:latin typeface="Fredoka One"/>
                <a:ea typeface="Fredoka One"/>
                <a:cs typeface="Fredoka One"/>
                <a:sym typeface="Fredoka One"/>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10"/>
        <p:cNvGrpSpPr/>
        <p:nvPr/>
      </p:nvGrpSpPr>
      <p:grpSpPr>
        <a:xfrm>
          <a:off x="0" y="0"/>
          <a:ext cx="0" cy="0"/>
          <a:chOff x="0" y="0"/>
          <a:chExt cx="0" cy="0"/>
        </a:xfrm>
      </p:grpSpPr>
      <p:sp>
        <p:nvSpPr>
          <p:cNvPr id="511" name="Google Shape;511;p11"/>
          <p:cNvSpPr txBox="1">
            <a:spLocks noGrp="1"/>
          </p:cNvSpPr>
          <p:nvPr>
            <p:ph type="subTitle" idx="1"/>
          </p:nvPr>
        </p:nvSpPr>
        <p:spPr>
          <a:xfrm>
            <a:off x="1868100" y="3596700"/>
            <a:ext cx="54078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512" name="Google Shape;512;p11"/>
          <p:cNvSpPr txBox="1">
            <a:spLocks noGrp="1"/>
          </p:cNvSpPr>
          <p:nvPr>
            <p:ph type="title" hasCustomPrompt="1"/>
          </p:nvPr>
        </p:nvSpPr>
        <p:spPr>
          <a:xfrm>
            <a:off x="1499250" y="1585488"/>
            <a:ext cx="6145500" cy="1972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6125" y="1406775"/>
            <a:ext cx="7704900" cy="31998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1pPr>
            <a:lvl2pPr marL="914400" lvl="1"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2pPr>
            <a:lvl3pPr marL="1371600" lvl="2"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3pPr>
            <a:lvl4pPr marL="1828800" lvl="3"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4pPr>
            <a:lvl5pPr marL="2286000" lvl="4"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5pPr>
            <a:lvl6pPr marL="2743200" lvl="5"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6pPr>
            <a:lvl7pPr marL="3200400" lvl="6"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7pPr>
            <a:lvl8pPr marL="3657600" lvl="7"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8pPr>
            <a:lvl9pPr marL="4114800" lvl="8"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9pPr>
          </a:lstStyle>
          <a:p>
            <a:endParaRPr/>
          </a:p>
        </p:txBody>
      </p:sp>
      <p:sp>
        <p:nvSpPr>
          <p:cNvPr id="7" name="Google Shape;7;p1"/>
          <p:cNvSpPr txBox="1">
            <a:spLocks noGrp="1"/>
          </p:cNvSpPr>
          <p:nvPr>
            <p:ph type="title"/>
          </p:nvPr>
        </p:nvSpPr>
        <p:spPr>
          <a:xfrm>
            <a:off x="716125" y="537000"/>
            <a:ext cx="7704900" cy="640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3500"/>
              <a:buFont typeface="Fredoka One"/>
              <a:buNone/>
              <a:defRPr sz="35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 name="Rectangle 5"/>
          <p:cNvSpPr/>
          <p:nvPr/>
        </p:nvSpPr>
        <p:spPr>
          <a:xfrm>
            <a:off x="787335" y="621965"/>
            <a:ext cx="7448195" cy="3535904"/>
          </a:xfrm>
          <a:prstGeom prst="rect">
            <a:avLst/>
          </a:prstGeom>
        </p:spPr>
        <p:txBody>
          <a:bodyPr wrap="square">
            <a:spAutoFit/>
          </a:bodyPr>
          <a:lstStyle/>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CHÀO </a:t>
            </a:r>
            <a:r>
              <a:rPr lang="en-US" sz="4800" b="1">
                <a:ea typeface="Calibri" panose="020F0502020204030204" pitchFamily="34" charset="0"/>
                <a:cs typeface="Times New Roman" panose="02020603050405020304" pitchFamily="18" charset="0"/>
              </a:rPr>
              <a:t>MỪNG</a:t>
            </a:r>
            <a:r>
              <a:rPr lang="en-US" sz="4800" b="1">
                <a:latin typeface="+mj-lt"/>
                <a:ea typeface="Calibri" panose="020F0502020204030204" pitchFamily="34" charset="0"/>
                <a:cs typeface="Times New Roman" panose="02020603050405020304" pitchFamily="18" charset="0"/>
              </a:rPr>
              <a:t> CÁC EM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TỚI BUỔI HỌC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NGÀY HÔM NAY</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05;p41"/>
          <p:cNvSpPr txBox="1">
            <a:spLocks noGrp="1"/>
          </p:cNvSpPr>
          <p:nvPr>
            <p:ph type="title"/>
          </p:nvPr>
        </p:nvSpPr>
        <p:spPr>
          <a:xfrm>
            <a:off x="732138" y="0"/>
            <a:ext cx="7704000" cy="572700"/>
          </a:xfrm>
          <a:prstGeom prst="rect">
            <a:avLst/>
          </a:prstGeom>
        </p:spPr>
        <p:txBody>
          <a:bodyPr spcFirstLastPara="1" wrap="square" lIns="91425" tIns="91425" rIns="91425" bIns="91425" anchor="t" anchorCtr="0">
            <a:noAutofit/>
          </a:bodyPr>
          <a:lstStyle/>
          <a:p>
            <a:pPr lvl="0">
              <a:lnSpc>
                <a:spcPct val="150000"/>
              </a:lnSpc>
            </a:pPr>
            <a:r>
              <a:rPr lang="en-US" sz="40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908" r="4258"/>
          <a:stretch/>
        </p:blipFill>
        <p:spPr>
          <a:xfrm>
            <a:off x="4906297" y="1117099"/>
            <a:ext cx="3893576" cy="3196479"/>
          </a:xfrm>
          <a:prstGeom prst="rect">
            <a:avLst/>
          </a:prstGeom>
        </p:spPr>
      </p:pic>
      <p:sp>
        <p:nvSpPr>
          <p:cNvPr id="6" name="Rectangle 5"/>
          <p:cNvSpPr/>
          <p:nvPr/>
        </p:nvSpPr>
        <p:spPr>
          <a:xfrm>
            <a:off x="398206" y="1007179"/>
            <a:ext cx="4272117" cy="3416320"/>
          </a:xfrm>
          <a:prstGeom prst="rect">
            <a:avLst/>
          </a:prstGeom>
        </p:spPr>
        <p:txBody>
          <a:bodyPr wrap="square">
            <a:spAutoFit/>
          </a:bodyPr>
          <a:lstStyle/>
          <a:p>
            <a:pPr algn="just">
              <a:lnSpc>
                <a:spcPct val="150000"/>
              </a:lnSpc>
            </a:pPr>
            <a:r>
              <a:rPr lang="vi-VN" sz="1800">
                <a:solidFill>
                  <a:srgbClr val="333333"/>
                </a:solidFill>
                <a:latin typeface="+mn-lt"/>
              </a:rPr>
              <a:t>Nhà khoa học Thomas Edison từ nhỏ đã rất ham học hỏi, tìm tòi, khám phá những điều mới lạ xung quanh cuộc sống. Sau hơn 10 nghìn lần thất bại với việc sáng chế ra bóng đèn cùng với những lời chê bai của người khác thì cuối cùng ông cũng đã thành công chế tạo bóng đèn dây tóc.</a:t>
            </a:r>
            <a:endParaRPr lang="en-US" sz="1800">
              <a:solidFill>
                <a:srgbClr val="333333"/>
              </a:solidFill>
              <a:latin typeface="+mn-lt"/>
            </a:endParaRPr>
          </a:p>
        </p:txBody>
      </p:sp>
    </p:spTree>
    <p:extLst>
      <p:ext uri="{BB962C8B-B14F-4D97-AF65-F5344CB8AC3E}">
        <p14:creationId xmlns:p14="http://schemas.microsoft.com/office/powerpoint/2010/main" val="34953413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05;p41"/>
          <p:cNvSpPr txBox="1">
            <a:spLocks noGrp="1"/>
          </p:cNvSpPr>
          <p:nvPr>
            <p:ph type="title"/>
          </p:nvPr>
        </p:nvSpPr>
        <p:spPr>
          <a:xfrm>
            <a:off x="732138" y="0"/>
            <a:ext cx="7704000" cy="572700"/>
          </a:xfrm>
          <a:prstGeom prst="rect">
            <a:avLst/>
          </a:prstGeom>
        </p:spPr>
        <p:txBody>
          <a:bodyPr spcFirstLastPara="1" wrap="square" lIns="91425" tIns="91425" rIns="91425" bIns="91425" anchor="t" anchorCtr="0">
            <a:noAutofit/>
          </a:bodyPr>
          <a:lstStyle/>
          <a:p>
            <a:pPr lvl="0">
              <a:lnSpc>
                <a:spcPct val="150000"/>
              </a:lnSpc>
            </a:pPr>
            <a:r>
              <a:rPr lang="en-US" sz="40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graphicFrame>
        <p:nvGraphicFramePr>
          <p:cNvPr id="3" name="Table 2"/>
          <p:cNvGraphicFramePr>
            <a:graphicFrameLocks noGrp="1"/>
          </p:cNvGraphicFramePr>
          <p:nvPr>
            <p:extLst>
              <p:ext uri="{D42A27DB-BD31-4B8C-83A1-F6EECF244321}">
                <p14:modId xmlns:p14="http://schemas.microsoft.com/office/powerpoint/2010/main" val="3643248120"/>
              </p:ext>
            </p:extLst>
          </p:nvPr>
        </p:nvGraphicFramePr>
        <p:xfrm>
          <a:off x="732138" y="1061883"/>
          <a:ext cx="8005249" cy="3566160"/>
        </p:xfrm>
        <a:graphic>
          <a:graphicData uri="http://schemas.openxmlformats.org/drawingml/2006/table">
            <a:tbl>
              <a:tblPr/>
              <a:tblGrid>
                <a:gridCol w="3811848">
                  <a:extLst>
                    <a:ext uri="{9D8B030D-6E8A-4147-A177-3AD203B41FA5}">
                      <a16:colId xmlns:a16="http://schemas.microsoft.com/office/drawing/2014/main" val="3798749113"/>
                    </a:ext>
                  </a:extLst>
                </a:gridCol>
                <a:gridCol w="2349321">
                  <a:extLst>
                    <a:ext uri="{9D8B030D-6E8A-4147-A177-3AD203B41FA5}">
                      <a16:colId xmlns:a16="http://schemas.microsoft.com/office/drawing/2014/main" val="2276596844"/>
                    </a:ext>
                  </a:extLst>
                </a:gridCol>
                <a:gridCol w="1844080">
                  <a:extLst>
                    <a:ext uri="{9D8B030D-6E8A-4147-A177-3AD203B41FA5}">
                      <a16:colId xmlns:a16="http://schemas.microsoft.com/office/drawing/2014/main" val="1403046012"/>
                    </a:ext>
                  </a:extLst>
                </a:gridCol>
              </a:tblGrid>
              <a:tr h="550607">
                <a:tc gridSpan="3">
                  <a:txBody>
                    <a:bodyPr/>
                    <a:lstStyle/>
                    <a:p>
                      <a:pPr algn="ctr" fontAlgn="t">
                        <a:lnSpc>
                          <a:spcPct val="150000"/>
                        </a:lnSpc>
                      </a:pPr>
                      <a:r>
                        <a:rPr lang="en-US" sz="2400" b="1">
                          <a:effectLst/>
                        </a:rPr>
                        <a:t>PHIẾU ĐỌC SÁCH</a:t>
                      </a:r>
                      <a:endParaRPr lang="en-US" sz="2400" b="0">
                        <a:effectLst/>
                      </a:endParaRP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749545"/>
                  </a:ext>
                </a:extLst>
              </a:tr>
              <a:tr h="1054926">
                <a:tc>
                  <a:txBody>
                    <a:bodyPr/>
                    <a:lstStyle/>
                    <a:p>
                      <a:pPr algn="just" fontAlgn="t">
                        <a:lnSpc>
                          <a:spcPct val="150000"/>
                        </a:lnSpc>
                      </a:pPr>
                      <a:r>
                        <a:rPr lang="en-US" sz="2000" b="1">
                          <a:solidFill>
                            <a:sysClr val="windowText" lastClr="000000"/>
                          </a:solidFill>
                          <a:effectLst/>
                        </a:rPr>
                        <a:t>Tên câu chuyện: </a:t>
                      </a:r>
                    </a:p>
                    <a:p>
                      <a:pPr algn="just" fontAlgn="t">
                        <a:lnSpc>
                          <a:spcPct val="150000"/>
                        </a:lnSpc>
                      </a:pPr>
                      <a:r>
                        <a:rPr lang="en-US" sz="2000" b="0">
                          <a:solidFill>
                            <a:sysClr val="windowText" lastClr="000000"/>
                          </a:solidFill>
                          <a:effectLst/>
                        </a:rPr>
                        <a:t>Chiếc bóng đèn thứ 10.000</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just" fontAlgn="t">
                        <a:lnSpc>
                          <a:spcPct val="150000"/>
                        </a:lnSpc>
                      </a:pPr>
                      <a:r>
                        <a:rPr lang="en-US" sz="2000" b="1">
                          <a:solidFill>
                            <a:sysClr val="windowText" lastClr="000000"/>
                          </a:solidFill>
                          <a:effectLst/>
                        </a:rPr>
                        <a:t>Tên tác giả</a:t>
                      </a:r>
                      <a:r>
                        <a:rPr lang="en-US" sz="2000" b="0">
                          <a:solidFill>
                            <a:sysClr val="windowText" lastClr="000000"/>
                          </a:solidFill>
                          <a:effectLst/>
                        </a:rPr>
                        <a:t>: </a:t>
                      </a:r>
                    </a:p>
                    <a:p>
                      <a:pPr algn="just" fontAlgn="t">
                        <a:lnSpc>
                          <a:spcPct val="150000"/>
                        </a:lnSpc>
                      </a:pPr>
                      <a:r>
                        <a:rPr lang="en-US" sz="2000" b="0">
                          <a:solidFill>
                            <a:sysClr val="windowText" lastClr="000000"/>
                          </a:solidFill>
                          <a:effectLst/>
                        </a:rPr>
                        <a:t>Mai Lâm</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l" fontAlgn="t">
                        <a:lnSpc>
                          <a:spcPct val="150000"/>
                        </a:lnSpc>
                      </a:pPr>
                      <a:r>
                        <a:rPr lang="en-US" sz="2000" b="1">
                          <a:solidFill>
                            <a:sysClr val="windowText" lastClr="000000"/>
                          </a:solidFill>
                          <a:effectLst/>
                        </a:rPr>
                        <a:t>Ngày đọc: </a:t>
                      </a:r>
                      <a:r>
                        <a:rPr lang="en-US" sz="2000" b="0">
                          <a:solidFill>
                            <a:sysClr val="windowText" lastClr="000000"/>
                          </a:solidFill>
                          <a:effectLst/>
                        </a:rPr>
                        <a:t>9/3/2021</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48094039"/>
                  </a:ext>
                </a:extLst>
              </a:tr>
              <a:tr h="1054926">
                <a:tc>
                  <a:txBody>
                    <a:bodyPr/>
                    <a:lstStyle/>
                    <a:p>
                      <a:pPr algn="just" fontAlgn="t">
                        <a:lnSpc>
                          <a:spcPct val="150000"/>
                        </a:lnSpc>
                      </a:pPr>
                      <a:r>
                        <a:rPr lang="en-US" sz="2000" b="1">
                          <a:solidFill>
                            <a:sysClr val="windowText" lastClr="000000"/>
                          </a:solidFill>
                          <a:effectLst/>
                        </a:rPr>
                        <a:t>Tên nhà khoa học: </a:t>
                      </a:r>
                    </a:p>
                    <a:p>
                      <a:pPr algn="just" fontAlgn="t">
                        <a:lnSpc>
                          <a:spcPct val="150000"/>
                        </a:lnSpc>
                      </a:pPr>
                      <a:r>
                        <a:rPr lang="en-US" sz="2000" b="0">
                          <a:solidFill>
                            <a:sysClr val="windowText" lastClr="000000"/>
                          </a:solidFill>
                          <a:effectLst/>
                        </a:rPr>
                        <a:t>Thomas Edison</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gridSpan="2">
                  <a:txBody>
                    <a:bodyPr/>
                    <a:lstStyle/>
                    <a:p>
                      <a:pPr algn="just" fontAlgn="t">
                        <a:lnSpc>
                          <a:spcPct val="150000"/>
                        </a:lnSpc>
                      </a:pPr>
                      <a:r>
                        <a:rPr lang="en-US" sz="2000" b="1">
                          <a:solidFill>
                            <a:sysClr val="windowText" lastClr="000000"/>
                          </a:solidFill>
                          <a:effectLst/>
                        </a:rPr>
                        <a:t>Phát minh: </a:t>
                      </a:r>
                    </a:p>
                    <a:p>
                      <a:pPr algn="just" fontAlgn="t">
                        <a:lnSpc>
                          <a:spcPct val="150000"/>
                        </a:lnSpc>
                      </a:pPr>
                      <a:r>
                        <a:rPr lang="en-US" sz="2000" b="0">
                          <a:solidFill>
                            <a:sysClr val="windowText" lastClr="000000"/>
                          </a:solidFill>
                          <a:effectLst/>
                        </a:rPr>
                        <a:t>Bóng đèn dây tóc</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3894152333"/>
                  </a:ext>
                </a:extLst>
              </a:tr>
              <a:tr h="615373">
                <a:tc gridSpan="3">
                  <a:txBody>
                    <a:bodyPr/>
                    <a:lstStyle/>
                    <a:p>
                      <a:pPr algn="just" fontAlgn="t">
                        <a:lnSpc>
                          <a:spcPct val="150000"/>
                        </a:lnSpc>
                      </a:pPr>
                      <a:r>
                        <a:rPr lang="en-US" sz="2000" b="0">
                          <a:solidFill>
                            <a:sysClr val="windowText" lastClr="000000"/>
                          </a:solidFill>
                          <a:effectLst/>
                        </a:rPr>
                        <a:t>Mức độ yêu thích: 5 sao</a:t>
                      </a:r>
                    </a:p>
                  </a:txBody>
                  <a:tcPr marL="182880" marR="18288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3416920"/>
                  </a:ext>
                </a:extLst>
              </a:tr>
            </a:tbl>
          </a:graphicData>
        </a:graphic>
      </p:graphicFrame>
    </p:spTree>
    <p:extLst>
      <p:ext uri="{BB962C8B-B14F-4D97-AF65-F5344CB8AC3E}">
        <p14:creationId xmlns:p14="http://schemas.microsoft.com/office/powerpoint/2010/main" val="28162242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3" name="Google Shape;1805;p41"/>
          <p:cNvSpPr txBox="1">
            <a:spLocks noGrp="1"/>
          </p:cNvSpPr>
          <p:nvPr>
            <p:ph type="title"/>
          </p:nvPr>
        </p:nvSpPr>
        <p:spPr>
          <a:xfrm>
            <a:off x="2174297" y="2525625"/>
            <a:ext cx="4802808" cy="1119810"/>
          </a:xfrm>
          <a:prstGeom prst="rect">
            <a:avLst/>
          </a:prstGeom>
        </p:spPr>
        <p:txBody>
          <a:bodyPr spcFirstLastPara="1" wrap="square" lIns="91425" tIns="91425" rIns="91425" bIns="91425" anchor="t" anchorCtr="0">
            <a:noAutofit/>
          </a:bodyPr>
          <a:lstStyle/>
          <a:p>
            <a:pPr lvl="0">
              <a:lnSpc>
                <a:spcPct val="150000"/>
              </a:lnSpc>
            </a:pPr>
            <a:r>
              <a:rPr lang="en-US" sz="5400" b="1">
                <a:solidFill>
                  <a:schemeClr val="bg1">
                    <a:lumMod val="50000"/>
                  </a:schemeClr>
                </a:solidFill>
                <a:latin typeface="+mj-lt"/>
              </a:rPr>
              <a:t>TRAO ĐỔI</a:t>
            </a:r>
          </a:p>
        </p:txBody>
      </p:sp>
      <p:sp>
        <p:nvSpPr>
          <p:cNvPr id="24" name="Google Shape;1806;p41"/>
          <p:cNvSpPr txBox="1">
            <a:spLocks/>
          </p:cNvSpPr>
          <p:nvPr/>
        </p:nvSpPr>
        <p:spPr>
          <a:xfrm>
            <a:off x="3981264" y="1609725"/>
            <a:ext cx="1188873" cy="915900"/>
          </a:xfrm>
          <a:prstGeom prst="rect">
            <a:avLst/>
          </a:prstGeom>
          <a:solidFill>
            <a:schemeClr val="bg2">
              <a:lumMod val="10000"/>
            </a:schemeClr>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a:solidFill>
                  <a:schemeClr val="tx1"/>
                </a:solidFill>
                <a:latin typeface="+mj-lt"/>
              </a:rPr>
              <a:t>03</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9" name="Google Shape;1805;p41"/>
          <p:cNvSpPr txBox="1">
            <a:spLocks noGrp="1"/>
          </p:cNvSpPr>
          <p:nvPr>
            <p:ph type="title"/>
          </p:nvPr>
        </p:nvSpPr>
        <p:spPr>
          <a:xfrm>
            <a:off x="741970" y="0"/>
            <a:ext cx="7704000" cy="572700"/>
          </a:xfrm>
          <a:prstGeom prst="rect">
            <a:avLst/>
          </a:prstGeom>
        </p:spPr>
        <p:txBody>
          <a:bodyPr spcFirstLastPara="1" wrap="square" lIns="91425" tIns="91425" rIns="91425" bIns="91425" anchor="t" anchorCtr="0">
            <a:noAutofit/>
          </a:bodyPr>
          <a:lstStyle/>
          <a:p>
            <a:pPr lvl="0">
              <a:lnSpc>
                <a:spcPct val="150000"/>
              </a:lnSpc>
            </a:pPr>
            <a:r>
              <a:rPr lang="en-US" sz="4000" b="1">
                <a:solidFill>
                  <a:schemeClr val="bg1">
                    <a:lumMod val="50000"/>
                  </a:schemeClr>
                </a:solidFill>
              </a:rPr>
              <a:t>TRAO ĐỔI</a:t>
            </a:r>
            <a:endParaRPr lang="en-US" sz="4000" b="1">
              <a:solidFill>
                <a:schemeClr val="accent5">
                  <a:lumMod val="10000"/>
                </a:schemeClr>
              </a:solidFill>
              <a:latin typeface="Arial" panose="020B0604020202020204" pitchFamily="34" charset="0"/>
              <a:ea typeface="Arial"/>
              <a:cs typeface="Arial" panose="020B0604020202020204" pitchFamily="34" charset="0"/>
              <a:sym typeface="Arial"/>
            </a:endParaRPr>
          </a:p>
        </p:txBody>
      </p:sp>
      <p:sp>
        <p:nvSpPr>
          <p:cNvPr id="90" name="Rounded Rectangle 89"/>
          <p:cNvSpPr/>
          <p:nvPr/>
        </p:nvSpPr>
        <p:spPr>
          <a:xfrm>
            <a:off x="823329" y="1110053"/>
            <a:ext cx="7497343" cy="1140194"/>
          </a:xfrm>
          <a:prstGeom prst="roundRect">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186579" y="1142251"/>
            <a:ext cx="6770842" cy="1107996"/>
          </a:xfrm>
          <a:prstGeom prst="rect">
            <a:avLst/>
          </a:prstGeom>
        </p:spPr>
        <p:txBody>
          <a:bodyPr wrap="square">
            <a:spAutoFit/>
          </a:bodyPr>
          <a:lstStyle/>
          <a:p>
            <a:pPr algn="ctr">
              <a:lnSpc>
                <a:spcPct val="150000"/>
              </a:lnSpc>
            </a:pPr>
            <a:r>
              <a:rPr lang="vi-VN" sz="2200">
                <a:latin typeface="+mn-lt"/>
                <a:ea typeface="SimSun" panose="02010600030101010101" pitchFamily="2" charset="-122"/>
              </a:rPr>
              <a:t>Trao đổi được với bạn về nhà khoa học hoặc một phát minh được nêu trong câu chuyện mà em đọc.</a:t>
            </a:r>
            <a:endParaRPr lang="en-US" sz="2200">
              <a:latin typeface="+mn-lt"/>
              <a:ea typeface="SimSun" panose="02010600030101010101" pitchFamily="2" charset="-122"/>
            </a:endParaRPr>
          </a:p>
        </p:txBody>
      </p:sp>
      <p:sp>
        <p:nvSpPr>
          <p:cNvPr id="3" name="Rectangle 2"/>
          <p:cNvSpPr/>
          <p:nvPr/>
        </p:nvSpPr>
        <p:spPr>
          <a:xfrm>
            <a:off x="823329" y="2770964"/>
            <a:ext cx="6770840" cy="2200602"/>
          </a:xfrm>
          <a:prstGeom prst="rect">
            <a:avLst/>
          </a:prstGeom>
        </p:spPr>
        <p:txBody>
          <a:bodyPr wrap="square">
            <a:spAutoFit/>
          </a:bodyPr>
          <a:lstStyle/>
          <a:p>
            <a:pPr marL="342900" indent="-342900" algn="just">
              <a:lnSpc>
                <a:spcPct val="150000"/>
              </a:lnSpc>
              <a:spcBef>
                <a:spcPts val="100"/>
              </a:spcBef>
              <a:spcAft>
                <a:spcPts val="100"/>
              </a:spcAft>
              <a:buFont typeface="Arial" panose="020B0604020202020204" pitchFamily="34" charset="0"/>
              <a:buChar char="•"/>
            </a:pPr>
            <a:r>
              <a:rPr lang="vi-VN" sz="2200">
                <a:latin typeface="+mn-lt"/>
                <a:ea typeface="SimSun" panose="02010600030101010101" pitchFamily="2" charset="-122"/>
              </a:rPr>
              <a:t>Tên nhân vật (nhà khoa học).</a:t>
            </a:r>
            <a:endParaRPr lang="en-US" sz="2200">
              <a:latin typeface="+mn-lt"/>
              <a:ea typeface="SimSun" panose="02010600030101010101" pitchFamily="2" charset="-122"/>
            </a:endParaRPr>
          </a:p>
          <a:p>
            <a:pPr marL="342900" indent="-342900" algn="just">
              <a:lnSpc>
                <a:spcPct val="150000"/>
              </a:lnSpc>
              <a:spcBef>
                <a:spcPts val="100"/>
              </a:spcBef>
              <a:spcAft>
                <a:spcPts val="100"/>
              </a:spcAft>
              <a:buFont typeface="Arial" panose="020B0604020202020204" pitchFamily="34" charset="0"/>
              <a:buChar char="•"/>
            </a:pPr>
            <a:r>
              <a:rPr lang="vi-VN" sz="2200">
                <a:latin typeface="+mn-lt"/>
                <a:ea typeface="SimSun" panose="02010600030101010101" pitchFamily="2" charset="-122"/>
              </a:rPr>
              <a:t>Phát minh hoặc đóng góp của nhà khoa học.</a:t>
            </a:r>
            <a:endParaRPr lang="en-US" sz="2200">
              <a:latin typeface="+mn-lt"/>
              <a:ea typeface="SimSun" panose="02010600030101010101" pitchFamily="2" charset="-122"/>
            </a:endParaRPr>
          </a:p>
          <a:p>
            <a:pPr marL="342900" indent="-342900" algn="just">
              <a:lnSpc>
                <a:spcPct val="150000"/>
              </a:lnSpc>
              <a:spcBef>
                <a:spcPts val="100"/>
              </a:spcBef>
              <a:spcAft>
                <a:spcPts val="100"/>
              </a:spcAft>
              <a:buFont typeface="Arial" panose="020B0604020202020204" pitchFamily="34" charset="0"/>
              <a:buChar char="•"/>
            </a:pPr>
            <a:r>
              <a:rPr lang="vi-VN" sz="2200">
                <a:latin typeface="+mn-lt"/>
                <a:ea typeface="SimSun" panose="02010600030101010101" pitchFamily="2" charset="-122"/>
              </a:rPr>
              <a:t>Đặc điểm nổi bật của nhà khoa học.</a:t>
            </a:r>
            <a:endParaRPr lang="en-US" sz="2200">
              <a:latin typeface="+mn-lt"/>
              <a:ea typeface="SimSun" panose="02010600030101010101" pitchFamily="2" charset="-122"/>
            </a:endParaRPr>
          </a:p>
          <a:p>
            <a:pPr marL="342900" indent="-342900" algn="just">
              <a:lnSpc>
                <a:spcPct val="150000"/>
              </a:lnSpc>
              <a:spcBef>
                <a:spcPts val="100"/>
              </a:spcBef>
              <a:spcAft>
                <a:spcPts val="100"/>
              </a:spcAft>
              <a:buFont typeface="Arial" panose="020B0604020202020204" pitchFamily="34" charset="0"/>
              <a:buChar char="•"/>
            </a:pPr>
            <a:r>
              <a:rPr lang="vi-VN" sz="2200">
                <a:latin typeface="+mn-lt"/>
                <a:ea typeface="SimSun" panose="02010600030101010101" pitchFamily="2" charset="-122"/>
              </a:rPr>
              <a:t>Suy nghĩ của em về nhà khoa học. </a:t>
            </a:r>
            <a:endParaRPr lang="en-US" sz="2200">
              <a:latin typeface="+mn-lt"/>
              <a:ea typeface="SimSun" panose="02010600030101010101" pitchFamily="2" charset="-122"/>
            </a:endParaRPr>
          </a:p>
        </p:txBody>
      </p:sp>
      <p:sp>
        <p:nvSpPr>
          <p:cNvPr id="93" name="Rectangle 92"/>
          <p:cNvSpPr/>
          <p:nvPr/>
        </p:nvSpPr>
        <p:spPr>
          <a:xfrm>
            <a:off x="4106496" y="2340077"/>
            <a:ext cx="1013419" cy="430887"/>
          </a:xfrm>
          <a:prstGeom prst="rect">
            <a:avLst/>
          </a:prstGeom>
        </p:spPr>
        <p:txBody>
          <a:bodyPr wrap="none">
            <a:spAutoFit/>
          </a:bodyPr>
          <a:lstStyle/>
          <a:p>
            <a:r>
              <a:rPr lang="en-SG" sz="2200" b="1" u="sng">
                <a:latin typeface="+mn-lt"/>
                <a:ea typeface="SimSun" panose="02010600030101010101" pitchFamily="2" charset="-122"/>
              </a:rPr>
              <a:t>Gợi ý:</a:t>
            </a:r>
            <a:endParaRPr lang="en-US" sz="2200" b="1" u="sng">
              <a:latin typeface="+mn-lt"/>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arn(inVertical)">
                                      <p:cBhvr>
                                        <p:cTn id="10" dur="5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3" grpId="0"/>
      <p:bldP spid="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60" name="Google Shape;1805;p41"/>
          <p:cNvSpPr txBox="1">
            <a:spLocks noGrp="1"/>
          </p:cNvSpPr>
          <p:nvPr>
            <p:ph type="title"/>
          </p:nvPr>
        </p:nvSpPr>
        <p:spPr>
          <a:xfrm>
            <a:off x="2171428" y="2486023"/>
            <a:ext cx="4802808" cy="1119810"/>
          </a:xfrm>
          <a:prstGeom prst="rect">
            <a:avLst/>
          </a:prstGeom>
        </p:spPr>
        <p:txBody>
          <a:bodyPr spcFirstLastPara="1" wrap="square" lIns="91425" tIns="91425" rIns="91425" bIns="91425" anchor="t" anchorCtr="0">
            <a:noAutofit/>
          </a:bodyPr>
          <a:lstStyle/>
          <a:p>
            <a:pPr lvl="0">
              <a:lnSpc>
                <a:spcPct val="150000"/>
              </a:lnSpc>
            </a:pPr>
            <a:r>
              <a:rPr lang="en-US" sz="5400" b="1">
                <a:solidFill>
                  <a:schemeClr val="bg1">
                    <a:lumMod val="50000"/>
                  </a:schemeClr>
                </a:solidFill>
                <a:latin typeface="+mj-lt"/>
              </a:rPr>
              <a:t>VẬN DỤNG</a:t>
            </a:r>
          </a:p>
        </p:txBody>
      </p:sp>
      <p:sp>
        <p:nvSpPr>
          <p:cNvPr id="61" name="Google Shape;1806;p41"/>
          <p:cNvSpPr txBox="1">
            <a:spLocks/>
          </p:cNvSpPr>
          <p:nvPr/>
        </p:nvSpPr>
        <p:spPr>
          <a:xfrm>
            <a:off x="3972681" y="1570123"/>
            <a:ext cx="1200301" cy="915900"/>
          </a:xfrm>
          <a:prstGeom prst="rect">
            <a:avLst/>
          </a:prstGeom>
          <a:solidFill>
            <a:schemeClr val="bg2">
              <a:lumMod val="10000"/>
            </a:schemeClr>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a:solidFill>
                  <a:schemeClr val="tx1"/>
                </a:solidFill>
                <a:latin typeface="+mj-lt"/>
              </a:rPr>
              <a:t>04</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121" name="Rounded Rectangle 120"/>
          <p:cNvSpPr/>
          <p:nvPr/>
        </p:nvSpPr>
        <p:spPr>
          <a:xfrm>
            <a:off x="155349" y="41766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22" name="Freeform 9">
            <a:extLst>
              <a:ext uri="{FF2B5EF4-FFF2-40B4-BE49-F238E27FC236}">
                <a16:creationId xmlns:a16="http://schemas.microsoft.com/office/drawing/2014/main" id="{D8F86FB1-AEE8-CDCC-BADC-518CA0BC6FB9}"/>
              </a:ext>
            </a:extLst>
          </p:cNvPr>
          <p:cNvSpPr/>
          <p:nvPr/>
        </p:nvSpPr>
        <p:spPr>
          <a:xfrm rot="5400000">
            <a:off x="4126887" y="-2074337"/>
            <a:ext cx="845325" cy="7659707"/>
          </a:xfrm>
          <a:prstGeom prst="roundRect">
            <a:avLst/>
          </a:prstGeom>
          <a:solidFill>
            <a:srgbClr val="FFFFFF"/>
          </a:solidFill>
          <a:ln w="38100">
            <a:solidFill>
              <a:schemeClr val="bg2">
                <a:lumMod val="25000"/>
              </a:schemeClr>
            </a:solidFill>
          </a:ln>
        </p:spPr>
        <p:txBody>
          <a:bodyPr/>
          <a:lstStyle/>
          <a:p>
            <a:endParaRPr lang="en-US"/>
          </a:p>
        </p:txBody>
      </p:sp>
      <p:sp>
        <p:nvSpPr>
          <p:cNvPr id="123" name="TextBox 122">
            <a:extLst>
              <a:ext uri="{FF2B5EF4-FFF2-40B4-BE49-F238E27FC236}">
                <a16:creationId xmlns:a16="http://schemas.microsoft.com/office/drawing/2014/main" id="{4A7180F8-B199-EE94-62C2-A863755ED707}"/>
              </a:ext>
            </a:extLst>
          </p:cNvPr>
          <p:cNvSpPr txBox="1"/>
          <p:nvPr/>
        </p:nvSpPr>
        <p:spPr>
          <a:xfrm>
            <a:off x="1002024" y="1473685"/>
            <a:ext cx="7342965" cy="549867"/>
          </a:xfrm>
          <a:prstGeom prst="roundRect">
            <a:avLst/>
          </a:prstGeom>
          <a:no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Đọc lại bài Người tìm đường lên các vì sao.</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4" name="Freeform 9">
            <a:extLst>
              <a:ext uri="{FF2B5EF4-FFF2-40B4-BE49-F238E27FC236}">
                <a16:creationId xmlns:a16="http://schemas.microsoft.com/office/drawing/2014/main" id="{324C7525-B644-0EBB-5A10-1A65B529C2A8}"/>
              </a:ext>
            </a:extLst>
          </p:cNvPr>
          <p:cNvSpPr/>
          <p:nvPr/>
        </p:nvSpPr>
        <p:spPr>
          <a:xfrm rot="5400000">
            <a:off x="4093481" y="-968555"/>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125" name="TextBox 124">
            <a:extLst>
              <a:ext uri="{FF2B5EF4-FFF2-40B4-BE49-F238E27FC236}">
                <a16:creationId xmlns:a16="http://schemas.microsoft.com/office/drawing/2014/main" id="{5D19B8CE-59FC-5193-BD37-1418679128FF}"/>
              </a:ext>
            </a:extLst>
          </p:cNvPr>
          <p:cNvSpPr txBox="1"/>
          <p:nvPr/>
        </p:nvSpPr>
        <p:spPr>
          <a:xfrm>
            <a:off x="878067" y="2506037"/>
            <a:ext cx="7249571" cy="549867"/>
          </a:xfrm>
          <a:prstGeom prst="roundRect">
            <a:avLst/>
          </a:prstGeom>
          <a:solidFill>
            <a:srgbClr val="FFFFFF"/>
          </a:solid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6" name="Freeform 9">
            <a:extLst>
              <a:ext uri="{FF2B5EF4-FFF2-40B4-BE49-F238E27FC236}">
                <a16:creationId xmlns:a16="http://schemas.microsoft.com/office/drawing/2014/main" id="{BA4EF70B-803E-FDFF-401B-8D0D91F25E75}"/>
              </a:ext>
            </a:extLst>
          </p:cNvPr>
          <p:cNvSpPr/>
          <p:nvPr/>
        </p:nvSpPr>
        <p:spPr>
          <a:xfrm rot="5400000">
            <a:off x="3945286" y="297976"/>
            <a:ext cx="1174113" cy="7659705"/>
          </a:xfrm>
          <a:prstGeom prst="roundRect">
            <a:avLst/>
          </a:prstGeom>
          <a:solidFill>
            <a:srgbClr val="FFFFFF"/>
          </a:solidFill>
          <a:ln w="38100">
            <a:solidFill>
              <a:schemeClr val="bg2">
                <a:lumMod val="25000"/>
              </a:schemeClr>
            </a:solidFill>
          </a:ln>
        </p:spPr>
        <p:txBody>
          <a:bodyPr/>
          <a:lstStyle/>
          <a:p>
            <a:endParaRPr lang="en-US"/>
          </a:p>
        </p:txBody>
      </p:sp>
      <p:sp>
        <p:nvSpPr>
          <p:cNvPr id="127" name="TextBox 126">
            <a:extLst>
              <a:ext uri="{FF2B5EF4-FFF2-40B4-BE49-F238E27FC236}">
                <a16:creationId xmlns:a16="http://schemas.microsoft.com/office/drawing/2014/main" id="{2ED2231A-5838-2B0E-B207-3743C80D15FB}"/>
              </a:ext>
            </a:extLst>
          </p:cNvPr>
          <p:cNvSpPr txBox="1"/>
          <p:nvPr/>
        </p:nvSpPr>
        <p:spPr>
          <a:xfrm>
            <a:off x="702491" y="3540772"/>
            <a:ext cx="7642498" cy="1123712"/>
          </a:xfrm>
          <a:prstGeom prst="roundRect">
            <a:avLst/>
          </a:prstGeom>
          <a:noFill/>
        </p:spPr>
        <p:txBody>
          <a:bodyPr wrap="square">
            <a:spAutoFit/>
          </a:bodyPr>
          <a:lstStyle/>
          <a:p>
            <a:pPr algn="ctr">
              <a:lnSpc>
                <a:spcPct val="150000"/>
              </a:lnSpc>
            </a:pPr>
            <a:r>
              <a:rPr lang="vi-VN" sz="2000">
                <a:latin typeface="Arial" panose="020B0604020202020204" pitchFamily="34" charset="0"/>
                <a:ea typeface="Calibri" panose="020F0502020204030204" pitchFamily="34" charset="0"/>
                <a:cs typeface="Arial" panose="020B0604020202020204" pitchFamily="34" charset="0"/>
              </a:rPr>
              <a:t>Đọc trước </a:t>
            </a:r>
            <a:endParaRPr lang="en-US" sz="200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000" b="1">
                <a:latin typeface="Arial" panose="020B0604020202020204" pitchFamily="34" charset="0"/>
                <a:ea typeface="Calibri" panose="020F0502020204030204" pitchFamily="34" charset="0"/>
                <a:cs typeface="Arial" panose="020B0604020202020204" pitchFamily="34" charset="0"/>
              </a:rPr>
              <a:t>Bài tiếp theo – Bay cùng ước mơ SGK tr.109</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fade">
                                      <p:cBhvr>
                                        <p:cTn id="14" dur="500"/>
                                        <p:tgtEl>
                                          <p:spTgt spid="1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500"/>
                                        <p:tgtEl>
                                          <p:spTgt spid="1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fade">
                                      <p:cBhvr>
                                        <p:cTn id="3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P spid="123" grpId="0"/>
      <p:bldP spid="124" grpId="0" animBg="1"/>
      <p:bldP spid="125" grpId="0" animBg="1"/>
      <p:bldP spid="126" grpId="0" animBg="1"/>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2" name="Rectangle 11"/>
          <p:cNvSpPr/>
          <p:nvPr/>
        </p:nvSpPr>
        <p:spPr>
          <a:xfrm>
            <a:off x="856637" y="989650"/>
            <a:ext cx="7448195" cy="3407664"/>
          </a:xfrm>
          <a:prstGeom prst="rect">
            <a:avLst/>
          </a:prstGeom>
        </p:spPr>
        <p:txBody>
          <a:bodyPr wrap="square">
            <a:spAutoFit/>
          </a:bodyPr>
          <a:lstStyle/>
          <a:p>
            <a:pPr lvl="0" algn="ctr">
              <a:lnSpc>
                <a:spcPct val="150000"/>
              </a:lnSpc>
            </a:pPr>
            <a:r>
              <a:rPr lang="vi-VN" sz="4800" b="1">
                <a:latin typeface="+mn-lt"/>
                <a:ea typeface="Calibri" panose="020F0502020204030204" pitchFamily="34" charset="0"/>
                <a:cs typeface="Times New Roman" panose="02020603050405020304" pitchFamily="18" charset="0"/>
              </a:rPr>
              <a:t>TRÂN TRỌNG CẢM ƠN </a:t>
            </a:r>
            <a:endParaRPr lang="en-US" sz="4800" b="1">
              <a:latin typeface="+mn-lt"/>
              <a:ea typeface="Calibri" panose="020F0502020204030204" pitchFamily="34" charset="0"/>
              <a:cs typeface="Times New Roman" panose="02020603050405020304" pitchFamily="18" charset="0"/>
            </a:endParaRPr>
          </a:p>
          <a:p>
            <a:pPr lvl="0" algn="ctr">
              <a:lnSpc>
                <a:spcPct val="150000"/>
              </a:lnSpc>
            </a:pPr>
            <a:r>
              <a:rPr lang="vi-VN" sz="4800" b="1">
                <a:latin typeface="+mn-lt"/>
                <a:ea typeface="Calibri" panose="020F0502020204030204" pitchFamily="34" charset="0"/>
                <a:cs typeface="Times New Roman" panose="02020603050405020304" pitchFamily="18" charset="0"/>
              </a:rPr>
              <a:t>SỰ QUAN TÂM THEO DÕI CỦA CÁC EM</a:t>
            </a:r>
            <a:endParaRPr lang="en-US" sz="4800" b="1">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23" name="TextBox 30"/>
          <p:cNvSpPr txBox="1"/>
          <p:nvPr/>
        </p:nvSpPr>
        <p:spPr>
          <a:xfrm>
            <a:off x="0" y="600851"/>
            <a:ext cx="9264317" cy="184665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Bài 20: </a:t>
            </a:r>
            <a:r>
              <a:rPr lang="vi-VN" sz="4000" b="1">
                <a:solidFill>
                  <a:schemeClr val="accent5">
                    <a:lumMod val="10000"/>
                  </a:schemeClr>
                </a:solidFill>
                <a:latin typeface="Arial" panose="020B0604020202020204" pitchFamily="34" charset="0"/>
                <a:cs typeface="Arial" panose="020B0604020202020204" pitchFamily="34" charset="0"/>
              </a:rPr>
              <a:t>NGƯỜI TÌM ĐƯỜNG </a:t>
            </a:r>
            <a:endParaRPr lang="en-US" sz="40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5">
                    <a:lumMod val="10000"/>
                  </a:schemeClr>
                </a:solidFill>
                <a:latin typeface="Arial" panose="020B0604020202020204" pitchFamily="34" charset="0"/>
                <a:cs typeface="Arial" panose="020B0604020202020204" pitchFamily="34" charset="0"/>
              </a:rPr>
              <a:t>LÊN CÁC VÌ SAO</a:t>
            </a:r>
            <a:endParaRPr lang="en-US" sz="4000" b="1" dirty="0">
              <a:solidFill>
                <a:schemeClr val="accent5">
                  <a:lumMod val="10000"/>
                </a:schemeClr>
              </a:solidFill>
              <a:latin typeface="Arial" panose="020B0604020202020204" pitchFamily="34" charset="0"/>
              <a:cs typeface="Arial" panose="020B0604020202020204" pitchFamily="34" charset="0"/>
            </a:endParaRPr>
          </a:p>
        </p:txBody>
      </p:sp>
      <p:sp>
        <p:nvSpPr>
          <p:cNvPr id="24" name="TextBox 69">
            <a:extLst>
              <a:ext uri="{FF2B5EF4-FFF2-40B4-BE49-F238E27FC236}">
                <a16:creationId xmlns:a16="http://schemas.microsoft.com/office/drawing/2014/main" id="{8B4AF764-FF6D-918A-FD70-12A1CF14DCBB}"/>
              </a:ext>
            </a:extLst>
          </p:cNvPr>
          <p:cNvSpPr txBox="1"/>
          <p:nvPr/>
        </p:nvSpPr>
        <p:spPr>
          <a:xfrm>
            <a:off x="596685" y="2338419"/>
            <a:ext cx="8462075" cy="11848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spc="119">
                <a:solidFill>
                  <a:schemeClr val="bg1">
                    <a:lumMod val="50000"/>
                  </a:schemeClr>
                </a:solidFill>
                <a:latin typeface="Arial" panose="020B0604020202020204" pitchFamily="34" charset="0"/>
                <a:cs typeface="Arial" panose="020B0604020202020204" pitchFamily="34" charset="0"/>
              </a:rPr>
              <a:t>TIẾT 4: </a:t>
            </a:r>
            <a:r>
              <a:rPr lang="vi-VN" sz="5400" b="1" spc="119">
                <a:solidFill>
                  <a:schemeClr val="bg1">
                    <a:lumMod val="50000"/>
                  </a:schemeClr>
                </a:solidFill>
                <a:latin typeface="Arial" panose="020B0604020202020204" pitchFamily="34" charset="0"/>
                <a:cs typeface="Arial" panose="020B0604020202020204" pitchFamily="34" charset="0"/>
              </a:rPr>
              <a:t>ĐỌC MỞ RỘNG</a:t>
            </a:r>
            <a:endParaRPr lang="en-US" sz="5400" b="1" spc="119">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64" name="Google Shape;1583;p39"/>
          <p:cNvSpPr txBox="1">
            <a:spLocks noGrp="1"/>
          </p:cNvSpPr>
          <p:nvPr>
            <p:ph type="title" idx="4294967295"/>
          </p:nvPr>
        </p:nvSpPr>
        <p:spPr>
          <a:xfrm>
            <a:off x="1824789" y="1334412"/>
            <a:ext cx="970538" cy="526200"/>
          </a:xfrm>
          <a:prstGeom prst="rect">
            <a:avLst/>
          </a:prstGeom>
          <a:solidFill>
            <a:schemeClr val="bg2">
              <a:lumMod val="1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latin typeface="+mj-lt"/>
              </a:rPr>
              <a:t>01</a:t>
            </a:r>
            <a:endParaRPr sz="3200" b="1">
              <a:solidFill>
                <a:schemeClr val="tx1"/>
              </a:solidFill>
              <a:latin typeface="+mj-lt"/>
            </a:endParaRPr>
          </a:p>
        </p:txBody>
      </p:sp>
      <p:sp>
        <p:nvSpPr>
          <p:cNvPr id="65" name="Google Shape;1584;p39"/>
          <p:cNvSpPr txBox="1">
            <a:spLocks noGrp="1"/>
          </p:cNvSpPr>
          <p:nvPr>
            <p:ph type="title" idx="4294967295"/>
          </p:nvPr>
        </p:nvSpPr>
        <p:spPr>
          <a:xfrm>
            <a:off x="6180365" y="3066406"/>
            <a:ext cx="970538" cy="526200"/>
          </a:xfrm>
          <a:prstGeom prst="rect">
            <a:avLst/>
          </a:prstGeom>
          <a:solidFill>
            <a:schemeClr val="bg2">
              <a:lumMod val="1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latin typeface="+mj-lt"/>
              </a:rPr>
              <a:t>04</a:t>
            </a:r>
            <a:endParaRPr sz="3200" b="1">
              <a:solidFill>
                <a:schemeClr val="tx1"/>
              </a:solidFill>
              <a:latin typeface="+mj-lt"/>
            </a:endParaRPr>
          </a:p>
        </p:txBody>
      </p:sp>
      <p:sp>
        <p:nvSpPr>
          <p:cNvPr id="66" name="Google Shape;1585;p39"/>
          <p:cNvSpPr txBox="1">
            <a:spLocks noGrp="1"/>
          </p:cNvSpPr>
          <p:nvPr>
            <p:ph type="title" idx="4294967295"/>
          </p:nvPr>
        </p:nvSpPr>
        <p:spPr>
          <a:xfrm>
            <a:off x="6179813" y="1334412"/>
            <a:ext cx="970538" cy="526200"/>
          </a:xfrm>
          <a:prstGeom prst="rect">
            <a:avLst/>
          </a:prstGeom>
          <a:solidFill>
            <a:schemeClr val="bg2">
              <a:lumMod val="1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latin typeface="+mj-lt"/>
              </a:rPr>
              <a:t>02</a:t>
            </a:r>
            <a:endParaRPr sz="3200" b="1">
              <a:solidFill>
                <a:schemeClr val="tx1"/>
              </a:solidFill>
              <a:latin typeface="+mj-lt"/>
            </a:endParaRPr>
          </a:p>
        </p:txBody>
      </p:sp>
      <p:sp>
        <p:nvSpPr>
          <p:cNvPr id="67" name="Google Shape;1587;p39"/>
          <p:cNvSpPr txBox="1">
            <a:spLocks noGrp="1"/>
          </p:cNvSpPr>
          <p:nvPr>
            <p:ph type="title" idx="4294967295"/>
          </p:nvPr>
        </p:nvSpPr>
        <p:spPr>
          <a:xfrm>
            <a:off x="1824789" y="3066406"/>
            <a:ext cx="970538" cy="526200"/>
          </a:xfrm>
          <a:prstGeom prst="rect">
            <a:avLst/>
          </a:prstGeom>
          <a:solidFill>
            <a:schemeClr val="bg2">
              <a:lumMod val="1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latin typeface="+mj-lt"/>
              </a:rPr>
              <a:t>03</a:t>
            </a:r>
            <a:endParaRPr sz="3200" b="1">
              <a:solidFill>
                <a:schemeClr val="tx1"/>
              </a:solidFill>
              <a:latin typeface="+mj-lt"/>
            </a:endParaRPr>
          </a:p>
        </p:txBody>
      </p:sp>
      <p:sp>
        <p:nvSpPr>
          <p:cNvPr id="68" name="Google Shape;1589;p39"/>
          <p:cNvSpPr txBox="1">
            <a:spLocks/>
          </p:cNvSpPr>
          <p:nvPr/>
        </p:nvSpPr>
        <p:spPr>
          <a:xfrm>
            <a:off x="938240" y="1798455"/>
            <a:ext cx="3106817" cy="865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800" b="1">
                <a:latin typeface="+mj-lt"/>
              </a:rPr>
              <a:t>ĐỌC SÁCH BÁO </a:t>
            </a:r>
          </a:p>
        </p:txBody>
      </p:sp>
      <p:sp>
        <p:nvSpPr>
          <p:cNvPr id="69" name="Google Shape;1590;p39"/>
          <p:cNvSpPr txBox="1">
            <a:spLocks/>
          </p:cNvSpPr>
          <p:nvPr/>
        </p:nvSpPr>
        <p:spPr>
          <a:xfrm>
            <a:off x="4467869" y="2207485"/>
            <a:ext cx="4394425" cy="44878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800" b="1">
                <a:latin typeface="+mj-lt"/>
              </a:rPr>
              <a:t>VIẾT PHIẾU ĐỌC SÁCH</a:t>
            </a:r>
          </a:p>
        </p:txBody>
      </p:sp>
      <p:sp>
        <p:nvSpPr>
          <p:cNvPr id="70" name="Google Shape;1591;p39"/>
          <p:cNvSpPr txBox="1">
            <a:spLocks/>
          </p:cNvSpPr>
          <p:nvPr/>
        </p:nvSpPr>
        <p:spPr>
          <a:xfrm>
            <a:off x="318681" y="4025653"/>
            <a:ext cx="3858767"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800" b="1">
                <a:latin typeface="+mj-lt"/>
              </a:rPr>
              <a:t>TRAO ĐỔI</a:t>
            </a:r>
          </a:p>
        </p:txBody>
      </p:sp>
      <p:sp>
        <p:nvSpPr>
          <p:cNvPr id="71" name="Google Shape;1592;p39"/>
          <p:cNvSpPr txBox="1">
            <a:spLocks/>
          </p:cNvSpPr>
          <p:nvPr/>
        </p:nvSpPr>
        <p:spPr>
          <a:xfrm>
            <a:off x="5357721" y="4025653"/>
            <a:ext cx="2491839" cy="52949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800" b="1">
                <a:latin typeface="+mj-lt"/>
              </a:rPr>
              <a:t>VẬN DỤNG</a:t>
            </a:r>
          </a:p>
        </p:txBody>
      </p:sp>
      <p:sp>
        <p:nvSpPr>
          <p:cNvPr id="72" name="TextBox 35">
            <a:extLst>
              <a:ext uri="{FF2B5EF4-FFF2-40B4-BE49-F238E27FC236}">
                <a16:creationId xmlns:a16="http://schemas.microsoft.com/office/drawing/2014/main" id="{B030F64E-D154-7332-C853-4354A2B66AA6}"/>
              </a:ext>
            </a:extLst>
          </p:cNvPr>
          <p:cNvSpPr txBox="1"/>
          <p:nvPr/>
        </p:nvSpPr>
        <p:spPr>
          <a:xfrm>
            <a:off x="2043103" y="279653"/>
            <a:ext cx="5057795" cy="70788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a:solidFill>
                  <a:schemeClr val="bg2">
                    <a:lumMod val="25000"/>
                  </a:schemeClr>
                </a:solidFill>
                <a:latin typeface="+mj-lt"/>
              </a:rPr>
              <a:t>NỘI DUNG BÀI HỌC</a:t>
            </a:r>
            <a:endParaRPr lang="en-US" sz="4000" b="1" dirty="0">
              <a:solidFill>
                <a:schemeClr val="bg2">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animEffect transition="in" filter="fade">
                                      <p:cBhvr>
                                        <p:cTn id="15" dur="500"/>
                                        <p:tgtEl>
                                          <p:spTgt spid="68">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xEl>
                                              <p:pRg st="0" end="0"/>
                                            </p:txEl>
                                          </p:spTgt>
                                        </p:tgtEl>
                                        <p:attrNameLst>
                                          <p:attrName>style.visibility</p:attrName>
                                        </p:attrNameLst>
                                      </p:cBhvr>
                                      <p:to>
                                        <p:strVal val="visible"/>
                                      </p:to>
                                    </p:set>
                                    <p:animEffect transition="in" filter="fade">
                                      <p:cBhvr>
                                        <p:cTn id="22" dur="500"/>
                                        <p:tgtEl>
                                          <p:spTgt spid="69">
                                            <p:txEl>
                                              <p:pRg st="0" end="0"/>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xEl>
                                              <p:pRg st="0" end="0"/>
                                            </p:txEl>
                                          </p:spTgt>
                                        </p:tgtEl>
                                        <p:attrNameLst>
                                          <p:attrName>style.visibility</p:attrName>
                                        </p:attrNameLst>
                                      </p:cBhvr>
                                      <p:to>
                                        <p:strVal val="visible"/>
                                      </p:to>
                                    </p:set>
                                    <p:animEffect transition="in" filter="fade">
                                      <p:cBhvr>
                                        <p:cTn id="29" dur="500"/>
                                        <p:tgtEl>
                                          <p:spTgt spid="70">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
                                            <p:txEl>
                                              <p:pRg st="0" end="0"/>
                                            </p:txEl>
                                          </p:spTgt>
                                        </p:tgtEl>
                                        <p:attrNameLst>
                                          <p:attrName>style.visibility</p:attrName>
                                        </p:attrNameLst>
                                      </p:cBhvr>
                                      <p:to>
                                        <p:strVal val="visible"/>
                                      </p:to>
                                    </p:set>
                                    <p:animEffect transition="in" filter="fade">
                                      <p:cBhvr>
                                        <p:cTn id="36"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build="p"/>
      <p:bldP spid="69" grpId="0" build="p"/>
      <p:bldP spid="70" grpId="0" build="p"/>
      <p:bldP spid="71" grpId="0" build="p"/>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6" name="Google Shape;1805;p41"/>
          <p:cNvSpPr txBox="1">
            <a:spLocks noGrp="1"/>
          </p:cNvSpPr>
          <p:nvPr>
            <p:ph type="title"/>
          </p:nvPr>
        </p:nvSpPr>
        <p:spPr>
          <a:xfrm>
            <a:off x="1490494" y="2262019"/>
            <a:ext cx="6371493" cy="1567200"/>
          </a:xfrm>
          <a:prstGeom prst="rect">
            <a:avLst/>
          </a:prstGeom>
        </p:spPr>
        <p:txBody>
          <a:bodyPr spcFirstLastPara="1" wrap="square" lIns="91425" tIns="91425" rIns="91425" bIns="91425" anchor="t" anchorCtr="0">
            <a:noAutofit/>
          </a:bodyPr>
          <a:lstStyle/>
          <a:p>
            <a:pPr lvl="0" algn="l">
              <a:lnSpc>
                <a:spcPct val="150000"/>
              </a:lnSpc>
            </a:pPr>
            <a:r>
              <a:rPr lang="en-US" sz="4400" b="1">
                <a:solidFill>
                  <a:schemeClr val="bg1">
                    <a:lumMod val="50000"/>
                  </a:schemeClr>
                </a:solidFill>
                <a:latin typeface="+mj-lt"/>
              </a:rPr>
              <a:t>ĐỌC SÁCH BÁO VỀ CÁC NHÀ KHOA HỌC</a:t>
            </a:r>
          </a:p>
        </p:txBody>
      </p:sp>
      <p:sp>
        <p:nvSpPr>
          <p:cNvPr id="7" name="Google Shape;1806;p41"/>
          <p:cNvSpPr txBox="1">
            <a:spLocks/>
          </p:cNvSpPr>
          <p:nvPr/>
        </p:nvSpPr>
        <p:spPr>
          <a:xfrm>
            <a:off x="1579394" y="1346119"/>
            <a:ext cx="1240006" cy="915900"/>
          </a:xfrm>
          <a:prstGeom prst="rect">
            <a:avLst/>
          </a:prstGeom>
          <a:solidFill>
            <a:schemeClr val="bg2">
              <a:lumMod val="10000"/>
            </a:schemeClr>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a:solidFill>
                  <a:schemeClr val="tx1"/>
                </a:solidFill>
                <a:latin typeface="+mj-lt"/>
              </a:rPr>
              <a:t>01</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67" name="TextBox 23"/>
          <p:cNvSpPr txBox="1"/>
          <p:nvPr/>
        </p:nvSpPr>
        <p:spPr>
          <a:xfrm>
            <a:off x="2492903" y="145424"/>
            <a:ext cx="4389782"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68" name="Rounded Rectangle 67"/>
          <p:cNvSpPr/>
          <p:nvPr/>
        </p:nvSpPr>
        <p:spPr>
          <a:xfrm>
            <a:off x="981397" y="1047675"/>
            <a:ext cx="7412795" cy="594360"/>
          </a:xfrm>
          <a:prstGeom prst="roundRect">
            <a:avLst/>
          </a:prstGeom>
          <a:solidFill>
            <a:srgbClr val="FFFFFF"/>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200" b="1">
                <a:solidFill>
                  <a:schemeClr val="bg1">
                    <a:lumMod val="50000"/>
                  </a:schemeClr>
                </a:solidFill>
              </a:rPr>
              <a:t>Đọc một câu chuyện về nhà khoa học.</a:t>
            </a:r>
            <a:endParaRPr lang="en-US" sz="2200" b="1">
              <a:solidFill>
                <a:schemeClr val="bg1">
                  <a:lumMod val="50000"/>
                </a:schemeClr>
              </a:solidFill>
            </a:endParaRPr>
          </a:p>
        </p:txBody>
      </p:sp>
      <p:pic>
        <p:nvPicPr>
          <p:cNvPr id="3" name="Picture 2"/>
          <p:cNvPicPr>
            <a:picLocks noChangeAspect="1"/>
          </p:cNvPicPr>
          <p:nvPr/>
        </p:nvPicPr>
        <p:blipFill>
          <a:blip r:embed="rId3"/>
          <a:stretch>
            <a:fillRect/>
          </a:stretch>
        </p:blipFill>
        <p:spPr>
          <a:xfrm>
            <a:off x="958578" y="1936503"/>
            <a:ext cx="7435614" cy="2883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67" name="TextBox 23"/>
          <p:cNvSpPr txBox="1"/>
          <p:nvPr/>
        </p:nvSpPr>
        <p:spPr>
          <a:xfrm>
            <a:off x="2492903" y="145424"/>
            <a:ext cx="4389782"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ĐỌC SÁCH BÁO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49" y="1222192"/>
            <a:ext cx="2610390" cy="3462486"/>
          </a:xfrm>
          <a:prstGeom prst="rect">
            <a:avLst/>
          </a:prstGeom>
        </p:spPr>
      </p:pic>
      <p:sp>
        <p:nvSpPr>
          <p:cNvPr id="4" name="Rectangle 3"/>
          <p:cNvSpPr/>
          <p:nvPr/>
        </p:nvSpPr>
        <p:spPr>
          <a:xfrm>
            <a:off x="533123" y="1222192"/>
            <a:ext cx="4984274" cy="3462486"/>
          </a:xfrm>
          <a:prstGeom prst="rect">
            <a:avLst/>
          </a:prstGeom>
        </p:spPr>
        <p:txBody>
          <a:bodyPr wrap="square">
            <a:spAutoFit/>
          </a:bodyPr>
          <a:lstStyle/>
          <a:p>
            <a:pPr algn="ctr">
              <a:lnSpc>
                <a:spcPct val="150000"/>
              </a:lnSpc>
            </a:pPr>
            <a:r>
              <a:rPr lang="vi-VN" sz="2000" b="1">
                <a:solidFill>
                  <a:schemeClr val="bg1">
                    <a:lumMod val="50000"/>
                  </a:schemeClr>
                </a:solidFill>
                <a:latin typeface="+mn-lt"/>
              </a:rPr>
              <a:t>Einstein </a:t>
            </a:r>
            <a:endParaRPr lang="en-US" sz="2000" b="1">
              <a:solidFill>
                <a:schemeClr val="bg1">
                  <a:lumMod val="50000"/>
                </a:schemeClr>
              </a:solidFill>
              <a:latin typeface="+mn-lt"/>
            </a:endParaRPr>
          </a:p>
          <a:p>
            <a:pPr algn="just">
              <a:lnSpc>
                <a:spcPct val="150000"/>
              </a:lnSpc>
            </a:pPr>
            <a:r>
              <a:rPr lang="vi-VN" sz="1800">
                <a:solidFill>
                  <a:schemeClr val="bg1">
                    <a:lumMod val="50000"/>
                  </a:schemeClr>
                </a:solidFill>
                <a:latin typeface="+mn-lt"/>
              </a:rPr>
              <a:t>Qua rất nhiều nghiên cứu và tài liệu cá nhân, hình ảnh, lời kể từ bạn bè, gia đình ông, các khía cạnh cá nhân hơn trong cuộc sống của Einstein đã dần được tiết lộ.</a:t>
            </a:r>
            <a:r>
              <a:rPr lang="en-US" sz="1800">
                <a:solidFill>
                  <a:schemeClr val="bg1">
                    <a:lumMod val="50000"/>
                  </a:schemeClr>
                </a:solidFill>
                <a:latin typeface="+mn-lt"/>
              </a:rPr>
              <a:t> </a:t>
            </a:r>
            <a:r>
              <a:rPr lang="vi-VN" sz="1800">
                <a:solidFill>
                  <a:schemeClr val="bg1">
                    <a:lumMod val="50000"/>
                  </a:schemeClr>
                </a:solidFill>
                <a:latin typeface="+mn-lt"/>
              </a:rPr>
              <a:t>Chúng ta cũng sẽ tìm hiểu về vai trò của ông trong việc phát triển bom nguyên tử và nỗ lực của ông với nền hòa bình thế giới</a:t>
            </a:r>
            <a:r>
              <a:rPr lang="en-US" sz="1800">
                <a:solidFill>
                  <a:schemeClr val="bg1">
                    <a:lumMod val="50000"/>
                  </a:schemeClr>
                </a:solidFill>
                <a:latin typeface="+mn-lt"/>
              </a:rPr>
              <a:t>.</a:t>
            </a:r>
          </a:p>
        </p:txBody>
      </p:sp>
    </p:spTree>
    <p:extLst>
      <p:ext uri="{BB962C8B-B14F-4D97-AF65-F5344CB8AC3E}">
        <p14:creationId xmlns:p14="http://schemas.microsoft.com/office/powerpoint/2010/main" val="10427128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67" name="TextBox 23"/>
          <p:cNvSpPr txBox="1"/>
          <p:nvPr/>
        </p:nvSpPr>
        <p:spPr>
          <a:xfrm>
            <a:off x="2572416" y="145424"/>
            <a:ext cx="4389782"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ĐỌC SÁCH BÁO </a:t>
            </a:r>
          </a:p>
        </p:txBody>
      </p:sp>
      <p:pic>
        <p:nvPicPr>
          <p:cNvPr id="1026" name="Picture 2" descr="Danh nhân thế giới - Marie Curie – Nhà xuất bản Kim Đ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354" y="1270862"/>
            <a:ext cx="2675182" cy="34624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6684" y="1270862"/>
            <a:ext cx="4999046" cy="3462486"/>
          </a:xfrm>
          <a:prstGeom prst="rect">
            <a:avLst/>
          </a:prstGeom>
        </p:spPr>
        <p:txBody>
          <a:bodyPr wrap="square">
            <a:spAutoFit/>
          </a:bodyPr>
          <a:lstStyle/>
          <a:p>
            <a:pPr algn="ctr">
              <a:lnSpc>
                <a:spcPct val="150000"/>
              </a:lnSpc>
            </a:pPr>
            <a:r>
              <a:rPr lang="vi-VN" sz="2000" b="1">
                <a:solidFill>
                  <a:schemeClr val="bg1">
                    <a:lumMod val="50000"/>
                  </a:schemeClr>
                </a:solidFill>
                <a:latin typeface="+mn-lt"/>
              </a:rPr>
              <a:t>Marie Curie </a:t>
            </a:r>
            <a:endParaRPr lang="en-US" sz="2000" b="1">
              <a:solidFill>
                <a:schemeClr val="bg1">
                  <a:lumMod val="50000"/>
                </a:schemeClr>
              </a:solidFill>
              <a:latin typeface="+mn-lt"/>
            </a:endParaRPr>
          </a:p>
          <a:p>
            <a:pPr algn="just">
              <a:lnSpc>
                <a:spcPct val="150000"/>
              </a:lnSpc>
            </a:pPr>
            <a:r>
              <a:rPr lang="vi-VN" sz="1800">
                <a:solidFill>
                  <a:srgbClr val="333333"/>
                </a:solidFill>
                <a:latin typeface="+mn-lt"/>
              </a:rPr>
              <a:t>Marie Curie là nhà khoa học nữ đầu tiên được nhận hai giải Nobel. Bà đã dành trọn cuộc đời để nghiên cứu khoa học, và cống hiến trọn vẹn những thành tựu to lớn cho nhân loại. </a:t>
            </a:r>
            <a:r>
              <a:rPr lang="vi-VN" sz="1800">
                <a:latin typeface="+mn-lt"/>
              </a:rPr>
              <a:t>Cuộc đời của </a:t>
            </a:r>
            <a:r>
              <a:rPr lang="en-US" sz="1800">
                <a:latin typeface="+mn-lt"/>
              </a:rPr>
              <a:t>bà </a:t>
            </a:r>
            <a:r>
              <a:rPr lang="vi-VN" sz="1800">
                <a:latin typeface="+mn-lt"/>
              </a:rPr>
              <a:t>là một tấm gương sáng ngời về nhân cách của một nhà khoa học luôn dành tình yêu cho đất nước</a:t>
            </a:r>
            <a:r>
              <a:rPr lang="en-US" sz="1800">
                <a:latin typeface="+mn-lt"/>
              </a:rPr>
              <a:t> và </a:t>
            </a:r>
            <a:r>
              <a:rPr lang="vi-VN" sz="1800">
                <a:latin typeface="+mn-lt"/>
              </a:rPr>
              <a:t>khoa học chân chính</a:t>
            </a:r>
            <a:r>
              <a:rPr lang="en-US" sz="1800">
                <a:latin typeface="+mn-lt"/>
              </a:rPr>
              <a:t>.</a:t>
            </a:r>
          </a:p>
        </p:txBody>
      </p:sp>
    </p:spTree>
    <p:extLst>
      <p:ext uri="{BB962C8B-B14F-4D97-AF65-F5344CB8AC3E}">
        <p14:creationId xmlns:p14="http://schemas.microsoft.com/office/powerpoint/2010/main" val="19079460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5" name="Google Shape;1805;p41"/>
          <p:cNvSpPr txBox="1">
            <a:spLocks noGrp="1"/>
          </p:cNvSpPr>
          <p:nvPr>
            <p:ph type="title"/>
          </p:nvPr>
        </p:nvSpPr>
        <p:spPr>
          <a:xfrm>
            <a:off x="1227684" y="2324508"/>
            <a:ext cx="6771943" cy="1119810"/>
          </a:xfrm>
          <a:prstGeom prst="rect">
            <a:avLst/>
          </a:prstGeom>
        </p:spPr>
        <p:txBody>
          <a:bodyPr spcFirstLastPara="1" wrap="square" lIns="91425" tIns="91425" rIns="91425" bIns="91425" anchor="t" anchorCtr="0">
            <a:noAutofit/>
          </a:bodyPr>
          <a:lstStyle/>
          <a:p>
            <a:pPr lvl="0">
              <a:lnSpc>
                <a:spcPct val="150000"/>
              </a:lnSpc>
            </a:pPr>
            <a:r>
              <a:rPr lang="en-US" sz="4400" b="1">
                <a:solidFill>
                  <a:schemeClr val="bg1">
                    <a:lumMod val="50000"/>
                  </a:schemeClr>
                </a:solidFill>
                <a:latin typeface="+mj-lt"/>
              </a:rPr>
              <a:t>VIẾT PHIẾU ĐỌC SÁCH</a:t>
            </a:r>
          </a:p>
        </p:txBody>
      </p:sp>
      <p:sp>
        <p:nvSpPr>
          <p:cNvPr id="8" name="Google Shape;1806;p41"/>
          <p:cNvSpPr txBox="1">
            <a:spLocks/>
          </p:cNvSpPr>
          <p:nvPr/>
        </p:nvSpPr>
        <p:spPr>
          <a:xfrm>
            <a:off x="3937000" y="1268908"/>
            <a:ext cx="1353312" cy="915900"/>
          </a:xfrm>
          <a:prstGeom prst="rect">
            <a:avLst/>
          </a:prstGeom>
          <a:solidFill>
            <a:schemeClr val="bg2">
              <a:lumMod val="10000"/>
            </a:schemeClr>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a:solidFill>
                  <a:schemeClr val="tx1"/>
                </a:solidFill>
                <a:latin typeface="+mj-lt"/>
              </a:rPr>
              <a:t>02</a:t>
            </a:r>
          </a:p>
        </p:txBody>
      </p:sp>
    </p:spTree>
    <p:extLst>
      <p:ext uri="{BB962C8B-B14F-4D97-AF65-F5344CB8AC3E}">
        <p14:creationId xmlns:p14="http://schemas.microsoft.com/office/powerpoint/2010/main" val="37402716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74698" y="1426183"/>
            <a:ext cx="6638544" cy="572226"/>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805;p41"/>
          <p:cNvSpPr txBox="1">
            <a:spLocks noGrp="1"/>
          </p:cNvSpPr>
          <p:nvPr>
            <p:ph type="title"/>
          </p:nvPr>
        </p:nvSpPr>
        <p:spPr>
          <a:xfrm>
            <a:off x="741970" y="316129"/>
            <a:ext cx="7704000" cy="572700"/>
          </a:xfrm>
          <a:prstGeom prst="rect">
            <a:avLst/>
          </a:prstGeom>
        </p:spPr>
        <p:txBody>
          <a:bodyPr spcFirstLastPara="1" wrap="square" lIns="91425" tIns="91425" rIns="91425" bIns="91425" anchor="t" anchorCtr="0">
            <a:noAutofit/>
          </a:bodyPr>
          <a:lstStyle/>
          <a:p>
            <a:pPr lvl="0">
              <a:lnSpc>
                <a:spcPct val="150000"/>
              </a:lnSpc>
            </a:pPr>
            <a:r>
              <a:rPr lang="en-US" sz="40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sp>
        <p:nvSpPr>
          <p:cNvPr id="5" name="Rectangle 4"/>
          <p:cNvSpPr/>
          <p:nvPr/>
        </p:nvSpPr>
        <p:spPr>
          <a:xfrm>
            <a:off x="1423871" y="1504547"/>
            <a:ext cx="6340197" cy="415498"/>
          </a:xfrm>
          <a:prstGeom prst="rect">
            <a:avLst/>
          </a:prstGeom>
        </p:spPr>
        <p:txBody>
          <a:bodyPr wrap="none">
            <a:spAutoFit/>
          </a:bodyPr>
          <a:lstStyle/>
          <a:p>
            <a:r>
              <a:rPr lang="vi-VN" sz="2100">
                <a:latin typeface="+mn-lt"/>
                <a:ea typeface="SimSun" panose="02010600030101010101" pitchFamily="2" charset="-122"/>
              </a:rPr>
              <a:t>Ghi chép các thông tin cơ bản vào Phiếu đọc sách. </a:t>
            </a:r>
            <a:endParaRPr lang="en-US" sz="2100">
              <a:latin typeface="+mn-lt"/>
              <a:ea typeface="SimSun" panose="02010600030101010101" pitchFamily="2" charset="-122"/>
            </a:endParaRPr>
          </a:p>
        </p:txBody>
      </p:sp>
      <p:pic>
        <p:nvPicPr>
          <p:cNvPr id="6" name="Picture 5"/>
          <p:cNvPicPr>
            <a:picLocks noChangeAspect="1"/>
          </p:cNvPicPr>
          <p:nvPr/>
        </p:nvPicPr>
        <p:blipFill>
          <a:blip r:embed="rId2"/>
          <a:stretch>
            <a:fillRect/>
          </a:stretch>
        </p:blipFill>
        <p:spPr>
          <a:xfrm>
            <a:off x="741970" y="2195430"/>
            <a:ext cx="7760490" cy="2702033"/>
          </a:xfrm>
          <a:prstGeom prst="rect">
            <a:avLst/>
          </a:prstGeom>
        </p:spPr>
      </p:pic>
    </p:spTree>
    <p:extLst>
      <p:ext uri="{BB962C8B-B14F-4D97-AF65-F5344CB8AC3E}">
        <p14:creationId xmlns:p14="http://schemas.microsoft.com/office/powerpoint/2010/main" val="676883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theme/theme1.xml><?xml version="1.0" encoding="utf-8"?>
<a:theme xmlns:a="http://schemas.openxmlformats.org/drawingml/2006/main" name="Science Subject for Elementary - 3rd Grade: Oxygen Cycle Infographics by Slidesgo">
  <a:themeElements>
    <a:clrScheme name="Simple Light">
      <a:dk1>
        <a:srgbClr val="FFFFFF"/>
      </a:dk1>
      <a:lt1>
        <a:srgbClr val="4B4B4B"/>
      </a:lt1>
      <a:dk2>
        <a:srgbClr val="B9EBFF"/>
      </a:dk2>
      <a:lt2>
        <a:srgbClr val="3A87DB"/>
      </a:lt2>
      <a:accent1>
        <a:srgbClr val="FFF797"/>
      </a:accent1>
      <a:accent2>
        <a:srgbClr val="EF9067"/>
      </a:accent2>
      <a:accent3>
        <a:srgbClr val="F27281"/>
      </a:accent3>
      <a:accent4>
        <a:srgbClr val="B2C654"/>
      </a:accent4>
      <a:accent5>
        <a:srgbClr val="67C787"/>
      </a:accent5>
      <a:accent6>
        <a:srgbClr val="006854"/>
      </a:accent6>
      <a:hlink>
        <a:srgbClr val="4B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477</Words>
  <Application>Microsoft Office PowerPoint</Application>
  <PresentationFormat>On-screen Show (16:9)</PresentationFormat>
  <Paragraphs>61</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Barlow Semi Condensed</vt:lpstr>
      <vt:lpstr>Calibri</vt:lpstr>
      <vt:lpstr>Comfortaa</vt:lpstr>
      <vt:lpstr>Fredoka One</vt:lpstr>
      <vt:lpstr>PT Sans</vt:lpstr>
      <vt:lpstr>Science Subject for Elementary - 3rd Grade: Oxygen Cycle Infographics by Slidesgo</vt:lpstr>
      <vt:lpstr>PowerPoint Presentation</vt:lpstr>
      <vt:lpstr>PowerPoint Presentation</vt:lpstr>
      <vt:lpstr>01</vt:lpstr>
      <vt:lpstr>ĐỌC SÁCH BÁO VỀ CÁC NHÀ KHOA HỌC</vt:lpstr>
      <vt:lpstr>PowerPoint Presentation</vt:lpstr>
      <vt:lpstr>PowerPoint Presentation</vt:lpstr>
      <vt:lpstr>PowerPoint Presentation</vt:lpstr>
      <vt:lpstr>VIẾT PHIẾU ĐỌC SÁCH</vt:lpstr>
      <vt:lpstr>VIẾT PHIẾU ĐỌC SÁCH</vt:lpstr>
      <vt:lpstr>VIẾT PHIẾU ĐỌC SÁCH</vt:lpstr>
      <vt:lpstr>VIẾT PHIẾU ĐỌC SÁCH</vt:lpstr>
      <vt:lpstr>TRAO ĐỔI</vt:lpstr>
      <vt:lpstr>TRAO ĐỔI</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13</cp:revision>
  <dcterms:modified xsi:type="dcterms:W3CDTF">2025-11-29T09:10:39Z</dcterms:modified>
</cp:coreProperties>
</file>