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45" r:id="rId3"/>
  </p:sldMasterIdLst>
  <p:notesMasterIdLst>
    <p:notesMasterId r:id="rId46"/>
  </p:notesMasterIdLst>
  <p:sldIdLst>
    <p:sldId id="331" r:id="rId4"/>
    <p:sldId id="332" r:id="rId5"/>
    <p:sldId id="333" r:id="rId6"/>
    <p:sldId id="334" r:id="rId7"/>
    <p:sldId id="335" r:id="rId8"/>
    <p:sldId id="336" r:id="rId9"/>
    <p:sldId id="346" r:id="rId10"/>
    <p:sldId id="301" r:id="rId11"/>
    <p:sldId id="259" r:id="rId12"/>
    <p:sldId id="260" r:id="rId13"/>
    <p:sldId id="324" r:id="rId14"/>
    <p:sldId id="372" r:id="rId15"/>
    <p:sldId id="262" r:id="rId16"/>
    <p:sldId id="263" r:id="rId17"/>
    <p:sldId id="282" r:id="rId18"/>
    <p:sldId id="283" r:id="rId19"/>
    <p:sldId id="284" r:id="rId20"/>
    <p:sldId id="264" r:id="rId21"/>
    <p:sldId id="265" r:id="rId22"/>
    <p:sldId id="373" r:id="rId23"/>
    <p:sldId id="267" r:id="rId24"/>
    <p:sldId id="317" r:id="rId25"/>
    <p:sldId id="319" r:id="rId26"/>
    <p:sldId id="318" r:id="rId27"/>
    <p:sldId id="320" r:id="rId28"/>
    <p:sldId id="308" r:id="rId29"/>
    <p:sldId id="342" r:id="rId30"/>
    <p:sldId id="294" r:id="rId31"/>
    <p:sldId id="268" r:id="rId32"/>
    <p:sldId id="279" r:id="rId33"/>
    <p:sldId id="286" r:id="rId34"/>
    <p:sldId id="314" r:id="rId35"/>
    <p:sldId id="272" r:id="rId36"/>
    <p:sldId id="338" r:id="rId37"/>
    <p:sldId id="341" r:id="rId38"/>
    <p:sldId id="340" r:id="rId39"/>
    <p:sldId id="339" r:id="rId40"/>
    <p:sldId id="326" r:id="rId41"/>
    <p:sldId id="274" r:id="rId42"/>
    <p:sldId id="275" r:id="rId43"/>
    <p:sldId id="337" r:id="rId44"/>
    <p:sldId id="27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3191-AB1A-4091-83BF-AD8A60A0FBD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159ED-524C-4477-827B-1614E5DDD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159ED-524C-4477-827B-1614E5DDDD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47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</a:t>
            </a:r>
            <a:r>
              <a:rPr lang="en-US"/>
              <a:t>hú</a:t>
            </a:r>
            <a:r>
              <a:rPr lang="en-US" baseline="0"/>
              <a:t> ý HD cho HS hiểu ý nghĩa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5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9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3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31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52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7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5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8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7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7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2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3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81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2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5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3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7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18" Type="http://schemas.openxmlformats.org/officeDocument/2006/relationships/image" Target="../media/image13.png"/><Relationship Id="rId26" Type="http://schemas.microsoft.com/office/2007/relationships/hdphoto" Target="../media/hdphoto11.wdp"/><Relationship Id="rId39" Type="http://schemas.microsoft.com/office/2007/relationships/hdphoto" Target="../media/hdphoto17.wdp"/><Relationship Id="rId3" Type="http://schemas.openxmlformats.org/officeDocument/2006/relationships/image" Target="../media/image2.jpeg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slide" Target="slide6.xml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microsoft.com/office/2007/relationships/hdphoto" Target="../media/hdphoto14.wdp"/><Relationship Id="rId38" Type="http://schemas.openxmlformats.org/officeDocument/2006/relationships/image" Target="../media/image24.png"/><Relationship Id="rId46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24" Type="http://schemas.microsoft.com/office/2007/relationships/hdphoto" Target="../media/hdphoto10.wdp"/><Relationship Id="rId32" Type="http://schemas.openxmlformats.org/officeDocument/2006/relationships/image" Target="../media/image21.png"/><Relationship Id="rId37" Type="http://schemas.microsoft.com/office/2007/relationships/hdphoto" Target="../media/hdphoto16.wdp"/><Relationship Id="rId40" Type="http://schemas.openxmlformats.org/officeDocument/2006/relationships/image" Target="../media/image25.png"/><Relationship Id="rId45" Type="http://schemas.openxmlformats.org/officeDocument/2006/relationships/slide" Target="slide4.xml"/><Relationship Id="rId5" Type="http://schemas.microsoft.com/office/2007/relationships/hdphoto" Target="../media/hdphoto2.wdp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slide" Target="slide3.xml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microsoft.com/office/2007/relationships/hdphoto" Target="../media/hdphoto9.wdp"/><Relationship Id="rId27" Type="http://schemas.openxmlformats.org/officeDocument/2006/relationships/image" Target="../media/image18.png"/><Relationship Id="rId30" Type="http://schemas.microsoft.com/office/2007/relationships/hdphoto" Target="../media/hdphoto13.wdp"/><Relationship Id="rId35" Type="http://schemas.microsoft.com/office/2007/relationships/hdphoto" Target="../media/hdphoto15.wdp"/><Relationship Id="rId43" Type="http://schemas.microsoft.com/office/2007/relationships/hdphoto" Target="../media/hdphoto19.wdp"/><Relationship Id="rId48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microsoft.com/office/2007/relationships/hdphoto" Target="../media/hdphoto20.wdp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microsoft.com/office/2007/relationships/hdphoto" Target="../media/hdphoto20.wdp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microsoft.com/office/2007/relationships/hdphoto" Target="../media/hdphoto20.wdp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38.png"/><Relationship Id="rId2" Type="http://schemas.openxmlformats.org/officeDocument/2006/relationships/tags" Target="../tags/tag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15" Type="http://schemas.openxmlformats.org/officeDocument/2006/relationships/image" Target="../media/image36.png"/><Relationship Id="rId10" Type="http://schemas.openxmlformats.org/officeDocument/2006/relationships/tags" Target="../tags/tag10.xml"/><Relationship Id="rId19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535"/>
            <a:ext cx="1219200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10058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6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9300" y="1066800"/>
            <a:ext cx="8610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vần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khỏi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tặc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nhé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8004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1125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77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76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40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7136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7036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342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8224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31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1026" name="Picture 2" descr="Bài Tarot Kèm Túi Đựng Bài Và Khăn Trải – Bài Bói Tarot Chính Hãng miDoctor  | miDoctor | Ti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3" y="532469"/>
            <a:ext cx="4039531" cy="40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5"/>
          <a:stretch/>
        </p:blipFill>
        <p:spPr>
          <a:xfrm>
            <a:off x="4360347" y="499812"/>
            <a:ext cx="7666112" cy="4039531"/>
          </a:xfrm>
          <a:prstGeom prst="rect">
            <a:avLst/>
          </a:prstGeom>
        </p:spPr>
      </p:pic>
      <p:pic>
        <p:nvPicPr>
          <p:cNvPr id="1028" name="Picture 4" descr="Lái xe du lịch Thành phố Hồ Chí Minh: Làm sao để chọn được tài xế tố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07" y="405351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á trình cây nảy mầm lớn lên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98" y="507069"/>
            <a:ext cx="7407373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ẻ tập cầm nắm đồ vật: Cột mốc phát triển quan trọng của bé | Vinme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98" y="521583"/>
            <a:ext cx="6249971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ẮP ĐẬY THỨC ĂN TRÒN NHỰA CÓ NÚM TP6972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02" y="405350"/>
            <a:ext cx="3658599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ập tin:Lồng bàn (cặp lồng) đậy mâm cơm, tháng 5 năm 2018 (1).jpg –  Wikipedia tiếng Vi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48" y="405349"/>
            <a:ext cx="4786952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é mấy tháng biết lẫy: 4 dấu hiệu bố mẹ cần nằm l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398092"/>
            <a:ext cx="6494318" cy="4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2" y="472440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2248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8950" y="51357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pic>
        <p:nvPicPr>
          <p:cNvPr id="2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64" y="366560"/>
            <a:ext cx="6451937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52950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79991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pic>
        <p:nvPicPr>
          <p:cNvPr id="2050" name="Picture 2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69" y="3810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5501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6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9230"/>
            <a:ext cx="6781800" cy="45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3074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1" y="1905001"/>
            <a:ext cx="3310864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19" y="1912258"/>
            <a:ext cx="3767030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7" y="1912258"/>
            <a:ext cx="3178429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296874" y="58674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508264" y="58674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685800" y="58674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29" y="-229886"/>
            <a:ext cx="6673273" cy="46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1999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8258" y="4388915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88915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005149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4658" y="4573299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23087" y="4111014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16" y="3948156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427" y="477880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601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216962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0709" y="1216296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866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06" y="1807805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21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41" y="1322579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9" y="183969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41" y="36060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130463" y="5081490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2" y="375395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429374" y="534275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54" y="3681414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23254" y="5079249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08" y="471380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811955" y="549889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7" y="385762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101">
            <a:off x="8785606" y="4914830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4" action="ppaction://hlinksldjump"/>
          </p:cNvPr>
          <p:cNvSpPr/>
          <p:nvPr/>
        </p:nvSpPr>
        <p:spPr>
          <a:xfrm>
            <a:off x="2438400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45" action="ppaction://hlinksldjump"/>
          </p:cNvPr>
          <p:cNvSpPr/>
          <p:nvPr/>
        </p:nvSpPr>
        <p:spPr>
          <a:xfrm>
            <a:off x="4056497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46" action="ppaction://hlinksldjump"/>
          </p:cNvPr>
          <p:cNvSpPr/>
          <p:nvPr/>
        </p:nvSpPr>
        <p:spPr>
          <a:xfrm>
            <a:off x="6395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>
            <a:hlinkClick r:id="rId47" action="ppaction://hlinksldjump"/>
          </p:cNvPr>
          <p:cNvSpPr/>
          <p:nvPr/>
        </p:nvSpPr>
        <p:spPr>
          <a:xfrm>
            <a:off x="7696200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sp>
        <p:nvSpPr>
          <p:cNvPr id="43" name="Oval 42">
            <a:hlinkClick r:id="rId48" action="ppaction://hlinksldjump"/>
            <a:extLst>
              <a:ext uri="{FF2B5EF4-FFF2-40B4-BE49-F238E27FC236}">
                <a16:creationId xmlns:a16="http://schemas.microsoft.com/office/drawing/2014/main" id="{22B66D38-C31E-4726-BA07-FC5CA8AFD6D6}"/>
              </a:ext>
            </a:extLst>
          </p:cNvPr>
          <p:cNvSpPr/>
          <p:nvPr/>
        </p:nvSpPr>
        <p:spPr>
          <a:xfrm>
            <a:off x="9340065" y="4872626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  <p:bldP spid="4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68850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ai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A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67" y="102155"/>
            <a:ext cx="12040393" cy="445817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75990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a⌐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A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593" y="78503"/>
            <a:ext cx="10040938" cy="49785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61658" y="1628776"/>
            <a:ext cx="8610600" cy="892532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â⌐</a:t>
            </a:r>
          </a:p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78" y="9986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9694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vải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541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761" y="-13265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2511" y="-213313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1661" y="-22707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7.40741E-7 L 0.00574 -0.01481 L 0.01252 -0.02778 L 0.01984 -0.03981 L 0.02767 -0.04722 L 0.03707 -0.05185 L 0.04281 -0.05185 L 0.04856 -0.04629 L 0.05221 -0.03704 L 0.05482 -0.02407 L 0.05587 -0.00648 L 0.05639 0.03889 L 0.05743 0.07222 L 0.06161 0.1 L 0.0684 0.12408 L 0.0778 0.13982 L 0.08511 0.14722 L 0.09712 0.14815 L 0.10861 0.14074 L 0.11957 0.12593 L 0.13054 0.09537 L 0.13681 0.06111 L 0.13994 0.02778 L 0.13837 -0.01389 L 0.1342 -0.03611 L 0.12845 -0.05 L 0.12114 -0.0537 L 0.11644 -0.05185 L 0.11331 -0.04352 L 0.11331 -0.03611 L 0.11696 -0.02407 L 0.12062 -0.01666 L 0.12793 -0.01018 L 0.13733 -0.00741 L 0.14725 -0.00648 L 0.16135 -0.01018 L 0.17232 -0.01481 L 0.18067 -0.025 L 0.19059 -0.04074 L 0.20208 -0.05 L 0.21461 -0.05463 L 0.22401 -0.05185 L 0.23498 -0.04166 L 0.21722 -0.0537 L 0.20991 -0.05278 L 0.19634 -0.04629 L 0.19007 -0.03981 L 0.18067 -0.02315 L 0.17232 -0.00278 L 0.16814 0.01852 L 0.16709 0.05185 L 0.16971 0.08056 L 0.17702 0.10834 L 0.18955 0.13148 L 0.20365 0.14352 L 0.21514 0.1463 L 0.2261 0.13982 L 0.2402 0.12037 L 0.25012 0.09722 L 0.25326 0.06852 L 0.25378 0.04259 L 0.25221 0.01389 L 0.24908 -0.00741 L 0.24386 -0.025 L 0.23916 -0.03518 L 0.23237 -0.04352 " pathEditMode="relative" ptsTypes="AAAAAAAAAAAAAAAAAAAAAAAAAAAAAAAAAAAAAAAAAAAAAAAAAAAAAAAAAAAAAAAAAA">
                                      <p:cBhvr>
                                        <p:cTn id="11" dur="1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2.59259E-6 L -0.00065 0.12338 L 0.00066 0.17223 L 0.00431 0.19213 L 0.0094 0.20116 L 0.01684 0.20764 L 0.02689 0.20556 L 0.03694 0.19005 L 0.04882 0.16227 L 0.06018 0.11783 L 0.06892 0.07547 L 0.0795 -0.00231 L 0.0795 0.15209 L 0.08146 0.18218 L 0.08459 0.19561 L 0.09085 0.2044 L 0.09895 0.20556 L 0.10834 0.19885 L 0.11709 0.18542 L 0.12597 0.16783 L 0.13223 0.14561 L 0.1428 0.10324 " pathEditMode="relative" ptsTypes="AAAAAAAAAAAAAAAAAAAAAA">
                                      <p:cBhvr>
                                        <p:cTn id="22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75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982E-6 4.81481E-6 L 0.00366 -0.0044 L 0.00875 -0.00556 L 0.01306 -0.00556 L 0.01684 -0.00232 L 0.01932 0.00671 L 0.01815 0.02338 L 0.01436 0.04097 L 0.00745 0.05208 " pathEditMode="relative" ptsTypes="AAAAAAA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5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0960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já⌐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5951" y="-1816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9429" y="-1238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1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952E-7 -4.07407E-6 L -6.3952E-7 0.16806 L 0.00157 0.18056 L 0.00627 0.19584 L 0.01723 0.20417 L 0.02976 0.2 L 0.04307 0.17778 L 0.05952 0.12639 L 0.07674 0.05973 L 0.09319 -0.00277 L 0.09162 0.08056 L 0.09162 0.125 L 0.0924 0.16667 L 0.09632 0.18612 L 0.10337 0.19723 L 0.10872 0.20232 L 0.11981 0.20278 L 0.13391 0.19167 L 0.148 0.16667 L 0.16523 0.10834 L 0.17385 0.05139 L 0.17385 -0.00277 L 0.17385 0.38889 L 0.17071 0.43612 L 0.16523 0.47223 L 0.15662 0.50139 C 0.15375 0.50741 0.1514 0.51436 0.148 0.51945 C 0.14683 0.5213 0.14487 0.52037 0.14331 0.52084 C 0.14226 0.5213 0.14017 0.52223 0.14017 0.52246 L 0.13156 0.52639 L 0.12529 0.52084 L 0.11981 0.50556 L 0.11668 0.48473 L 0.11825 0.44723 L 0.12451 0.39028 L 0.13939 0.32362 L 0.15818 0.25973 L 0.19029 0.15417 L 0.20595 0.10139 " pathEditMode="relative" rAng="0" ptsTypes="AAAAAAAAAAAAAAAAAAAAAAAAAfffAAAAAAAAAAA">
                                      <p:cBhvr>
                                        <p:cTn id="2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8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3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0960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jâ⌐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9429" y="-1238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364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3801" y="-14541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1.48148E-6 L 0.00522 -0.01389 L 0.01201 -0.02686 L 0.02141 -0.03889 L 0.03029 -0.04445 L 0.03864 -0.0463 L 0.04387 -0.04445 L 0.05118 -0.03889 L 0.05744 -0.02778 L 0.06005 -0.01297 L 0.0611 0.00092 L 0.06162 0.01944 L 0.06162 0.16389 L 0.06267 0.09166 L 0.07311 0.03981 L 0.08199 0.01203 L 0.08878 -0.01019 L 0.09713 -0.02778 L 0.1081 -0.04167 L 0.11802 -0.04537 L 0.12794 -0.0426 L 0.13629 -0.03426 L 0.14099 -0.02223 L 0.14361 -0.00741 L 0.14622 0.01111 L 0.14622 0.16111 L 0.14674 0.09444 L 0.15457 0.05648 L 0.16815 0.00648 L 0.18068 -0.0213 L 0.19217 -0.03889 L 0.20314 -0.0463 L 0.21201 -0.0463 L 0.21932 -0.0426 L 0.22611 -0.03426 L 0.23081 -0.01852 L 0.2329 0.00277 L 0.2329 0.10555 L 0.23395 0.12963 L 0.23812 0.14722 L 0.24596 0.15463 L 0.25483 0.15463 L 0.26475 0.14537 L 0.27311 0.13333 L 0.28616 0.09629 L 0.29295 0.07407 L 0.29609 0.03981 L 0.3017 0.00833 L 0.31005 -0.01389 L 0.32063 -0.03241 L 0.33421 -0.04167 L 0.34622 -0.04537 L 0.35718 -0.04167 L 0.36345 -0.03426 L 0.35144 -0.04352 L 0.34361 -0.04537 L 0.33042 -0.03889 L 0.32154 -0.03334 L 0.3128 -0.01945 L 0.30549 -0.00278 L 0.30079 0.01203 L 0.29648 0.04074 L 0.29648 0.06759 L 0.30026 0.09352 L 0.30483 0.11018 L 0.31319 0.12963 L 0.32154 0.14259 L 0.33525 0.1537 L 0.34569 0.15463 L 0.35562 0.15 L 0.36606 0.13611 L 0.37494 0.11944 L 0.38173 0.09074 L 0.38381 0.07314 L 0.38381 0.04722 L 0.38173 0.01944 L 0.37807 -0.00278 L 0.37233 -0.0176 L 0.36345 -0.03611 " pathEditMode="relative" ptsTypes="AAAAAAAAAAAAAAAAAAAAAAAAAAAAAAAAAAAAAAAAAAAAAAAAAAAAAAAAAAAAAAAAAAAAAAAAAAAAAAA">
                                      <p:cBhvr>
                                        <p:cTn id="11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952E-7 -4.07407E-6 L -6.3952E-7 0.16806 L 0.00157 0.18056 L 0.00627 0.19584 L 0.01723 0.20417 L 0.02976 0.2 L 0.04307 0.17778 L 0.05952 0.12639 L 0.07674 0.05973 L 0.09319 -0.00277 L 0.09162 0.08056 L 0.09162 0.125 L 0.0924 0.16667 L 0.09632 0.18612 L 0.10337 0.19723 L 0.10872 0.20232 L 0.11981 0.20278 L 0.13391 0.19167 L 0.148 0.16667 L 0.16523 0.10834 L 0.17385 0.05139 L 0.17385 -0.00277 L 0.17385 0.38889 L 0.17071 0.43612 L 0.16523 0.47223 L 0.15662 0.50139 C 0.15375 0.50741 0.1514 0.51436 0.148 0.51945 C 0.14683 0.5213 0.14487 0.52037 0.14331 0.52084 C 0.14226 0.5213 0.14017 0.52223 0.14017 0.52246 L 0.13156 0.52639 L 0.12529 0.52084 L 0.11981 0.50556 L 0.11668 0.48473 L 0.11825 0.44723 L 0.12451 0.39028 L 0.13939 0.32362 L 0.15818 0.25973 L 0.19029 0.15417 L 0.20595 0.10139 " pathEditMode="relative" rAng="0" ptsTypes="AAAAAAAAAAAAAAAAAAAAAAAAAfffAAAAAAAAAAA">
                                      <p:cBhvr>
                                        <p:cTn id="2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8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3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ai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862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a⌐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89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â⌐ 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"/>
            <a:ext cx="1181036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15" y="190053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17588" y="2498293"/>
            <a:ext cx="441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862533"/>
            <a:ext cx="16271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17" y="5732221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746090B0-8D61-458E-A98B-5F54DB077DDD}"/>
              </a:ext>
            </a:extLst>
          </p:cNvPr>
          <p:cNvSpPr/>
          <p:nvPr/>
        </p:nvSpPr>
        <p:spPr>
          <a:xfrm>
            <a:off x="184935" y="6082301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0286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ùm ȩải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2293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5595" r="32399" b="35516"/>
          <a:stretch/>
        </p:blipFill>
        <p:spPr bwMode="auto">
          <a:xfrm>
            <a:off x="1370072" y="677637"/>
            <a:ext cx="9221728" cy="52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3540" b="61905"/>
          <a:stretch/>
        </p:blipFill>
        <p:spPr>
          <a:xfrm>
            <a:off x="1691640" y="118627"/>
            <a:ext cx="7923445" cy="41982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207627" y="4920342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049001" y="4963884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39645" y="5580366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0000" y="5616917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07627" y="41276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800600" y="484757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572000" y="5023738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26920" y="617354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103348" y="542766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653362" y="5579990"/>
            <a:ext cx="1052239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69779" y="617354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820401" y="619112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252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28800" y="3393468"/>
            <a:ext cx="44857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 gai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13166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590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690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️⃣ Bộ 30+ hình nền hươu nai rừng ngây thơ đẹp nhất ™ WikiLaptop.c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"/>
          <a:stretch/>
        </p:blipFill>
        <p:spPr bwMode="auto">
          <a:xfrm>
            <a:off x="5638801" y="2667001"/>
            <a:ext cx="6215595" cy="38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ikilaptop.com/wp-content/uploads/2021/01/1610481525_394_Bo-30-hinh-nen-huou-nai-rung-ngay-tho-de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 bwMode="auto">
          <a:xfrm>
            <a:off x="342448" y="381001"/>
            <a:ext cx="6173105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6461"/>
          <a:stretch/>
        </p:blipFill>
        <p:spPr bwMode="auto">
          <a:xfrm>
            <a:off x="217974" y="210457"/>
            <a:ext cx="6030426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trận chiến hung dữ nhất thế giới động vật - vozForu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05" y="2743200"/>
            <a:ext cx="5825247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2469" y="5358427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xuất hiện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272133" y="1295400"/>
            <a:ext cx="932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84156" y="3505200"/>
            <a:ext cx="139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nhìn thấy một con vật trông như thế nào?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9448800" y="12954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24236" y="2075166"/>
            <a:ext cx="5290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con đã làm gì tiếp theo?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9448800" y="2071538"/>
            <a:ext cx="2277552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48752" y="2743200"/>
            <a:ext cx="9914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thử đoán xem nai con sẽ nói gì với mẹ?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mẹ nói gì với con?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3795486" y="3657600"/>
            <a:ext cx="61834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  <p:bldP spid="56" grpId="0" animBg="1"/>
      <p:bldP spid="61" grpId="0" animBg="1"/>
      <p:bldP spid="6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27546" y="4159468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5897" y="4159468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44963" y="4159467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2" y="2874239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2732" y="47650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13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78" y="699415"/>
            <a:ext cx="9242445" cy="61197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30291" y="91440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" y="-102235"/>
            <a:ext cx="11430000" cy="69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425687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80865" y="3048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76" y="1444627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D24C3353-FC0D-4A97-B179-C37A9DB1736B}"/>
              </a:ext>
            </a:extLst>
          </p:cNvPr>
          <p:cNvSpPr/>
          <p:nvPr/>
        </p:nvSpPr>
        <p:spPr>
          <a:xfrm>
            <a:off x="9832369" y="6143946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27546" y="4159468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5897" y="4159468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44963" y="4159467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2" y="2874239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2732" y="47650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13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"/>
            <a:ext cx="12191999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9" y="2537349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43400" y="28956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endParaRPr lang="en-US" sz="88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4AE246BA-A162-4CA3-8FA7-FF58087F6591}"/>
              </a:ext>
            </a:extLst>
          </p:cNvPr>
          <p:cNvSpPr/>
          <p:nvPr/>
        </p:nvSpPr>
        <p:spPr>
          <a:xfrm>
            <a:off x="184935" y="6082301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9" y="2537349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43400" y="3054103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36" y="2502712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9" y="5663638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id="{D11A7D57-7166-4B58-97AB-8E8399DE7BCC}"/>
              </a:ext>
            </a:extLst>
          </p:cNvPr>
          <p:cNvSpPr/>
          <p:nvPr/>
        </p:nvSpPr>
        <p:spPr>
          <a:xfrm>
            <a:off x="791110" y="6185043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2124075"/>
            <a:ext cx="49133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71933" y="2582436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8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8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1659" y="2582436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8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5401"/>
            <a:ext cx="12795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971801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8">
            <a:hlinkClick r:id="rId6" action="ppaction://hlinksldjump"/>
            <a:extLst>
              <a:ext uri="{FF2B5EF4-FFF2-40B4-BE49-F238E27FC236}">
                <a16:creationId xmlns:a16="http://schemas.microsoft.com/office/drawing/2014/main" id="{3331161E-45A3-4243-B803-6E4387653CE6}"/>
              </a:ext>
            </a:extLst>
          </p:cNvPr>
          <p:cNvSpPr/>
          <p:nvPr/>
        </p:nvSpPr>
        <p:spPr>
          <a:xfrm>
            <a:off x="184935" y="6082301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12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38: ai    ay 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Giáo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Viên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:….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Trường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:…..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-132827" y="-119684"/>
            <a:ext cx="12332010" cy="57333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38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28259" y="208111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73616" y="5274998"/>
            <a:ext cx="12246294" cy="1560091"/>
            <a:chOff x="587110" y="5416576"/>
            <a:chExt cx="10717370" cy="1560091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587110" y="5416576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nhay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dây</a:t>
              </a:r>
              <a:endParaRPr lang="en-US" sz="5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6309814" y="547557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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ai  ay  ây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55431-8004-434C-1C16-735789DBA496}"/>
              </a:ext>
            </a:extLst>
          </p:cNvPr>
          <p:cNvSpPr txBox="1"/>
          <p:nvPr/>
        </p:nvSpPr>
        <p:spPr>
          <a:xfrm>
            <a:off x="3390472" y="5609691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BCE12-043A-CD00-B8D8-565F9E6F06CD}"/>
              </a:ext>
            </a:extLst>
          </p:cNvPr>
          <p:cNvSpPr txBox="1"/>
          <p:nvPr/>
        </p:nvSpPr>
        <p:spPr>
          <a:xfrm>
            <a:off x="6935056" y="5599417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1FB10-73C4-1D84-AA09-33C6FC859758}"/>
              </a:ext>
            </a:extLst>
          </p:cNvPr>
          <p:cNvSpPr txBox="1"/>
          <p:nvPr/>
        </p:nvSpPr>
        <p:spPr>
          <a:xfrm>
            <a:off x="8147406" y="5589143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517</Words>
  <Application>Microsoft Office PowerPoint</Application>
  <PresentationFormat>Widescreen</PresentationFormat>
  <Paragraphs>151</Paragraphs>
  <Slides>42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Arrus-Black</vt:lpstr>
      <vt:lpstr>Bandit</vt:lpstr>
      <vt:lpstr>DomCasual</vt:lpstr>
      <vt:lpstr>.VnCooper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5H</vt:lpstr>
      <vt:lpstr>1_Office Theme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17</cp:revision>
  <dcterms:created xsi:type="dcterms:W3CDTF">2021-08-21T07:32:55Z</dcterms:created>
  <dcterms:modified xsi:type="dcterms:W3CDTF">2023-10-10T07:54:13Z</dcterms:modified>
</cp:coreProperties>
</file>