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81" r:id="rId2"/>
    <p:sldMasterId id="2147483686" r:id="rId3"/>
  </p:sldMasterIdLst>
  <p:notesMasterIdLst>
    <p:notesMasterId r:id="rId40"/>
  </p:notesMasterIdLst>
  <p:sldIdLst>
    <p:sldId id="302" r:id="rId4"/>
    <p:sldId id="286" r:id="rId5"/>
    <p:sldId id="287" r:id="rId6"/>
    <p:sldId id="314" r:id="rId7"/>
    <p:sldId id="257" r:id="rId8"/>
    <p:sldId id="258" r:id="rId9"/>
    <p:sldId id="261" r:id="rId10"/>
    <p:sldId id="315" r:id="rId11"/>
    <p:sldId id="263" r:id="rId12"/>
    <p:sldId id="316" r:id="rId13"/>
    <p:sldId id="265" r:id="rId14"/>
    <p:sldId id="26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4" r:id="rId31"/>
    <p:sldId id="333" r:id="rId32"/>
    <p:sldId id="339" r:id="rId33"/>
    <p:sldId id="332" r:id="rId34"/>
    <p:sldId id="335" r:id="rId35"/>
    <p:sldId id="336" r:id="rId36"/>
    <p:sldId id="337" r:id="rId37"/>
    <p:sldId id="338" r:id="rId38"/>
    <p:sldId id="268" r:id="rId39"/>
  </p:sldIdLst>
  <p:sldSz cx="12161838" cy="6858000"/>
  <p:notesSz cx="6858000" cy="9144000"/>
  <p:embeddedFontLst>
    <p:embeddedFont>
      <p:font typeface="等线" panose="02010600030101010101" pitchFamily="2" charset="-122"/>
      <p:regular r:id="rId41"/>
      <p:bold r:id="rId42"/>
    </p:embeddedFont>
    <p:embeddedFont>
      <p:font typeface="微软雅黑" panose="020B0503020204020204" pitchFamily="34" charset="-122"/>
      <p:regular r:id="rId43"/>
      <p:bold r:id="rId44"/>
    </p:embeddedFont>
    <p:embeddedFont>
      <p:font typeface=".VnCooper" panose="020B7200000000000000" pitchFamily="34" charset="0"/>
      <p:regular r:id="rId45"/>
    </p:embeddedFont>
    <p:embeddedFont>
      <p:font typeface="Arial Rounded MT Bold" panose="020F0704030504030204" pitchFamily="34" charset="0"/>
      <p:regular r:id="rId46"/>
    </p:embeddedFont>
    <p:embeddedFont>
      <p:font typeface="Arial-Rounded" panose="020B0500000000000000" pitchFamily="34" charset="0"/>
      <p:regular r:id="rId47"/>
    </p:embeddedFont>
    <p:embeddedFont>
      <p:font typeface="Arrus-Black" panose="02020500000000000000" charset="0"/>
      <p:regular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alibri Light" panose="020F0302020204030204" pitchFamily="34" charset="0"/>
      <p:regular r:id="rId53"/>
      <p:italic r:id="rId54"/>
    </p:embeddedFont>
    <p:embeddedFont>
      <p:font typeface="HP001 4 hàng" panose="020B0603050302020204" pitchFamily="34" charset="0"/>
      <p:regular r:id="rId55"/>
      <p:bold r:id="rId56"/>
    </p:embeddedFont>
    <p:embeddedFont>
      <p:font typeface="HP001 4H" panose="020B0603050302020204" pitchFamily="34" charset="0"/>
      <p:regular r:id="rId57"/>
      <p:bold r:id="rId58"/>
    </p:embeddedFont>
    <p:embeddedFont>
      <p:font typeface="Karla" pitchFamily="2" charset="0"/>
      <p:regular r:id="rId59"/>
      <p:bold r:id="rId60"/>
      <p:italic r:id="rId61"/>
      <p:boldItalic r:id="rId62"/>
    </p:embeddedFont>
    <p:embeddedFont>
      <p:font typeface="Luckiest Guy" panose="020B0604020202020204" charset="0"/>
      <p:regular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DED"/>
    <a:srgbClr val="BD19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C0B27DC-EE7F-4C70-BDEF-D8AB005CC27D}">
  <a:tblStyle styleId="{0C0B27DC-EE7F-4C70-BDEF-D8AB005CC2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94" autoAdjust="0"/>
    <p:restoredTop sz="89502" autoAdjust="0"/>
  </p:normalViewPr>
  <p:slideViewPr>
    <p:cSldViewPr>
      <p:cViewPr varScale="1">
        <p:scale>
          <a:sx n="67" d="100"/>
          <a:sy n="67" d="100"/>
        </p:scale>
        <p:origin x="636" y="44"/>
      </p:cViewPr>
      <p:guideLst>
        <p:guide orient="horz" pos="2161"/>
        <p:guide pos="3831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font" Target="fonts/font23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61" Type="http://schemas.openxmlformats.org/officeDocument/2006/relationships/font" Target="fonts/font2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06052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94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14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Thiết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bởi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CA49CA-5370-4504-9C50-79009DFDB6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2626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7" name="Google Shape;2117;g34c0061c5aec0b7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8" name="Google Shape;2118;g34c0061c5aec0b7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slide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chỉnh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 </a:t>
            </a:r>
            <a:r>
              <a:rPr lang="en-US" baseline="0" dirty="0" err="1"/>
              <a:t>Nhìn</a:t>
            </a:r>
            <a:r>
              <a:rPr lang="en-US" baseline="0" dirty="0"/>
              <a:t> </a:t>
            </a:r>
            <a:r>
              <a:rPr lang="en-US" baseline="0" dirty="0" err="1"/>
              <a:t>nó</a:t>
            </a:r>
            <a:r>
              <a:rPr lang="en-US" baseline="0" dirty="0"/>
              <a:t> </a:t>
            </a:r>
            <a:r>
              <a:rPr lang="en-US" baseline="0" dirty="0" err="1"/>
              <a:t>lệch</a:t>
            </a:r>
            <a:r>
              <a:rPr lang="en-US" baseline="0" dirty="0"/>
              <a:t>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nhưng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nó</a:t>
            </a:r>
            <a:r>
              <a:rPr lang="en-US" baseline="0" dirty="0"/>
              <a:t> </a:t>
            </a:r>
            <a:r>
              <a:rPr lang="en-US" baseline="0" dirty="0" err="1"/>
              <a:t>lệch</a:t>
            </a:r>
            <a:r>
              <a:rPr lang="en-US" baseline="0" dirty="0"/>
              <a:t> hay k </a:t>
            </a:r>
            <a:r>
              <a:rPr lang="en-US" baseline="0" dirty="0" err="1"/>
              <a:t>nhé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859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ba4facb9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ba4facb9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ba70751a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ba70751a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34c0061c5aec0b71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34c0061c5aec0b71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4ca88d59575087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4ca88d59575087_1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ba4facb9c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7" name="Google Shape;2077;gba4facb9c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4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"/>
          <p:cNvSpPr txBox="1">
            <a:spLocks noGrp="1"/>
          </p:cNvSpPr>
          <p:nvPr>
            <p:ph type="title"/>
          </p:nvPr>
        </p:nvSpPr>
        <p:spPr>
          <a:xfrm>
            <a:off x="2563010" y="3468702"/>
            <a:ext cx="7023382" cy="1122399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5" name="Google Shape;75;p3"/>
          <p:cNvSpPr/>
          <p:nvPr/>
        </p:nvSpPr>
        <p:spPr>
          <a:xfrm rot="10800000" flipH="1">
            <a:off x="-100715" y="-64978"/>
            <a:ext cx="2963702" cy="273224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 flipH="1">
            <a:off x="9573598" y="4466999"/>
            <a:ext cx="2650219" cy="244324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778" y="1907100"/>
            <a:ext cx="2144282" cy="131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8" name="Google Shape;78;p3"/>
          <p:cNvSpPr txBox="1">
            <a:spLocks noGrp="1"/>
          </p:cNvSpPr>
          <p:nvPr>
            <p:ph type="subTitle" idx="1"/>
          </p:nvPr>
        </p:nvSpPr>
        <p:spPr>
          <a:xfrm>
            <a:off x="4211522" y="4395401"/>
            <a:ext cx="3726358" cy="8980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3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3"/>
          <p:cNvSpPr/>
          <p:nvPr/>
        </p:nvSpPr>
        <p:spPr>
          <a:xfrm rot="10800000">
            <a:off x="1647410" y="363854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3"/>
          <p:cNvSpPr/>
          <p:nvPr/>
        </p:nvSpPr>
        <p:spPr>
          <a:xfrm rot="10800000">
            <a:off x="1577560" y="42036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3"/>
          <p:cNvSpPr/>
          <p:nvPr/>
        </p:nvSpPr>
        <p:spPr>
          <a:xfrm rot="10800000">
            <a:off x="10550440" y="1582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3"/>
          <p:cNvSpPr/>
          <p:nvPr/>
        </p:nvSpPr>
        <p:spPr>
          <a:xfrm>
            <a:off x="661104" y="1672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3"/>
          <p:cNvSpPr/>
          <p:nvPr/>
        </p:nvSpPr>
        <p:spPr>
          <a:xfrm>
            <a:off x="514435" y="4760099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3"/>
          <p:cNvSpPr/>
          <p:nvPr/>
        </p:nvSpPr>
        <p:spPr>
          <a:xfrm>
            <a:off x="616016" y="49701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3"/>
          <p:cNvSpPr/>
          <p:nvPr/>
        </p:nvSpPr>
        <p:spPr>
          <a:xfrm>
            <a:off x="260846" y="58628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3"/>
          <p:cNvSpPr/>
          <p:nvPr/>
        </p:nvSpPr>
        <p:spPr>
          <a:xfrm>
            <a:off x="1880281" y="1378365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"/>
          <p:cNvSpPr/>
          <p:nvPr/>
        </p:nvSpPr>
        <p:spPr>
          <a:xfrm rot="10800000">
            <a:off x="9222056" y="66400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3"/>
          <p:cNvSpPr/>
          <p:nvPr/>
        </p:nvSpPr>
        <p:spPr>
          <a:xfrm rot="10800000">
            <a:off x="10751562" y="28735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"/>
          <p:cNvSpPr/>
          <p:nvPr/>
        </p:nvSpPr>
        <p:spPr>
          <a:xfrm rot="10800000">
            <a:off x="10943320" y="2548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"/>
          <p:cNvSpPr/>
          <p:nvPr/>
        </p:nvSpPr>
        <p:spPr>
          <a:xfrm rot="10800000">
            <a:off x="11527189" y="664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"/>
          <p:cNvSpPr/>
          <p:nvPr/>
        </p:nvSpPr>
        <p:spPr>
          <a:xfrm rot="10800000">
            <a:off x="7937874" y="6507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"/>
          <p:cNvSpPr/>
          <p:nvPr/>
        </p:nvSpPr>
        <p:spPr>
          <a:xfrm rot="10800000">
            <a:off x="10274811" y="52262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"/>
          <p:cNvSpPr/>
          <p:nvPr/>
        </p:nvSpPr>
        <p:spPr>
          <a:xfrm rot="10800000">
            <a:off x="10550428" y="51591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7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21"/>
            <a:ext cx="277336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4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60" y="42036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4" y="18599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5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3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3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64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80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61838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</p:grpSp>
    </p:spTree>
    <p:extLst>
      <p:ext uri="{BB962C8B-B14F-4D97-AF65-F5344CB8AC3E}">
        <p14:creationId xmlns:p14="http://schemas.microsoft.com/office/powerpoint/2010/main" val="950755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146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440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077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1122363"/>
            <a:ext cx="10337562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10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86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608429" lvl="0" indent="-42252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6857" lvl="1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288" lvl="2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3717" lvl="3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145" lvl="4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0575" lvl="5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9005" lvl="6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7433" lvl="7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5862" lvl="8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5" y="15433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9"/>
            <a:ext cx="116266" cy="76854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4" y="2346808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3" y="1709741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3" y="4589466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0018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29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8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2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2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2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2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4970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60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299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8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456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70365" y="987428"/>
            <a:ext cx="6156930" cy="4873625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602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313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6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7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5645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2"/>
            <a:ext cx="12161838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7" y="3"/>
            <a:ext cx="1670142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963492"/>
      </p:ext>
    </p:extLst>
  </p:cSld>
  <p:clrMapOvr>
    <a:masterClrMapping/>
  </p:clrMapOvr>
  <p:transition spd="slow" advTm="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2" y="-34901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5" y="1290835"/>
            <a:ext cx="6171224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2"/>
            <a:ext cx="4357992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6" y="4257203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2078512" y="1419602"/>
            <a:ext cx="8015322" cy="401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05062" y="1977401"/>
            <a:ext cx="6362221" cy="29032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-100717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8"/>
          <p:cNvSpPr/>
          <p:nvPr/>
        </p:nvSpPr>
        <p:spPr>
          <a:xfrm rot="10800000">
            <a:off x="10463084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8"/>
          <p:cNvSpPr/>
          <p:nvPr/>
        </p:nvSpPr>
        <p:spPr>
          <a:xfrm rot="10800000">
            <a:off x="10550440" y="1582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8"/>
          <p:cNvSpPr/>
          <p:nvPr/>
        </p:nvSpPr>
        <p:spPr>
          <a:xfrm rot="10800000">
            <a:off x="9222056" y="66400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8"/>
          <p:cNvSpPr/>
          <p:nvPr/>
        </p:nvSpPr>
        <p:spPr>
          <a:xfrm rot="10800000">
            <a:off x="10751562" y="28735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8"/>
          <p:cNvSpPr/>
          <p:nvPr/>
        </p:nvSpPr>
        <p:spPr>
          <a:xfrm rot="10800000">
            <a:off x="10943320" y="2548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8"/>
          <p:cNvSpPr/>
          <p:nvPr/>
        </p:nvSpPr>
        <p:spPr>
          <a:xfrm rot="10800000">
            <a:off x="11527189" y="664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8"/>
          <p:cNvSpPr/>
          <p:nvPr/>
        </p:nvSpPr>
        <p:spPr>
          <a:xfrm rot="10800000">
            <a:off x="7937874" y="6507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8"/>
          <p:cNvSpPr/>
          <p:nvPr/>
        </p:nvSpPr>
        <p:spPr>
          <a:xfrm rot="10800000">
            <a:off x="10274811" y="52262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8"/>
          <p:cNvSpPr/>
          <p:nvPr/>
        </p:nvSpPr>
        <p:spPr>
          <a:xfrm rot="10800000">
            <a:off x="10550428" y="51591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" name="Google Shape;272;p8"/>
          <p:cNvGrpSpPr/>
          <p:nvPr/>
        </p:nvGrpSpPr>
        <p:grpSpPr>
          <a:xfrm flipH="1">
            <a:off x="218053" y="407532"/>
            <a:ext cx="4020352" cy="6042945"/>
            <a:chOff x="230395" y="498172"/>
            <a:chExt cx="3022742" cy="4532209"/>
          </a:xfrm>
        </p:grpSpPr>
        <p:sp>
          <p:nvSpPr>
            <p:cNvPr id="273" name="Google Shape;273;p8"/>
            <p:cNvSpPr/>
            <p:nvPr/>
          </p:nvSpPr>
          <p:spPr>
            <a:xfrm rot="10800000">
              <a:off x="2929047" y="2770789"/>
              <a:ext cx="324090" cy="33977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1759851" y="4637247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2194676" y="1187022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1195920" y="498002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2345895" y="2155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2490070" y="1911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2929058" y="498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230395" y="48805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1987445" y="391969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2194670" y="38693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4">
    <p:bg>
      <p:bgPr>
        <a:solidFill>
          <a:schemeClr val="accent5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77327" y="2763034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77327" y="2229667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1063" y="2150100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77327" y="46392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77327" y="4105900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3982" y="3969234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37928" y="2765851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37928" y="2232484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52379" y="2168085"/>
            <a:ext cx="1410103" cy="1304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56017" y="46444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56017" y="4111085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387259" y="3998434"/>
            <a:ext cx="1356236" cy="135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63084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717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898757" y="6277565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25519" y="107910"/>
            <a:ext cx="398731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68694" y="4592754"/>
            <a:ext cx="281621" cy="300275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391192" y="1814230"/>
            <a:ext cx="303447" cy="32360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3"/>
          <p:cNvSpPr/>
          <p:nvPr/>
        </p:nvSpPr>
        <p:spPr>
          <a:xfrm>
            <a:off x="127303" y="1687804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3"/>
          <p:cNvSpPr/>
          <p:nvPr/>
        </p:nvSpPr>
        <p:spPr>
          <a:xfrm>
            <a:off x="380676" y="5311444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3"/>
          <p:cNvSpPr/>
          <p:nvPr/>
        </p:nvSpPr>
        <p:spPr>
          <a:xfrm>
            <a:off x="245368" y="5588966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3"/>
          <p:cNvSpPr/>
          <p:nvPr/>
        </p:nvSpPr>
        <p:spPr>
          <a:xfrm>
            <a:off x="469477" y="550294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3"/>
          <p:cNvSpPr/>
          <p:nvPr/>
        </p:nvSpPr>
        <p:spPr>
          <a:xfrm>
            <a:off x="3552391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3"/>
          <p:cNvSpPr/>
          <p:nvPr/>
        </p:nvSpPr>
        <p:spPr>
          <a:xfrm>
            <a:off x="-214858" y="3996390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3"/>
          <p:cNvSpPr/>
          <p:nvPr/>
        </p:nvSpPr>
        <p:spPr>
          <a:xfrm>
            <a:off x="139311" y="424447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3"/>
          <p:cNvSpPr/>
          <p:nvPr/>
        </p:nvSpPr>
        <p:spPr>
          <a:xfrm>
            <a:off x="3158205" y="-91125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3"/>
          <p:cNvSpPr/>
          <p:nvPr/>
        </p:nvSpPr>
        <p:spPr>
          <a:xfrm>
            <a:off x="2365455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58923" y="4622362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41691" y="154474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776999" y="126722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41696" y="654867"/>
            <a:ext cx="10604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52890" y="1353252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69976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01085" y="2688877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883056" y="261172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28022" y="6776393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56912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3">
    <p:bg>
      <p:bgPr>
        <a:solidFill>
          <a:schemeClr val="accent5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578835" y="5181976"/>
            <a:ext cx="1886323" cy="17304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3809" y="-129665"/>
            <a:ext cx="1814265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67139" y="560936"/>
            <a:ext cx="9800893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3087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3087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1791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180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55630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55630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3087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3087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55630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5563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55630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55630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">
    <p:bg>
      <p:bgPr>
        <a:solidFill>
          <a:schemeClr val="accent5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715" y="-90837"/>
            <a:ext cx="1684025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4572" y="559833"/>
            <a:ext cx="11332694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">
    <p:bg>
      <p:bgPr>
        <a:solidFill>
          <a:schemeClr val="accent5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717" y="-90926"/>
            <a:ext cx="1649951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3140" y="559767"/>
            <a:ext cx="8191285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60" y="15433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08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6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8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4"/>
            <a:ext cx="72979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9" r:id="rId5"/>
    <p:sldLayoutId id="2147483661" r:id="rId6"/>
    <p:sldLayoutId id="2147483667" r:id="rId7"/>
    <p:sldLayoutId id="2147483669" r:id="rId8"/>
    <p:sldLayoutId id="2147483673" r:id="rId9"/>
    <p:sldLayoutId id="2147483674" r:id="rId10"/>
    <p:sldLayoutId id="2147483675" r:id="rId11"/>
    <p:sldLayoutId id="2147483679" r:id="rId12"/>
    <p:sldLayoutId id="214748368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07318" y="2971800"/>
            <a:ext cx="3547203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9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99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99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61838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8757" y="5517738"/>
            <a:ext cx="12799354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</p:grpSp>
    </p:spTree>
    <p:extLst>
      <p:ext uri="{BB962C8B-B14F-4D97-AF65-F5344CB8AC3E}">
        <p14:creationId xmlns:p14="http://schemas.microsoft.com/office/powerpoint/2010/main" val="1777798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8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53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53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53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316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jp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slide" Target="slide3.xml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jpe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microsoft.com/office/2007/relationships/hdphoto" Target="../media/hdphoto3.wdp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microsoft.com/office/2007/relationships/hdphoto" Target="../media/hdphoto2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555" y="3378327"/>
            <a:ext cx="3832711" cy="3071923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12" y="6152332"/>
            <a:ext cx="8262926" cy="697184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2332"/>
            <a:ext cx="7894968" cy="697184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4074"/>
            <a:ext cx="3060645" cy="3665442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28093"/>
            <a:ext cx="1829012" cy="1721423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800" y="5868645"/>
            <a:ext cx="4662037" cy="729063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24" y="276293"/>
            <a:ext cx="8690255" cy="1780650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407" y="5080676"/>
            <a:ext cx="4813973" cy="16545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3A0BA4-E115-4AAF-B2C5-6CB3637F153A}"/>
              </a:ext>
            </a:extLst>
          </p:cNvPr>
          <p:cNvSpPr/>
          <p:nvPr/>
        </p:nvSpPr>
        <p:spPr>
          <a:xfrm>
            <a:off x="3149724" y="1592999"/>
            <a:ext cx="5862391" cy="1442971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algn="ctr" defTabSz="912114">
              <a:buClrTx/>
              <a:defRPr/>
            </a:pPr>
            <a:r>
              <a:rPr lang="en-US" sz="8778" b="1" kern="120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a typeface="微软雅黑"/>
                <a:cs typeface="+mn-cs"/>
              </a:rPr>
              <a:t>Khởi</a:t>
            </a:r>
            <a:r>
              <a:rPr lang="en-US" sz="8778" b="1" kern="1200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a typeface="微软雅黑"/>
                <a:cs typeface="+mn-cs"/>
              </a:rPr>
              <a:t> </a:t>
            </a:r>
            <a:r>
              <a:rPr lang="en-US" sz="8778" b="1" kern="120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a typeface="微软雅黑"/>
                <a:cs typeface="+mn-cs"/>
              </a:rPr>
              <a:t>động</a:t>
            </a:r>
            <a:endParaRPr lang="en-US" sz="8778" b="1" kern="1200" dirty="0">
              <a:ln w="22225">
                <a:solidFill>
                  <a:srgbClr val="0064D2"/>
                </a:solidFill>
                <a:prstDash val="solid"/>
              </a:ln>
              <a:solidFill>
                <a:srgbClr val="0064D2">
                  <a:lumMod val="40000"/>
                  <a:lumOff val="60000"/>
                </a:srgbClr>
              </a:solidFill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6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17457" y="5486400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chơi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481657" y="5486400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5"/>
          <a:stretch/>
        </p:blipFill>
        <p:spPr>
          <a:xfrm>
            <a:off x="3646488" y="381000"/>
            <a:ext cx="5038028" cy="424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409143" y="44196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chơi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033169" y="44196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 còi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67481" y="4528609"/>
            <a:ext cx="576788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bói cá</a:t>
            </a:r>
          </a:p>
        </p:txBody>
      </p:sp>
      <p:pic>
        <p:nvPicPr>
          <p:cNvPr id="5" name="Picture 2" descr="Chim bói cá - Kingfish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59" y="1184714"/>
            <a:ext cx="3886200" cy="258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>
          <a:xfrm>
            <a:off x="5959072" y="1184714"/>
            <a:ext cx="1821359" cy="26033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5"/>
          <a:stretch/>
        </p:blipFill>
        <p:spPr>
          <a:xfrm>
            <a:off x="8790308" y="1203765"/>
            <a:ext cx="3092113" cy="260337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332943" y="5678683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chơi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56969" y="5678683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 còi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243681" y="5787692"/>
            <a:ext cx="576788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bói cá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303" y="3857233"/>
            <a:ext cx="12361465" cy="1941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327" y="-152400"/>
            <a:ext cx="5679695" cy="471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967156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358518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600">
                <a:solidFill>
                  <a:srgbClr val="FF0000"/>
                </a:solidFill>
                <a:latin typeface="HP001 4 hàng" pitchFamily="34" charset="0"/>
              </a:rPr>
              <a:t>Ρ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254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O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410" y="28863"/>
            <a:ext cx="11676232" cy="4390737"/>
          </a:xfrm>
        </p:spPr>
      </p:pic>
    </p:spTree>
    <p:extLst>
      <p:ext uri="{BB962C8B-B14F-4D97-AF65-F5344CB8AC3E}">
        <p14:creationId xmlns:p14="http://schemas.microsoft.com/office/powerpoint/2010/main" val="10031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300556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763897" y="1628776"/>
            <a:ext cx="8374922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ċ </a:t>
            </a:r>
          </a:p>
        </p:txBody>
      </p:sp>
    </p:spTree>
    <p:extLst>
      <p:ext uri="{BB962C8B-B14F-4D97-AF65-F5344CB8AC3E}">
        <p14:creationId xmlns:p14="http://schemas.microsoft.com/office/powerpoint/2010/main" val="2879858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Ô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459" y="139844"/>
            <a:ext cx="11860059" cy="4390737"/>
          </a:xfrm>
        </p:spPr>
      </p:pic>
    </p:spTree>
    <p:extLst>
      <p:ext uri="{BB962C8B-B14F-4D97-AF65-F5344CB8AC3E}">
        <p14:creationId xmlns:p14="http://schemas.microsoft.com/office/powerpoint/2010/main" val="147900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567326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770427" y="1628776"/>
            <a:ext cx="8610600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600">
                <a:solidFill>
                  <a:srgbClr val="FF0000"/>
                </a:solidFill>
                <a:latin typeface="HP001 4 hàng" pitchFamily="34" charset="0"/>
              </a:rPr>
              <a:t>Π 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684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Ơ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591" y="105063"/>
            <a:ext cx="11860059" cy="4390737"/>
          </a:xfrm>
        </p:spPr>
      </p:pic>
    </p:spTree>
    <p:extLst>
      <p:ext uri="{BB962C8B-B14F-4D97-AF65-F5344CB8AC3E}">
        <p14:creationId xmlns:p14="http://schemas.microsoft.com/office/powerpoint/2010/main" val="248893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754930"/>
              </p:ext>
            </p:extLst>
          </p:nvPr>
        </p:nvGraphicFramePr>
        <p:xfrm>
          <a:off x="215396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281860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cā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1319" y="-149179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8901" y="-152082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5297" y="-211183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3469" y="-22479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950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8285E-6 -3.7037E-7 L -0.00627 -0.01343 L -0.01501 -0.02106 L -0.02441 -0.02454 L -0.03185 -0.02338 L -0.04073 -0.01898 L -0.04882 -0.00995 L -0.05573 0.00324 L -0.06265 0.01991 L -0.06696 0.03657 L -0.06944 0.05232 L -0.06944 0.07107 L -0.06892 0.08657 L -0.06696 0.10671 L -0.06317 0.12546 L -0.05821 0.14005 L -0.0513 0.15232 L -0.0432 0.16435 L -0.03381 0.17107 L -0.02754 0.17338 L -0.01749 0.17107 L -0.00562 0.16343 L 0.00509 0.14769 L 0.01383 0.12778 L 0.02192 0.1044 L 0.02571 0.08565 L 0.02701 0.05995 L 0.03014 0.03657 L 0.03706 0.01227 L 0.04333 -0.00116 L 0.05325 -0.01435 L 0.06708 -0.02222 L 0.07961 -0.02222 L 0.08718 -0.01782 L 0.09658 -0.00787 L 0.10219 0.00232 L 0.09344 -0.01111 L 0.08209 -0.02106 L 0.07086 -0.02222 L 0.05455 -0.01435 L 0.04829 -0.00995 L 0.04072 0.00324 L 0.03393 0.01991 L 0.0308 0.03773 L 0.02766 0.06343 L 0.02636 0.08102 L 0.02884 0.1088 L 0.03576 0.13657 L 0.04385 0.15116 L 0.05077 0.16343 L 0.05834 0.16991 L 0.06708 0.17338 L 0.07582 0.17338 L 0.0877 0.16782 L 0.09775 0.1588 L 0.10649 0.13889 L 0.11341 0.11991 L 0.1172 0.09769 L 0.11785 0.07222 L 0.11537 0.04444 L 0.11224 0.02454 L 0.10532 0.00694 L 0.1014 0.00046 " pathEditMode="relative" rAng="0" ptsTypes="AAAAAAAAAAAAAAAAAAAAAAAAAAAAAAAAAAAAAAAAAAAAAAAAAAAAAAAAAAAAAAA">
                                      <p:cBhvr>
                                        <p:cTn id="11" dur="15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7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76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26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514E-6 -5.18519E-6 L -0.00392 0.00833 L -0.0047 0.0236 L -0.00118 0.03471 L 0.00352 0.03888 L 0.01096 0.03958 L 0.0184 0.03471 L 0.02701 0.02152 L 0.03719 -0.0014 L 0.04424 -0.02015 L 0.0462 -0.03751 L 0.0462 0.12846 L 0.04776 0.14652 L 0.0509 0.15833 L 0.05677 0.16805 L 0.06421 0.17013 L 0.07047 0.16735 L 0.07791 0.16249 L 0.08496 0.1493 L 0.09279 0.12777 L 0.10885 0.06735 " pathEditMode="relative" ptsTypes="AAAAAAAAAAAAAAAAAAAAA">
                                      <p:cBhvr>
                                        <p:cTn id="22" dur="6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76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77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78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03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53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146E-6 2.96296E-6 L 0.02663 0.04815 " pathEditMode="relative" ptsTypes="AA">
                                      <p:cBhvr>
                                        <p:cTn id="41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030"/>
                            </p:stCondLst>
                            <p:childTnLst>
                              <p:par>
                                <p:cTn id="4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953952" y="242238"/>
            <a:ext cx="3990603" cy="421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2924282" y="1319728"/>
            <a:ext cx="781838" cy="99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8398370" y="1142207"/>
            <a:ext cx="878669" cy="115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886445" y="2630188"/>
            <a:ext cx="669430" cy="84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4303721" y="1303728"/>
            <a:ext cx="699427" cy="9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13652" y="3740233"/>
            <a:ext cx="3762568" cy="850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Tx/>
            </a:pPr>
            <a:r>
              <a:rPr lang="en-US" sz="4938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ONG VỀ TỔ</a:t>
            </a:r>
          </a:p>
        </p:txBody>
      </p:sp>
      <p:sp>
        <p:nvSpPr>
          <p:cNvPr id="3" name="Pentagon 2">
            <a:hlinkClick r:id="rId11" action="ppaction://hlinksldjump"/>
          </p:cNvPr>
          <p:cNvSpPr/>
          <p:nvPr/>
        </p:nvSpPr>
        <p:spPr>
          <a:xfrm>
            <a:off x="8133230" y="5310284"/>
            <a:ext cx="1237927" cy="570086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r>
              <a:rPr lang="en-US" sz="3292" kern="1200" dirty="0" err="1">
                <a:solidFill>
                  <a:srgbClr val="0000FF"/>
                </a:solidFill>
                <a:latin typeface="Calibri" panose="020F0502020204030204"/>
              </a:rPr>
              <a:t>Chơi</a:t>
            </a:r>
            <a:endParaRPr lang="en-US" sz="3292" kern="1200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4" name="Nhac thien nh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9872" y="5424301"/>
            <a:ext cx="456069" cy="4560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5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7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2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942074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624681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 κ</a:t>
            </a:r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Ĕ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54019" y="-139004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6067" y="-514069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7119" y="-9969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1369" y="-12319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1302" y="-20955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85919" y="-161544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90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2373E-6 -1.48148E-6 L 0.02505 -0.09305 L 0.02662 -0.10995 L 0.02818 -0.21389 L 0.02818 0.05556 L 0.02897 0.07222 L 0.03131 0.08472 L 0.03758 0.09445 L 0.04228 0.09722 L 0.04776 0.09722 L 0.05481 0.09306 L 0.06029 0.08333 L 0.0736 0.05139 L 0.09788 -0.02917 L 0.1198 -0.11667 L 0.1433 -0.20278 L 0.15583 -0.25139 L 0.16444 -0.29722 L 0.16757 -0.34167 L 0.16835 -0.375 L 0.16366 -0.40139 L 0.15504 -0.41805 L 0.14486 -0.41528 L 0.13625 -0.40833 L 0.1292 -0.39583 L 0.12372 -0.37778 L 0.11745 -0.35 L 0.11276 -0.31111 L 0.11197 -0.2625 L 0.11197 0.10417 L 0.11354 0.03195 L 0.12529 -0.025 L 0.13547 -0.05694 L 0.14721 -0.08194 L 0.15739 -0.09583 L 0.16601 -0.1 L 0.1754 -0.10162 L 0.18637 -0.09444 L 0.19028 -0.08472 L 0.1942 -0.06944 L 0.19655 -0.04444 L 0.19655 0.05972 L 0.19968 0.08195 L 0.20438 0.09167 L 0.21377 0.09861 L 0.22474 0.09306 L 0.23492 0.07639 L 0.24353 0.05417 L 0.25214 0.01945 L 0.25606 -0.01805 L 0.26076 -0.04722 L 0.27172 -0.075 L 0.2819 -0.09167 L 0.29443 -0.09861 L 0.30305 -0.10162 L 0.31557 -0.09583 L 0.32654 -0.0875 L 0.33437 -0.07361 L 0.32341 -0.09028 L 0.30226 -0.09861 L 0.28425 -0.09305 L 0.27094 -0.07222 L 0.26154 -0.04861 L 0.25684 -0.00972 L 0.25841 0.01945 L 0.26076 0.03889 L 0.26624 0.05972 L 0.27955 0.08611 L 0.29443 0.09583 L 0.31009 0.09445 L 0.32184 0.09028 L 0.33359 0.07361 L 0.34377 0.04861 L 0.34925 0.01528 L 0.34925 -0.01944 L 0.34455 -0.04722 L 0.33907 -0.05972 L 0.33515 -0.07361 " pathEditMode="relative" ptsTypes="AAAAAAAAAAAAAAAAAAAAAAAAAAAAAAAAAAAAAAAAAAAAAAAAAAAAAAAAAAAAAAAAAAAAAAAAAAAAAA">
                                      <p:cBhvr>
                                        <p:cTn id="11" dur="1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52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3211E-6 1.48148E-6 L -0.00418 0.00926 L -0.0047 0.01759 L -0.00313 0.0287 L -0.00052 0.03611 L 0.00522 0.03889 L 0.01306 0.03796 L 0.02193 0.0287 L 0.03029 0.01389 L 0.03864 -0.00556 L 0.04439 -0.0213 L 0.04595 -0.03797 L 0.04595 0.13796 L 0.04909 0.15185 L 0.05535 0.16389 L 0.06162 0.16666 L 0.0705 0.16666 L 0.08251 0.15185 L 0.09139 0.1287 L 0.10131 0.09444 L 0.10914 0.06574 " pathEditMode="relative" ptsTypes="AAAAAAAAAAAAAAAAAAAAA">
                                      <p:cBhvr>
                                        <p:cTn id="22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52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02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652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6789E-6 -7.40741E-7 L 0.05954 0.00023 " pathEditMode="relative" ptsTypes="AA">
                                      <p:cBhvr>
                                        <p:cTn id="33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902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952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2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35248E-6 -2.59259E-6 L 0.01252 -0.01203 L 0.02245 -0.02592 L 0.02715 -0.03611 L 0.03341 -0.02592 L 0.04125 -0.01296 L 0.05326 -2.59259E-6 " pathEditMode="relative" ptsTypes="AAAAAAA">
                                      <p:cBhvr>
                                        <p:cTn id="44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77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27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477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27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770"/>
                            </p:stCondLst>
                            <p:childTnLst>
                              <p:par>
                                <p:cTn id="6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6144E-6 7.40741E-6 L 0.00757 -0.00555 L 0.01436 -0.00231 L 0.01815 0.00672 L 0.01749 0.02339 L 0.01384 0.03565 L 0.00627 0.05001 " pathEditMode="relative" ptsTypes="AAAAAAA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770"/>
                            </p:stCondLst>
                            <p:childTnLst>
                              <p:par>
                                <p:cTn id="6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156116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53181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εΠ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1619" y="-103822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7499" y="-1348773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3694" y="-161544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8069" y="-100647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626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2428E-6 -7.40741E-7 L -0.01097 -0.01805 L -0.0235 -0.025 L -0.0376 -0.02222 L -0.04778 -0.01412 L -0.06032 0.00695 L -0.06893 0.03611 L -0.07207 0.06921 L -0.07285 0.09421 L -0.06658 0.125 L -0.05718 0.15278 L -0.04857 0.16528 L -0.03682 0.175 L -0.02428 0.17639 L -0.0094 0.17083 L 0.0094 0.1375 L 0.02976 0.08449 L 0.06423 -0.05417 L 0.08773 -0.15347 L 0.10261 -0.22222 L 0.10966 -0.29167 L 0.10574 -0.325 L 0.09869 -0.34028 L 0.08694 -0.34305 L 0.07676 -0.33055 L 0.06893 -0.31528 L 0.06188 -0.28194 L 0.05483 -0.24861 L 0.05248 -0.19167 L 0.05248 0.18056 L 0.05561 0.10556 L 0.06814 0.04977 L 0.08068 0.01088 L 0.09243 -0.01134 L 0.10731 -0.02384 L 0.11671 -0.02384 L 0.12767 -0.01528 L 0.13551 0.00532 L 0.13786 0.03032 L 0.13551 0.07894 L 0.13707 0.13889 L 0.13942 0.15972 L 0.14334 0.16945 L 0.15196 0.17778 L 0.15979 0.17361 L 0.1731 0.15278 L 0.18329 0.12222 L 0.19425 0.08866 L 0.19739 0.05556 L 0.20287 0.025 L 0.20992 0.00532 L 0.2201 -0.00972 L 0.23107 -0.01944 L 0.24282 -0.02222 L 0.25613 -0.01805 L 0.26945 -0.0044 L 0.27415 -7.40741E-7 L 0.24987 -0.02106 L 0.23733 -0.02106 L 0.22245 -0.01528 L 0.2107 0.00532 L 0.19895 0.04005 L 0.19504 0.08056 L 0.19895 0.1125 L 0.20522 0.13889 L 0.21462 0.15695 L 0.22715 0.16945 L 0.24203 0.175 L 0.25927 0.16667 L 0.27297 0.14907 L 0.28498 0.11736 L 0.28812 0.09421 L 0.28903 0.07199 L 0.28825 0.04583 L 0.28198 0.02222 L 0.27493 -0.00162 " pathEditMode="relative" rAng="0" ptsTypes="AAAAAAAAAAAAAAAAAAAAAAAAAAAAAAAAAAAAAAAAAAAAAAAAAAAAAAAAAAAAAAAAAAAAAAAAAAAA">
                                      <p:cBhvr>
                                        <p:cTn id="11" dur="2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9" y="-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01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3211E-6 1.48148E-6 L -0.00418 0.00926 L -0.0047 0.01759 L -0.00313 0.0287 L -0.00052 0.03611 L 0.00522 0.03889 L 0.01306 0.03796 L 0.02193 0.0287 L 0.03029 0.01389 L 0.03864 -0.00556 L 0.04439 -0.0213 L 0.04595 -0.03797 L 0.04595 0.13796 L 0.04909 0.15185 L 0.05535 0.16389 L 0.06162 0.16666 L 0.0705 0.16666 L 0.08251 0.15185 L 0.09139 0.1287 L 0.10131 0.09444 L 0.10914 0.06574 " pathEditMode="relative" ptsTypes="AAAAAAAAAAAAAAAAAAAAA">
                                      <p:cBhvr>
                                        <p:cTn id="22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01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1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76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0271E-6 -3.7037E-7 L 0.00365 -0.0044 L 0.00874 -0.00556 L 0.01305 -0.00556 L 0.01683 -0.00231 L 0.01931 0.00671 L 0.01723 0.02315 L 0.01174 0.03704 L 0.00339 0.04861 " pathEditMode="relative" rAng="0" ptsTypes="AAAAAAAAA">
                                      <p:cBhvr>
                                        <p:cTn id="33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26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76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326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234177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42147" y="203422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6553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Ρ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3681" y="3124200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ċ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25815" y="3124201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Π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766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163659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205581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H"/>
                <a:ea typeface="HP001 4H"/>
              </a:rPr>
              <a:t> đồ </a:t>
            </a:r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εΠ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652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653851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338019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đám jây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079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t="33472" r="31713" b="33264"/>
          <a:stretch/>
        </p:blipFill>
        <p:spPr bwMode="auto">
          <a:xfrm>
            <a:off x="1585119" y="228600"/>
            <a:ext cx="846249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7" t="29583" r="30798" b="50625"/>
          <a:stretch/>
        </p:blipFill>
        <p:spPr bwMode="auto">
          <a:xfrm>
            <a:off x="1463199" y="4191000"/>
            <a:ext cx="8583810" cy="237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949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5696" r="9811" b="70688"/>
          <a:stretch/>
        </p:blipFill>
        <p:spPr>
          <a:xfrm>
            <a:off x="1255740" y="150261"/>
            <a:ext cx="8810329" cy="352789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168872" y="4080899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Hà hỏi mẹ: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Mẹ ơi, mạ lớn lên gọi là lúa. Bê lớn lên gọi là bò. Con lớn lên thì gọi là gì ạ?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Mẹ ôm Hà rồi nói: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Lớn lên, con vẫn là con gái nhỏ của mẹ.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976905" y="4270581"/>
            <a:ext cx="8476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498051" y="4800600"/>
            <a:ext cx="3824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1024796" y="4911323"/>
            <a:ext cx="7875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567901" y="4920342"/>
            <a:ext cx="9694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987844" y="3352800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8595519" y="3914449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8333873" y="4290949"/>
            <a:ext cx="106643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691577" y="4911323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538307" y="4722066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5111782" y="5476593"/>
            <a:ext cx="790563" cy="3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480719" y="6019800"/>
            <a:ext cx="7159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0801903" y="6019800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594519" y="5641286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1224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334459" y="1144536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98084" y="3386211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98084" y="1144536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02837" y="3386211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</a:p>
        </p:txBody>
      </p:sp>
    </p:spTree>
    <p:extLst>
      <p:ext uri="{BB962C8B-B14F-4D97-AF65-F5344CB8AC3E}">
        <p14:creationId xmlns:p14="http://schemas.microsoft.com/office/powerpoint/2010/main" val="331054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Cấy lúa bằng máy cấy mạ non không động cơ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Cấy lúa bằng máy cấy mạ non không động cơ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8" name="Picture 8" descr="Sắc vàng lúa Nhật trên cao nguyên đá – Trung tâm chuyển giao công nghệ và  khuyến nô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58" y="838200"/>
            <a:ext cx="5851525" cy="387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Mùa xuân đi cấy | Kênh Thời Tiế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363" y="838200"/>
            <a:ext cx="5245261" cy="384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905963" y="4917468"/>
            <a:ext cx="2785269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</a:t>
            </a:r>
          </a:p>
        </p:txBody>
      </p:sp>
    </p:spTree>
    <p:extLst>
      <p:ext uri="{BB962C8B-B14F-4D97-AF65-F5344CB8AC3E}">
        <p14:creationId xmlns:p14="http://schemas.microsoft.com/office/powerpoint/2010/main" val="402498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905963" y="5257800"/>
            <a:ext cx="2785269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lúa</a:t>
            </a:r>
          </a:p>
        </p:txBody>
      </p:sp>
      <p:pic>
        <p:nvPicPr>
          <p:cNvPr id="14338" name="Picture 2" descr="Cây lúa | Công ty TNHH TM &amp; SX Bình Quâ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457" y="358877"/>
            <a:ext cx="6302647" cy="472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76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857" b="89286" l="56998" r="96349">
                        <a14:foregroundMark x1="65822" y1="60000" x2="70994" y2="58929"/>
                        <a14:foregroundMark x1="91684" y1="58036" x2="93408" y2="57500"/>
                        <a14:foregroundMark x1="93408" y1="60000" x2="93611" y2="62857"/>
                        <a14:foregroundMark x1="93611" y1="65000" x2="95538" y2="72679"/>
                        <a14:foregroundMark x1="95538" y1="72679" x2="93712" y2="80536"/>
                        <a14:foregroundMark x1="93712" y1="80536" x2="92191" y2="82321"/>
                        <a14:foregroundMark x1="93915" y1="71071" x2="95233" y2="74286"/>
                        <a14:foregroundMark x1="95233" y1="68036" x2="95639" y2="72679"/>
                        <a14:foregroundMark x1="90974" y1="83214" x2="92698" y2="86250"/>
                        <a14:foregroundMark x1="94016" y1="82143" x2="93915" y2="86250"/>
                        <a14:foregroundMark x1="95740" y1="76964" x2="95030" y2="81964"/>
                        <a14:foregroundMark x1="95842" y1="81250" x2="95335" y2="85536"/>
                        <a14:foregroundMark x1="95335" y1="80000" x2="95639" y2="78571"/>
                        <a14:foregroundMark x1="96349" y1="81071" x2="96349" y2="81071"/>
                        <a14:foregroundMark x1="89858" y1="84643" x2="90061" y2="88214"/>
                        <a14:foregroundMark x1="80832" y1="86429" x2="84381" y2="86071"/>
                        <a14:foregroundMark x1="79310" y1="85893" x2="84686" y2="88214"/>
                        <a14:foregroundMark x1="84686" y1="88214" x2="87221" y2="86607"/>
                        <a14:foregroundMark x1="79209" y1="87321" x2="81744" y2="88393"/>
                        <a14:foregroundMark x1="79716" y1="86964" x2="82150" y2="89286"/>
                        <a14:foregroundMark x1="79412" y1="86250" x2="79919" y2="89107"/>
                        <a14:foregroundMark x1="79006" y1="86250" x2="79310" y2="87321"/>
                        <a14:foregroundMark x1="79209" y1="85000" x2="78905" y2="85536"/>
                        <a14:foregroundMark x1="68154" y1="60000" x2="70690" y2="59107"/>
                        <a14:foregroundMark x1="58621" y1="81429" x2="60345" y2="82857"/>
                        <a14:foregroundMark x1="60751" y1="75357" x2="62880" y2="79821"/>
                        <a14:foregroundMark x1="59331" y1="76964" x2="61055" y2="79286"/>
                        <a14:foregroundMark x1="58519" y1="76964" x2="59432" y2="79821"/>
                        <a14:foregroundMark x1="57099" y1="85179" x2="58418" y2="84286"/>
                        <a14:foregroundMark x1="90061" y1="59286" x2="90264" y2="58929"/>
                        <a14:foregroundMark x1="92394" y1="53214" x2="92495" y2="5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33" t="50000" r="2500" b="10230"/>
          <a:stretch>
            <a:fillRect/>
          </a:stretch>
        </p:blipFill>
        <p:spPr>
          <a:xfrm>
            <a:off x="7795517" y="4294490"/>
            <a:ext cx="2850431" cy="17231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27795" y="4959444"/>
            <a:ext cx="1564389" cy="688537"/>
          </a:xfrm>
          <a:prstGeom prst="rect">
            <a:avLst/>
          </a:prstGeom>
          <a:solidFill>
            <a:schemeClr val="bg1"/>
          </a:solidFill>
        </p:spPr>
        <p:txBody>
          <a:bodyPr wrap="square" lIns="68403" tIns="34202" rIns="68403" bIns="34202" rtlCol="0">
            <a:spAutoFit/>
          </a:bodyPr>
          <a:lstStyle/>
          <a:p>
            <a:pPr algn="ctr" defTabSz="912114">
              <a:buClrTx/>
            </a:pPr>
            <a:r>
              <a:rPr lang="en-US" sz="4040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90749" y="4933311"/>
            <a:ext cx="1743700" cy="688537"/>
          </a:xfrm>
          <a:prstGeom prst="rect">
            <a:avLst/>
          </a:prstGeom>
          <a:solidFill>
            <a:schemeClr val="bg1"/>
          </a:solidFill>
        </p:spPr>
        <p:txBody>
          <a:bodyPr wrap="square" lIns="68403" tIns="34202" rIns="68403" bIns="34202" rtlCol="0">
            <a:spAutoFit/>
          </a:bodyPr>
          <a:lstStyle/>
          <a:p>
            <a:pPr algn="ctr" defTabSz="912114">
              <a:buClrTx/>
            </a:pPr>
            <a:r>
              <a:rPr lang="en-US" sz="4040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16229" y="4933311"/>
            <a:ext cx="1667080" cy="688537"/>
          </a:xfrm>
          <a:prstGeom prst="rect">
            <a:avLst/>
          </a:prstGeom>
          <a:solidFill>
            <a:schemeClr val="bg1"/>
          </a:solidFill>
        </p:spPr>
        <p:txBody>
          <a:bodyPr wrap="square" lIns="68403" tIns="34202" rIns="68403" bIns="34202" rtlCol="0">
            <a:spAutoFit/>
          </a:bodyPr>
          <a:lstStyle/>
          <a:p>
            <a:pPr algn="ctr" defTabSz="912114">
              <a:buClrTx/>
            </a:pPr>
            <a:r>
              <a:rPr lang="en-US" sz="4040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27795" y="4967312"/>
            <a:ext cx="1564389" cy="688537"/>
          </a:xfrm>
          <a:prstGeom prst="rect">
            <a:avLst/>
          </a:prstGeom>
          <a:solidFill>
            <a:schemeClr val="bg1"/>
          </a:solidFill>
        </p:spPr>
        <p:txBody>
          <a:bodyPr wrap="square" lIns="68403" tIns="34202" rIns="68403" bIns="34202" rtlCol="0">
            <a:spAutoFit/>
          </a:bodyPr>
          <a:lstStyle/>
          <a:p>
            <a:pPr algn="ctr" defTabSz="912114">
              <a:buClrTx/>
            </a:pPr>
            <a:r>
              <a:rPr lang="en-US" sz="4040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29059" y="4933311"/>
            <a:ext cx="1667080" cy="688537"/>
          </a:xfrm>
          <a:prstGeom prst="rect">
            <a:avLst/>
          </a:prstGeom>
          <a:solidFill>
            <a:schemeClr val="bg1"/>
          </a:solidFill>
        </p:spPr>
        <p:txBody>
          <a:bodyPr wrap="square" lIns="68403" tIns="34202" rIns="68403" bIns="34202" rtlCol="0">
            <a:spAutoFit/>
          </a:bodyPr>
          <a:lstStyle/>
          <a:p>
            <a:pPr algn="ctr" defTabSz="912114">
              <a:buClrTx/>
            </a:pPr>
            <a:r>
              <a:rPr lang="en-US" sz="4040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</a:p>
        </p:txBody>
      </p:sp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905311" y="378362"/>
            <a:ext cx="3990603" cy="421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\Desktop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929">
            <a:off x="7761300" y="3388229"/>
            <a:ext cx="881999" cy="115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534" flipH="1">
            <a:off x="7863134" y="2070167"/>
            <a:ext cx="678333" cy="83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096">
            <a:off x="3331628" y="4064319"/>
            <a:ext cx="875819" cy="111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2694" flipH="1">
            <a:off x="6307875" y="4456850"/>
            <a:ext cx="829341" cy="102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3419823" y="2111640"/>
            <a:ext cx="699427" cy="9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25989 -0.22407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95" y="-1120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44444E-6 L -0.28628 0.02222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047 L 0.20612 -0.3516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4" y="-1756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" presetClass="exit" presetSubtype="32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1.48148E-6 L -0.12226 -0.38889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-19444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" presetClass="exit" presetSubtype="32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5 -0.00023 L 0.20743 0.03078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4" y="1551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" presetClass="exit" presetSubtype="32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bldLvl="0" animBg="1"/>
      <p:bldP spid="11" grpId="0" bldLvl="0" animBg="1"/>
      <p:bldP spid="11" grpId="1" bldLvl="0" animBg="1"/>
      <p:bldP spid="14" grpId="0" bldLvl="0" animBg="1"/>
      <p:bldP spid="14" grpId="1" bldLvl="0" animBg="1"/>
      <p:bldP spid="4" grpId="0" bldLvl="0" animBg="1"/>
      <p:bldP spid="4" grpId="1" bldLvl="0" animBg="1"/>
      <p:bldP spid="5" grpId="0" bldLvl="0" animBg="1"/>
      <p:bldP spid="5" grpId="1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2 xã xuất hiện bệnh Viêm da nổi cục trên trâu b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96" y="14748"/>
            <a:ext cx="8531486" cy="568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246771" y="5600808"/>
            <a:ext cx="5562600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bò và bê</a:t>
            </a:r>
          </a:p>
        </p:txBody>
      </p:sp>
    </p:spTree>
    <p:extLst>
      <p:ext uri="{BB962C8B-B14F-4D97-AF65-F5344CB8AC3E}">
        <p14:creationId xmlns:p14="http://schemas.microsoft.com/office/powerpoint/2010/main" val="349025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198367" y="14122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Hà hỏi mẹ:</a:t>
            </a:r>
          </a:p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Mẹ ơi, mạ lớn lên gọi là lúa. Bê lớn lên gọi là bò. Con lớn lên thì gọi là gì ạ?</a:t>
            </a:r>
          </a:p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Mẹ ôm Hà rồi nói:</a:t>
            </a:r>
          </a:p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Lớn lên, con vẫn là con gái nhỏ của mẹ.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 bài, ai là người hỏi?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1127919" y="990600"/>
            <a:ext cx="3124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 lớn lên gọi là gì?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3642519" y="1755060"/>
            <a:ext cx="6019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 lớn lên gọi là gì?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10043319" y="1730481"/>
            <a:ext cx="1798567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71408" y="2496834"/>
            <a:ext cx="35235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có nhận xét gì về tình cảm mẹ dành cho Hà?</a:t>
            </a:r>
          </a:p>
        </p:txBody>
      </p:sp>
    </p:spTree>
    <p:extLst>
      <p:ext uri="{BB962C8B-B14F-4D97-AF65-F5344CB8AC3E}">
        <p14:creationId xmlns:p14="http://schemas.microsoft.com/office/powerpoint/2010/main" val="395669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7" grpId="0" animBg="1"/>
      <p:bldP spid="20" grpId="0" animBg="1"/>
      <p:bldP spid="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13519" y="4247257"/>
            <a:ext cx="11643519" cy="2624650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Hà hỏi mẹ: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Mẹ ơi, mạ lớn lên gọi là lúa. Bê lớn lên gọi là bò. Con lớn lên thì gọi là gì ạ?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Mẹ ôm Hà rồi nói: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Lớn lên, con vẫn là con gái nhỏ của mẹ.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418361" y="34290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chơi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042387" y="34290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 còi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158263" y="3538009"/>
            <a:ext cx="576788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bói cá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48" y="2486969"/>
            <a:ext cx="7675496" cy="120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520" y="-228600"/>
            <a:ext cx="3879308" cy="321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7297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440991" y="1186889"/>
            <a:ext cx="9220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 của mẹ và xe của bé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" t="56473" r="1074" b="367"/>
          <a:stretch/>
        </p:blipFill>
        <p:spPr>
          <a:xfrm>
            <a:off x="2424215" y="2091813"/>
            <a:ext cx="7239000" cy="454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526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119" y="1826549"/>
            <a:ext cx="7400440" cy="282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6879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13519" y="4247257"/>
            <a:ext cx="11643519" cy="2624650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Hà hỏi mẹ: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Mẹ ơi, mạ lớn lên gọi là lúa. Bê lớn lên gọi là bò. Con lớn lên thì gọi là gì ạ?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Mẹ ôm Hà rồi nói: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Lớn lên, con vẫn là con gái nhỏ của mẹ.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418361" y="34290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chơi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042387" y="34290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 còi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158263" y="3538009"/>
            <a:ext cx="576788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bói cá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48" y="2486969"/>
            <a:ext cx="7675496" cy="120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520" y="-228600"/>
            <a:ext cx="3879308" cy="321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3617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951" y="2133600"/>
            <a:ext cx="9567879" cy="31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38"/>
          <a:stretch/>
        </p:blipFill>
        <p:spPr>
          <a:xfrm>
            <a:off x="491814" y="-22217"/>
            <a:ext cx="10671623" cy="52700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3" y="-281606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3" y="-16932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5"/>
            <a:ext cx="1127504" cy="697627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2" y="481574"/>
            <a:ext cx="1127504" cy="943847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/>
            <a:r>
              <a:rPr lang="en-US" sz="5300" b="1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39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4"/>
            <a:ext cx="3448696" cy="941184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65404" y="5264725"/>
            <a:ext cx="12246294" cy="1605563"/>
            <a:chOff x="695008" y="5406302"/>
            <a:chExt cx="10717370" cy="1605564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</a:t>
              </a:r>
              <a:r>
                <a:rPr lang="en-US" sz="51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oi</a:t>
              </a:r>
              <a:r>
                <a:rPr lang="en-US" sz="51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con m</a:t>
              </a:r>
              <a:r>
                <a:rPr lang="en-US" sz="51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ơi</a:t>
              </a:r>
              <a:r>
                <a:rPr lang="en-US" sz="51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bạn đi xem h</a:t>
              </a:r>
              <a:r>
                <a:rPr lang="en-US" sz="51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ôi</a:t>
              </a:r>
              <a:r>
                <a:rPr lang="en-US" sz="51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7989747" y="5510778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4473497" y="5468994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3120" y="-53288"/>
            <a:ext cx="10717370" cy="1501087"/>
          </a:xfrm>
          <a:prstGeom prst="rect">
            <a:avLst/>
          </a:prstGeom>
        </p:spPr>
        <p:txBody>
          <a:bodyPr vert="horz" lIns="91267" tIns="45634" rIns="91267" bIns="456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oi  ôi  ơi</a:t>
            </a:r>
          </a:p>
        </p:txBody>
      </p:sp>
    </p:spTree>
    <p:extLst>
      <p:ext uri="{BB962C8B-B14F-4D97-AF65-F5344CB8AC3E}">
        <p14:creationId xmlns:p14="http://schemas.microsoft.com/office/powerpoint/2010/main" val="19217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499933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28041" y="2443881"/>
            <a:ext cx="2441825" cy="1330658"/>
          </a:xfrm>
          <a:prstGeom prst="rect">
            <a:avLst/>
          </a:prstGeom>
          <a:solidFill>
            <a:srgbClr val="FBDDED"/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05379" y="2443881"/>
            <a:ext cx="2441825" cy="1330658"/>
          </a:xfrm>
          <a:prstGeom prst="rect">
            <a:avLst/>
          </a:prstGeom>
          <a:solidFill>
            <a:srgbClr val="FBDDED"/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08187" y="4026957"/>
            <a:ext cx="4939019" cy="1330658"/>
          </a:xfrm>
          <a:prstGeom prst="rect">
            <a:avLst/>
          </a:prstGeom>
          <a:solidFill>
            <a:srgbClr val="FBDDED"/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5495" y="90327"/>
            <a:ext cx="1489624" cy="747873"/>
            <a:chOff x="63500" y="1429216"/>
            <a:chExt cx="1970813" cy="705889"/>
          </a:xfrm>
        </p:grpSpPr>
        <p:sp>
          <p:nvSpPr>
            <p:cNvPr id="7" name="Rounded Rectangle 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4975019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441169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709440" y="5425349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chòi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360469" y="5425349"/>
            <a:ext cx="1834579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019286" y="5425349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878224" y="5425349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xôi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142571" y="5425349"/>
            <a:ext cx="3575076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đợi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953058" y="5425349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933087" y="5286676"/>
            <a:ext cx="1253044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30094" y="5286676"/>
            <a:ext cx="1834582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326350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ôi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988758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ôi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872470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001946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</a:p>
        </p:txBody>
      </p:sp>
      <p:pic>
        <p:nvPicPr>
          <p:cNvPr id="1026" name="Picture 2" descr="THI CÔNG CHÒI LÁ CÔNG TRÌNH CỦ CHI - Công Ty TNHH Phát Triển Thảo Vi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22" y="282313"/>
            <a:ext cx="6251887" cy="469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Ăn xôi có nóng không? Ăn bao nhiêu xôi trong 1 tuần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086" y="263613"/>
            <a:ext cx="8321261" cy="468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376" y="4241050"/>
            <a:ext cx="13597611" cy="213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342" y="-231959"/>
            <a:ext cx="6247665" cy="5184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123142" y="5132891"/>
            <a:ext cx="767704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bói cá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111917" y="5132891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pic>
        <p:nvPicPr>
          <p:cNvPr id="5" name="Picture 2" descr="Chim bói cá - Kingfish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059" y="609600"/>
            <a:ext cx="5725019" cy="380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2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17457" y="5495925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 còi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061619" y="5495925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>
          <a:xfrm>
            <a:off x="2861584" y="457201"/>
            <a:ext cx="3015573" cy="4310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6"/>
          <a:stretch/>
        </p:blipFill>
        <p:spPr>
          <a:xfrm>
            <a:off x="6290584" y="457201"/>
            <a:ext cx="3033794" cy="431033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378157" y="5495925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theme/theme1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</TotalTime>
  <Words>448</Words>
  <Application>Microsoft Office PowerPoint</Application>
  <PresentationFormat>Custom</PresentationFormat>
  <Paragraphs>123</Paragraphs>
  <Slides>36</Slides>
  <Notes>21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52" baseType="lpstr">
      <vt:lpstr>Karla</vt:lpstr>
      <vt:lpstr>Arial-Rounded</vt:lpstr>
      <vt:lpstr>HP001 4 hàng</vt:lpstr>
      <vt:lpstr>Arrus-Black</vt:lpstr>
      <vt:lpstr>Calibri</vt:lpstr>
      <vt:lpstr>.VnCooper</vt:lpstr>
      <vt:lpstr>HP001 4H</vt:lpstr>
      <vt:lpstr>Calibri Light</vt:lpstr>
      <vt:lpstr>等线</vt:lpstr>
      <vt:lpstr>Luckiest Guy</vt:lpstr>
      <vt:lpstr>微软雅黑</vt:lpstr>
      <vt:lpstr>Arial</vt:lpstr>
      <vt:lpstr>Arial Rounded MT Bold</vt:lpstr>
      <vt:lpstr>Building Siblings Relationships by Slidesgo</vt:lpstr>
      <vt:lpstr>包图主题2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Siblings Relationships</dc:title>
  <dc:creator>PC</dc:creator>
  <cp:lastModifiedBy>Thao Tran</cp:lastModifiedBy>
  <cp:revision>45</cp:revision>
  <dcterms:modified xsi:type="dcterms:W3CDTF">2023-10-09T00:02:30Z</dcterms:modified>
</cp:coreProperties>
</file>