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7"/>
  </p:notesMasterIdLst>
  <p:sldIdLst>
    <p:sldId id="259" r:id="rId4"/>
    <p:sldId id="289" r:id="rId5"/>
    <p:sldId id="301" r:id="rId6"/>
    <p:sldId id="298" r:id="rId7"/>
    <p:sldId id="299" r:id="rId8"/>
    <p:sldId id="303" r:id="rId9"/>
    <p:sldId id="297" r:id="rId10"/>
    <p:sldId id="307" r:id="rId11"/>
    <p:sldId id="306" r:id="rId12"/>
    <p:sldId id="262" r:id="rId13"/>
    <p:sldId id="286" r:id="rId14"/>
    <p:sldId id="302" r:id="rId15"/>
    <p:sldId id="268" r:id="rId16"/>
    <p:sldId id="322" r:id="rId17"/>
    <p:sldId id="323" r:id="rId18"/>
    <p:sldId id="295" r:id="rId19"/>
    <p:sldId id="296" r:id="rId20"/>
    <p:sldId id="324" r:id="rId21"/>
    <p:sldId id="325" r:id="rId22"/>
    <p:sldId id="326" r:id="rId23"/>
    <p:sldId id="327" r:id="rId24"/>
    <p:sldId id="308" r:id="rId25"/>
    <p:sldId id="277" r:id="rId26"/>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CF92"/>
    <a:srgbClr val="FADEB4"/>
    <a:srgbClr val="71DAFF"/>
    <a:srgbClr val="640021"/>
    <a:srgbClr val="FAE14C"/>
    <a:srgbClr val="FCC94A"/>
    <a:srgbClr val="FFD85D"/>
    <a:srgbClr val="FFD347"/>
    <a:srgbClr val="F55DB4"/>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04" autoAdjust="0"/>
    <p:restoredTop sz="91103" autoAdjust="0"/>
  </p:normalViewPr>
  <p:slideViewPr>
    <p:cSldViewPr>
      <p:cViewPr varScale="1">
        <p:scale>
          <a:sx n="61" d="100"/>
          <a:sy n="61" d="100"/>
        </p:scale>
        <p:origin x="524" y="44"/>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10/23/2022</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3468361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525473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Chói</a:t>
            </a:r>
            <a:r>
              <a:rPr lang="en-US" baseline="0"/>
              <a:t> lọi: sáng và đẹp rực rỡ. VD: Nắng hè chói lọi; “Đồn rằng chúa mở khoa thi/Bảng vàng chói lọi đỗ thì tên anh”.</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309568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phà</a:t>
            </a:r>
          </a:p>
        </p:txBody>
      </p:sp>
      <p:sp>
        <p:nvSpPr>
          <p:cNvPr id="4" name="Slide Number Placeholder 3"/>
          <p:cNvSpPr>
            <a:spLocks noGrp="1"/>
          </p:cNvSpPr>
          <p:nvPr>
            <p:ph type="sldNum" sz="quarter" idx="10"/>
          </p:nvPr>
        </p:nvSpPr>
        <p:spPr/>
        <p:txBody>
          <a:bodyPr/>
          <a:lstStyle/>
          <a:p>
            <a:fld id="{2D6B2E6C-2AFC-4020-8547-494ABD7E6602}" type="slidenum">
              <a:rPr lang="en-US" smtClean="0"/>
              <a:t>4</a:t>
            </a:fld>
            <a:endParaRPr lang="en-US"/>
          </a:p>
        </p:txBody>
      </p:sp>
    </p:spTree>
    <p:extLst>
      <p:ext uri="{BB962C8B-B14F-4D97-AF65-F5344CB8AC3E}">
        <p14:creationId xmlns:p14="http://schemas.microsoft.com/office/powerpoint/2010/main" val="2211343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Cổ</a:t>
            </a:r>
            <a:r>
              <a:rPr lang="en-US" baseline="0"/>
              <a:t> vũ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2638462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6</a:t>
            </a:fld>
            <a:endParaRPr lang="en-US"/>
          </a:p>
        </p:txBody>
      </p:sp>
    </p:spTree>
    <p:extLst>
      <p:ext uri="{BB962C8B-B14F-4D97-AF65-F5344CB8AC3E}">
        <p14:creationId xmlns:p14="http://schemas.microsoft.com/office/powerpoint/2010/main" val="25179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Câu</a:t>
            </a:r>
            <a:r>
              <a:rPr lang="en-US" baseline="0"/>
              <a:t> dài nên GV hướng dẫn viết bảng nhé</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Chưa</a:t>
            </a:r>
            <a:r>
              <a:rPr lang="en-US" baseline="0" dirty="0"/>
              <a:t> </a:t>
            </a:r>
            <a:r>
              <a:rPr lang="en-US" baseline="0" dirty="0" err="1"/>
              <a:t>có</a:t>
            </a:r>
            <a:r>
              <a:rPr lang="en-US" baseline="0" dirty="0"/>
              <a:t> </a:t>
            </a:r>
            <a:r>
              <a:rPr lang="en-US" baseline="0" dirty="0" err="1"/>
              <a:t>hiệu</a:t>
            </a:r>
            <a:r>
              <a:rPr lang="en-US" baseline="0" dirty="0"/>
              <a:t> </a:t>
            </a:r>
            <a:r>
              <a:rPr lang="en-US" baseline="0" dirty="0" err="1"/>
              <a:t>ứng</a:t>
            </a:r>
            <a:endParaRPr lang="en-US" dirty="0"/>
          </a:p>
        </p:txBody>
      </p:sp>
    </p:spTree>
    <p:extLst>
      <p:ext uri="{BB962C8B-B14F-4D97-AF65-F5344CB8AC3E}">
        <p14:creationId xmlns:p14="http://schemas.microsoft.com/office/powerpoint/2010/main" val="1491942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728836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59431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13667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601924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459812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7966447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2070061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8439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191191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9449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74976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92092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4583" y="992767"/>
            <a:ext cx="11332694"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16"/>
            </a:lvl1pPr>
            <a:lvl2pPr lvl="1" algn="ctr">
              <a:spcBef>
                <a:spcPts val="0"/>
              </a:spcBef>
              <a:spcAft>
                <a:spcPts val="0"/>
              </a:spcAft>
              <a:buSzPts val="5200"/>
              <a:buNone/>
              <a:defRPr sz="6916"/>
            </a:lvl2pPr>
            <a:lvl3pPr lvl="2" algn="ctr">
              <a:spcBef>
                <a:spcPts val="0"/>
              </a:spcBef>
              <a:spcAft>
                <a:spcPts val="0"/>
              </a:spcAft>
              <a:buSzPts val="5200"/>
              <a:buNone/>
              <a:defRPr sz="6916"/>
            </a:lvl3pPr>
            <a:lvl4pPr lvl="3" algn="ctr">
              <a:spcBef>
                <a:spcPts val="0"/>
              </a:spcBef>
              <a:spcAft>
                <a:spcPts val="0"/>
              </a:spcAft>
              <a:buSzPts val="5200"/>
              <a:buNone/>
              <a:defRPr sz="6916"/>
            </a:lvl4pPr>
            <a:lvl5pPr lvl="4" algn="ctr">
              <a:spcBef>
                <a:spcPts val="0"/>
              </a:spcBef>
              <a:spcAft>
                <a:spcPts val="0"/>
              </a:spcAft>
              <a:buSzPts val="5200"/>
              <a:buNone/>
              <a:defRPr sz="6916"/>
            </a:lvl5pPr>
            <a:lvl6pPr lvl="5" algn="ctr">
              <a:spcBef>
                <a:spcPts val="0"/>
              </a:spcBef>
              <a:spcAft>
                <a:spcPts val="0"/>
              </a:spcAft>
              <a:buSzPts val="5200"/>
              <a:buNone/>
              <a:defRPr sz="6916"/>
            </a:lvl6pPr>
            <a:lvl7pPr lvl="6" algn="ctr">
              <a:spcBef>
                <a:spcPts val="0"/>
              </a:spcBef>
              <a:spcAft>
                <a:spcPts val="0"/>
              </a:spcAft>
              <a:buSzPts val="5200"/>
              <a:buNone/>
              <a:defRPr sz="6916"/>
            </a:lvl7pPr>
            <a:lvl8pPr lvl="7" algn="ctr">
              <a:spcBef>
                <a:spcPts val="0"/>
              </a:spcBef>
              <a:spcAft>
                <a:spcPts val="0"/>
              </a:spcAft>
              <a:buSzPts val="5200"/>
              <a:buNone/>
              <a:defRPr sz="6916"/>
            </a:lvl8pPr>
            <a:lvl9pPr lvl="8" algn="ctr">
              <a:spcBef>
                <a:spcPts val="0"/>
              </a:spcBef>
              <a:spcAft>
                <a:spcPts val="0"/>
              </a:spcAft>
              <a:buSzPts val="5200"/>
              <a:buNone/>
              <a:defRPr sz="6916"/>
            </a:lvl9pPr>
          </a:lstStyle>
          <a:p>
            <a:endParaRPr/>
          </a:p>
        </p:txBody>
      </p:sp>
      <p:sp>
        <p:nvSpPr>
          <p:cNvPr id="11" name="Google Shape;11;p2"/>
          <p:cNvSpPr txBox="1">
            <a:spLocks noGrp="1"/>
          </p:cNvSpPr>
          <p:nvPr>
            <p:ph type="subTitle" idx="1"/>
          </p:nvPr>
        </p:nvSpPr>
        <p:spPr>
          <a:xfrm>
            <a:off x="414572" y="3778833"/>
            <a:ext cx="11332694"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24"/>
            </a:lvl1pPr>
            <a:lvl2pPr lvl="1" algn="ctr">
              <a:lnSpc>
                <a:spcPct val="100000"/>
              </a:lnSpc>
              <a:spcBef>
                <a:spcPts val="0"/>
              </a:spcBef>
              <a:spcAft>
                <a:spcPts val="0"/>
              </a:spcAft>
              <a:buSzPts val="2800"/>
              <a:buNone/>
              <a:defRPr sz="3724"/>
            </a:lvl2pPr>
            <a:lvl3pPr lvl="2" algn="ctr">
              <a:lnSpc>
                <a:spcPct val="100000"/>
              </a:lnSpc>
              <a:spcBef>
                <a:spcPts val="0"/>
              </a:spcBef>
              <a:spcAft>
                <a:spcPts val="0"/>
              </a:spcAft>
              <a:buSzPts val="2800"/>
              <a:buNone/>
              <a:defRPr sz="3724"/>
            </a:lvl3pPr>
            <a:lvl4pPr lvl="3" algn="ctr">
              <a:lnSpc>
                <a:spcPct val="100000"/>
              </a:lnSpc>
              <a:spcBef>
                <a:spcPts val="0"/>
              </a:spcBef>
              <a:spcAft>
                <a:spcPts val="0"/>
              </a:spcAft>
              <a:buSzPts val="2800"/>
              <a:buNone/>
              <a:defRPr sz="3724"/>
            </a:lvl4pPr>
            <a:lvl5pPr lvl="4" algn="ctr">
              <a:lnSpc>
                <a:spcPct val="100000"/>
              </a:lnSpc>
              <a:spcBef>
                <a:spcPts val="0"/>
              </a:spcBef>
              <a:spcAft>
                <a:spcPts val="0"/>
              </a:spcAft>
              <a:buSzPts val="2800"/>
              <a:buNone/>
              <a:defRPr sz="3724"/>
            </a:lvl5pPr>
            <a:lvl6pPr lvl="5" algn="ctr">
              <a:lnSpc>
                <a:spcPct val="100000"/>
              </a:lnSpc>
              <a:spcBef>
                <a:spcPts val="0"/>
              </a:spcBef>
              <a:spcAft>
                <a:spcPts val="0"/>
              </a:spcAft>
              <a:buSzPts val="2800"/>
              <a:buNone/>
              <a:defRPr sz="3724"/>
            </a:lvl6pPr>
            <a:lvl7pPr lvl="6" algn="ctr">
              <a:lnSpc>
                <a:spcPct val="100000"/>
              </a:lnSpc>
              <a:spcBef>
                <a:spcPts val="0"/>
              </a:spcBef>
              <a:spcAft>
                <a:spcPts val="0"/>
              </a:spcAft>
              <a:buSzPts val="2800"/>
              <a:buNone/>
              <a:defRPr sz="3724"/>
            </a:lvl7pPr>
            <a:lvl8pPr lvl="7" algn="ctr">
              <a:lnSpc>
                <a:spcPct val="100000"/>
              </a:lnSpc>
              <a:spcBef>
                <a:spcPts val="0"/>
              </a:spcBef>
              <a:spcAft>
                <a:spcPts val="0"/>
              </a:spcAft>
              <a:buSzPts val="2800"/>
              <a:buNone/>
              <a:defRPr sz="3724"/>
            </a:lvl8pPr>
            <a:lvl9pPr lvl="8" algn="ctr">
              <a:lnSpc>
                <a:spcPct val="100000"/>
              </a:lnSpc>
              <a:spcBef>
                <a:spcPts val="0"/>
              </a:spcBef>
              <a:spcAft>
                <a:spcPts val="0"/>
              </a:spcAft>
              <a:buSzPts val="2800"/>
              <a:buNone/>
              <a:defRPr sz="3724"/>
            </a:lvl9pPr>
          </a:lstStyle>
          <a:p>
            <a:endParaRPr/>
          </a:p>
        </p:txBody>
      </p:sp>
      <p:sp>
        <p:nvSpPr>
          <p:cNvPr id="12" name="Google Shape;12;p2"/>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1201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076" lvl="0" indent="-456057">
              <a:spcBef>
                <a:spcPts val="0"/>
              </a:spcBef>
              <a:spcAft>
                <a:spcPts val="0"/>
              </a:spcAft>
              <a:buSzPts val="1800"/>
              <a:buChar char="●"/>
              <a:defRPr/>
            </a:lvl1pPr>
            <a:lvl2pPr marL="1216152" lvl="1" indent="-422275">
              <a:spcBef>
                <a:spcPts val="2128"/>
              </a:spcBef>
              <a:spcAft>
                <a:spcPts val="0"/>
              </a:spcAft>
              <a:buSzPts val="1400"/>
              <a:buChar char="○"/>
              <a:defRPr/>
            </a:lvl2pPr>
            <a:lvl3pPr marL="1824228" lvl="2" indent="-422275">
              <a:spcBef>
                <a:spcPts val="2128"/>
              </a:spcBef>
              <a:spcAft>
                <a:spcPts val="0"/>
              </a:spcAft>
              <a:buSzPts val="1400"/>
              <a:buChar char="■"/>
              <a:defRPr/>
            </a:lvl3pPr>
            <a:lvl4pPr marL="2432304" lvl="3" indent="-422275">
              <a:spcBef>
                <a:spcPts val="2128"/>
              </a:spcBef>
              <a:spcAft>
                <a:spcPts val="0"/>
              </a:spcAft>
              <a:buSzPts val="1400"/>
              <a:buChar char="●"/>
              <a:defRPr/>
            </a:lvl4pPr>
            <a:lvl5pPr marL="3040380" lvl="4" indent="-422275">
              <a:spcBef>
                <a:spcPts val="2128"/>
              </a:spcBef>
              <a:spcAft>
                <a:spcPts val="0"/>
              </a:spcAft>
              <a:buSzPts val="1400"/>
              <a:buChar char="○"/>
              <a:defRPr/>
            </a:lvl5pPr>
            <a:lvl6pPr marL="3648456" lvl="5" indent="-422275">
              <a:spcBef>
                <a:spcPts val="2128"/>
              </a:spcBef>
              <a:spcAft>
                <a:spcPts val="0"/>
              </a:spcAft>
              <a:buSzPts val="1400"/>
              <a:buChar char="■"/>
              <a:defRPr/>
            </a:lvl6pPr>
            <a:lvl7pPr marL="4256532" lvl="6" indent="-422275">
              <a:spcBef>
                <a:spcPts val="2128"/>
              </a:spcBef>
              <a:spcAft>
                <a:spcPts val="0"/>
              </a:spcAft>
              <a:buSzPts val="1400"/>
              <a:buChar char="●"/>
              <a:defRPr/>
            </a:lvl7pPr>
            <a:lvl8pPr marL="4864608" lvl="7" indent="-422275">
              <a:spcBef>
                <a:spcPts val="2128"/>
              </a:spcBef>
              <a:spcAft>
                <a:spcPts val="0"/>
              </a:spcAft>
              <a:buSzPts val="1400"/>
              <a:buChar char="○"/>
              <a:defRPr/>
            </a:lvl8pPr>
            <a:lvl9pPr marL="5472684" lvl="8" indent="-422275">
              <a:spcBef>
                <a:spcPts val="2128"/>
              </a:spcBef>
              <a:spcAft>
                <a:spcPts val="2128"/>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67820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4572" y="1536633"/>
            <a:ext cx="5320006" cy="45552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Char char="●"/>
              <a:defRPr sz="1862"/>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23" name="Google Shape;23;p5"/>
          <p:cNvSpPr txBox="1">
            <a:spLocks noGrp="1"/>
          </p:cNvSpPr>
          <p:nvPr>
            <p:ph type="body" idx="2"/>
          </p:nvPr>
        </p:nvSpPr>
        <p:spPr>
          <a:xfrm>
            <a:off x="6427260" y="1536633"/>
            <a:ext cx="5320006" cy="4555200"/>
          </a:xfrm>
          <a:prstGeom prst="rect">
            <a:avLst/>
          </a:prstGeom>
        </p:spPr>
        <p:txBody>
          <a:bodyPr spcFirstLastPara="1" wrap="square" lIns="91425" tIns="91425" rIns="91425" bIns="91425" anchor="t" anchorCtr="0">
            <a:noAutofit/>
          </a:bodyPr>
          <a:lstStyle>
            <a:lvl1pPr marL="608076" lvl="0" indent="-422275">
              <a:spcBef>
                <a:spcPts val="0"/>
              </a:spcBef>
              <a:spcAft>
                <a:spcPts val="0"/>
              </a:spcAft>
              <a:buSzPts val="1400"/>
              <a:buChar char="●"/>
              <a:defRPr sz="1862"/>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24" name="Google Shape;24;p5"/>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718183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7279581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4572" y="740800"/>
            <a:ext cx="3734738"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192"/>
            </a:lvl1pPr>
            <a:lvl2pPr lvl="1">
              <a:spcBef>
                <a:spcPts val="0"/>
              </a:spcBef>
              <a:spcAft>
                <a:spcPts val="0"/>
              </a:spcAft>
              <a:buSzPts val="2400"/>
              <a:buNone/>
              <a:defRPr sz="3192"/>
            </a:lvl2pPr>
            <a:lvl3pPr lvl="2">
              <a:spcBef>
                <a:spcPts val="0"/>
              </a:spcBef>
              <a:spcAft>
                <a:spcPts val="0"/>
              </a:spcAft>
              <a:buSzPts val="2400"/>
              <a:buNone/>
              <a:defRPr sz="3192"/>
            </a:lvl3pPr>
            <a:lvl4pPr lvl="3">
              <a:spcBef>
                <a:spcPts val="0"/>
              </a:spcBef>
              <a:spcAft>
                <a:spcPts val="0"/>
              </a:spcAft>
              <a:buSzPts val="2400"/>
              <a:buNone/>
              <a:defRPr sz="3192"/>
            </a:lvl4pPr>
            <a:lvl5pPr lvl="4">
              <a:spcBef>
                <a:spcPts val="0"/>
              </a:spcBef>
              <a:spcAft>
                <a:spcPts val="0"/>
              </a:spcAft>
              <a:buSzPts val="2400"/>
              <a:buNone/>
              <a:defRPr sz="3192"/>
            </a:lvl5pPr>
            <a:lvl6pPr lvl="5">
              <a:spcBef>
                <a:spcPts val="0"/>
              </a:spcBef>
              <a:spcAft>
                <a:spcPts val="0"/>
              </a:spcAft>
              <a:buSzPts val="2400"/>
              <a:buNone/>
              <a:defRPr sz="3192"/>
            </a:lvl6pPr>
            <a:lvl7pPr lvl="6">
              <a:spcBef>
                <a:spcPts val="0"/>
              </a:spcBef>
              <a:spcAft>
                <a:spcPts val="0"/>
              </a:spcAft>
              <a:buSzPts val="2400"/>
              <a:buNone/>
              <a:defRPr sz="3192"/>
            </a:lvl7pPr>
            <a:lvl8pPr lvl="7">
              <a:spcBef>
                <a:spcPts val="0"/>
              </a:spcBef>
              <a:spcAft>
                <a:spcPts val="0"/>
              </a:spcAft>
              <a:buSzPts val="2400"/>
              <a:buNone/>
              <a:defRPr sz="3192"/>
            </a:lvl8pPr>
            <a:lvl9pPr lvl="8">
              <a:spcBef>
                <a:spcPts val="0"/>
              </a:spcBef>
              <a:spcAft>
                <a:spcPts val="0"/>
              </a:spcAft>
              <a:buSzPts val="2400"/>
              <a:buNone/>
              <a:defRPr sz="3192"/>
            </a:lvl9pPr>
          </a:lstStyle>
          <a:p>
            <a:endParaRPr/>
          </a:p>
        </p:txBody>
      </p:sp>
      <p:sp>
        <p:nvSpPr>
          <p:cNvPr id="30" name="Google Shape;30;p7"/>
          <p:cNvSpPr txBox="1">
            <a:spLocks noGrp="1"/>
          </p:cNvSpPr>
          <p:nvPr>
            <p:ph type="body" idx="1"/>
          </p:nvPr>
        </p:nvSpPr>
        <p:spPr>
          <a:xfrm>
            <a:off x="414572" y="1852800"/>
            <a:ext cx="3734738" cy="4239200"/>
          </a:xfrm>
          <a:prstGeom prst="rect">
            <a:avLst/>
          </a:prstGeom>
        </p:spPr>
        <p:txBody>
          <a:bodyPr spcFirstLastPara="1" wrap="square" lIns="91425" tIns="91425" rIns="91425" bIns="91425" anchor="t" anchorCtr="0">
            <a:noAutofit/>
          </a:bodyPr>
          <a:lstStyle>
            <a:lvl1pPr marL="608076" lvl="0" indent="-405384">
              <a:spcBef>
                <a:spcPts val="0"/>
              </a:spcBef>
              <a:spcAft>
                <a:spcPts val="0"/>
              </a:spcAft>
              <a:buSzPts val="1200"/>
              <a:buChar char="●"/>
              <a:defRPr sz="1596"/>
            </a:lvl1pPr>
            <a:lvl2pPr marL="1216152" lvl="1" indent="-405384">
              <a:spcBef>
                <a:spcPts val="2128"/>
              </a:spcBef>
              <a:spcAft>
                <a:spcPts val="0"/>
              </a:spcAft>
              <a:buSzPts val="1200"/>
              <a:buChar char="○"/>
              <a:defRPr sz="1596"/>
            </a:lvl2pPr>
            <a:lvl3pPr marL="1824228" lvl="2" indent="-405384">
              <a:spcBef>
                <a:spcPts val="2128"/>
              </a:spcBef>
              <a:spcAft>
                <a:spcPts val="0"/>
              </a:spcAft>
              <a:buSzPts val="1200"/>
              <a:buChar char="■"/>
              <a:defRPr sz="1596"/>
            </a:lvl3pPr>
            <a:lvl4pPr marL="2432304" lvl="3" indent="-405384">
              <a:spcBef>
                <a:spcPts val="2128"/>
              </a:spcBef>
              <a:spcAft>
                <a:spcPts val="0"/>
              </a:spcAft>
              <a:buSzPts val="1200"/>
              <a:buChar char="●"/>
              <a:defRPr sz="1596"/>
            </a:lvl4pPr>
            <a:lvl5pPr marL="3040380" lvl="4" indent="-405384">
              <a:spcBef>
                <a:spcPts val="2128"/>
              </a:spcBef>
              <a:spcAft>
                <a:spcPts val="0"/>
              </a:spcAft>
              <a:buSzPts val="1200"/>
              <a:buChar char="○"/>
              <a:defRPr sz="1596"/>
            </a:lvl5pPr>
            <a:lvl6pPr marL="3648456" lvl="5" indent="-405384">
              <a:spcBef>
                <a:spcPts val="2128"/>
              </a:spcBef>
              <a:spcAft>
                <a:spcPts val="0"/>
              </a:spcAft>
              <a:buSzPts val="1200"/>
              <a:buChar char="■"/>
              <a:defRPr sz="1596"/>
            </a:lvl6pPr>
            <a:lvl7pPr marL="4256532" lvl="6" indent="-405384">
              <a:spcBef>
                <a:spcPts val="2128"/>
              </a:spcBef>
              <a:spcAft>
                <a:spcPts val="0"/>
              </a:spcAft>
              <a:buSzPts val="1200"/>
              <a:buChar char="●"/>
              <a:defRPr sz="1596"/>
            </a:lvl7pPr>
            <a:lvl8pPr marL="4864608" lvl="7" indent="-405384">
              <a:spcBef>
                <a:spcPts val="2128"/>
              </a:spcBef>
              <a:spcAft>
                <a:spcPts val="0"/>
              </a:spcAft>
              <a:buSzPts val="1200"/>
              <a:buChar char="○"/>
              <a:defRPr sz="1596"/>
            </a:lvl8pPr>
            <a:lvl9pPr marL="5472684" lvl="8" indent="-405384">
              <a:spcBef>
                <a:spcPts val="2128"/>
              </a:spcBef>
              <a:spcAft>
                <a:spcPts val="2128"/>
              </a:spcAft>
              <a:buSzPts val="1200"/>
              <a:buChar char="■"/>
              <a:defRPr sz="1596"/>
            </a:lvl9pPr>
          </a:lstStyle>
          <a:p>
            <a:endParaRPr/>
          </a:p>
        </p:txBody>
      </p:sp>
      <p:sp>
        <p:nvSpPr>
          <p:cNvPr id="31" name="Google Shape;31;p7"/>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7842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2050" y="600200"/>
            <a:ext cx="8469395"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384"/>
            </a:lvl1pPr>
            <a:lvl2pPr lvl="1">
              <a:spcBef>
                <a:spcPts val="0"/>
              </a:spcBef>
              <a:spcAft>
                <a:spcPts val="0"/>
              </a:spcAft>
              <a:buSzPts val="4800"/>
              <a:buNone/>
              <a:defRPr sz="6384"/>
            </a:lvl2pPr>
            <a:lvl3pPr lvl="2">
              <a:spcBef>
                <a:spcPts val="0"/>
              </a:spcBef>
              <a:spcAft>
                <a:spcPts val="0"/>
              </a:spcAft>
              <a:buSzPts val="4800"/>
              <a:buNone/>
              <a:defRPr sz="6384"/>
            </a:lvl3pPr>
            <a:lvl4pPr lvl="3">
              <a:spcBef>
                <a:spcPts val="0"/>
              </a:spcBef>
              <a:spcAft>
                <a:spcPts val="0"/>
              </a:spcAft>
              <a:buSzPts val="4800"/>
              <a:buNone/>
              <a:defRPr sz="6384"/>
            </a:lvl4pPr>
            <a:lvl5pPr lvl="4">
              <a:spcBef>
                <a:spcPts val="0"/>
              </a:spcBef>
              <a:spcAft>
                <a:spcPts val="0"/>
              </a:spcAft>
              <a:buSzPts val="4800"/>
              <a:buNone/>
              <a:defRPr sz="6384"/>
            </a:lvl5pPr>
            <a:lvl6pPr lvl="5">
              <a:spcBef>
                <a:spcPts val="0"/>
              </a:spcBef>
              <a:spcAft>
                <a:spcPts val="0"/>
              </a:spcAft>
              <a:buSzPts val="4800"/>
              <a:buNone/>
              <a:defRPr sz="6384"/>
            </a:lvl6pPr>
            <a:lvl7pPr lvl="6">
              <a:spcBef>
                <a:spcPts val="0"/>
              </a:spcBef>
              <a:spcAft>
                <a:spcPts val="0"/>
              </a:spcAft>
              <a:buSzPts val="4800"/>
              <a:buNone/>
              <a:defRPr sz="6384"/>
            </a:lvl7pPr>
            <a:lvl8pPr lvl="7">
              <a:spcBef>
                <a:spcPts val="0"/>
              </a:spcBef>
              <a:spcAft>
                <a:spcPts val="0"/>
              </a:spcAft>
              <a:buSzPts val="4800"/>
              <a:buNone/>
              <a:defRPr sz="6384"/>
            </a:lvl8pPr>
            <a:lvl9pPr lvl="8">
              <a:spcBef>
                <a:spcPts val="0"/>
              </a:spcBef>
              <a:spcAft>
                <a:spcPts val="0"/>
              </a:spcAft>
              <a:buSzPts val="4800"/>
              <a:buNone/>
              <a:defRPr sz="6384"/>
            </a:lvl9pPr>
          </a:lstStyle>
          <a:p>
            <a:endParaRPr/>
          </a:p>
        </p:txBody>
      </p:sp>
      <p:sp>
        <p:nvSpPr>
          <p:cNvPr id="34" name="Google Shape;34;p8"/>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828646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80919" y="-167"/>
            <a:ext cx="6080919" cy="6858000"/>
          </a:xfrm>
          <a:prstGeom prst="rect">
            <a:avLst/>
          </a:prstGeom>
          <a:solidFill>
            <a:schemeClr val="l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
        <p:nvSpPr>
          <p:cNvPr id="37" name="Google Shape;37;p9"/>
          <p:cNvSpPr txBox="1">
            <a:spLocks noGrp="1"/>
          </p:cNvSpPr>
          <p:nvPr>
            <p:ph type="title"/>
          </p:nvPr>
        </p:nvSpPr>
        <p:spPr>
          <a:xfrm>
            <a:off x="353124" y="1644233"/>
            <a:ext cx="5380257"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586"/>
            </a:lvl1pPr>
            <a:lvl2pPr lvl="1" algn="ctr">
              <a:spcBef>
                <a:spcPts val="0"/>
              </a:spcBef>
              <a:spcAft>
                <a:spcPts val="0"/>
              </a:spcAft>
              <a:buSzPts val="4200"/>
              <a:buNone/>
              <a:defRPr sz="5586"/>
            </a:lvl2pPr>
            <a:lvl3pPr lvl="2" algn="ctr">
              <a:spcBef>
                <a:spcPts val="0"/>
              </a:spcBef>
              <a:spcAft>
                <a:spcPts val="0"/>
              </a:spcAft>
              <a:buSzPts val="4200"/>
              <a:buNone/>
              <a:defRPr sz="5586"/>
            </a:lvl3pPr>
            <a:lvl4pPr lvl="3" algn="ctr">
              <a:spcBef>
                <a:spcPts val="0"/>
              </a:spcBef>
              <a:spcAft>
                <a:spcPts val="0"/>
              </a:spcAft>
              <a:buSzPts val="4200"/>
              <a:buNone/>
              <a:defRPr sz="5586"/>
            </a:lvl4pPr>
            <a:lvl5pPr lvl="4" algn="ctr">
              <a:spcBef>
                <a:spcPts val="0"/>
              </a:spcBef>
              <a:spcAft>
                <a:spcPts val="0"/>
              </a:spcAft>
              <a:buSzPts val="4200"/>
              <a:buNone/>
              <a:defRPr sz="5586"/>
            </a:lvl5pPr>
            <a:lvl6pPr lvl="5" algn="ctr">
              <a:spcBef>
                <a:spcPts val="0"/>
              </a:spcBef>
              <a:spcAft>
                <a:spcPts val="0"/>
              </a:spcAft>
              <a:buSzPts val="4200"/>
              <a:buNone/>
              <a:defRPr sz="5586"/>
            </a:lvl6pPr>
            <a:lvl7pPr lvl="6" algn="ctr">
              <a:spcBef>
                <a:spcPts val="0"/>
              </a:spcBef>
              <a:spcAft>
                <a:spcPts val="0"/>
              </a:spcAft>
              <a:buSzPts val="4200"/>
              <a:buNone/>
              <a:defRPr sz="5586"/>
            </a:lvl7pPr>
            <a:lvl8pPr lvl="7" algn="ctr">
              <a:spcBef>
                <a:spcPts val="0"/>
              </a:spcBef>
              <a:spcAft>
                <a:spcPts val="0"/>
              </a:spcAft>
              <a:buSzPts val="4200"/>
              <a:buNone/>
              <a:defRPr sz="5586"/>
            </a:lvl8pPr>
            <a:lvl9pPr lvl="8" algn="ctr">
              <a:spcBef>
                <a:spcPts val="0"/>
              </a:spcBef>
              <a:spcAft>
                <a:spcPts val="0"/>
              </a:spcAft>
              <a:buSzPts val="4200"/>
              <a:buNone/>
              <a:defRPr sz="5586"/>
            </a:lvl9pPr>
          </a:lstStyle>
          <a:p>
            <a:endParaRPr/>
          </a:p>
        </p:txBody>
      </p:sp>
      <p:sp>
        <p:nvSpPr>
          <p:cNvPr id="38" name="Google Shape;38;p9"/>
          <p:cNvSpPr txBox="1">
            <a:spLocks noGrp="1"/>
          </p:cNvSpPr>
          <p:nvPr>
            <p:ph type="subTitle" idx="1"/>
          </p:nvPr>
        </p:nvSpPr>
        <p:spPr>
          <a:xfrm>
            <a:off x="353124" y="3737433"/>
            <a:ext cx="5380257"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793"/>
            </a:lvl1pPr>
            <a:lvl2pPr lvl="1" algn="ctr">
              <a:lnSpc>
                <a:spcPct val="100000"/>
              </a:lnSpc>
              <a:spcBef>
                <a:spcPts val="0"/>
              </a:spcBef>
              <a:spcAft>
                <a:spcPts val="0"/>
              </a:spcAft>
              <a:buSzPts val="2100"/>
              <a:buNone/>
              <a:defRPr sz="2793"/>
            </a:lvl2pPr>
            <a:lvl3pPr lvl="2" algn="ctr">
              <a:lnSpc>
                <a:spcPct val="100000"/>
              </a:lnSpc>
              <a:spcBef>
                <a:spcPts val="0"/>
              </a:spcBef>
              <a:spcAft>
                <a:spcPts val="0"/>
              </a:spcAft>
              <a:buSzPts val="2100"/>
              <a:buNone/>
              <a:defRPr sz="2793"/>
            </a:lvl3pPr>
            <a:lvl4pPr lvl="3" algn="ctr">
              <a:lnSpc>
                <a:spcPct val="100000"/>
              </a:lnSpc>
              <a:spcBef>
                <a:spcPts val="0"/>
              </a:spcBef>
              <a:spcAft>
                <a:spcPts val="0"/>
              </a:spcAft>
              <a:buSzPts val="2100"/>
              <a:buNone/>
              <a:defRPr sz="2793"/>
            </a:lvl4pPr>
            <a:lvl5pPr lvl="4" algn="ctr">
              <a:lnSpc>
                <a:spcPct val="100000"/>
              </a:lnSpc>
              <a:spcBef>
                <a:spcPts val="0"/>
              </a:spcBef>
              <a:spcAft>
                <a:spcPts val="0"/>
              </a:spcAft>
              <a:buSzPts val="2100"/>
              <a:buNone/>
              <a:defRPr sz="2793"/>
            </a:lvl5pPr>
            <a:lvl6pPr lvl="5" algn="ctr">
              <a:lnSpc>
                <a:spcPct val="100000"/>
              </a:lnSpc>
              <a:spcBef>
                <a:spcPts val="0"/>
              </a:spcBef>
              <a:spcAft>
                <a:spcPts val="0"/>
              </a:spcAft>
              <a:buSzPts val="2100"/>
              <a:buNone/>
              <a:defRPr sz="2793"/>
            </a:lvl6pPr>
            <a:lvl7pPr lvl="6" algn="ctr">
              <a:lnSpc>
                <a:spcPct val="100000"/>
              </a:lnSpc>
              <a:spcBef>
                <a:spcPts val="0"/>
              </a:spcBef>
              <a:spcAft>
                <a:spcPts val="0"/>
              </a:spcAft>
              <a:buSzPts val="2100"/>
              <a:buNone/>
              <a:defRPr sz="2793"/>
            </a:lvl7pPr>
            <a:lvl8pPr lvl="7" algn="ctr">
              <a:lnSpc>
                <a:spcPct val="100000"/>
              </a:lnSpc>
              <a:spcBef>
                <a:spcPts val="0"/>
              </a:spcBef>
              <a:spcAft>
                <a:spcPts val="0"/>
              </a:spcAft>
              <a:buSzPts val="2100"/>
              <a:buNone/>
              <a:defRPr sz="2793"/>
            </a:lvl8pPr>
            <a:lvl9pPr lvl="8" algn="ctr">
              <a:lnSpc>
                <a:spcPct val="100000"/>
              </a:lnSpc>
              <a:spcBef>
                <a:spcPts val="0"/>
              </a:spcBef>
              <a:spcAft>
                <a:spcPts val="0"/>
              </a:spcAft>
              <a:buSzPts val="2100"/>
              <a:buNone/>
              <a:defRPr sz="2793"/>
            </a:lvl9pPr>
          </a:lstStyle>
          <a:p>
            <a:endParaRPr/>
          </a:p>
        </p:txBody>
      </p:sp>
      <p:sp>
        <p:nvSpPr>
          <p:cNvPr id="39" name="Google Shape;39;p9"/>
          <p:cNvSpPr txBox="1">
            <a:spLocks noGrp="1"/>
          </p:cNvSpPr>
          <p:nvPr>
            <p:ph type="body" idx="2"/>
          </p:nvPr>
        </p:nvSpPr>
        <p:spPr>
          <a:xfrm>
            <a:off x="6569707" y="965433"/>
            <a:ext cx="5103343" cy="4926800"/>
          </a:xfrm>
          <a:prstGeom prst="rect">
            <a:avLst/>
          </a:prstGeom>
        </p:spPr>
        <p:txBody>
          <a:bodyPr spcFirstLastPara="1" wrap="square" lIns="91425" tIns="91425" rIns="91425" bIns="91425" anchor="ctr" anchorCtr="0">
            <a:noAutofit/>
          </a:bodyPr>
          <a:lstStyle>
            <a:lvl1pPr marL="608076" lvl="0" indent="-456057">
              <a:spcBef>
                <a:spcPts val="0"/>
              </a:spcBef>
              <a:spcAft>
                <a:spcPts val="0"/>
              </a:spcAft>
              <a:buSzPts val="1800"/>
              <a:buChar char="●"/>
              <a:defRPr/>
            </a:lvl1pPr>
            <a:lvl2pPr marL="1216152" lvl="1" indent="-422275">
              <a:spcBef>
                <a:spcPts val="2128"/>
              </a:spcBef>
              <a:spcAft>
                <a:spcPts val="0"/>
              </a:spcAft>
              <a:buSzPts val="1400"/>
              <a:buChar char="○"/>
              <a:defRPr/>
            </a:lvl2pPr>
            <a:lvl3pPr marL="1824228" lvl="2" indent="-422275">
              <a:spcBef>
                <a:spcPts val="2128"/>
              </a:spcBef>
              <a:spcAft>
                <a:spcPts val="0"/>
              </a:spcAft>
              <a:buSzPts val="1400"/>
              <a:buChar char="■"/>
              <a:defRPr/>
            </a:lvl3pPr>
            <a:lvl4pPr marL="2432304" lvl="3" indent="-422275">
              <a:spcBef>
                <a:spcPts val="2128"/>
              </a:spcBef>
              <a:spcAft>
                <a:spcPts val="0"/>
              </a:spcAft>
              <a:buSzPts val="1400"/>
              <a:buChar char="●"/>
              <a:defRPr/>
            </a:lvl4pPr>
            <a:lvl5pPr marL="3040380" lvl="4" indent="-422275">
              <a:spcBef>
                <a:spcPts val="2128"/>
              </a:spcBef>
              <a:spcAft>
                <a:spcPts val="0"/>
              </a:spcAft>
              <a:buSzPts val="1400"/>
              <a:buChar char="○"/>
              <a:defRPr/>
            </a:lvl5pPr>
            <a:lvl6pPr marL="3648456" lvl="5" indent="-422275">
              <a:spcBef>
                <a:spcPts val="2128"/>
              </a:spcBef>
              <a:spcAft>
                <a:spcPts val="0"/>
              </a:spcAft>
              <a:buSzPts val="1400"/>
              <a:buChar char="■"/>
              <a:defRPr/>
            </a:lvl6pPr>
            <a:lvl7pPr marL="4256532" lvl="6" indent="-422275">
              <a:spcBef>
                <a:spcPts val="2128"/>
              </a:spcBef>
              <a:spcAft>
                <a:spcPts val="0"/>
              </a:spcAft>
              <a:buSzPts val="1400"/>
              <a:buChar char="●"/>
              <a:defRPr/>
            </a:lvl7pPr>
            <a:lvl8pPr marL="4864608" lvl="7" indent="-422275">
              <a:spcBef>
                <a:spcPts val="2128"/>
              </a:spcBef>
              <a:spcAft>
                <a:spcPts val="0"/>
              </a:spcAft>
              <a:buSzPts val="1400"/>
              <a:buChar char="○"/>
              <a:defRPr/>
            </a:lvl8pPr>
            <a:lvl9pPr marL="5472684" lvl="8" indent="-422275">
              <a:spcBef>
                <a:spcPts val="2128"/>
              </a:spcBef>
              <a:spcAft>
                <a:spcPts val="2128"/>
              </a:spcAft>
              <a:buSzPts val="1400"/>
              <a:buChar char="■"/>
              <a:defRPr/>
            </a:lvl9pPr>
          </a:lstStyle>
          <a:p>
            <a:endParaRPr/>
          </a:p>
        </p:txBody>
      </p:sp>
      <p:sp>
        <p:nvSpPr>
          <p:cNvPr id="40" name="Google Shape;40;p9"/>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4006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6" name="Google Shape;46;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56057" algn="ctr">
              <a:spcBef>
                <a:spcPts val="0"/>
              </a:spcBef>
              <a:spcAft>
                <a:spcPts val="0"/>
              </a:spcAft>
              <a:buSzPts val="1800"/>
              <a:buChar char="●"/>
              <a:defRPr/>
            </a:lvl1pPr>
            <a:lvl2pPr marL="1216152" lvl="1" indent="-422275" algn="ctr">
              <a:spcBef>
                <a:spcPts val="2128"/>
              </a:spcBef>
              <a:spcAft>
                <a:spcPts val="0"/>
              </a:spcAft>
              <a:buSzPts val="1400"/>
              <a:buChar char="○"/>
              <a:defRPr/>
            </a:lvl2pPr>
            <a:lvl3pPr marL="1824228" lvl="2" indent="-422275" algn="ctr">
              <a:spcBef>
                <a:spcPts val="2128"/>
              </a:spcBef>
              <a:spcAft>
                <a:spcPts val="0"/>
              </a:spcAft>
              <a:buSzPts val="1400"/>
              <a:buChar char="■"/>
              <a:defRPr/>
            </a:lvl3pPr>
            <a:lvl4pPr marL="2432304" lvl="3" indent="-422275" algn="ctr">
              <a:spcBef>
                <a:spcPts val="2128"/>
              </a:spcBef>
              <a:spcAft>
                <a:spcPts val="0"/>
              </a:spcAft>
              <a:buSzPts val="1400"/>
              <a:buChar char="●"/>
              <a:defRPr/>
            </a:lvl4pPr>
            <a:lvl5pPr marL="3040380" lvl="4" indent="-422275" algn="ctr">
              <a:spcBef>
                <a:spcPts val="2128"/>
              </a:spcBef>
              <a:spcAft>
                <a:spcPts val="0"/>
              </a:spcAft>
              <a:buSzPts val="1400"/>
              <a:buChar char="○"/>
              <a:defRPr/>
            </a:lvl5pPr>
            <a:lvl6pPr marL="3648456" lvl="5" indent="-422275" algn="ctr">
              <a:spcBef>
                <a:spcPts val="2128"/>
              </a:spcBef>
              <a:spcAft>
                <a:spcPts val="0"/>
              </a:spcAft>
              <a:buSzPts val="1400"/>
              <a:buChar char="■"/>
              <a:defRPr/>
            </a:lvl6pPr>
            <a:lvl7pPr marL="4256532" lvl="6" indent="-422275" algn="ctr">
              <a:spcBef>
                <a:spcPts val="2128"/>
              </a:spcBef>
              <a:spcAft>
                <a:spcPts val="0"/>
              </a:spcAft>
              <a:buSzPts val="1400"/>
              <a:buChar char="●"/>
              <a:defRPr/>
            </a:lvl7pPr>
            <a:lvl8pPr marL="4864608" lvl="7" indent="-422275" algn="ctr">
              <a:spcBef>
                <a:spcPts val="2128"/>
              </a:spcBef>
              <a:spcAft>
                <a:spcPts val="0"/>
              </a:spcAft>
              <a:buSzPts val="1400"/>
              <a:buChar char="○"/>
              <a:defRPr/>
            </a:lvl8pPr>
            <a:lvl9pPr marL="5472684" lvl="8" indent="-422275" algn="ctr">
              <a:spcBef>
                <a:spcPts val="2128"/>
              </a:spcBef>
              <a:spcAft>
                <a:spcPts val="2128"/>
              </a:spcAft>
              <a:buSzPts val="1400"/>
              <a:buChar char="■"/>
              <a:defRPr/>
            </a:lvl9pPr>
          </a:lstStyle>
          <a:p>
            <a:endParaRPr/>
          </a:p>
        </p:txBody>
      </p:sp>
      <p:sp>
        <p:nvSpPr>
          <p:cNvPr id="47" name="Google Shape;47;p11"/>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074883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image" Target="../media/image1.png"/><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10/23/2022</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76D1223-53C8-4F6E-A0EE-C7ADC22EE3B7}" type="datetimeFigureOut">
              <a:rPr lang="en-US" smtClean="0"/>
              <a:t>10/23/2022</a:t>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C347F815-C9D9-4C47-BF81-5524DE2DFFF4}" type="slidenum">
              <a:rPr lang="en-US" smtClean="0"/>
              <a:t>‹#›</a:t>
            </a:fld>
            <a:endParaRPr lang="en-US"/>
          </a:p>
        </p:txBody>
      </p:sp>
    </p:spTree>
    <p:extLst>
      <p:ext uri="{BB962C8B-B14F-4D97-AF65-F5344CB8AC3E}">
        <p14:creationId xmlns:p14="http://schemas.microsoft.com/office/powerpoint/2010/main" val="38611018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68664" y="6217623"/>
            <a:ext cx="729790" cy="524800"/>
          </a:xfrm>
          <a:prstGeom prst="rect">
            <a:avLst/>
          </a:prstGeom>
          <a:noFill/>
          <a:ln>
            <a:noFill/>
          </a:ln>
        </p:spPr>
        <p:txBody>
          <a:bodyPr spcFirstLastPara="1" wrap="square" lIns="91425" tIns="91425" rIns="91425" bIns="91425" anchor="ctr" anchorCtr="0">
            <a:noAutofit/>
          </a:bodyPr>
          <a:lstStyle>
            <a:lvl1pPr lvl="0" algn="r">
              <a:buNone/>
              <a:defRPr sz="1330">
                <a:solidFill>
                  <a:schemeClr val="dk2"/>
                </a:solidFill>
              </a:defRPr>
            </a:lvl1pPr>
            <a:lvl2pPr lvl="1" algn="r">
              <a:buNone/>
              <a:defRPr sz="1330">
                <a:solidFill>
                  <a:schemeClr val="dk2"/>
                </a:solidFill>
              </a:defRPr>
            </a:lvl2pPr>
            <a:lvl3pPr lvl="2" algn="r">
              <a:buNone/>
              <a:defRPr sz="1330">
                <a:solidFill>
                  <a:schemeClr val="dk2"/>
                </a:solidFill>
              </a:defRPr>
            </a:lvl3pPr>
            <a:lvl4pPr lvl="3" algn="r">
              <a:buNone/>
              <a:defRPr sz="1330">
                <a:solidFill>
                  <a:schemeClr val="dk2"/>
                </a:solidFill>
              </a:defRPr>
            </a:lvl4pPr>
            <a:lvl5pPr lvl="4" algn="r">
              <a:buNone/>
              <a:defRPr sz="1330">
                <a:solidFill>
                  <a:schemeClr val="dk2"/>
                </a:solidFill>
              </a:defRPr>
            </a:lvl5pPr>
            <a:lvl6pPr lvl="5" algn="r">
              <a:buNone/>
              <a:defRPr sz="1330">
                <a:solidFill>
                  <a:schemeClr val="dk2"/>
                </a:solidFill>
              </a:defRPr>
            </a:lvl6pPr>
            <a:lvl7pPr lvl="6" algn="r">
              <a:buNone/>
              <a:defRPr sz="1330">
                <a:solidFill>
                  <a:schemeClr val="dk2"/>
                </a:solidFill>
              </a:defRPr>
            </a:lvl7pPr>
            <a:lvl8pPr lvl="7" algn="r">
              <a:buNone/>
              <a:defRPr sz="1330">
                <a:solidFill>
                  <a:schemeClr val="dk2"/>
                </a:solidFill>
              </a:defRPr>
            </a:lvl8pPr>
            <a:lvl9pPr lvl="8" algn="r">
              <a:buNone/>
              <a:defRPr sz="1330">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881366727"/>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Lato" panose="020F0502020204030203" pitchFamily="34" charset="0"/>
          <a:ea typeface="Lato" panose="020F0502020204030203" pitchFamily="34" charset="0"/>
          <a:cs typeface="Lato" panose="020F0502020204030203" pitchFamily="34" charset="0"/>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71DAFF"/>
        </a:solidFill>
        <a:effectLst/>
      </p:bgPr>
    </p:bg>
    <p:spTree>
      <p:nvGrpSpPr>
        <p:cNvPr id="1" name=""/>
        <p:cNvGrpSpPr/>
        <p:nvPr/>
      </p:nvGrpSpPr>
      <p:grpSpPr>
        <a:xfrm>
          <a:off x="0" y="0"/>
          <a:ext cx="0" cy="0"/>
          <a:chOff x="0" y="0"/>
          <a:chExt cx="0" cy="0"/>
        </a:xfrm>
      </p:grpSpPr>
      <p:sp>
        <p:nvSpPr>
          <p:cNvPr id="2" name="Rectangle 1"/>
          <p:cNvSpPr/>
          <p:nvPr/>
        </p:nvSpPr>
        <p:spPr>
          <a:xfrm>
            <a:off x="-84457" y="-1673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219732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114780 h 1320800"/>
              <a:gd name="connsiteX10" fmla="*/ 0 w 8826500"/>
              <a:gd name="connsiteY10" fmla="*/ 1219732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114780"/>
                </a:lnTo>
                <a:lnTo>
                  <a:pt x="0" y="1219732"/>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347344"/>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0130" y="295634"/>
            <a:ext cx="1422278" cy="676911"/>
          </a:xfrm>
          <a:prstGeom prst="rect">
            <a:avLst/>
          </a:prstGeom>
          <a:noFill/>
        </p:spPr>
        <p:txBody>
          <a:bodyPr wrap="square" lIns="121725" tIns="60862" rIns="121725" bIns="60862" rtlCol="0">
            <a:spAutoFit/>
          </a:bodyPr>
          <a:lstStyle/>
          <a:p>
            <a:pPr algn="ctr"/>
            <a:r>
              <a:rPr lang="en-US" sz="36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372015" y="838200"/>
            <a:ext cx="1127504" cy="943848"/>
          </a:xfrm>
          <a:prstGeom prst="rect">
            <a:avLst/>
          </a:prstGeom>
          <a:noFill/>
        </p:spPr>
        <p:txBody>
          <a:bodyPr wrap="square" lIns="121725" tIns="60862" rIns="121725" bIns="60862" rtlCol="0">
            <a:spAutoFit/>
          </a:bodyPr>
          <a:lstStyle/>
          <a:p>
            <a:pPr algn="ctr"/>
            <a:r>
              <a:rPr lang="en-US" sz="5300" b="1" dirty="0">
                <a:solidFill>
                  <a:srgbClr val="1BBF23"/>
                </a:solidFill>
                <a:latin typeface=".VnCooper" pitchFamily="34" charset="0"/>
                <a:ea typeface="Arial-Rounded" pitchFamily="34" charset="0"/>
                <a:cs typeface="Arial-Rounded" pitchFamily="34" charset="0"/>
              </a:rPr>
              <a:t>40</a:t>
            </a:r>
          </a:p>
        </p:txBody>
      </p:sp>
      <p:grpSp>
        <p:nvGrpSpPr>
          <p:cNvPr id="27" name="Group 26"/>
          <p:cNvGrpSpPr/>
          <p:nvPr/>
        </p:nvGrpSpPr>
        <p:grpSpPr>
          <a:xfrm>
            <a:off x="200450" y="22098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sp>
        <p:nvSpPr>
          <p:cNvPr id="5" name="Title 1"/>
          <p:cNvSpPr txBox="1">
            <a:spLocks/>
          </p:cNvSpPr>
          <p:nvPr/>
        </p:nvSpPr>
        <p:spPr>
          <a:xfrm>
            <a:off x="3113088" y="202951"/>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20000"/>
              </a:lnSpc>
            </a:pPr>
            <a:r>
              <a:rPr lang="en-US" b="1">
                <a:solidFill>
                  <a:schemeClr val="bg1"/>
                </a:solidFill>
                <a:latin typeface="Arial-Rounded" pitchFamily="34" charset="0"/>
                <a:ea typeface="Arial-Rounded" pitchFamily="34" charset="0"/>
                <a:cs typeface="Arial-Rounded" pitchFamily="34" charset="0"/>
              </a:rPr>
              <a:t>ÔN TẬP</a:t>
            </a:r>
          </a:p>
          <a:p>
            <a:pPr>
              <a:lnSpc>
                <a:spcPct val="120000"/>
              </a:lnSpc>
            </a:pPr>
            <a:r>
              <a:rPr lang="en-US" b="1">
                <a:solidFill>
                  <a:schemeClr val="bg1"/>
                </a:solidFill>
                <a:latin typeface="Arial-Rounded" pitchFamily="34" charset="0"/>
                <a:ea typeface="Arial-Rounded" pitchFamily="34" charset="0"/>
                <a:cs typeface="Arial-Rounded" pitchFamily="34" charset="0"/>
              </a:rPr>
              <a:t>VÀ KỂ CHUYỆN</a:t>
            </a:r>
          </a:p>
        </p:txBody>
      </p:sp>
      <p:graphicFrame>
        <p:nvGraphicFramePr>
          <p:cNvPr id="8" name="Table 7"/>
          <p:cNvGraphicFramePr>
            <a:graphicFrameLocks noGrp="1"/>
          </p:cNvGraphicFramePr>
          <p:nvPr>
            <p:extLst>
              <p:ext uri="{D42A27DB-BD31-4B8C-83A1-F6EECF244321}">
                <p14:modId xmlns:p14="http://schemas.microsoft.com/office/powerpoint/2010/main" val="1852204369"/>
              </p:ext>
            </p:extLst>
          </p:nvPr>
        </p:nvGraphicFramePr>
        <p:xfrm>
          <a:off x="200449" y="3962400"/>
          <a:ext cx="11747869" cy="1981200"/>
        </p:xfrm>
        <a:graphic>
          <a:graphicData uri="http://schemas.openxmlformats.org/drawingml/2006/table">
            <a:tbl>
              <a:tblPr firstRow="1" bandRow="1">
                <a:tableStyleId>{5C22544A-7EE6-4342-B048-85BDC9FD1C3A}</a:tableStyleId>
              </a:tblPr>
              <a:tblGrid>
                <a:gridCol w="1678267">
                  <a:extLst>
                    <a:ext uri="{9D8B030D-6E8A-4147-A177-3AD203B41FA5}">
                      <a16:colId xmlns:a16="http://schemas.microsoft.com/office/drawing/2014/main" val="20000"/>
                    </a:ext>
                  </a:extLst>
                </a:gridCol>
                <a:gridCol w="1678267">
                  <a:extLst>
                    <a:ext uri="{9D8B030D-6E8A-4147-A177-3AD203B41FA5}">
                      <a16:colId xmlns:a16="http://schemas.microsoft.com/office/drawing/2014/main" val="20001"/>
                    </a:ext>
                  </a:extLst>
                </a:gridCol>
                <a:gridCol w="1678267">
                  <a:extLst>
                    <a:ext uri="{9D8B030D-6E8A-4147-A177-3AD203B41FA5}">
                      <a16:colId xmlns:a16="http://schemas.microsoft.com/office/drawing/2014/main" val="20002"/>
                    </a:ext>
                  </a:extLst>
                </a:gridCol>
                <a:gridCol w="1678267">
                  <a:extLst>
                    <a:ext uri="{9D8B030D-6E8A-4147-A177-3AD203B41FA5}">
                      <a16:colId xmlns:a16="http://schemas.microsoft.com/office/drawing/2014/main" val="20003"/>
                    </a:ext>
                  </a:extLst>
                </a:gridCol>
                <a:gridCol w="1678267">
                  <a:extLst>
                    <a:ext uri="{9D8B030D-6E8A-4147-A177-3AD203B41FA5}">
                      <a16:colId xmlns:a16="http://schemas.microsoft.com/office/drawing/2014/main" val="20004"/>
                    </a:ext>
                  </a:extLst>
                </a:gridCol>
                <a:gridCol w="1678267">
                  <a:extLst>
                    <a:ext uri="{9D8B030D-6E8A-4147-A177-3AD203B41FA5}">
                      <a16:colId xmlns:a16="http://schemas.microsoft.com/office/drawing/2014/main" val="20005"/>
                    </a:ext>
                  </a:extLst>
                </a:gridCol>
                <a:gridCol w="1678267">
                  <a:extLst>
                    <a:ext uri="{9D8B030D-6E8A-4147-A177-3AD203B41FA5}">
                      <a16:colId xmlns:a16="http://schemas.microsoft.com/office/drawing/2014/main" val="20006"/>
                    </a:ext>
                  </a:extLst>
                </a:gridCol>
              </a:tblGrid>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extLst>
                  <a:ext uri="{0D108BD9-81ED-4DB2-BD59-A6C34878D82A}">
                    <a16:rowId xmlns:a16="http://schemas.microsoft.com/office/drawing/2014/main" val="10000"/>
                  </a:ext>
                </a:extLst>
              </a:tr>
              <a:tr h="990600">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8CF92"/>
                    </a:solidFill>
                  </a:tcPr>
                </a:tc>
                <a:tc>
                  <a:txBody>
                    <a:bodyPr/>
                    <a:lstStyle/>
                    <a:p>
                      <a:endParaRPr lang="en-US"/>
                    </a:p>
                  </a:txBody>
                  <a:tcPr>
                    <a:lnL w="3810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39" name="Title 1"/>
          <p:cNvSpPr txBox="1">
            <a:spLocks/>
          </p:cNvSpPr>
          <p:nvPr/>
        </p:nvSpPr>
        <p:spPr>
          <a:xfrm>
            <a:off x="176490"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xóm</a:t>
            </a:r>
          </a:p>
        </p:txBody>
      </p:sp>
      <p:sp>
        <p:nvSpPr>
          <p:cNvPr id="63" name="Title 1"/>
          <p:cNvSpPr txBox="1">
            <a:spLocks/>
          </p:cNvSpPr>
          <p:nvPr/>
        </p:nvSpPr>
        <p:spPr>
          <a:xfrm>
            <a:off x="1828233"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nồm</a:t>
            </a:r>
          </a:p>
        </p:txBody>
      </p:sp>
      <p:sp>
        <p:nvSpPr>
          <p:cNvPr id="64" name="Title 1"/>
          <p:cNvSpPr txBox="1">
            <a:spLocks/>
          </p:cNvSpPr>
          <p:nvPr/>
        </p:nvSpPr>
        <p:spPr>
          <a:xfrm>
            <a:off x="35191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rơm</a:t>
            </a:r>
          </a:p>
        </p:txBody>
      </p:sp>
      <p:sp>
        <p:nvSpPr>
          <p:cNvPr id="65" name="Title 1"/>
          <p:cNvSpPr txBox="1">
            <a:spLocks/>
          </p:cNvSpPr>
          <p:nvPr/>
        </p:nvSpPr>
        <p:spPr>
          <a:xfrm>
            <a:off x="51955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kẽm</a:t>
            </a:r>
          </a:p>
        </p:txBody>
      </p:sp>
      <p:sp>
        <p:nvSpPr>
          <p:cNvPr id="66" name="Title 1"/>
          <p:cNvSpPr txBox="1">
            <a:spLocks/>
          </p:cNvSpPr>
          <p:nvPr/>
        </p:nvSpPr>
        <p:spPr>
          <a:xfrm>
            <a:off x="6886461"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nêm</a:t>
            </a:r>
          </a:p>
        </p:txBody>
      </p:sp>
      <p:sp>
        <p:nvSpPr>
          <p:cNvPr id="67" name="Title 1"/>
          <p:cNvSpPr txBox="1">
            <a:spLocks/>
          </p:cNvSpPr>
          <p:nvPr/>
        </p:nvSpPr>
        <p:spPr>
          <a:xfrm>
            <a:off x="85483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sim</a:t>
            </a:r>
          </a:p>
        </p:txBody>
      </p:sp>
      <p:sp>
        <p:nvSpPr>
          <p:cNvPr id="68" name="Title 1"/>
          <p:cNvSpPr txBox="1">
            <a:spLocks/>
          </p:cNvSpPr>
          <p:nvPr/>
        </p:nvSpPr>
        <p:spPr>
          <a:xfrm>
            <a:off x="10224747" y="4107543"/>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chùm</a:t>
            </a:r>
          </a:p>
        </p:txBody>
      </p:sp>
      <p:sp>
        <p:nvSpPr>
          <p:cNvPr id="69" name="Title 1"/>
          <p:cNvSpPr txBox="1">
            <a:spLocks/>
          </p:cNvSpPr>
          <p:nvPr/>
        </p:nvSpPr>
        <p:spPr>
          <a:xfrm>
            <a:off x="177788"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tai</a:t>
            </a:r>
          </a:p>
        </p:txBody>
      </p:sp>
      <p:sp>
        <p:nvSpPr>
          <p:cNvPr id="75" name="Title 1"/>
          <p:cNvSpPr txBox="1">
            <a:spLocks/>
          </p:cNvSpPr>
          <p:nvPr/>
        </p:nvSpPr>
        <p:spPr>
          <a:xfrm>
            <a:off x="1829531"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hãy</a:t>
            </a:r>
          </a:p>
        </p:txBody>
      </p:sp>
      <p:sp>
        <p:nvSpPr>
          <p:cNvPr id="76" name="Title 1"/>
          <p:cNvSpPr txBox="1">
            <a:spLocks/>
          </p:cNvSpPr>
          <p:nvPr/>
        </p:nvSpPr>
        <p:spPr>
          <a:xfrm>
            <a:off x="3520445"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đấy</a:t>
            </a:r>
          </a:p>
        </p:txBody>
      </p:sp>
      <p:sp>
        <p:nvSpPr>
          <p:cNvPr id="77" name="Title 1"/>
          <p:cNvSpPr txBox="1">
            <a:spLocks/>
          </p:cNvSpPr>
          <p:nvPr/>
        </p:nvSpPr>
        <p:spPr>
          <a:xfrm>
            <a:off x="5196845"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hỏi</a:t>
            </a:r>
          </a:p>
        </p:txBody>
      </p:sp>
      <p:sp>
        <p:nvSpPr>
          <p:cNvPr id="78" name="Title 1"/>
          <p:cNvSpPr txBox="1">
            <a:spLocks/>
          </p:cNvSpPr>
          <p:nvPr/>
        </p:nvSpPr>
        <p:spPr>
          <a:xfrm>
            <a:off x="6887759"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hội</a:t>
            </a:r>
          </a:p>
        </p:txBody>
      </p:sp>
      <p:sp>
        <p:nvSpPr>
          <p:cNvPr id="79" name="Title 1"/>
          <p:cNvSpPr txBox="1">
            <a:spLocks/>
          </p:cNvSpPr>
          <p:nvPr/>
        </p:nvSpPr>
        <p:spPr>
          <a:xfrm>
            <a:off x="8549645" y="5145312"/>
            <a:ext cx="175493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latin typeface="Arial-Rounded" pitchFamily="34" charset="0"/>
                <a:ea typeface="Arial-Rounded" pitchFamily="34" charset="0"/>
                <a:cs typeface="Arial-Rounded" pitchFamily="34" charset="0"/>
              </a:rPr>
              <a:t>khơi</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80">
                                          <p:stCondLst>
                                            <p:cond delay="0"/>
                                          </p:stCondLst>
                                        </p:cTn>
                                        <p:tgtEl>
                                          <p:spTgt spid="28"/>
                                        </p:tgtEl>
                                      </p:cBhvr>
                                    </p:animEffect>
                                    <p:anim calcmode="lin" valueType="num">
                                      <p:cBhvr>
                                        <p:cTn id="8"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3" dur="26">
                                          <p:stCondLst>
                                            <p:cond delay="650"/>
                                          </p:stCondLst>
                                        </p:cTn>
                                        <p:tgtEl>
                                          <p:spTgt spid="28"/>
                                        </p:tgtEl>
                                      </p:cBhvr>
                                      <p:to x="100000" y="60000"/>
                                    </p:animScale>
                                    <p:animScale>
                                      <p:cBhvr>
                                        <p:cTn id="14" dur="166" decel="50000">
                                          <p:stCondLst>
                                            <p:cond delay="676"/>
                                          </p:stCondLst>
                                        </p:cTn>
                                        <p:tgtEl>
                                          <p:spTgt spid="28"/>
                                        </p:tgtEl>
                                      </p:cBhvr>
                                      <p:to x="100000" y="100000"/>
                                    </p:animScale>
                                    <p:animScale>
                                      <p:cBhvr>
                                        <p:cTn id="15" dur="26">
                                          <p:stCondLst>
                                            <p:cond delay="1312"/>
                                          </p:stCondLst>
                                        </p:cTn>
                                        <p:tgtEl>
                                          <p:spTgt spid="28"/>
                                        </p:tgtEl>
                                      </p:cBhvr>
                                      <p:to x="100000" y="80000"/>
                                    </p:animScale>
                                    <p:animScale>
                                      <p:cBhvr>
                                        <p:cTn id="16" dur="166" decel="50000">
                                          <p:stCondLst>
                                            <p:cond delay="1338"/>
                                          </p:stCondLst>
                                        </p:cTn>
                                        <p:tgtEl>
                                          <p:spTgt spid="28"/>
                                        </p:tgtEl>
                                      </p:cBhvr>
                                      <p:to x="100000" y="100000"/>
                                    </p:animScale>
                                    <p:animScale>
                                      <p:cBhvr>
                                        <p:cTn id="17" dur="26">
                                          <p:stCondLst>
                                            <p:cond delay="1642"/>
                                          </p:stCondLst>
                                        </p:cTn>
                                        <p:tgtEl>
                                          <p:spTgt spid="28"/>
                                        </p:tgtEl>
                                      </p:cBhvr>
                                      <p:to x="100000" y="90000"/>
                                    </p:animScale>
                                    <p:animScale>
                                      <p:cBhvr>
                                        <p:cTn id="18" dur="166" decel="50000">
                                          <p:stCondLst>
                                            <p:cond delay="1668"/>
                                          </p:stCondLst>
                                        </p:cTn>
                                        <p:tgtEl>
                                          <p:spTgt spid="28"/>
                                        </p:tgtEl>
                                      </p:cBhvr>
                                      <p:to x="100000" y="100000"/>
                                    </p:animScale>
                                    <p:animScale>
                                      <p:cBhvr>
                                        <p:cTn id="19" dur="26">
                                          <p:stCondLst>
                                            <p:cond delay="1808"/>
                                          </p:stCondLst>
                                        </p:cTn>
                                        <p:tgtEl>
                                          <p:spTgt spid="28"/>
                                        </p:tgtEl>
                                      </p:cBhvr>
                                      <p:to x="100000" y="95000"/>
                                    </p:animScale>
                                    <p:animScale>
                                      <p:cBhvr>
                                        <p:cTn id="20" dur="166" decel="50000">
                                          <p:stCondLst>
                                            <p:cond delay="1834"/>
                                          </p:stCondLst>
                                        </p:cTn>
                                        <p:tgtEl>
                                          <p:spTgt spid="2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wipe(down)">
                                      <p:cBhvr>
                                        <p:cTn id="23" dur="580">
                                          <p:stCondLst>
                                            <p:cond delay="0"/>
                                          </p:stCondLst>
                                        </p:cTn>
                                        <p:tgtEl>
                                          <p:spTgt spid="32"/>
                                        </p:tgtEl>
                                      </p:cBhvr>
                                    </p:animEffect>
                                    <p:anim calcmode="lin" valueType="num">
                                      <p:cBhvr>
                                        <p:cTn id="24"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29" dur="26">
                                          <p:stCondLst>
                                            <p:cond delay="650"/>
                                          </p:stCondLst>
                                        </p:cTn>
                                        <p:tgtEl>
                                          <p:spTgt spid="32"/>
                                        </p:tgtEl>
                                      </p:cBhvr>
                                      <p:to x="100000" y="60000"/>
                                    </p:animScale>
                                    <p:animScale>
                                      <p:cBhvr>
                                        <p:cTn id="30" dur="166" decel="50000">
                                          <p:stCondLst>
                                            <p:cond delay="676"/>
                                          </p:stCondLst>
                                        </p:cTn>
                                        <p:tgtEl>
                                          <p:spTgt spid="32"/>
                                        </p:tgtEl>
                                      </p:cBhvr>
                                      <p:to x="100000" y="100000"/>
                                    </p:animScale>
                                    <p:animScale>
                                      <p:cBhvr>
                                        <p:cTn id="31" dur="26">
                                          <p:stCondLst>
                                            <p:cond delay="1312"/>
                                          </p:stCondLst>
                                        </p:cTn>
                                        <p:tgtEl>
                                          <p:spTgt spid="32"/>
                                        </p:tgtEl>
                                      </p:cBhvr>
                                      <p:to x="100000" y="80000"/>
                                    </p:animScale>
                                    <p:animScale>
                                      <p:cBhvr>
                                        <p:cTn id="32" dur="166" decel="50000">
                                          <p:stCondLst>
                                            <p:cond delay="1338"/>
                                          </p:stCondLst>
                                        </p:cTn>
                                        <p:tgtEl>
                                          <p:spTgt spid="32"/>
                                        </p:tgtEl>
                                      </p:cBhvr>
                                      <p:to x="100000" y="100000"/>
                                    </p:animScale>
                                    <p:animScale>
                                      <p:cBhvr>
                                        <p:cTn id="33" dur="26">
                                          <p:stCondLst>
                                            <p:cond delay="1642"/>
                                          </p:stCondLst>
                                        </p:cTn>
                                        <p:tgtEl>
                                          <p:spTgt spid="32"/>
                                        </p:tgtEl>
                                      </p:cBhvr>
                                      <p:to x="100000" y="90000"/>
                                    </p:animScale>
                                    <p:animScale>
                                      <p:cBhvr>
                                        <p:cTn id="34" dur="166" decel="50000">
                                          <p:stCondLst>
                                            <p:cond delay="1668"/>
                                          </p:stCondLst>
                                        </p:cTn>
                                        <p:tgtEl>
                                          <p:spTgt spid="32"/>
                                        </p:tgtEl>
                                      </p:cBhvr>
                                      <p:to x="100000" y="100000"/>
                                    </p:animScale>
                                    <p:animScale>
                                      <p:cBhvr>
                                        <p:cTn id="35" dur="26">
                                          <p:stCondLst>
                                            <p:cond delay="1808"/>
                                          </p:stCondLst>
                                        </p:cTn>
                                        <p:tgtEl>
                                          <p:spTgt spid="32"/>
                                        </p:tgtEl>
                                      </p:cBhvr>
                                      <p:to x="100000" y="95000"/>
                                    </p:animScale>
                                    <p:animScale>
                                      <p:cBhvr>
                                        <p:cTn id="36" dur="166" decel="50000">
                                          <p:stCondLst>
                                            <p:cond delay="1834"/>
                                          </p:stCondLst>
                                        </p:cTn>
                                        <p:tgtEl>
                                          <p:spTgt spid="32"/>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1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500"/>
                                        <p:tgtEl>
                                          <p:spTgt spid="2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9"/>
                                        </p:tgtEl>
                                        <p:attrNameLst>
                                          <p:attrName>style.visibility</p:attrName>
                                        </p:attrNameLst>
                                      </p:cBhvr>
                                      <p:to>
                                        <p:strVal val="visible"/>
                                      </p:to>
                                    </p:set>
                                    <p:animEffect transition="in" filter="fade">
                                      <p:cBhvr>
                                        <p:cTn id="56" dur="500"/>
                                        <p:tgtEl>
                                          <p:spTgt spid="39"/>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3"/>
                                        </p:tgtEl>
                                        <p:attrNameLst>
                                          <p:attrName>style.visibility</p:attrName>
                                        </p:attrNameLst>
                                      </p:cBhvr>
                                      <p:to>
                                        <p:strVal val="visible"/>
                                      </p:to>
                                    </p:set>
                                    <p:animEffect transition="in" filter="fade">
                                      <p:cBhvr>
                                        <p:cTn id="61" dur="500"/>
                                        <p:tgtEl>
                                          <p:spTgt spid="6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500"/>
                                        <p:tgtEl>
                                          <p:spTgt spid="64"/>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5"/>
                                        </p:tgtEl>
                                        <p:attrNameLst>
                                          <p:attrName>style.visibility</p:attrName>
                                        </p:attrNameLst>
                                      </p:cBhvr>
                                      <p:to>
                                        <p:strVal val="visible"/>
                                      </p:to>
                                    </p:set>
                                    <p:animEffect transition="in" filter="fade">
                                      <p:cBhvr>
                                        <p:cTn id="71" dur="500"/>
                                        <p:tgtEl>
                                          <p:spTgt spid="65"/>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66"/>
                                        </p:tgtEl>
                                        <p:attrNameLst>
                                          <p:attrName>style.visibility</p:attrName>
                                        </p:attrNameLst>
                                      </p:cBhvr>
                                      <p:to>
                                        <p:strVal val="visible"/>
                                      </p:to>
                                    </p:set>
                                    <p:animEffect transition="in" filter="fade">
                                      <p:cBhvr>
                                        <p:cTn id="76" dur="500"/>
                                        <p:tgtEl>
                                          <p:spTgt spid="66"/>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fade">
                                      <p:cBhvr>
                                        <p:cTn id="81" dur="500"/>
                                        <p:tgtEl>
                                          <p:spTgt spid="67"/>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fade">
                                      <p:cBhvr>
                                        <p:cTn id="86" dur="5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9"/>
                                        </p:tgtEl>
                                        <p:attrNameLst>
                                          <p:attrName>style.visibility</p:attrName>
                                        </p:attrNameLst>
                                      </p:cBhvr>
                                      <p:to>
                                        <p:strVal val="visible"/>
                                      </p:to>
                                    </p:set>
                                    <p:animEffect transition="in" filter="fade">
                                      <p:cBhvr>
                                        <p:cTn id="91" dur="500"/>
                                        <p:tgtEl>
                                          <p:spTgt spid="6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75"/>
                                        </p:tgtEl>
                                        <p:attrNameLst>
                                          <p:attrName>style.visibility</p:attrName>
                                        </p:attrNameLst>
                                      </p:cBhvr>
                                      <p:to>
                                        <p:strVal val="visible"/>
                                      </p:to>
                                    </p:set>
                                    <p:animEffect transition="in" filter="fade">
                                      <p:cBhvr>
                                        <p:cTn id="96" dur="500"/>
                                        <p:tgtEl>
                                          <p:spTgt spid="75"/>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6"/>
                                        </p:tgtEl>
                                        <p:attrNameLst>
                                          <p:attrName>style.visibility</p:attrName>
                                        </p:attrNameLst>
                                      </p:cBhvr>
                                      <p:to>
                                        <p:strVal val="visible"/>
                                      </p:to>
                                    </p:set>
                                    <p:animEffect transition="in" filter="fade">
                                      <p:cBhvr>
                                        <p:cTn id="101" dur="500"/>
                                        <p:tgtEl>
                                          <p:spTgt spid="76"/>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77"/>
                                        </p:tgtEl>
                                        <p:attrNameLst>
                                          <p:attrName>style.visibility</p:attrName>
                                        </p:attrNameLst>
                                      </p:cBhvr>
                                      <p:to>
                                        <p:strVal val="visible"/>
                                      </p:to>
                                    </p:set>
                                    <p:animEffect transition="in" filter="fade">
                                      <p:cBhvr>
                                        <p:cTn id="106" dur="500"/>
                                        <p:tgtEl>
                                          <p:spTgt spid="77"/>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78"/>
                                        </p:tgtEl>
                                        <p:attrNameLst>
                                          <p:attrName>style.visibility</p:attrName>
                                        </p:attrNameLst>
                                      </p:cBhvr>
                                      <p:to>
                                        <p:strVal val="visible"/>
                                      </p:to>
                                    </p:set>
                                    <p:animEffect transition="in" filter="fade">
                                      <p:cBhvr>
                                        <p:cTn id="111" dur="500"/>
                                        <p:tgtEl>
                                          <p:spTgt spid="7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grpId="0" nodeType="clickEffect">
                                  <p:stCondLst>
                                    <p:cond delay="0"/>
                                  </p:stCondLst>
                                  <p:childTnLst>
                                    <p:set>
                                      <p:cBhvr>
                                        <p:cTn id="115" dur="1" fill="hold">
                                          <p:stCondLst>
                                            <p:cond delay="0"/>
                                          </p:stCondLst>
                                        </p:cTn>
                                        <p:tgtEl>
                                          <p:spTgt spid="79"/>
                                        </p:tgtEl>
                                        <p:attrNameLst>
                                          <p:attrName>style.visibility</p:attrName>
                                        </p:attrNameLst>
                                      </p:cBhvr>
                                      <p:to>
                                        <p:strVal val="visible"/>
                                      </p:to>
                                    </p:set>
                                    <p:animEffect transition="in" filter="fade">
                                      <p:cBhvr>
                                        <p:cTn id="116"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P spid="39" grpId="0"/>
      <p:bldP spid="63" grpId="0"/>
      <p:bldP spid="64" grpId="0"/>
      <p:bldP spid="65" grpId="0"/>
      <p:bldP spid="66" grpId="0"/>
      <p:bldP spid="67" grpId="0"/>
      <p:bldP spid="68" grpId="0"/>
      <p:bldP spid="69" grpId="0"/>
      <p:bldP spid="75" grpId="0"/>
      <p:bldP spid="76" grpId="0"/>
      <p:bldP spid="77" grpId="0"/>
      <p:bldP spid="78" grpId="0"/>
      <p:bldP spid="7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13719" y="152400"/>
            <a:ext cx="8792308" cy="4552950"/>
          </a:xfrm>
          <a:prstGeom prst="rect">
            <a:avLst/>
          </a:prstGeom>
        </p:spPr>
      </p:pic>
      <p:sp>
        <p:nvSpPr>
          <p:cNvPr id="5" name="Title 4"/>
          <p:cNvSpPr>
            <a:spLocks noGrp="1"/>
          </p:cNvSpPr>
          <p:nvPr>
            <p:ph type="title"/>
          </p:nvPr>
        </p:nvSpPr>
        <p:spPr>
          <a:xfrm>
            <a:off x="662236" y="2818047"/>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spTree>
    <p:extLst>
      <p:ext uri="{BB962C8B-B14F-4D97-AF65-F5344CB8AC3E}">
        <p14:creationId xmlns:p14="http://schemas.microsoft.com/office/powerpoint/2010/main" val="29434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737"/>
          <a:stretch/>
        </p:blipFill>
        <p:spPr bwMode="auto">
          <a:xfrm>
            <a:off x="24590" y="1600200"/>
            <a:ext cx="12137248" cy="36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482181" y="2838450"/>
            <a:ext cx="18135600" cy="2015739"/>
          </a:xfrm>
          <a:prstGeom prst="rect">
            <a:avLst/>
          </a:prstGeom>
          <a:noFill/>
        </p:spPr>
        <p:txBody>
          <a:bodyPr wrap="square" lIns="121725" tIns="60862" rIns="121725" bIns="60862" rtlCol="0">
            <a:spAutoFit/>
          </a:bodyPr>
          <a:lstStyle/>
          <a:p>
            <a:pPr algn="ctr"/>
            <a:r>
              <a:rPr lang="vi-VN" sz="12200">
                <a:solidFill>
                  <a:srgbClr val="FF0000"/>
                </a:solidFill>
                <a:latin typeface="HP001 4 hàng" pitchFamily="34" charset="0"/>
              </a:rPr>
              <a:t> V</a:t>
            </a:r>
            <a:r>
              <a:rPr lang="el-GR" sz="12200">
                <a:solidFill>
                  <a:srgbClr val="FF0000"/>
                </a:solidFill>
                <a:latin typeface="HP001 4 hàng" pitchFamily="34" charset="0"/>
              </a:rPr>
              <a:t>Ρ </a:t>
            </a:r>
            <a:r>
              <a:rPr lang="vi-VN" sz="12200">
                <a:solidFill>
                  <a:srgbClr val="FF0000"/>
                </a:solidFill>
                <a:latin typeface="HP001 4 hàng" pitchFamily="34" charset="0"/>
              </a:rPr>
              <a:t>c</a:t>
            </a:r>
            <a:r>
              <a:rPr lang="el-GR" sz="12200">
                <a:solidFill>
                  <a:srgbClr val="FF0000"/>
                </a:solidFill>
                <a:latin typeface="HP001 4 hàng" pitchFamily="34" charset="0"/>
              </a:rPr>
              <a:t>Ϊ </a:t>
            </a:r>
            <a:r>
              <a:rPr lang="vi-VN" sz="12200">
                <a:solidFill>
                  <a:srgbClr val="FF0000"/>
                </a:solidFill>
                <a:latin typeface="HP001 4 hàng" pitchFamily="34" charset="0"/>
              </a:rPr>
              <a:t>có vā dài</a:t>
            </a:r>
            <a:r>
              <a:rPr lang="en-US" sz="12200">
                <a:solidFill>
                  <a:srgbClr val="FF0000"/>
                </a:solidFill>
                <a:latin typeface="HP001 4 hàng" pitchFamily="34" charset="0"/>
              </a:rPr>
              <a:t>.</a:t>
            </a:r>
          </a:p>
        </p:txBody>
      </p:sp>
      <p:grpSp>
        <p:nvGrpSpPr>
          <p:cNvPr id="16" name="Group 15"/>
          <p:cNvGrpSpPr/>
          <p:nvPr/>
        </p:nvGrpSpPr>
        <p:grpSpPr>
          <a:xfrm>
            <a:off x="215396" y="203422"/>
            <a:ext cx="2621250" cy="941185"/>
            <a:chOff x="63500" y="1429216"/>
            <a:chExt cx="1970813" cy="705889"/>
          </a:xfrm>
        </p:grpSpPr>
        <p:sp>
          <p:nvSpPr>
            <p:cNvPr id="17" name="Rounded Rectangle 16"/>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a:t>
              </a:r>
            </a:p>
          </p:txBody>
        </p:sp>
        <p:sp>
          <p:nvSpPr>
            <p:cNvPr id="19" name="Oval 18"/>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2</a:t>
              </a:r>
            </a:p>
          </p:txBody>
        </p:sp>
      </p:grpSp>
    </p:spTree>
    <p:extLst>
      <p:ext uri="{BB962C8B-B14F-4D97-AF65-F5344CB8AC3E}">
        <p14:creationId xmlns:p14="http://schemas.microsoft.com/office/powerpoint/2010/main" val="849526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436365" y="-9973"/>
            <a:ext cx="7289109" cy="7289109"/>
          </a:xfrm>
        </p:spPr>
      </p:pic>
    </p:spTree>
    <p:extLst>
      <p:ext uri="{BB962C8B-B14F-4D97-AF65-F5344CB8AC3E}">
        <p14:creationId xmlns:p14="http://schemas.microsoft.com/office/powerpoint/2010/main" val="37717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7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7650" t="26302" r="29868" b="23438"/>
          <a:stretch/>
        </p:blipFill>
        <p:spPr bwMode="auto">
          <a:xfrm>
            <a:off x="2315025" y="1246416"/>
            <a:ext cx="8092536" cy="538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534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45E77-0720-48A6-BF93-F6BCBD75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grpSp>
        <p:nvGrpSpPr>
          <p:cNvPr id="7" name="Group 6">
            <a:extLst>
              <a:ext uri="{FF2B5EF4-FFF2-40B4-BE49-F238E27FC236}">
                <a16:creationId xmlns:a16="http://schemas.microsoft.com/office/drawing/2014/main" id="{40586A4C-9631-45A8-92AE-E28B23E9F3D8}"/>
              </a:ext>
            </a:extLst>
          </p:cNvPr>
          <p:cNvGrpSpPr/>
          <p:nvPr/>
        </p:nvGrpSpPr>
        <p:grpSpPr>
          <a:xfrm>
            <a:off x="1817397" y="1367181"/>
            <a:ext cx="8502065" cy="2912347"/>
            <a:chOff x="1868200" y="2198564"/>
            <a:chExt cx="8523150" cy="2919569"/>
          </a:xfrm>
          <a:pattFill prst="trellis">
            <a:fgClr>
              <a:srgbClr val="BCE6EB"/>
            </a:fgClr>
            <a:bgClr>
              <a:schemeClr val="bg1"/>
            </a:bgClr>
          </a:pattFill>
        </p:grpSpPr>
        <p:sp>
          <p:nvSpPr>
            <p:cNvPr id="8" name="Rectangle: Rounded Corners 1">
              <a:extLst>
                <a:ext uri="{FF2B5EF4-FFF2-40B4-BE49-F238E27FC236}">
                  <a16:creationId xmlns:a16="http://schemas.microsoft.com/office/drawing/2014/main" id="{F3A340AF-2F91-47EF-A0B9-83BBA40BBB80}"/>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prstClr val="white"/>
                </a:solidFill>
                <a:latin typeface="Calibri"/>
                <a:sym typeface="Arial"/>
              </a:endParaRPr>
            </a:p>
          </p:txBody>
        </p:sp>
        <p:sp>
          <p:nvSpPr>
            <p:cNvPr id="9" name="TextBox 8">
              <a:extLst>
                <a:ext uri="{FF2B5EF4-FFF2-40B4-BE49-F238E27FC236}">
                  <a16:creationId xmlns:a16="http://schemas.microsoft.com/office/drawing/2014/main" id="{BDFDC8C3-7387-4FD6-88A6-77B53BAAB3AC}"/>
                </a:ext>
              </a:extLst>
            </p:cNvPr>
            <p:cNvSpPr txBox="1"/>
            <p:nvPr/>
          </p:nvSpPr>
          <p:spPr>
            <a:xfrm>
              <a:off x="3553836" y="2411855"/>
              <a:ext cx="5176705" cy="923627"/>
            </a:xfrm>
            <a:prstGeom prst="rect">
              <a:avLst/>
            </a:prstGeom>
            <a:noFill/>
          </p:spPr>
          <p:txBody>
            <a:bodyPr wrap="square" rtlCol="0">
              <a:spAutoFit/>
            </a:bodyPr>
            <a:lstStyle/>
            <a:p>
              <a:pPr algn="ctr" defTabSz="456057">
                <a:defRPr/>
              </a:pPr>
              <a:r>
                <a:rPr lang="en-US" sz="5387" b="1" dirty="0" err="1">
                  <a:ln w="22225">
                    <a:solidFill>
                      <a:srgbClr val="ED7D31"/>
                    </a:solidFill>
                    <a:prstDash val="solid"/>
                  </a:ln>
                  <a:solidFill>
                    <a:srgbClr val="ED7D31">
                      <a:lumMod val="40000"/>
                      <a:lumOff val="6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US" sz="5387" b="1" dirty="0">
                  <a:ln w="22225">
                    <a:solidFill>
                      <a:srgbClr val="ED7D31"/>
                    </a:solidFill>
                    <a:prstDash val="solid"/>
                  </a:ln>
                  <a:solidFill>
                    <a:srgbClr val="ED7D31">
                      <a:lumMod val="40000"/>
                      <a:lumOff val="6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87" b="1" dirty="0" err="1">
                  <a:ln w="22225">
                    <a:solidFill>
                      <a:srgbClr val="ED7D31"/>
                    </a:solidFill>
                    <a:prstDash val="solid"/>
                  </a:ln>
                  <a:solidFill>
                    <a:srgbClr val="ED7D31">
                      <a:lumMod val="40000"/>
                      <a:lumOff val="6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lang="en-US" sz="5387" b="1" dirty="0">
                <a:ln w="22225">
                  <a:solidFill>
                    <a:srgbClr val="ED7D31"/>
                  </a:solidFill>
                  <a:prstDash val="solid"/>
                </a:ln>
                <a:solidFill>
                  <a:srgbClr val="ED7D31">
                    <a:lumMod val="40000"/>
                    <a:lumOff val="6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5D3116D8-4AC4-4021-969C-A98CEE8184AB}"/>
                </a:ext>
              </a:extLst>
            </p:cNvPr>
            <p:cNvSpPr txBox="1"/>
            <p:nvPr/>
          </p:nvSpPr>
          <p:spPr>
            <a:xfrm>
              <a:off x="2013837" y="3401401"/>
              <a:ext cx="8377513" cy="995363"/>
            </a:xfrm>
            <a:prstGeom prst="rect">
              <a:avLst/>
            </a:prstGeom>
            <a:noFill/>
          </p:spPr>
          <p:txBody>
            <a:bodyPr wrap="square" rtlCol="0">
              <a:spAutoFit/>
            </a:bodyPr>
            <a:lstStyle/>
            <a:p>
              <a:pPr defTabSz="912114"/>
              <a:r>
                <a:rPr lang="vi-VN" sz="5852"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Hai người bạn và con gấu</a:t>
              </a:r>
            </a:p>
          </p:txBody>
        </p:sp>
      </p:grpSp>
    </p:spTree>
    <p:extLst>
      <p:ext uri="{BB962C8B-B14F-4D97-AF65-F5344CB8AC3E}">
        <p14:creationId xmlns:p14="http://schemas.microsoft.com/office/powerpoint/2010/main" val="292318304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i người bạn và con gấu - Two friends and the bear _ Tiếng Việt 1_ Kết nối tri thức với cuộc sống">
            <a:hlinkClick r:id="" action="ppaction://media"/>
            <a:extLst>
              <a:ext uri="{FF2B5EF4-FFF2-40B4-BE49-F238E27FC236}">
                <a16:creationId xmlns:a16="http://schemas.microsoft.com/office/drawing/2014/main" id="{5A39C861-E0DF-460E-A893-504094DF15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221" y="30682"/>
            <a:ext cx="12174059" cy="6818835"/>
          </a:xfrm>
          <a:prstGeom prst="rect">
            <a:avLst/>
          </a:prstGeom>
        </p:spPr>
      </p:pic>
    </p:spTree>
    <p:extLst>
      <p:ext uri="{BB962C8B-B14F-4D97-AF65-F5344CB8AC3E}">
        <p14:creationId xmlns:p14="http://schemas.microsoft.com/office/powerpoint/2010/main" val="18692507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9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8088" y="119071"/>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152">
              <a:buClr>
                <a:srgbClr val="000000"/>
              </a:buClr>
            </a:pPr>
            <a:r>
              <a:rPr lang="en-US" sz="4256" b="1" kern="0" dirty="0" err="1">
                <a:ln w="1905"/>
                <a:solidFill>
                  <a:srgbClr val="FF0000"/>
                </a:solidFill>
                <a:latin typeface="Calibri" pitchFamily="34" charset="0"/>
                <a:ea typeface="AvantGarde" pitchFamily="2" charset="0"/>
                <a:cs typeface="Calibri" pitchFamily="34" charset="0"/>
                <a:sym typeface="Arial"/>
              </a:rPr>
              <a:t>Hai</a:t>
            </a:r>
            <a:r>
              <a:rPr lang="en-US" sz="4256" b="1" kern="0" dirty="0">
                <a:ln w="1905"/>
                <a:solidFill>
                  <a:srgbClr val="FF0000"/>
                </a:solidFill>
                <a:latin typeface="Calibri" pitchFamily="34" charset="0"/>
                <a:ea typeface="AvantGarde" pitchFamily="2" charset="0"/>
                <a:cs typeface="Calibri" pitchFamily="34" charset="0"/>
                <a:sym typeface="Arial"/>
              </a:rPr>
              <a:t> </a:t>
            </a:r>
            <a:r>
              <a:rPr lang="en-US" sz="4256" b="1" kern="0" dirty="0" err="1">
                <a:ln w="1905"/>
                <a:solidFill>
                  <a:srgbClr val="FF0000"/>
                </a:solidFill>
                <a:latin typeface="Calibri" pitchFamily="34" charset="0"/>
                <a:ea typeface="AvantGarde" pitchFamily="2" charset="0"/>
                <a:cs typeface="Calibri" pitchFamily="34" charset="0"/>
                <a:sym typeface="Arial"/>
              </a:rPr>
              <a:t>người</a:t>
            </a:r>
            <a:r>
              <a:rPr lang="en-US" sz="4256" b="1" kern="0" dirty="0">
                <a:ln w="1905"/>
                <a:solidFill>
                  <a:srgbClr val="FF0000"/>
                </a:solidFill>
                <a:latin typeface="Calibri" pitchFamily="34" charset="0"/>
                <a:ea typeface="AvantGarde" pitchFamily="2" charset="0"/>
                <a:cs typeface="Calibri" pitchFamily="34" charset="0"/>
                <a:sym typeface="Arial"/>
              </a:rPr>
              <a:t> </a:t>
            </a:r>
            <a:r>
              <a:rPr lang="en-US" sz="4256" b="1" kern="0" dirty="0" err="1">
                <a:ln w="1905"/>
                <a:solidFill>
                  <a:srgbClr val="FF0000"/>
                </a:solidFill>
                <a:latin typeface="Calibri" pitchFamily="34" charset="0"/>
                <a:ea typeface="AvantGarde" pitchFamily="2" charset="0"/>
                <a:cs typeface="Calibri" pitchFamily="34" charset="0"/>
                <a:sym typeface="Arial"/>
              </a:rPr>
              <a:t>bạn</a:t>
            </a:r>
            <a:r>
              <a:rPr lang="en-US" sz="4256" b="1" kern="0" dirty="0">
                <a:ln w="1905"/>
                <a:solidFill>
                  <a:srgbClr val="FF0000"/>
                </a:solidFill>
                <a:latin typeface="Calibri" pitchFamily="34" charset="0"/>
                <a:ea typeface="AvantGarde" pitchFamily="2" charset="0"/>
                <a:cs typeface="Calibri" pitchFamily="34" charset="0"/>
                <a:sym typeface="Arial"/>
              </a:rPr>
              <a:t> </a:t>
            </a:r>
            <a:r>
              <a:rPr lang="en-US" sz="4256" b="1" kern="0" dirty="0" err="1">
                <a:ln w="1905"/>
                <a:solidFill>
                  <a:srgbClr val="FF0000"/>
                </a:solidFill>
                <a:latin typeface="Calibri" pitchFamily="34" charset="0"/>
                <a:ea typeface="AvantGarde" pitchFamily="2" charset="0"/>
                <a:cs typeface="Calibri" pitchFamily="34" charset="0"/>
                <a:sym typeface="Arial"/>
              </a:rPr>
              <a:t>và</a:t>
            </a:r>
            <a:r>
              <a:rPr lang="en-US" sz="4256" b="1" kern="0" dirty="0">
                <a:ln w="1905"/>
                <a:solidFill>
                  <a:srgbClr val="FF0000"/>
                </a:solidFill>
                <a:latin typeface="Calibri" pitchFamily="34" charset="0"/>
                <a:ea typeface="AvantGarde" pitchFamily="2" charset="0"/>
                <a:cs typeface="Calibri" pitchFamily="34" charset="0"/>
                <a:sym typeface="Arial"/>
              </a:rPr>
              <a:t> con </a:t>
            </a:r>
            <a:r>
              <a:rPr lang="en-US" sz="4256" b="1" kern="0" dirty="0" err="1">
                <a:ln w="1905"/>
                <a:solidFill>
                  <a:srgbClr val="FF0000"/>
                </a:solidFill>
                <a:latin typeface="Calibri" pitchFamily="34" charset="0"/>
                <a:ea typeface="AvantGarde" pitchFamily="2" charset="0"/>
                <a:cs typeface="Calibri" pitchFamily="34" charset="0"/>
                <a:sym typeface="Arial"/>
              </a:rPr>
              <a:t>gấu</a:t>
            </a:r>
            <a:endParaRPr lang="en-US" sz="4256" b="1" kern="0" dirty="0">
              <a:ln w="1905"/>
              <a:solidFill>
                <a:srgbClr val="FF0000"/>
              </a:solidFill>
              <a:latin typeface="Calibri" pitchFamily="34" charset="0"/>
              <a:ea typeface="AvantGarde" pitchFamily="2" charset="0"/>
              <a:cs typeface="Calibri" pitchFamily="34" charset="0"/>
              <a:sym typeface="Arial"/>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pic>
        <p:nvPicPr>
          <p:cNvPr id="11" name="Picture 2"/>
          <p:cNvPicPr>
            <a:picLocks noChangeAspect="1" noChangeArrowheads="1"/>
          </p:cNvPicPr>
          <p:nvPr/>
        </p:nvPicPr>
        <p:blipFill>
          <a:blip r:embed="rId4"/>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5"/>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6"/>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7"/>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1217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ox(i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par>
                                <p:cTn id="20" presetID="2" presetClass="exit" presetSubtype="4" fill="hold" nodeType="withEffect">
                                  <p:stCondLst>
                                    <p:cond delay="0"/>
                                  </p:stCondLst>
                                  <p:childTnLst>
                                    <p:anim calcmode="lin" valueType="num">
                                      <p:cBhvr additive="base">
                                        <p:cTn id="21" dur="500"/>
                                        <p:tgtEl>
                                          <p:spTgt spid="11"/>
                                        </p:tgtEl>
                                        <p:attrNameLst>
                                          <p:attrName>ppt_x</p:attrName>
                                        </p:attrNameLst>
                                      </p:cBhvr>
                                      <p:tavLst>
                                        <p:tav tm="0">
                                          <p:val>
                                            <p:strVal val="ppt_x"/>
                                          </p:val>
                                        </p:tav>
                                        <p:tav tm="100000">
                                          <p:val>
                                            <p:strVal val="ppt_x"/>
                                          </p:val>
                                        </p:tav>
                                      </p:tavLst>
                                    </p:anim>
                                    <p:anim calcmode="lin" valueType="num">
                                      <p:cBhvr additive="base">
                                        <p:cTn id="22" dur="500"/>
                                        <p:tgtEl>
                                          <p:spTgt spid="11"/>
                                        </p:tgtEl>
                                        <p:attrNameLst>
                                          <p:attrName>ppt_y</p:attrName>
                                        </p:attrNameLst>
                                      </p:cBhvr>
                                      <p:tavLst>
                                        <p:tav tm="0">
                                          <p:val>
                                            <p:strVal val="ppt_y"/>
                                          </p:val>
                                        </p:tav>
                                        <p:tav tm="100000">
                                          <p:val>
                                            <p:strVal val="1+ppt_h/2"/>
                                          </p:val>
                                        </p:tav>
                                      </p:tavLst>
                                    </p:anim>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amond(in)">
                                      <p:cBhvr>
                                        <p:cTn id="28" dur="2000"/>
                                        <p:tgtEl>
                                          <p:spTgt spid="13"/>
                                        </p:tgtEl>
                                      </p:cBhvr>
                                    </p:animEffect>
                                  </p:childTnLst>
                                </p:cTn>
                              </p:par>
                              <p:par>
                                <p:cTn id="29" presetID="2" presetClass="exit" presetSubtype="4" fill="hold" nodeType="with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2" presetClass="exit" presetSubtype="4" fill="hold" nodeType="withEffect">
                                  <p:stCondLst>
                                    <p:cond delay="0"/>
                                  </p:stCondLst>
                                  <p:childTnLst>
                                    <p:anim calcmode="lin" valueType="num">
                                      <p:cBhvr additive="base">
                                        <p:cTn id="39" dur="500"/>
                                        <p:tgtEl>
                                          <p:spTgt spid="13"/>
                                        </p:tgtEl>
                                        <p:attrNameLst>
                                          <p:attrName>ppt_x</p:attrName>
                                        </p:attrNameLst>
                                      </p:cBhvr>
                                      <p:tavLst>
                                        <p:tav tm="0">
                                          <p:val>
                                            <p:strVal val="ppt_x"/>
                                          </p:val>
                                        </p:tav>
                                        <p:tav tm="100000">
                                          <p:val>
                                            <p:strVal val="ppt_x"/>
                                          </p:val>
                                        </p:tav>
                                      </p:tavLst>
                                    </p:anim>
                                    <p:anim calcmode="lin" valueType="num">
                                      <p:cBhvr additive="base">
                                        <p:cTn id="40" dur="500"/>
                                        <p:tgtEl>
                                          <p:spTgt spid="13"/>
                                        </p:tgtEl>
                                        <p:attrNameLst>
                                          <p:attrName>ppt_y</p:attrName>
                                        </p:attrNameLst>
                                      </p:cBhvr>
                                      <p:tavLst>
                                        <p:tav tm="0">
                                          <p:val>
                                            <p:strVal val="ppt_y"/>
                                          </p:val>
                                        </p:tav>
                                        <p:tav tm="100000">
                                          <p:val>
                                            <p:strVal val="1+ppt_h/2"/>
                                          </p:val>
                                        </p:tav>
                                      </p:tavLst>
                                    </p:anim>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heckerboard(across)">
                                      <p:cBhvr>
                                        <p:cTn id="46" dur="500"/>
                                        <p:tgtEl>
                                          <p:spTgt spid="11"/>
                                        </p:tgtEl>
                                      </p:cBhvr>
                                    </p:animEffect>
                                  </p:childTnLst>
                                </p:cTn>
                              </p:par>
                              <p:par>
                                <p:cTn id="47" presetID="5"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par>
                                <p:cTn id="50" presetID="5"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par>
                                <p:cTn id="53" presetID="5"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srcRect/>
          <a:stretch>
            <a:fillRect/>
          </a:stretch>
        </p:blipFill>
        <p:spPr bwMode="auto">
          <a:xfrm>
            <a:off x="2388755" y="1539797"/>
            <a:ext cx="6799893" cy="47130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sp>
        <p:nvSpPr>
          <p:cNvPr id="11" name="TextBox 10"/>
          <p:cNvSpPr txBox="1"/>
          <p:nvPr/>
        </p:nvSpPr>
        <p:spPr>
          <a:xfrm>
            <a:off x="3150077" y="659688"/>
            <a:ext cx="5205271"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Calibri" pitchFamily="34" charset="0"/>
                <a:cs typeface="Calibri" pitchFamily="34" charset="0"/>
                <a:sym typeface="Arial"/>
              </a:rPr>
              <a:t>Hai người bạn đi đâu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spTree>
    <p:extLst>
      <p:ext uri="{BB962C8B-B14F-4D97-AF65-F5344CB8AC3E}">
        <p14:creationId xmlns:p14="http://schemas.microsoft.com/office/powerpoint/2010/main" val="8575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sp>
        <p:nvSpPr>
          <p:cNvPr id="11" name="TextBox 10"/>
          <p:cNvSpPr txBox="1"/>
          <p:nvPr/>
        </p:nvSpPr>
        <p:spPr>
          <a:xfrm>
            <a:off x="2611640" y="762027"/>
            <a:ext cx="6383479"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Calibri" pitchFamily="34" charset="0"/>
                <a:cs typeface="Calibri" pitchFamily="34" charset="0"/>
                <a:sym typeface="Arial"/>
              </a:rPr>
              <a:t>Họ làm gì khi thấy con gấu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pic>
        <p:nvPicPr>
          <p:cNvPr id="7" name="Picture 3"/>
          <p:cNvPicPr>
            <a:picLocks noChangeAspect="1" noChangeArrowheads="1"/>
          </p:cNvPicPr>
          <p:nvPr/>
        </p:nvPicPr>
        <p:blipFill rotWithShape="1">
          <a:blip r:embed="rId4"/>
          <a:srcRect/>
          <a:stretch/>
        </p:blipFill>
        <p:spPr bwMode="auto">
          <a:xfrm>
            <a:off x="2465927" y="1705084"/>
            <a:ext cx="6586253" cy="43954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849447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ox(in)">
                                      <p:cBhvr>
                                        <p:cTn id="15" dur="500"/>
                                        <p:tgtEl>
                                          <p:spTgt spid="7"/>
                                        </p:tgtEl>
                                      </p:cBhvr>
                                    </p:animEffect>
                                  </p:childTnLst>
                                </p:cTn>
                              </p:par>
                              <p:par>
                                <p:cTn id="16" presetID="5"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heckerboard(across)">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a:srcRect/>
          <a:stretch>
            <a:fillRect/>
          </a:stretch>
        </p:blipFill>
        <p:spPr bwMode="auto">
          <a:xfrm>
            <a:off x="2537313" y="1461550"/>
            <a:ext cx="7157821" cy="48713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10" name="TextBox 9"/>
          <p:cNvSpPr txBox="1"/>
          <p:nvPr/>
        </p:nvSpPr>
        <p:spPr>
          <a:xfrm>
            <a:off x="3650295" y="534955"/>
            <a:ext cx="4865434"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Calibri" pitchFamily="34" charset="0"/>
                <a:cs typeface="Calibri" pitchFamily="34" charset="0"/>
                <a:sym typeface="Arial"/>
              </a:rPr>
              <a:t>Vì sao con gấu bỏ đi?</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spTree>
    <p:extLst>
      <p:ext uri="{BB962C8B-B14F-4D97-AF65-F5344CB8AC3E}">
        <p14:creationId xmlns:p14="http://schemas.microsoft.com/office/powerpoint/2010/main" val="2118878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535824" y="-129989"/>
            <a:ext cx="10904041" cy="6973173"/>
            <a:chOff x="535824" y="-129989"/>
            <a:chExt cx="10904041" cy="6973173"/>
          </a:xfrm>
        </p:grpSpPr>
        <p:pic>
          <p:nvPicPr>
            <p:cNvPr id="3" name="Picture 2"/>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1153" t="50000"/>
            <a:stretch/>
          </p:blipFill>
          <p:spPr>
            <a:xfrm>
              <a:off x="1314450" y="0"/>
              <a:ext cx="9459935" cy="6843184"/>
            </a:xfrm>
            <a:prstGeom prst="rect">
              <a:avLst/>
            </a:prstGeom>
          </p:spPr>
        </p:pic>
        <p:pic>
          <p:nvPicPr>
            <p:cNvPr id="4" name="Picture 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993389" y="122156"/>
              <a:ext cx="2967685" cy="2859769"/>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080992" y="150196"/>
              <a:ext cx="2967685" cy="2859769"/>
            </a:xfrm>
            <a:prstGeom prst="rect">
              <a:avLst/>
            </a:prstGeom>
          </p:spPr>
        </p:pic>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168595" y="-129989"/>
              <a:ext cx="2967685" cy="2859769"/>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8472180" y="327211"/>
              <a:ext cx="2967685" cy="2859769"/>
            </a:xfrm>
            <a:prstGeom prst="rect">
              <a:avLst/>
            </a:prstGeom>
          </p:spPr>
        </p:pic>
        <p:pic>
          <p:nvPicPr>
            <p:cNvPr id="8" name="Picture 7"/>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6708024" y="1150856"/>
              <a:ext cx="2967685" cy="2859769"/>
            </a:xfrm>
            <a:prstGeom prst="rect">
              <a:avLst/>
            </a:prstGeom>
          </p:spPr>
        </p:pic>
        <p:pic>
          <p:nvPicPr>
            <p:cNvPr id="9" name="Picture 8"/>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7941595" y="2927001"/>
              <a:ext cx="2967685" cy="2859769"/>
            </a:xfrm>
            <a:prstGeom prst="rect">
              <a:avLst/>
            </a:prstGeom>
          </p:spPr>
        </p:pic>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858325" y="3233383"/>
              <a:ext cx="2967685" cy="2859769"/>
            </a:xfrm>
            <a:prstGeom prst="rect">
              <a:avLst/>
            </a:prstGeom>
          </p:spPr>
        </p:pic>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3975998" y="1991708"/>
              <a:ext cx="2967685" cy="2859769"/>
            </a:xfrm>
            <a:prstGeom prst="rect">
              <a:avLst/>
            </a:prstGeom>
          </p:spPr>
        </p:pic>
        <p:pic>
          <p:nvPicPr>
            <p:cNvPr id="12" name="Picture 1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535824" y="1933488"/>
              <a:ext cx="2967685" cy="2859769"/>
            </a:xfrm>
            <a:prstGeom prst="rect">
              <a:avLst/>
            </a:prstGeom>
          </p:spPr>
        </p:pic>
        <p:pic>
          <p:nvPicPr>
            <p:cNvPr id="13" name="Picture 1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111" b="85741" l="7000" r="93400"/>
                      </a14:imgEffect>
                    </a14:imgLayer>
                  </a14:imgProps>
                </a:ext>
                <a:ext uri="{28A0092B-C50C-407E-A947-70E740481C1C}">
                  <a14:useLocalDpi xmlns:a14="http://schemas.microsoft.com/office/drawing/2010/main" val="0"/>
                </a:ext>
              </a:extLst>
            </a:blip>
            <a:srcRect l="9138" t="10555" r="8362" b="15833"/>
            <a:stretch/>
          </p:blipFill>
          <p:spPr>
            <a:xfrm>
              <a:off x="1884771" y="3300035"/>
              <a:ext cx="2967685" cy="2859769"/>
            </a:xfrm>
            <a:prstGeom prst="rect">
              <a:avLst/>
            </a:prstGeom>
          </p:spPr>
        </p:pic>
        <p:pic>
          <p:nvPicPr>
            <p:cNvPr id="30" name="Picture 29"/>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286957" y="3319962"/>
              <a:ext cx="2159312" cy="1962681"/>
            </a:xfrm>
            <a:prstGeom prst="rect">
              <a:avLst/>
            </a:prstGeom>
          </p:spPr>
        </p:pic>
        <p:pic>
          <p:nvPicPr>
            <p:cNvPr id="31" name="Picture 30"/>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26010" y="753568"/>
              <a:ext cx="2159312" cy="1962681"/>
            </a:xfrm>
            <a:prstGeom prst="rect">
              <a:avLst/>
            </a:prstGeom>
          </p:spPr>
        </p:pic>
        <p:pic>
          <p:nvPicPr>
            <p:cNvPr id="32" name="Picture 31"/>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7056624" y="1515220"/>
              <a:ext cx="2159312" cy="1962681"/>
            </a:xfrm>
            <a:prstGeom prst="rect">
              <a:avLst/>
            </a:prstGeom>
          </p:spPr>
        </p:pic>
        <p:pic>
          <p:nvPicPr>
            <p:cNvPr id="33" name="Picture 32"/>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4362459" y="2455763"/>
              <a:ext cx="2159312" cy="1962681"/>
            </a:xfrm>
            <a:prstGeom prst="rect">
              <a:avLst/>
            </a:prstGeom>
          </p:spPr>
        </p:pic>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2203147" y="3748578"/>
              <a:ext cx="2159312" cy="1962681"/>
            </a:xfrm>
            <a:prstGeom prst="rect">
              <a:avLst/>
            </a:prstGeom>
          </p:spPr>
        </p:pic>
        <p:pic>
          <p:nvPicPr>
            <p:cNvPr id="35" name="Picture 34"/>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6178836" y="3600707"/>
              <a:ext cx="2159312" cy="1962681"/>
            </a:xfrm>
            <a:prstGeom prst="rect">
              <a:avLst/>
            </a:prstGeom>
          </p:spPr>
        </p:pic>
        <p:pic>
          <p:nvPicPr>
            <p:cNvPr id="36" name="Picture 35"/>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5517758" y="282816"/>
              <a:ext cx="2159312" cy="1962681"/>
            </a:xfrm>
            <a:prstGeom prst="rect">
              <a:avLst/>
            </a:prstGeom>
          </p:spPr>
        </p:pic>
        <p:pic>
          <p:nvPicPr>
            <p:cNvPr id="37" name="Picture 36"/>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3368613" y="608167"/>
              <a:ext cx="2159312" cy="1962681"/>
            </a:xfrm>
            <a:prstGeom prst="rect">
              <a:avLst/>
            </a:prstGeom>
          </p:spPr>
        </p:pic>
        <p:pic>
          <p:nvPicPr>
            <p:cNvPr id="38" name="Picture 37"/>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1345973" y="514857"/>
              <a:ext cx="2159312" cy="1962681"/>
            </a:xfrm>
            <a:prstGeom prst="rect">
              <a:avLst/>
            </a:prstGeom>
          </p:spPr>
        </p:pic>
        <p:pic>
          <p:nvPicPr>
            <p:cNvPr id="39" name="Picture 38"/>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15187" b="75294" l="22171" r="70670"/>
                      </a14:imgEffect>
                    </a14:imgLayer>
                  </a14:imgProps>
                </a:ext>
                <a:ext uri="{28A0092B-C50C-407E-A947-70E740481C1C}">
                  <a14:useLocalDpi xmlns:a14="http://schemas.microsoft.com/office/drawing/2010/main" val="0"/>
                </a:ext>
              </a:extLst>
            </a:blip>
            <a:srcRect l="25988" t="28025" r="28912" b="34018"/>
            <a:stretch/>
          </p:blipFill>
          <p:spPr>
            <a:xfrm>
              <a:off x="881625" y="2318694"/>
              <a:ext cx="2159312" cy="1962681"/>
            </a:xfrm>
            <a:prstGeom prst="rect">
              <a:avLst/>
            </a:prstGeom>
          </p:spPr>
        </p:pic>
      </p:grpSp>
      <p:sp>
        <p:nvSpPr>
          <p:cNvPr id="14" name="Title 1"/>
          <p:cNvSpPr txBox="1">
            <a:spLocks/>
          </p:cNvSpPr>
          <p:nvPr/>
        </p:nvSpPr>
        <p:spPr>
          <a:xfrm>
            <a:off x="1842295" y="118215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chói</a:t>
            </a:r>
          </a:p>
          <a:p>
            <a:pPr algn="ctr"/>
            <a:r>
              <a:rPr lang="en-US">
                <a:solidFill>
                  <a:schemeClr val="bg1"/>
                </a:solidFill>
                <a:latin typeface="Arial-Rounded" pitchFamily="34" charset="0"/>
                <a:ea typeface="Arial-Rounded" pitchFamily="34" charset="0"/>
                <a:cs typeface="Arial-Rounded" pitchFamily="34" charset="0"/>
              </a:rPr>
              <a:t>lọi</a:t>
            </a:r>
          </a:p>
        </p:txBody>
      </p:sp>
      <p:sp>
        <p:nvSpPr>
          <p:cNvPr id="16" name="Oval 15"/>
          <p:cNvSpPr/>
          <p:nvPr/>
        </p:nvSpPr>
        <p:spPr>
          <a:xfrm>
            <a:off x="3550582" y="3578665"/>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8</a:t>
            </a:r>
          </a:p>
        </p:txBody>
      </p:sp>
      <p:sp>
        <p:nvSpPr>
          <p:cNvPr id="17" name="Oval 16"/>
          <p:cNvSpPr/>
          <p:nvPr/>
        </p:nvSpPr>
        <p:spPr>
          <a:xfrm>
            <a:off x="6899406" y="344888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6</a:t>
            </a:r>
          </a:p>
        </p:txBody>
      </p:sp>
      <p:sp>
        <p:nvSpPr>
          <p:cNvPr id="18" name="Oval 17"/>
          <p:cNvSpPr/>
          <p:nvPr/>
        </p:nvSpPr>
        <p:spPr>
          <a:xfrm>
            <a:off x="8109479" y="1295821"/>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5</a:t>
            </a:r>
          </a:p>
        </p:txBody>
      </p:sp>
      <p:sp>
        <p:nvSpPr>
          <p:cNvPr id="19" name="Oval 18"/>
          <p:cNvSpPr/>
          <p:nvPr/>
        </p:nvSpPr>
        <p:spPr>
          <a:xfrm>
            <a:off x="4378251" y="3177973"/>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7</a:t>
            </a:r>
          </a:p>
        </p:txBody>
      </p:sp>
      <p:sp>
        <p:nvSpPr>
          <p:cNvPr id="20" name="Oval 19"/>
          <p:cNvSpPr/>
          <p:nvPr/>
        </p:nvSpPr>
        <p:spPr>
          <a:xfrm>
            <a:off x="6178836" y="191269"/>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4</a:t>
            </a:r>
          </a:p>
        </p:txBody>
      </p:sp>
      <p:sp>
        <p:nvSpPr>
          <p:cNvPr id="21" name="Oval 20"/>
          <p:cNvSpPr/>
          <p:nvPr/>
        </p:nvSpPr>
        <p:spPr>
          <a:xfrm>
            <a:off x="1012805" y="2734092"/>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2</a:t>
            </a:r>
          </a:p>
        </p:txBody>
      </p:sp>
      <p:sp>
        <p:nvSpPr>
          <p:cNvPr id="22" name="Oval 21"/>
          <p:cNvSpPr/>
          <p:nvPr/>
        </p:nvSpPr>
        <p:spPr>
          <a:xfrm>
            <a:off x="134597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a:t>
            </a:r>
          </a:p>
        </p:txBody>
      </p:sp>
      <p:sp>
        <p:nvSpPr>
          <p:cNvPr id="23" name="Oval 22"/>
          <p:cNvSpPr/>
          <p:nvPr/>
        </p:nvSpPr>
        <p:spPr>
          <a:xfrm>
            <a:off x="3664109" y="702350"/>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3</a:t>
            </a:r>
          </a:p>
        </p:txBody>
      </p:sp>
      <p:sp>
        <p:nvSpPr>
          <p:cNvPr id="24" name="Title 1"/>
          <p:cNvSpPr txBox="1">
            <a:spLocks/>
          </p:cNvSpPr>
          <p:nvPr/>
        </p:nvSpPr>
        <p:spPr>
          <a:xfrm>
            <a:off x="3928862" y="11819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cày</a:t>
            </a:r>
          </a:p>
          <a:p>
            <a:pPr algn="ctr"/>
            <a:r>
              <a:rPr lang="en-US">
                <a:solidFill>
                  <a:schemeClr val="bg1"/>
                </a:solidFill>
                <a:latin typeface="Arial-Rounded" pitchFamily="34" charset="0"/>
                <a:ea typeface="Arial-Rounded" pitchFamily="34" charset="0"/>
                <a:cs typeface="Arial-Rounded" pitchFamily="34" charset="0"/>
              </a:rPr>
              <a:t>cấy</a:t>
            </a:r>
          </a:p>
        </p:txBody>
      </p:sp>
      <p:sp>
        <p:nvSpPr>
          <p:cNvPr id="25" name="Title 1"/>
          <p:cNvSpPr txBox="1">
            <a:spLocks/>
          </p:cNvSpPr>
          <p:nvPr/>
        </p:nvSpPr>
        <p:spPr>
          <a:xfrm>
            <a:off x="1318578" y="2962030"/>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gió nồm</a:t>
            </a:r>
          </a:p>
        </p:txBody>
      </p:sp>
      <p:sp>
        <p:nvSpPr>
          <p:cNvPr id="26" name="Title 1"/>
          <p:cNvSpPr txBox="1">
            <a:spLocks/>
          </p:cNvSpPr>
          <p:nvPr/>
        </p:nvSpPr>
        <p:spPr>
          <a:xfrm>
            <a:off x="2661471" y="4393396"/>
            <a:ext cx="1318506"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bơi </a:t>
            </a:r>
          </a:p>
          <a:p>
            <a:pPr algn="ctr"/>
            <a:r>
              <a:rPr lang="en-US">
                <a:solidFill>
                  <a:schemeClr val="bg1"/>
                </a:solidFill>
                <a:latin typeface="Arial-Rounded" pitchFamily="34" charset="0"/>
                <a:ea typeface="Arial-Rounded" pitchFamily="34" charset="0"/>
                <a:cs typeface="Arial-Rounded" pitchFamily="34" charset="0"/>
              </a:rPr>
              <a:t>lội</a:t>
            </a:r>
          </a:p>
        </p:txBody>
      </p:sp>
      <p:sp>
        <p:nvSpPr>
          <p:cNvPr id="27" name="Title 1"/>
          <p:cNvSpPr txBox="1">
            <a:spLocks/>
          </p:cNvSpPr>
          <p:nvPr/>
        </p:nvSpPr>
        <p:spPr>
          <a:xfrm>
            <a:off x="4644419" y="299399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lom</a:t>
            </a:r>
          </a:p>
          <a:p>
            <a:pPr algn="ctr"/>
            <a:r>
              <a:rPr lang="en-US">
                <a:solidFill>
                  <a:schemeClr val="bg1"/>
                </a:solidFill>
                <a:latin typeface="Arial-Rounded" pitchFamily="34" charset="0"/>
                <a:ea typeface="Arial-Rounded" pitchFamily="34" charset="0"/>
                <a:cs typeface="Arial-Rounded" pitchFamily="34" charset="0"/>
              </a:rPr>
              <a:t>khom</a:t>
            </a:r>
          </a:p>
        </p:txBody>
      </p:sp>
      <p:sp>
        <p:nvSpPr>
          <p:cNvPr id="28" name="Title 1"/>
          <p:cNvSpPr txBox="1">
            <a:spLocks/>
          </p:cNvSpPr>
          <p:nvPr/>
        </p:nvSpPr>
        <p:spPr>
          <a:xfrm>
            <a:off x="6540887" y="429338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êm </a:t>
            </a:r>
          </a:p>
          <a:p>
            <a:pPr algn="ctr"/>
            <a:r>
              <a:rPr lang="en-US">
                <a:solidFill>
                  <a:schemeClr val="bg1"/>
                </a:solidFill>
                <a:latin typeface="Arial-Rounded" pitchFamily="34" charset="0"/>
                <a:ea typeface="Arial-Rounded" pitchFamily="34" charset="0"/>
                <a:cs typeface="Arial-Rounded" pitchFamily="34" charset="0"/>
              </a:rPr>
              <a:t>đềm</a:t>
            </a:r>
          </a:p>
        </p:txBody>
      </p:sp>
      <p:sp>
        <p:nvSpPr>
          <p:cNvPr id="29" name="Title 1"/>
          <p:cNvSpPr txBox="1">
            <a:spLocks/>
          </p:cNvSpPr>
          <p:nvPr/>
        </p:nvSpPr>
        <p:spPr>
          <a:xfrm>
            <a:off x="5854740" y="894270"/>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chúm </a:t>
            </a:r>
          </a:p>
          <a:p>
            <a:pPr algn="ctr"/>
            <a:r>
              <a:rPr lang="en-US">
                <a:solidFill>
                  <a:schemeClr val="bg1"/>
                </a:solidFill>
                <a:latin typeface="Arial-Rounded" pitchFamily="34" charset="0"/>
                <a:ea typeface="Arial-Rounded" pitchFamily="34" charset="0"/>
                <a:cs typeface="Arial-Rounded" pitchFamily="34" charset="0"/>
              </a:rPr>
              <a:t>chím</a:t>
            </a:r>
          </a:p>
        </p:txBody>
      </p:sp>
      <p:sp>
        <p:nvSpPr>
          <p:cNvPr id="40" name="Title 1"/>
          <p:cNvSpPr txBox="1">
            <a:spLocks/>
          </p:cNvSpPr>
          <p:nvPr/>
        </p:nvSpPr>
        <p:spPr>
          <a:xfrm>
            <a:off x="7342167" y="208883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Rounded" pitchFamily="34" charset="0"/>
                <a:ea typeface="Arial-Rounded" pitchFamily="34" charset="0"/>
                <a:cs typeface="Arial-Rounded" pitchFamily="34" charset="0"/>
              </a:rPr>
              <a:t>ngõ </a:t>
            </a:r>
          </a:p>
          <a:p>
            <a:pPr algn="ctr"/>
            <a:r>
              <a:rPr lang="en-US">
                <a:solidFill>
                  <a:schemeClr val="bg1"/>
                </a:solidFill>
                <a:latin typeface="Arial-Rounded" pitchFamily="34" charset="0"/>
                <a:ea typeface="Arial-Rounded" pitchFamily="34" charset="0"/>
                <a:cs typeface="Arial-Rounded" pitchFamily="34" charset="0"/>
              </a:rPr>
              <a:t>hẻm</a:t>
            </a:r>
          </a:p>
        </p:txBody>
      </p:sp>
      <p:sp>
        <p:nvSpPr>
          <p:cNvPr id="41" name="Title 1"/>
          <p:cNvSpPr txBox="1">
            <a:spLocks/>
          </p:cNvSpPr>
          <p:nvPr/>
        </p:nvSpPr>
        <p:spPr>
          <a:xfrm>
            <a:off x="8611780" y="3941429"/>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bãi </a:t>
            </a:r>
          </a:p>
          <a:p>
            <a:pPr algn="ctr"/>
            <a:r>
              <a:rPr lang="en-US" sz="4800">
                <a:solidFill>
                  <a:schemeClr val="bg1"/>
                </a:solidFill>
                <a:latin typeface="Arial-Rounded" pitchFamily="34" charset="0"/>
                <a:ea typeface="Arial-Rounded" pitchFamily="34" charset="0"/>
                <a:cs typeface="Arial-Rounded" pitchFamily="34" charset="0"/>
              </a:rPr>
              <a:t>bồi</a:t>
            </a:r>
          </a:p>
        </p:txBody>
      </p:sp>
      <p:sp>
        <p:nvSpPr>
          <p:cNvPr id="42" name="Title 1"/>
          <p:cNvSpPr txBox="1">
            <a:spLocks/>
          </p:cNvSpPr>
          <p:nvPr/>
        </p:nvSpPr>
        <p:spPr>
          <a:xfrm>
            <a:off x="9158325" y="1371121"/>
            <a:ext cx="1595393"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chemeClr val="bg1"/>
                </a:solidFill>
                <a:latin typeface="Arial-Rounded" pitchFamily="34" charset="0"/>
                <a:ea typeface="Arial-Rounded" pitchFamily="34" charset="0"/>
                <a:cs typeface="Arial-Rounded" pitchFamily="34" charset="0"/>
              </a:rPr>
              <a:t>sớm </a:t>
            </a:r>
          </a:p>
          <a:p>
            <a:pPr algn="ctr"/>
            <a:r>
              <a:rPr lang="en-US" sz="4800">
                <a:solidFill>
                  <a:schemeClr val="bg1"/>
                </a:solidFill>
                <a:latin typeface="Arial-Rounded" pitchFamily="34" charset="0"/>
                <a:ea typeface="Arial-Rounded" pitchFamily="34" charset="0"/>
                <a:cs typeface="Arial-Rounded" pitchFamily="34" charset="0"/>
              </a:rPr>
              <a:t>tối</a:t>
            </a:r>
          </a:p>
        </p:txBody>
      </p:sp>
      <p:sp>
        <p:nvSpPr>
          <p:cNvPr id="43" name="Oval 42"/>
          <p:cNvSpPr/>
          <p:nvPr/>
        </p:nvSpPr>
        <p:spPr>
          <a:xfrm>
            <a:off x="9475333" y="608167"/>
            <a:ext cx="400751"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9</a:t>
            </a:r>
          </a:p>
        </p:txBody>
      </p:sp>
      <p:sp>
        <p:nvSpPr>
          <p:cNvPr id="44" name="Oval 43"/>
          <p:cNvSpPr/>
          <p:nvPr/>
        </p:nvSpPr>
        <p:spPr>
          <a:xfrm>
            <a:off x="9183838" y="3149454"/>
            <a:ext cx="709955" cy="400751"/>
          </a:xfrm>
          <a:prstGeom prst="ellipse">
            <a:avLst/>
          </a:prstGeom>
          <a:solidFill>
            <a:srgbClr val="71D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b="1">
                <a:solidFill>
                  <a:schemeClr val="tx1"/>
                </a:solidFill>
                <a:latin typeface=".VnArial" pitchFamily="34" charset="0"/>
              </a:rPr>
              <a:t>10</a:t>
            </a:r>
          </a:p>
        </p:txBody>
      </p:sp>
    </p:spTree>
    <p:extLst>
      <p:ext uri="{BB962C8B-B14F-4D97-AF65-F5344CB8AC3E}">
        <p14:creationId xmlns:p14="http://schemas.microsoft.com/office/powerpoint/2010/main" val="254242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childTnLst>
              </p:cTn>
              <p:nextCondLst>
                <p:cond evt="onClick" delay="0">
                  <p:tgtEl>
                    <p:spTgt spid="22"/>
                  </p:tgtEl>
                </p:cond>
              </p:nextCondLst>
            </p:seq>
            <p:seq concurrent="1" nextAc="seek">
              <p:cTn id="15" restart="whenNotActive" fill="hold" evtFilter="cancelBubble" nodeType="interactiveSeq">
                <p:stCondLst>
                  <p:cond evt="onClick" delay="0">
                    <p:tgtEl>
                      <p:spTgt spid="23"/>
                    </p:tgtEl>
                  </p:cond>
                </p:stCondLst>
                <p:endSync evt="end" delay="0">
                  <p:rtn val="all"/>
                </p:endSync>
                <p:childTnLst>
                  <p:par>
                    <p:cTn id="16" fill="hold">
                      <p:stCondLst>
                        <p:cond delay="0"/>
                      </p:stCondLst>
                      <p:childTnLst>
                        <p:par>
                          <p:cTn id="17" fill="hold">
                            <p:stCondLst>
                              <p:cond delay="0"/>
                            </p:stCondLst>
                            <p:childTnLst>
                              <p:par>
                                <p:cTn id="18" presetID="32" presetClass="emph" presetSubtype="0" fill="hold" grpId="0" nodeType="clickEffect">
                                  <p:stCondLst>
                                    <p:cond delay="0"/>
                                  </p:stCondLst>
                                  <p:childTnLst>
                                    <p:animRot by="120000">
                                      <p:cBhvr>
                                        <p:cTn id="19" dur="100" fill="hold">
                                          <p:stCondLst>
                                            <p:cond delay="0"/>
                                          </p:stCondLst>
                                        </p:cTn>
                                        <p:tgtEl>
                                          <p:spTgt spid="23"/>
                                        </p:tgtEl>
                                        <p:attrNameLst>
                                          <p:attrName>r</p:attrName>
                                        </p:attrNameLst>
                                      </p:cBhvr>
                                    </p:animRot>
                                    <p:animRot by="-240000">
                                      <p:cBhvr>
                                        <p:cTn id="20" dur="200" fill="hold">
                                          <p:stCondLst>
                                            <p:cond delay="200"/>
                                          </p:stCondLst>
                                        </p:cTn>
                                        <p:tgtEl>
                                          <p:spTgt spid="23"/>
                                        </p:tgtEl>
                                        <p:attrNameLst>
                                          <p:attrName>r</p:attrName>
                                        </p:attrNameLst>
                                      </p:cBhvr>
                                    </p:animRot>
                                    <p:animRot by="240000">
                                      <p:cBhvr>
                                        <p:cTn id="21" dur="200" fill="hold">
                                          <p:stCondLst>
                                            <p:cond delay="400"/>
                                          </p:stCondLst>
                                        </p:cTn>
                                        <p:tgtEl>
                                          <p:spTgt spid="23"/>
                                        </p:tgtEl>
                                        <p:attrNameLst>
                                          <p:attrName>r</p:attrName>
                                        </p:attrNameLst>
                                      </p:cBhvr>
                                    </p:animRot>
                                    <p:animRot by="-240000">
                                      <p:cBhvr>
                                        <p:cTn id="22" dur="200" fill="hold">
                                          <p:stCondLst>
                                            <p:cond delay="600"/>
                                          </p:stCondLst>
                                        </p:cTn>
                                        <p:tgtEl>
                                          <p:spTgt spid="23"/>
                                        </p:tgtEl>
                                        <p:attrNameLst>
                                          <p:attrName>r</p:attrName>
                                        </p:attrNameLst>
                                      </p:cBhvr>
                                    </p:animRot>
                                    <p:animRot by="120000">
                                      <p:cBhvr>
                                        <p:cTn id="23" dur="200" fill="hold">
                                          <p:stCondLst>
                                            <p:cond delay="800"/>
                                          </p:stCondLst>
                                        </p:cTn>
                                        <p:tgtEl>
                                          <p:spTgt spid="23"/>
                                        </p:tgtEl>
                                        <p:attrNameLst>
                                          <p:attrName>r</p:attrName>
                                        </p:attrNameLst>
                                      </p:cBhvr>
                                    </p:animRot>
                                  </p:childTnLst>
                                </p:cTn>
                              </p:par>
                              <p:par>
                                <p:cTn id="24" presetID="10"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childTnLst>
              </p:cTn>
              <p:nextCondLst>
                <p:cond evt="onClick" delay="0">
                  <p:tgtEl>
                    <p:spTgt spid="23"/>
                  </p:tgtEl>
                </p:cond>
              </p:nextCondLst>
            </p:seq>
            <p:seq concurrent="1" nextAc="seek">
              <p:cTn id="27" restart="whenNotActive" fill="hold" evtFilter="cancelBubble" nodeType="interactiveSeq">
                <p:stCondLst>
                  <p:cond evt="onClick" delay="0">
                    <p:tgtEl>
                      <p:spTgt spid="20"/>
                    </p:tgtEl>
                  </p:cond>
                </p:stCondLst>
                <p:endSync evt="end" delay="0">
                  <p:rtn val="all"/>
                </p:endSync>
                <p:childTnLst>
                  <p:par>
                    <p:cTn id="28" fill="hold">
                      <p:stCondLst>
                        <p:cond delay="0"/>
                      </p:stCondLst>
                      <p:childTnLst>
                        <p:par>
                          <p:cTn id="29" fill="hold">
                            <p:stCondLst>
                              <p:cond delay="0"/>
                            </p:stCondLst>
                            <p:childTnLst>
                              <p:par>
                                <p:cTn id="30" presetID="32" presetClass="emph" presetSubtype="0" fill="hold" grpId="0" nodeType="clickEffect">
                                  <p:stCondLst>
                                    <p:cond delay="0"/>
                                  </p:stCondLst>
                                  <p:childTnLst>
                                    <p:animRot by="120000">
                                      <p:cBhvr>
                                        <p:cTn id="31" dur="100" fill="hold">
                                          <p:stCondLst>
                                            <p:cond delay="0"/>
                                          </p:stCondLst>
                                        </p:cTn>
                                        <p:tgtEl>
                                          <p:spTgt spid="20"/>
                                        </p:tgtEl>
                                        <p:attrNameLst>
                                          <p:attrName>r</p:attrName>
                                        </p:attrNameLst>
                                      </p:cBhvr>
                                    </p:animRot>
                                    <p:animRot by="-240000">
                                      <p:cBhvr>
                                        <p:cTn id="32" dur="200" fill="hold">
                                          <p:stCondLst>
                                            <p:cond delay="200"/>
                                          </p:stCondLst>
                                        </p:cTn>
                                        <p:tgtEl>
                                          <p:spTgt spid="20"/>
                                        </p:tgtEl>
                                        <p:attrNameLst>
                                          <p:attrName>r</p:attrName>
                                        </p:attrNameLst>
                                      </p:cBhvr>
                                    </p:animRot>
                                    <p:animRot by="240000">
                                      <p:cBhvr>
                                        <p:cTn id="33" dur="200" fill="hold">
                                          <p:stCondLst>
                                            <p:cond delay="400"/>
                                          </p:stCondLst>
                                        </p:cTn>
                                        <p:tgtEl>
                                          <p:spTgt spid="20"/>
                                        </p:tgtEl>
                                        <p:attrNameLst>
                                          <p:attrName>r</p:attrName>
                                        </p:attrNameLst>
                                      </p:cBhvr>
                                    </p:animRot>
                                    <p:animRot by="-240000">
                                      <p:cBhvr>
                                        <p:cTn id="34" dur="200" fill="hold">
                                          <p:stCondLst>
                                            <p:cond delay="600"/>
                                          </p:stCondLst>
                                        </p:cTn>
                                        <p:tgtEl>
                                          <p:spTgt spid="20"/>
                                        </p:tgtEl>
                                        <p:attrNameLst>
                                          <p:attrName>r</p:attrName>
                                        </p:attrNameLst>
                                      </p:cBhvr>
                                    </p:animRot>
                                    <p:animRot by="120000">
                                      <p:cBhvr>
                                        <p:cTn id="35" dur="200" fill="hold">
                                          <p:stCondLst>
                                            <p:cond delay="800"/>
                                          </p:stCondLst>
                                        </p:cTn>
                                        <p:tgtEl>
                                          <p:spTgt spid="20"/>
                                        </p:tgtEl>
                                        <p:attrNameLst>
                                          <p:attrName>r</p:attrName>
                                        </p:attrNameLst>
                                      </p:cBhvr>
                                    </p:animRo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childTnLst>
              </p:cTn>
              <p:nextCondLst>
                <p:cond evt="onClick" delay="0">
                  <p:tgtEl>
                    <p:spTgt spid="20"/>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32" presetClass="emph" presetSubtype="0" fill="hold" grpId="0" nodeType="clickEffect">
                                  <p:stCondLst>
                                    <p:cond delay="0"/>
                                  </p:stCondLst>
                                  <p:childTnLst>
                                    <p:animRot by="120000">
                                      <p:cBhvr>
                                        <p:cTn id="44" dur="100" fill="hold">
                                          <p:stCondLst>
                                            <p:cond delay="0"/>
                                          </p:stCondLst>
                                        </p:cTn>
                                        <p:tgtEl>
                                          <p:spTgt spid="18"/>
                                        </p:tgtEl>
                                        <p:attrNameLst>
                                          <p:attrName>r</p:attrName>
                                        </p:attrNameLst>
                                      </p:cBhvr>
                                    </p:animRot>
                                    <p:animRot by="-240000">
                                      <p:cBhvr>
                                        <p:cTn id="45" dur="200" fill="hold">
                                          <p:stCondLst>
                                            <p:cond delay="200"/>
                                          </p:stCondLst>
                                        </p:cTn>
                                        <p:tgtEl>
                                          <p:spTgt spid="18"/>
                                        </p:tgtEl>
                                        <p:attrNameLst>
                                          <p:attrName>r</p:attrName>
                                        </p:attrNameLst>
                                      </p:cBhvr>
                                    </p:animRot>
                                    <p:animRot by="240000">
                                      <p:cBhvr>
                                        <p:cTn id="46" dur="200" fill="hold">
                                          <p:stCondLst>
                                            <p:cond delay="400"/>
                                          </p:stCondLst>
                                        </p:cTn>
                                        <p:tgtEl>
                                          <p:spTgt spid="18"/>
                                        </p:tgtEl>
                                        <p:attrNameLst>
                                          <p:attrName>r</p:attrName>
                                        </p:attrNameLst>
                                      </p:cBhvr>
                                    </p:animRot>
                                    <p:animRot by="-240000">
                                      <p:cBhvr>
                                        <p:cTn id="47" dur="200" fill="hold">
                                          <p:stCondLst>
                                            <p:cond delay="600"/>
                                          </p:stCondLst>
                                        </p:cTn>
                                        <p:tgtEl>
                                          <p:spTgt spid="18"/>
                                        </p:tgtEl>
                                        <p:attrNameLst>
                                          <p:attrName>r</p:attrName>
                                        </p:attrNameLst>
                                      </p:cBhvr>
                                    </p:animRot>
                                    <p:animRot by="120000">
                                      <p:cBhvr>
                                        <p:cTn id="48" dur="200" fill="hold">
                                          <p:stCondLst>
                                            <p:cond delay="800"/>
                                          </p:stCondLst>
                                        </p:cTn>
                                        <p:tgtEl>
                                          <p:spTgt spid="18"/>
                                        </p:tgtEl>
                                        <p:attrNameLst>
                                          <p:attrName>r</p:attrName>
                                        </p:attrNameLst>
                                      </p:cBhvr>
                                    </p:animRot>
                                  </p:childTnLst>
                                </p:cTn>
                              </p:par>
                            </p:childTnLst>
                          </p:cTn>
                        </p:par>
                        <p:par>
                          <p:cTn id="49" fill="hold">
                            <p:stCondLst>
                              <p:cond delay="1000"/>
                            </p:stCondLst>
                            <p:childTnLst>
                              <p:par>
                                <p:cTn id="50" presetID="10" presetClass="entr" presetSubtype="0"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500"/>
                                        <p:tgtEl>
                                          <p:spTgt spid="40"/>
                                        </p:tgtEl>
                                      </p:cBhvr>
                                    </p:animEffect>
                                  </p:childTnLst>
                                </p:cTn>
                              </p:par>
                            </p:childTnLst>
                          </p:cTn>
                        </p:par>
                      </p:childTnLst>
                    </p:cTn>
                  </p:par>
                </p:childTnLst>
              </p:cTn>
              <p:nextCondLst>
                <p:cond evt="onClick" delay="0">
                  <p:tgtEl>
                    <p:spTgt spid="18"/>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32" presetClass="emph" presetSubtype="0" fill="hold" grpId="0" nodeType="clickEffect">
                                  <p:stCondLst>
                                    <p:cond delay="0"/>
                                  </p:stCondLst>
                                  <p:childTnLst>
                                    <p:animRot by="120000">
                                      <p:cBhvr>
                                        <p:cTn id="57" dur="100" fill="hold">
                                          <p:stCondLst>
                                            <p:cond delay="0"/>
                                          </p:stCondLst>
                                        </p:cTn>
                                        <p:tgtEl>
                                          <p:spTgt spid="43"/>
                                        </p:tgtEl>
                                        <p:attrNameLst>
                                          <p:attrName>r</p:attrName>
                                        </p:attrNameLst>
                                      </p:cBhvr>
                                    </p:animRot>
                                    <p:animRot by="-240000">
                                      <p:cBhvr>
                                        <p:cTn id="58" dur="200" fill="hold">
                                          <p:stCondLst>
                                            <p:cond delay="200"/>
                                          </p:stCondLst>
                                        </p:cTn>
                                        <p:tgtEl>
                                          <p:spTgt spid="43"/>
                                        </p:tgtEl>
                                        <p:attrNameLst>
                                          <p:attrName>r</p:attrName>
                                        </p:attrNameLst>
                                      </p:cBhvr>
                                    </p:animRot>
                                    <p:animRot by="240000">
                                      <p:cBhvr>
                                        <p:cTn id="59" dur="200" fill="hold">
                                          <p:stCondLst>
                                            <p:cond delay="400"/>
                                          </p:stCondLst>
                                        </p:cTn>
                                        <p:tgtEl>
                                          <p:spTgt spid="43"/>
                                        </p:tgtEl>
                                        <p:attrNameLst>
                                          <p:attrName>r</p:attrName>
                                        </p:attrNameLst>
                                      </p:cBhvr>
                                    </p:animRot>
                                    <p:animRot by="-240000">
                                      <p:cBhvr>
                                        <p:cTn id="60" dur="200" fill="hold">
                                          <p:stCondLst>
                                            <p:cond delay="600"/>
                                          </p:stCondLst>
                                        </p:cTn>
                                        <p:tgtEl>
                                          <p:spTgt spid="43"/>
                                        </p:tgtEl>
                                        <p:attrNameLst>
                                          <p:attrName>r</p:attrName>
                                        </p:attrNameLst>
                                      </p:cBhvr>
                                    </p:animRot>
                                    <p:animRot by="120000">
                                      <p:cBhvr>
                                        <p:cTn id="61" dur="200" fill="hold">
                                          <p:stCondLst>
                                            <p:cond delay="800"/>
                                          </p:stCondLst>
                                        </p:cTn>
                                        <p:tgtEl>
                                          <p:spTgt spid="43"/>
                                        </p:tgtEl>
                                        <p:attrNameLst>
                                          <p:attrName>r</p:attrName>
                                        </p:attrNameLst>
                                      </p:cBhvr>
                                    </p:animRot>
                                  </p:childTnLst>
                                </p:cTn>
                              </p:par>
                            </p:childTnLst>
                          </p:cTn>
                        </p:par>
                        <p:par>
                          <p:cTn id="62" fill="hold">
                            <p:stCondLst>
                              <p:cond delay="1000"/>
                            </p:stCondLst>
                            <p:childTnLst>
                              <p:par>
                                <p:cTn id="63" presetID="10" presetClass="entr" presetSubtype="0" fill="hold" grpId="0" nodeType="after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childTnLst>
                          </p:cTn>
                        </p:par>
                      </p:childTnLst>
                    </p:cTn>
                  </p:par>
                </p:childTnLst>
              </p:cTn>
              <p:nextCondLst>
                <p:cond evt="onClick" delay="0">
                  <p:tgtEl>
                    <p:spTgt spid="43"/>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32" presetClass="emph" presetSubtype="0" fill="hold" grpId="0" nodeType="clickEffect">
                                  <p:stCondLst>
                                    <p:cond delay="0"/>
                                  </p:stCondLst>
                                  <p:childTnLst>
                                    <p:animRot by="120000">
                                      <p:cBhvr>
                                        <p:cTn id="70" dur="100" fill="hold">
                                          <p:stCondLst>
                                            <p:cond delay="0"/>
                                          </p:stCondLst>
                                        </p:cTn>
                                        <p:tgtEl>
                                          <p:spTgt spid="44"/>
                                        </p:tgtEl>
                                        <p:attrNameLst>
                                          <p:attrName>r</p:attrName>
                                        </p:attrNameLst>
                                      </p:cBhvr>
                                    </p:animRot>
                                    <p:animRot by="-240000">
                                      <p:cBhvr>
                                        <p:cTn id="71" dur="200" fill="hold">
                                          <p:stCondLst>
                                            <p:cond delay="200"/>
                                          </p:stCondLst>
                                        </p:cTn>
                                        <p:tgtEl>
                                          <p:spTgt spid="44"/>
                                        </p:tgtEl>
                                        <p:attrNameLst>
                                          <p:attrName>r</p:attrName>
                                        </p:attrNameLst>
                                      </p:cBhvr>
                                    </p:animRot>
                                    <p:animRot by="240000">
                                      <p:cBhvr>
                                        <p:cTn id="72" dur="200" fill="hold">
                                          <p:stCondLst>
                                            <p:cond delay="400"/>
                                          </p:stCondLst>
                                        </p:cTn>
                                        <p:tgtEl>
                                          <p:spTgt spid="44"/>
                                        </p:tgtEl>
                                        <p:attrNameLst>
                                          <p:attrName>r</p:attrName>
                                        </p:attrNameLst>
                                      </p:cBhvr>
                                    </p:animRot>
                                    <p:animRot by="-240000">
                                      <p:cBhvr>
                                        <p:cTn id="73" dur="200" fill="hold">
                                          <p:stCondLst>
                                            <p:cond delay="600"/>
                                          </p:stCondLst>
                                        </p:cTn>
                                        <p:tgtEl>
                                          <p:spTgt spid="44"/>
                                        </p:tgtEl>
                                        <p:attrNameLst>
                                          <p:attrName>r</p:attrName>
                                        </p:attrNameLst>
                                      </p:cBhvr>
                                    </p:animRot>
                                    <p:animRot by="120000">
                                      <p:cBhvr>
                                        <p:cTn id="74" dur="200" fill="hold">
                                          <p:stCondLst>
                                            <p:cond delay="800"/>
                                          </p:stCondLst>
                                        </p:cTn>
                                        <p:tgtEl>
                                          <p:spTgt spid="44"/>
                                        </p:tgtEl>
                                        <p:attrNameLst>
                                          <p:attrName>r</p:attrName>
                                        </p:attrNameLst>
                                      </p:cBhvr>
                                    </p:animRot>
                                  </p:childTnLst>
                                </p:cTn>
                              </p:par>
                            </p:childTnLst>
                          </p:cTn>
                        </p:par>
                        <p:par>
                          <p:cTn id="75" fill="hold">
                            <p:stCondLst>
                              <p:cond delay="1000"/>
                            </p:stCondLst>
                            <p:childTnLst>
                              <p:par>
                                <p:cTn id="76" presetID="10" presetClass="entr" presetSubtype="0" fill="hold" grpId="0" nodeType="after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nextCondLst>
                <p:cond evt="onClick" delay="0">
                  <p:tgtEl>
                    <p:spTgt spid="4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32" presetClass="emph" presetSubtype="0" fill="hold" grpId="0" nodeType="clickEffect">
                                  <p:stCondLst>
                                    <p:cond delay="0"/>
                                  </p:stCondLst>
                                  <p:childTnLst>
                                    <p:animRot by="120000">
                                      <p:cBhvr>
                                        <p:cTn id="83" dur="100" fill="hold">
                                          <p:stCondLst>
                                            <p:cond delay="0"/>
                                          </p:stCondLst>
                                        </p:cTn>
                                        <p:tgtEl>
                                          <p:spTgt spid="17"/>
                                        </p:tgtEl>
                                        <p:attrNameLst>
                                          <p:attrName>r</p:attrName>
                                        </p:attrNameLst>
                                      </p:cBhvr>
                                    </p:animRot>
                                    <p:animRot by="-240000">
                                      <p:cBhvr>
                                        <p:cTn id="84" dur="200" fill="hold">
                                          <p:stCondLst>
                                            <p:cond delay="200"/>
                                          </p:stCondLst>
                                        </p:cTn>
                                        <p:tgtEl>
                                          <p:spTgt spid="17"/>
                                        </p:tgtEl>
                                        <p:attrNameLst>
                                          <p:attrName>r</p:attrName>
                                        </p:attrNameLst>
                                      </p:cBhvr>
                                    </p:animRot>
                                    <p:animRot by="240000">
                                      <p:cBhvr>
                                        <p:cTn id="85" dur="200" fill="hold">
                                          <p:stCondLst>
                                            <p:cond delay="400"/>
                                          </p:stCondLst>
                                        </p:cTn>
                                        <p:tgtEl>
                                          <p:spTgt spid="17"/>
                                        </p:tgtEl>
                                        <p:attrNameLst>
                                          <p:attrName>r</p:attrName>
                                        </p:attrNameLst>
                                      </p:cBhvr>
                                    </p:animRot>
                                    <p:animRot by="-240000">
                                      <p:cBhvr>
                                        <p:cTn id="86" dur="200" fill="hold">
                                          <p:stCondLst>
                                            <p:cond delay="600"/>
                                          </p:stCondLst>
                                        </p:cTn>
                                        <p:tgtEl>
                                          <p:spTgt spid="17"/>
                                        </p:tgtEl>
                                        <p:attrNameLst>
                                          <p:attrName>r</p:attrName>
                                        </p:attrNameLst>
                                      </p:cBhvr>
                                    </p:animRot>
                                    <p:animRot by="120000">
                                      <p:cBhvr>
                                        <p:cTn id="87" dur="200" fill="hold">
                                          <p:stCondLst>
                                            <p:cond delay="800"/>
                                          </p:stCondLst>
                                        </p:cTn>
                                        <p:tgtEl>
                                          <p:spTgt spid="17"/>
                                        </p:tgtEl>
                                        <p:attrNameLst>
                                          <p:attrName>r</p:attrName>
                                        </p:attrNameLst>
                                      </p:cBhvr>
                                    </p:animRot>
                                  </p:childTnLst>
                                </p:cTn>
                              </p:par>
                            </p:childTnLst>
                          </p:cTn>
                        </p:par>
                        <p:par>
                          <p:cTn id="88" fill="hold">
                            <p:stCondLst>
                              <p:cond delay="1000"/>
                            </p:stCondLst>
                            <p:childTnLst>
                              <p:par>
                                <p:cTn id="89" presetID="10" presetClass="entr" presetSubtype="0" fill="hold" grpId="0" nodeType="afterEffect">
                                  <p:stCondLst>
                                    <p:cond delay="0"/>
                                  </p:stCondLst>
                                  <p:childTnLst>
                                    <p:set>
                                      <p:cBhvr>
                                        <p:cTn id="90" dur="1" fill="hold">
                                          <p:stCondLst>
                                            <p:cond delay="0"/>
                                          </p:stCondLst>
                                        </p:cTn>
                                        <p:tgtEl>
                                          <p:spTgt spid="28"/>
                                        </p:tgtEl>
                                        <p:attrNameLst>
                                          <p:attrName>style.visibility</p:attrName>
                                        </p:attrNameLst>
                                      </p:cBhvr>
                                      <p:to>
                                        <p:strVal val="visible"/>
                                      </p:to>
                                    </p:set>
                                    <p:animEffect transition="in" filter="fade">
                                      <p:cBhvr>
                                        <p:cTn id="91" dur="500"/>
                                        <p:tgtEl>
                                          <p:spTgt spid="28"/>
                                        </p:tgtEl>
                                      </p:cBhvr>
                                    </p:animEffect>
                                  </p:childTnLst>
                                </p:cTn>
                              </p:par>
                            </p:childTnLst>
                          </p:cTn>
                        </p:par>
                      </p:childTnLst>
                    </p:cTn>
                  </p:par>
                </p:childTnLst>
              </p:cTn>
              <p:nextCondLst>
                <p:cond evt="onClick" delay="0">
                  <p:tgtEl>
                    <p:spTgt spid="17"/>
                  </p:tgtEl>
                </p:cond>
              </p:nextCondLst>
            </p:seq>
            <p:seq concurrent="1" nextAc="seek">
              <p:cTn id="92" restart="whenNotActive" fill="hold" evtFilter="cancelBubble" nodeType="interactiveSeq">
                <p:stCondLst>
                  <p:cond evt="onClick" delay="0">
                    <p:tgtEl>
                      <p:spTgt spid="19"/>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19"/>
                                        </p:tgtEl>
                                        <p:attrNameLst>
                                          <p:attrName>r</p:attrName>
                                        </p:attrNameLst>
                                      </p:cBhvr>
                                    </p:animRot>
                                    <p:animRot by="-240000">
                                      <p:cBhvr>
                                        <p:cTn id="97" dur="200" fill="hold">
                                          <p:stCondLst>
                                            <p:cond delay="200"/>
                                          </p:stCondLst>
                                        </p:cTn>
                                        <p:tgtEl>
                                          <p:spTgt spid="19"/>
                                        </p:tgtEl>
                                        <p:attrNameLst>
                                          <p:attrName>r</p:attrName>
                                        </p:attrNameLst>
                                      </p:cBhvr>
                                    </p:animRot>
                                    <p:animRot by="240000">
                                      <p:cBhvr>
                                        <p:cTn id="98" dur="200" fill="hold">
                                          <p:stCondLst>
                                            <p:cond delay="400"/>
                                          </p:stCondLst>
                                        </p:cTn>
                                        <p:tgtEl>
                                          <p:spTgt spid="19"/>
                                        </p:tgtEl>
                                        <p:attrNameLst>
                                          <p:attrName>r</p:attrName>
                                        </p:attrNameLst>
                                      </p:cBhvr>
                                    </p:animRot>
                                    <p:animRot by="-240000">
                                      <p:cBhvr>
                                        <p:cTn id="99" dur="200" fill="hold">
                                          <p:stCondLst>
                                            <p:cond delay="600"/>
                                          </p:stCondLst>
                                        </p:cTn>
                                        <p:tgtEl>
                                          <p:spTgt spid="19"/>
                                        </p:tgtEl>
                                        <p:attrNameLst>
                                          <p:attrName>r</p:attrName>
                                        </p:attrNameLst>
                                      </p:cBhvr>
                                    </p:animRot>
                                    <p:animRot by="120000">
                                      <p:cBhvr>
                                        <p:cTn id="100" dur="200" fill="hold">
                                          <p:stCondLst>
                                            <p:cond delay="800"/>
                                          </p:stCondLst>
                                        </p:cTn>
                                        <p:tgtEl>
                                          <p:spTgt spid="19"/>
                                        </p:tgtEl>
                                        <p:attrNameLst>
                                          <p:attrName>r</p:attrName>
                                        </p:attrNameLst>
                                      </p:cBhvr>
                                    </p:animRot>
                                  </p:childTnLst>
                                </p:cTn>
                              </p:par>
                            </p:childTnLst>
                          </p:cTn>
                        </p:par>
                        <p:par>
                          <p:cTn id="101" fill="hold">
                            <p:stCondLst>
                              <p:cond delay="1000"/>
                            </p:stCondLst>
                            <p:childTnLst>
                              <p:par>
                                <p:cTn id="102" presetID="10" presetClass="entr" presetSubtype="0" fill="hold" grpId="0" nodeType="afterEffect">
                                  <p:stCondLst>
                                    <p:cond delay="0"/>
                                  </p:stCondLst>
                                  <p:childTnLst>
                                    <p:set>
                                      <p:cBhvr>
                                        <p:cTn id="103" dur="1" fill="hold">
                                          <p:stCondLst>
                                            <p:cond delay="0"/>
                                          </p:stCondLst>
                                        </p:cTn>
                                        <p:tgtEl>
                                          <p:spTgt spid="27"/>
                                        </p:tgtEl>
                                        <p:attrNameLst>
                                          <p:attrName>style.visibility</p:attrName>
                                        </p:attrNameLst>
                                      </p:cBhvr>
                                      <p:to>
                                        <p:strVal val="visible"/>
                                      </p:to>
                                    </p:set>
                                    <p:animEffect transition="in" filter="fade">
                                      <p:cBhvr>
                                        <p:cTn id="104" dur="500"/>
                                        <p:tgtEl>
                                          <p:spTgt spid="27"/>
                                        </p:tgtEl>
                                      </p:cBhvr>
                                    </p:animEffect>
                                  </p:childTnLst>
                                </p:cTn>
                              </p:par>
                            </p:childTnLst>
                          </p:cTn>
                        </p:par>
                      </p:childTnLst>
                    </p:cTn>
                  </p:par>
                </p:childTnLst>
              </p:cTn>
              <p:nextCondLst>
                <p:cond evt="onClick" delay="0">
                  <p:tgtEl>
                    <p:spTgt spid="19"/>
                  </p:tgtEl>
                </p:cond>
              </p:nextCondLst>
            </p:seq>
            <p:seq concurrent="1" nextAc="seek">
              <p:cTn id="105" restart="whenNotActive" fill="hold" evtFilter="cancelBubble" nodeType="interactiveSeq">
                <p:stCondLst>
                  <p:cond evt="onClick" delay="0">
                    <p:tgtEl>
                      <p:spTgt spid="16"/>
                    </p:tgtEl>
                  </p:cond>
                </p:stCondLst>
                <p:endSync evt="end" delay="0">
                  <p:rtn val="all"/>
                </p:endSync>
                <p:childTnLst>
                  <p:par>
                    <p:cTn id="106" fill="hold">
                      <p:stCondLst>
                        <p:cond delay="0"/>
                      </p:stCondLst>
                      <p:childTnLst>
                        <p:par>
                          <p:cTn id="107" fill="hold">
                            <p:stCondLst>
                              <p:cond delay="0"/>
                            </p:stCondLst>
                            <p:childTnLst>
                              <p:par>
                                <p:cTn id="108" presetID="32" presetClass="emph" presetSubtype="0" fill="hold" grpId="0" nodeType="clickEffect">
                                  <p:stCondLst>
                                    <p:cond delay="0"/>
                                  </p:stCondLst>
                                  <p:childTnLst>
                                    <p:animRot by="120000">
                                      <p:cBhvr>
                                        <p:cTn id="109" dur="100" fill="hold">
                                          <p:stCondLst>
                                            <p:cond delay="0"/>
                                          </p:stCondLst>
                                        </p:cTn>
                                        <p:tgtEl>
                                          <p:spTgt spid="16"/>
                                        </p:tgtEl>
                                        <p:attrNameLst>
                                          <p:attrName>r</p:attrName>
                                        </p:attrNameLst>
                                      </p:cBhvr>
                                    </p:animRot>
                                    <p:animRot by="-240000">
                                      <p:cBhvr>
                                        <p:cTn id="110" dur="200" fill="hold">
                                          <p:stCondLst>
                                            <p:cond delay="200"/>
                                          </p:stCondLst>
                                        </p:cTn>
                                        <p:tgtEl>
                                          <p:spTgt spid="16"/>
                                        </p:tgtEl>
                                        <p:attrNameLst>
                                          <p:attrName>r</p:attrName>
                                        </p:attrNameLst>
                                      </p:cBhvr>
                                    </p:animRot>
                                    <p:animRot by="240000">
                                      <p:cBhvr>
                                        <p:cTn id="111" dur="200" fill="hold">
                                          <p:stCondLst>
                                            <p:cond delay="400"/>
                                          </p:stCondLst>
                                        </p:cTn>
                                        <p:tgtEl>
                                          <p:spTgt spid="16"/>
                                        </p:tgtEl>
                                        <p:attrNameLst>
                                          <p:attrName>r</p:attrName>
                                        </p:attrNameLst>
                                      </p:cBhvr>
                                    </p:animRot>
                                    <p:animRot by="-240000">
                                      <p:cBhvr>
                                        <p:cTn id="112" dur="200" fill="hold">
                                          <p:stCondLst>
                                            <p:cond delay="600"/>
                                          </p:stCondLst>
                                        </p:cTn>
                                        <p:tgtEl>
                                          <p:spTgt spid="16"/>
                                        </p:tgtEl>
                                        <p:attrNameLst>
                                          <p:attrName>r</p:attrName>
                                        </p:attrNameLst>
                                      </p:cBhvr>
                                    </p:animRot>
                                    <p:animRot by="120000">
                                      <p:cBhvr>
                                        <p:cTn id="113" dur="200" fill="hold">
                                          <p:stCondLst>
                                            <p:cond delay="800"/>
                                          </p:stCondLst>
                                        </p:cTn>
                                        <p:tgtEl>
                                          <p:spTgt spid="16"/>
                                        </p:tgtEl>
                                        <p:attrNameLst>
                                          <p:attrName>r</p:attrName>
                                        </p:attrNameLst>
                                      </p:cBhvr>
                                    </p:animRot>
                                  </p:childTnLst>
                                </p:cTn>
                              </p:par>
                            </p:childTnLst>
                          </p:cTn>
                        </p:par>
                        <p:par>
                          <p:cTn id="114" fill="hold">
                            <p:stCondLst>
                              <p:cond delay="1000"/>
                            </p:stCondLst>
                            <p:childTnLst>
                              <p:par>
                                <p:cTn id="115" presetID="10" presetClass="entr" presetSubtype="0" fill="hold" grpId="0" nodeType="afterEffect">
                                  <p:stCondLst>
                                    <p:cond delay="0"/>
                                  </p:stCondLst>
                                  <p:childTnLst>
                                    <p:set>
                                      <p:cBhvr>
                                        <p:cTn id="116" dur="1" fill="hold">
                                          <p:stCondLst>
                                            <p:cond delay="0"/>
                                          </p:stCondLst>
                                        </p:cTn>
                                        <p:tgtEl>
                                          <p:spTgt spid="26"/>
                                        </p:tgtEl>
                                        <p:attrNameLst>
                                          <p:attrName>style.visibility</p:attrName>
                                        </p:attrNameLst>
                                      </p:cBhvr>
                                      <p:to>
                                        <p:strVal val="visible"/>
                                      </p:to>
                                    </p:set>
                                    <p:animEffect transition="in" filter="fade">
                                      <p:cBhvr>
                                        <p:cTn id="117" dur="500"/>
                                        <p:tgtEl>
                                          <p:spTgt spid="26"/>
                                        </p:tgtEl>
                                      </p:cBhvr>
                                    </p:animEffect>
                                  </p:childTnLst>
                                </p:cTn>
                              </p:par>
                            </p:childTnLst>
                          </p:cTn>
                        </p:par>
                      </p:childTnLst>
                    </p:cTn>
                  </p:par>
                </p:childTnLst>
              </p:cTn>
              <p:nextCondLst>
                <p:cond evt="onClick" delay="0">
                  <p:tgtEl>
                    <p:spTgt spid="16"/>
                  </p:tgtEl>
                </p:cond>
              </p:nextCondLst>
            </p:seq>
            <p:seq concurrent="1" nextAc="seek">
              <p:cTn id="118" restart="whenNotActive" fill="hold" evtFilter="cancelBubble" nodeType="interactiveSeq">
                <p:stCondLst>
                  <p:cond evt="onClick" delay="0">
                    <p:tgtEl>
                      <p:spTgt spid="21"/>
                    </p:tgtEl>
                  </p:cond>
                </p:stCondLst>
                <p:endSync evt="end" delay="0">
                  <p:rtn val="all"/>
                </p:endSync>
                <p:childTnLst>
                  <p:par>
                    <p:cTn id="119" fill="hold">
                      <p:stCondLst>
                        <p:cond delay="0"/>
                      </p:stCondLst>
                      <p:childTnLst>
                        <p:par>
                          <p:cTn id="120" fill="hold">
                            <p:stCondLst>
                              <p:cond delay="0"/>
                            </p:stCondLst>
                            <p:childTnLst>
                              <p:par>
                                <p:cTn id="121" presetID="32" presetClass="emph" presetSubtype="0" fill="hold" grpId="0" nodeType="clickEffect">
                                  <p:stCondLst>
                                    <p:cond delay="0"/>
                                  </p:stCondLst>
                                  <p:childTnLst>
                                    <p:animRot by="120000">
                                      <p:cBhvr>
                                        <p:cTn id="122" dur="100" fill="hold">
                                          <p:stCondLst>
                                            <p:cond delay="0"/>
                                          </p:stCondLst>
                                        </p:cTn>
                                        <p:tgtEl>
                                          <p:spTgt spid="21"/>
                                        </p:tgtEl>
                                        <p:attrNameLst>
                                          <p:attrName>r</p:attrName>
                                        </p:attrNameLst>
                                      </p:cBhvr>
                                    </p:animRot>
                                    <p:animRot by="-240000">
                                      <p:cBhvr>
                                        <p:cTn id="123" dur="200" fill="hold">
                                          <p:stCondLst>
                                            <p:cond delay="200"/>
                                          </p:stCondLst>
                                        </p:cTn>
                                        <p:tgtEl>
                                          <p:spTgt spid="21"/>
                                        </p:tgtEl>
                                        <p:attrNameLst>
                                          <p:attrName>r</p:attrName>
                                        </p:attrNameLst>
                                      </p:cBhvr>
                                    </p:animRot>
                                    <p:animRot by="240000">
                                      <p:cBhvr>
                                        <p:cTn id="124" dur="200" fill="hold">
                                          <p:stCondLst>
                                            <p:cond delay="400"/>
                                          </p:stCondLst>
                                        </p:cTn>
                                        <p:tgtEl>
                                          <p:spTgt spid="21"/>
                                        </p:tgtEl>
                                        <p:attrNameLst>
                                          <p:attrName>r</p:attrName>
                                        </p:attrNameLst>
                                      </p:cBhvr>
                                    </p:animRot>
                                    <p:animRot by="-240000">
                                      <p:cBhvr>
                                        <p:cTn id="125" dur="200" fill="hold">
                                          <p:stCondLst>
                                            <p:cond delay="600"/>
                                          </p:stCondLst>
                                        </p:cTn>
                                        <p:tgtEl>
                                          <p:spTgt spid="21"/>
                                        </p:tgtEl>
                                        <p:attrNameLst>
                                          <p:attrName>r</p:attrName>
                                        </p:attrNameLst>
                                      </p:cBhvr>
                                    </p:animRot>
                                    <p:animRot by="120000">
                                      <p:cBhvr>
                                        <p:cTn id="126" dur="200" fill="hold">
                                          <p:stCondLst>
                                            <p:cond delay="800"/>
                                          </p:stCondLst>
                                        </p:cTn>
                                        <p:tgtEl>
                                          <p:spTgt spid="21"/>
                                        </p:tgtEl>
                                        <p:attrNameLst>
                                          <p:attrName>r</p:attrName>
                                        </p:attrNameLst>
                                      </p:cBhvr>
                                    </p:animRot>
                                  </p:childTnLst>
                                </p:cTn>
                              </p:par>
                            </p:childTnLst>
                          </p:cTn>
                        </p:par>
                        <p:par>
                          <p:cTn id="127" fill="hold">
                            <p:stCondLst>
                              <p:cond delay="1000"/>
                            </p:stCondLst>
                            <p:childTnLst>
                              <p:par>
                                <p:cTn id="128" presetID="10" presetClass="entr" presetSubtype="0" fill="hold" grpId="0" nodeType="after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fade">
                                      <p:cBhvr>
                                        <p:cTn id="130" dur="500"/>
                                        <p:tgtEl>
                                          <p:spTgt spid="25"/>
                                        </p:tgtEl>
                                      </p:cBhvr>
                                    </p:animEffect>
                                  </p:childTnLst>
                                </p:cTn>
                              </p:par>
                            </p:childTnLst>
                          </p:cTn>
                        </p:par>
                      </p:childTnLst>
                    </p:cTn>
                  </p:par>
                </p:childTnLst>
              </p:cTn>
              <p:nextCondLst>
                <p:cond evt="onClick" delay="0">
                  <p:tgtEl>
                    <p:spTgt spid="21"/>
                  </p:tgtEl>
                </p:cond>
              </p:nextCondLst>
            </p:seq>
          </p:childTnLst>
        </p:cTn>
      </p:par>
    </p:tnLst>
    <p:bldLst>
      <p:bldP spid="14" grpId="0"/>
      <p:bldP spid="16" grpId="0" animBg="1"/>
      <p:bldP spid="17" grpId="0" animBg="1"/>
      <p:bldP spid="18" grpId="0" animBg="1"/>
      <p:bldP spid="19" grpId="0" animBg="1"/>
      <p:bldP spid="20" grpId="0" animBg="1"/>
      <p:bldP spid="21" grpId="0" animBg="1"/>
      <p:bldP spid="22" grpId="0" animBg="1"/>
      <p:bldP spid="23" grpId="0" animBg="1"/>
      <p:bldP spid="24" grpId="0"/>
      <p:bldP spid="25" grpId="0"/>
      <p:bldP spid="26" grpId="0"/>
      <p:bldP spid="27" grpId="0"/>
      <p:bldP spid="28" grpId="0"/>
      <p:bldP spid="29" grpId="0"/>
      <p:bldP spid="40" grpId="0"/>
      <p:bldP spid="41" grpId="0"/>
      <p:bldP spid="42" grpId="0"/>
      <p:bldP spid="43" grpId="0" animBg="1"/>
      <p:bldP spid="4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p:cNvPicPr>
            <a:picLocks noChangeAspect="1" noChangeArrowheads="1"/>
          </p:cNvPicPr>
          <p:nvPr/>
        </p:nvPicPr>
        <p:blipFill>
          <a:blip r:embed="rId3"/>
          <a:srcRect/>
          <a:stretch>
            <a:fillRect/>
          </a:stretch>
        </p:blipFill>
        <p:spPr bwMode="auto">
          <a:xfrm>
            <a:off x="2321452" y="1171402"/>
            <a:ext cx="7420431" cy="525710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10" name="TextBox 9"/>
          <p:cNvSpPr txBox="1"/>
          <p:nvPr/>
        </p:nvSpPr>
        <p:spPr>
          <a:xfrm>
            <a:off x="3303499" y="363096"/>
            <a:ext cx="5384807" cy="747256"/>
          </a:xfrm>
          <a:prstGeom prst="rect">
            <a:avLst/>
          </a:prstGeom>
          <a:noFill/>
        </p:spPr>
        <p:txBody>
          <a:bodyPr wrap="none" rtlCol="0">
            <a:spAutoFit/>
          </a:bodyPr>
          <a:lstStyle/>
          <a:p>
            <a:pPr defTabSz="1216152">
              <a:buClr>
                <a:srgbClr val="000000"/>
              </a:buClr>
            </a:pPr>
            <a:r>
              <a:rPr lang="en-US" sz="4256" kern="0" dirty="0">
                <a:solidFill>
                  <a:srgbClr val="000000"/>
                </a:solidFill>
                <a:latin typeface="Calibri" pitchFamily="34" charset="0"/>
                <a:cs typeface="Calibri" pitchFamily="34" charset="0"/>
                <a:sym typeface="Arial"/>
              </a:rPr>
              <a:t> Họ đã nói gì với nhau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spTree>
    <p:extLst>
      <p:ext uri="{BB962C8B-B14F-4D97-AF65-F5344CB8AC3E}">
        <p14:creationId xmlns:p14="http://schemas.microsoft.com/office/powerpoint/2010/main" val="3224997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8088" y="119071"/>
            <a:ext cx="6608347" cy="747256"/>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defTabSz="1216152">
              <a:buClr>
                <a:srgbClr val="000000"/>
              </a:buClr>
            </a:pP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Hai</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người</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bạn</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con </a:t>
            </a:r>
            <a:r>
              <a:rPr lang="en-US" sz="4256" b="1" kern="0" dirty="0" err="1">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gấu</a:t>
            </a:r>
            <a:endParaRPr lang="en-US" sz="4256" b="1" kern="0" dirty="0">
              <a:ln w="1905"/>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TextBox 7"/>
          <p:cNvSpPr txBox="1"/>
          <p:nvPr/>
        </p:nvSpPr>
        <p:spPr>
          <a:xfrm>
            <a:off x="1866901" y="925767"/>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(1)</a:t>
            </a:r>
          </a:p>
        </p:txBody>
      </p:sp>
      <p:sp>
        <p:nvSpPr>
          <p:cNvPr id="9" name="TextBox 8"/>
          <p:cNvSpPr txBox="1"/>
          <p:nvPr/>
        </p:nvSpPr>
        <p:spPr>
          <a:xfrm>
            <a:off x="6368238" y="1130443"/>
            <a:ext cx="478016" cy="378886"/>
          </a:xfrm>
          <a:prstGeom prst="rect">
            <a:avLst/>
          </a:prstGeom>
          <a:noFill/>
        </p:spPr>
        <p:txBody>
          <a:bodyPr wrap="none" rtlCol="0">
            <a:spAutoFit/>
          </a:bodyPr>
          <a:lstStyle/>
          <a:p>
            <a:pPr defTabSz="1216152">
              <a:buClr>
                <a:srgbClr val="000000"/>
              </a:buClr>
            </a:pPr>
            <a:r>
              <a:rPr lang="en-US" sz="1862" kern="0">
                <a:solidFill>
                  <a:srgbClr val="FFFFFF"/>
                </a:solidFill>
                <a:latin typeface="Arial"/>
                <a:cs typeface="Arial"/>
                <a:sym typeface="Arial"/>
              </a:rPr>
              <a:t>(2)</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69" y="63242"/>
            <a:ext cx="2529170" cy="831990"/>
          </a:xfrm>
          <a:prstGeom prst="rect">
            <a:avLst/>
          </a:prstGeom>
        </p:spPr>
      </p:pic>
      <p:pic>
        <p:nvPicPr>
          <p:cNvPr id="11" name="Picture 2"/>
          <p:cNvPicPr>
            <a:picLocks noChangeAspect="1" noChangeArrowheads="1"/>
          </p:cNvPicPr>
          <p:nvPr/>
        </p:nvPicPr>
        <p:blipFill>
          <a:blip r:embed="rId4"/>
          <a:srcRect/>
          <a:stretch>
            <a:fillRect/>
          </a:stretch>
        </p:blipFill>
        <p:spPr bwMode="auto">
          <a:xfrm>
            <a:off x="1675355" y="1226218"/>
            <a:ext cx="4036282"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2" name="Picture 3"/>
          <p:cNvPicPr>
            <a:picLocks noChangeAspect="1" noChangeArrowheads="1"/>
          </p:cNvPicPr>
          <p:nvPr/>
        </p:nvPicPr>
        <p:blipFill>
          <a:blip r:embed="rId5"/>
          <a:srcRect/>
          <a:stretch>
            <a:fillRect/>
          </a:stretch>
        </p:blipFill>
        <p:spPr bwMode="auto">
          <a:xfrm>
            <a:off x="6368239" y="1226218"/>
            <a:ext cx="4191925" cy="2274077"/>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3" name="Picture 4"/>
          <p:cNvPicPr>
            <a:picLocks noChangeAspect="1" noChangeArrowheads="1"/>
          </p:cNvPicPr>
          <p:nvPr/>
        </p:nvPicPr>
        <p:blipFill>
          <a:blip r:embed="rId6"/>
          <a:srcRect/>
          <a:stretch>
            <a:fillRect/>
          </a:stretch>
        </p:blipFill>
        <p:spPr bwMode="auto">
          <a:xfrm>
            <a:off x="1635324" y="3846412"/>
            <a:ext cx="4076312" cy="236001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4" name="Picture 5"/>
          <p:cNvPicPr>
            <a:picLocks noChangeAspect="1" noChangeArrowheads="1"/>
          </p:cNvPicPr>
          <p:nvPr/>
        </p:nvPicPr>
        <p:blipFill>
          <a:blip r:embed="rId7"/>
          <a:srcRect/>
          <a:stretch>
            <a:fillRect/>
          </a:stretch>
        </p:blipFill>
        <p:spPr bwMode="auto">
          <a:xfrm>
            <a:off x="6368239" y="3821138"/>
            <a:ext cx="4191925" cy="2401101"/>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80574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ox(i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ox(in)">
                                      <p:cBhvr>
                                        <p:cTn id="19" dur="500"/>
                                        <p:tgtEl>
                                          <p:spTgt spid="12"/>
                                        </p:tgtEl>
                                      </p:cBhvr>
                                    </p:animEffect>
                                  </p:childTnLst>
                                </p:cTn>
                              </p:par>
                              <p:par>
                                <p:cTn id="20" presetID="2" presetClass="exit" presetSubtype="4" fill="hold" nodeType="withEffect">
                                  <p:stCondLst>
                                    <p:cond delay="0"/>
                                  </p:stCondLst>
                                  <p:childTnLst>
                                    <p:anim calcmode="lin" valueType="num">
                                      <p:cBhvr additive="base">
                                        <p:cTn id="21" dur="500"/>
                                        <p:tgtEl>
                                          <p:spTgt spid="11"/>
                                        </p:tgtEl>
                                        <p:attrNameLst>
                                          <p:attrName>ppt_x</p:attrName>
                                        </p:attrNameLst>
                                      </p:cBhvr>
                                      <p:tavLst>
                                        <p:tav tm="0">
                                          <p:val>
                                            <p:strVal val="ppt_x"/>
                                          </p:val>
                                        </p:tav>
                                        <p:tav tm="100000">
                                          <p:val>
                                            <p:strVal val="ppt_x"/>
                                          </p:val>
                                        </p:tav>
                                      </p:tavLst>
                                    </p:anim>
                                    <p:anim calcmode="lin" valueType="num">
                                      <p:cBhvr additive="base">
                                        <p:cTn id="22" dur="500"/>
                                        <p:tgtEl>
                                          <p:spTgt spid="11"/>
                                        </p:tgtEl>
                                        <p:attrNameLst>
                                          <p:attrName>ppt_y</p:attrName>
                                        </p:attrNameLst>
                                      </p:cBhvr>
                                      <p:tavLst>
                                        <p:tav tm="0">
                                          <p:val>
                                            <p:strVal val="ppt_y"/>
                                          </p:val>
                                        </p:tav>
                                        <p:tav tm="100000">
                                          <p:val>
                                            <p:strVal val="1+ppt_h/2"/>
                                          </p:val>
                                        </p:tav>
                                      </p:tavLst>
                                    </p:anim>
                                    <p:set>
                                      <p:cBhvr>
                                        <p:cTn id="23" dur="1" fill="hold">
                                          <p:stCondLst>
                                            <p:cond delay="499"/>
                                          </p:stCondLst>
                                        </p:cTn>
                                        <p:tgtEl>
                                          <p:spTgt spid="1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8"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amond(in)">
                                      <p:cBhvr>
                                        <p:cTn id="28" dur="2000"/>
                                        <p:tgtEl>
                                          <p:spTgt spid="13"/>
                                        </p:tgtEl>
                                      </p:cBhvr>
                                    </p:animEffect>
                                  </p:childTnLst>
                                </p:cTn>
                              </p:par>
                              <p:par>
                                <p:cTn id="29" presetID="2" presetClass="exit" presetSubtype="4" fill="hold" nodeType="withEffect">
                                  <p:stCondLst>
                                    <p:cond delay="0"/>
                                  </p:stCondLst>
                                  <p:childTnLst>
                                    <p:anim calcmode="lin" valueType="num">
                                      <p:cBhvr additive="base">
                                        <p:cTn id="30" dur="500"/>
                                        <p:tgtEl>
                                          <p:spTgt spid="12"/>
                                        </p:tgtEl>
                                        <p:attrNameLst>
                                          <p:attrName>ppt_x</p:attrName>
                                        </p:attrNameLst>
                                      </p:cBhvr>
                                      <p:tavLst>
                                        <p:tav tm="0">
                                          <p:val>
                                            <p:strVal val="ppt_x"/>
                                          </p:val>
                                        </p:tav>
                                        <p:tav tm="100000">
                                          <p:val>
                                            <p:strVal val="ppt_x"/>
                                          </p:val>
                                        </p:tav>
                                      </p:tavLst>
                                    </p:anim>
                                    <p:anim calcmode="lin" valueType="num">
                                      <p:cBhvr additive="base">
                                        <p:cTn id="31" dur="500"/>
                                        <p:tgtEl>
                                          <p:spTgt spid="12"/>
                                        </p:tgtEl>
                                        <p:attrNameLst>
                                          <p:attrName>ppt_y</p:attrName>
                                        </p:attrNameLst>
                                      </p:cBhvr>
                                      <p:tavLst>
                                        <p:tav tm="0">
                                          <p:val>
                                            <p:strVal val="ppt_y"/>
                                          </p:val>
                                        </p:tav>
                                        <p:tav tm="100000">
                                          <p:val>
                                            <p:strVal val="1+ppt_h/2"/>
                                          </p:val>
                                        </p:tav>
                                      </p:tavLst>
                                    </p:anim>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heckerboard(across)">
                                      <p:cBhvr>
                                        <p:cTn id="37" dur="500"/>
                                        <p:tgtEl>
                                          <p:spTgt spid="14"/>
                                        </p:tgtEl>
                                      </p:cBhvr>
                                    </p:animEffect>
                                  </p:childTnLst>
                                </p:cTn>
                              </p:par>
                              <p:par>
                                <p:cTn id="38" presetID="2" presetClass="exit" presetSubtype="4" fill="hold" nodeType="withEffect">
                                  <p:stCondLst>
                                    <p:cond delay="0"/>
                                  </p:stCondLst>
                                  <p:childTnLst>
                                    <p:anim calcmode="lin" valueType="num">
                                      <p:cBhvr additive="base">
                                        <p:cTn id="39" dur="500"/>
                                        <p:tgtEl>
                                          <p:spTgt spid="13"/>
                                        </p:tgtEl>
                                        <p:attrNameLst>
                                          <p:attrName>ppt_x</p:attrName>
                                        </p:attrNameLst>
                                      </p:cBhvr>
                                      <p:tavLst>
                                        <p:tav tm="0">
                                          <p:val>
                                            <p:strVal val="ppt_x"/>
                                          </p:val>
                                        </p:tav>
                                        <p:tav tm="100000">
                                          <p:val>
                                            <p:strVal val="ppt_x"/>
                                          </p:val>
                                        </p:tav>
                                      </p:tavLst>
                                    </p:anim>
                                    <p:anim calcmode="lin" valueType="num">
                                      <p:cBhvr additive="base">
                                        <p:cTn id="40" dur="500"/>
                                        <p:tgtEl>
                                          <p:spTgt spid="13"/>
                                        </p:tgtEl>
                                        <p:attrNameLst>
                                          <p:attrName>ppt_y</p:attrName>
                                        </p:attrNameLst>
                                      </p:cBhvr>
                                      <p:tavLst>
                                        <p:tav tm="0">
                                          <p:val>
                                            <p:strVal val="ppt_y"/>
                                          </p:val>
                                        </p:tav>
                                        <p:tav tm="100000">
                                          <p:val>
                                            <p:strVal val="1+ppt_h/2"/>
                                          </p:val>
                                        </p:tav>
                                      </p:tavLst>
                                    </p:anim>
                                    <p:set>
                                      <p:cBhvr>
                                        <p:cTn id="41" dur="1" fill="hold">
                                          <p:stCondLst>
                                            <p:cond delay="499"/>
                                          </p:stCondLst>
                                        </p:cTn>
                                        <p:tgtEl>
                                          <p:spTgt spid="1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checkerboard(across)">
                                      <p:cBhvr>
                                        <p:cTn id="46" dur="500"/>
                                        <p:tgtEl>
                                          <p:spTgt spid="11"/>
                                        </p:tgtEl>
                                      </p:cBhvr>
                                    </p:animEffect>
                                  </p:childTnLst>
                                </p:cTn>
                              </p:par>
                              <p:par>
                                <p:cTn id="47" presetID="5" presetClass="entr" presetSubtype="1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checkerboard(across)">
                                      <p:cBhvr>
                                        <p:cTn id="49" dur="500"/>
                                        <p:tgtEl>
                                          <p:spTgt spid="12"/>
                                        </p:tgtEl>
                                      </p:cBhvr>
                                    </p:animEffect>
                                  </p:childTnLst>
                                </p:cTn>
                              </p:par>
                              <p:par>
                                <p:cTn id="50" presetID="5" presetClass="entr" presetSubtype="1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checkerboard(across)">
                                      <p:cBhvr>
                                        <p:cTn id="52" dur="500"/>
                                        <p:tgtEl>
                                          <p:spTgt spid="14"/>
                                        </p:tgtEl>
                                      </p:cBhvr>
                                    </p:animEffect>
                                  </p:childTnLst>
                                </p:cTn>
                              </p:par>
                              <p:par>
                                <p:cTn id="53" presetID="5" presetClass="entr" presetSubtype="1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checkerboard(across)">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1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70919" y="609600"/>
            <a:ext cx="8915400" cy="3886200"/>
          </a:xfrm>
        </p:spPr>
        <p:txBody>
          <a:bodyPr>
            <a:noAutofit/>
          </a:bodyPr>
          <a:lstStyle/>
          <a:p>
            <a:pPr algn="l"/>
            <a:r>
              <a:rPr lang="en-US" u="sng">
                <a:solidFill>
                  <a:srgbClr val="002060"/>
                </a:solidFill>
                <a:latin typeface="Arial-Rounded" pitchFamily="34" charset="0"/>
                <a:ea typeface="Arial-Rounded" pitchFamily="34" charset="0"/>
                <a:cs typeface="Arial-Rounded" pitchFamily="34" charset="0"/>
              </a:rPr>
              <a:t>Bài học: </a:t>
            </a:r>
            <a:br>
              <a:rPr lang="en-US">
                <a:solidFill>
                  <a:srgbClr val="002060"/>
                </a:solidFill>
                <a:latin typeface="Arial-Rounded" pitchFamily="34" charset="0"/>
                <a:ea typeface="Arial-Rounded" pitchFamily="34" charset="0"/>
                <a:cs typeface="Arial-Rounded" pitchFamily="34" charset="0"/>
              </a:rPr>
            </a:br>
            <a:r>
              <a:rPr lang="en-US">
                <a:solidFill>
                  <a:srgbClr val="002060"/>
                </a:solidFill>
                <a:latin typeface="Arial-Rounded" pitchFamily="34" charset="0"/>
                <a:ea typeface="Arial-Rounded" pitchFamily="34" charset="0"/>
                <a:cs typeface="Arial-Rounded" pitchFamily="34" charset="0"/>
              </a:rPr>
              <a:t>* Chúng ta không nên bỏ rơi bạn khi gặp nguy hiểm. </a:t>
            </a:r>
            <a:br>
              <a:rPr lang="en-US">
                <a:solidFill>
                  <a:srgbClr val="002060"/>
                </a:solidFill>
                <a:latin typeface="Arial-Rounded" pitchFamily="34" charset="0"/>
                <a:ea typeface="Arial-Rounded" pitchFamily="34" charset="0"/>
                <a:cs typeface="Arial-Rounded" pitchFamily="34" charset="0"/>
              </a:rPr>
            </a:br>
            <a:r>
              <a:rPr lang="en-US">
                <a:solidFill>
                  <a:srgbClr val="002060"/>
                </a:solidFill>
                <a:latin typeface="Arial-Rounded" pitchFamily="34" charset="0"/>
                <a:ea typeface="Arial-Rounded" pitchFamily="34" charset="0"/>
                <a:cs typeface="Arial-Rounded" pitchFamily="34" charset="0"/>
              </a:rPr>
              <a:t>* Khi gặp tình huống nguy hiểm, chúng ta cần bình tĩnh để tìm cách thoát khỏi nguy hiểm.</a:t>
            </a:r>
            <a:br>
              <a:rPr lang="en-US">
                <a:solidFill>
                  <a:srgbClr val="002060"/>
                </a:solidFill>
                <a:latin typeface="Arial-Rounded" pitchFamily="34" charset="0"/>
                <a:ea typeface="Arial-Rounded" pitchFamily="34" charset="0"/>
                <a:cs typeface="Arial-Rounded" pitchFamily="34" charset="0"/>
              </a:rPr>
            </a:br>
            <a:r>
              <a:rPr lang="en-US">
                <a:solidFill>
                  <a:srgbClr val="002060"/>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33548614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889919" y="38100"/>
            <a:ext cx="8792308" cy="4552950"/>
          </a:xfrm>
          <a:prstGeom prst="rect">
            <a:avLst/>
          </a:prstGeom>
        </p:spPr>
      </p:pic>
      <p:sp>
        <p:nvSpPr>
          <p:cNvPr id="2" name="TextBox 1"/>
          <p:cNvSpPr txBox="1"/>
          <p:nvPr/>
        </p:nvSpPr>
        <p:spPr>
          <a:xfrm>
            <a:off x="3000058" y="2690812"/>
            <a:ext cx="6534150" cy="1323439"/>
          </a:xfrm>
          <a:prstGeom prst="rect">
            <a:avLst/>
          </a:prstGeom>
          <a:noFill/>
        </p:spPr>
        <p:txBody>
          <a:bodyPr wrap="square" rtlCol="0">
            <a:spAutoFit/>
          </a:bodyPr>
          <a:lstStyle/>
          <a:p>
            <a:pPr algn="ctr"/>
            <a:r>
              <a:rPr lang="en-US" sz="8000">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uyện gì xảy ra nếu như ta nhìn liên tục vào Mặt Trờ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8519" y="304800"/>
            <a:ext cx="7769493" cy="485593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4328319" y="5562600"/>
            <a:ext cx="2826337"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chói lọi</a:t>
            </a:r>
          </a:p>
        </p:txBody>
      </p:sp>
    </p:spTree>
    <p:extLst>
      <p:ext uri="{BB962C8B-B14F-4D97-AF65-F5344CB8AC3E}">
        <p14:creationId xmlns:p14="http://schemas.microsoft.com/office/powerpoint/2010/main" val="332282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778973" y="4572000"/>
            <a:ext cx="32004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cày cấy</a:t>
            </a:r>
          </a:p>
        </p:txBody>
      </p:sp>
      <p:pic>
        <p:nvPicPr>
          <p:cNvPr id="2050" name="Picture 2" descr="Mùa cày cấy - Báo Tây Ninh Onl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919" y="1981200"/>
            <a:ext cx="5297382" cy="31839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ày Ruộng - Cuộc Sống Của Người Nông Dân | Tây Bắc Quê Hương Tôi - YouTu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623" y="382093"/>
            <a:ext cx="5687658" cy="3199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0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lom khom</a:t>
            </a:r>
          </a:p>
        </p:txBody>
      </p:sp>
      <p:pic>
        <p:nvPicPr>
          <p:cNvPr id="3074" name="Picture 2" descr="Bạn muốn làm nghề gì: Làm farm - AUSTRALIA IE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21" y="1219200"/>
            <a:ext cx="643395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om khom | Đời thường - Streetlife | kaze1710 | Hội ảnh | XÓM NHIẾP ẢN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1680" y="1219201"/>
            <a:ext cx="5350381"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89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672467" y="5562600"/>
            <a:ext cx="4138041"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2060"/>
                </a:solidFill>
                <a:latin typeface="Arial-Rounded" pitchFamily="34" charset="0"/>
                <a:ea typeface="Arial-Rounded" pitchFamily="34" charset="0"/>
                <a:cs typeface="Arial-Rounded" pitchFamily="34" charset="0"/>
              </a:rPr>
              <a:t>bãi bồi</a:t>
            </a:r>
          </a:p>
        </p:txBody>
      </p:sp>
      <p:pic>
        <p:nvPicPr>
          <p:cNvPr id="4100" name="Picture 4" descr="Nhà nước quản lý đất bãi bồi ven sông ven biển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2938" y="1063015"/>
            <a:ext cx="6212110" cy="37526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Cùng khám phá địa điểm Bãi Bồi Mũi Cà Mau ( Ca Mau Mudflats) tại Cà Mau -  GODY.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13" y="958214"/>
            <a:ext cx="11778806" cy="39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09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4" name="Straight Connector 3"/>
          <p:cNvCxnSpPr/>
          <p:nvPr/>
        </p:nvCxnSpPr>
        <p:spPr>
          <a:xfrm flipH="1">
            <a:off x="111863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575469" y="180555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833269" y="299827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090319" y="3803903"/>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6061869" y="2796158"/>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4023519" y="4694109"/>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452269" y="4429315"/>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iệu ứng con nhím và nghệ thuật giữ khoảng cách trong các mối quan hệ -"/>
          <p:cNvPicPr>
            <a:picLocks noChangeAspect="1" noChangeArrowheads="1"/>
          </p:cNvPicPr>
          <p:nvPr/>
        </p:nvPicPr>
        <p:blipFill rotWithShape="1">
          <a:blip r:embed="rId2">
            <a:extLst>
              <a:ext uri="{28A0092B-C50C-407E-A947-70E740481C1C}">
                <a14:useLocalDpi xmlns:a14="http://schemas.microsoft.com/office/drawing/2010/main" val="0"/>
              </a:ext>
            </a:extLst>
          </a:blip>
          <a:srcRect l="7904" r="14316"/>
          <a:stretch/>
        </p:blipFill>
        <p:spPr bwMode="auto">
          <a:xfrm>
            <a:off x="936597" y="1828800"/>
            <a:ext cx="5057589"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ồn - Chi cục Tiêu chuẩn - Đo lường - Chất lượng tỉnh An Gi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919" y="1828800"/>
            <a:ext cx="4876800" cy="36576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15089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nhím</a:t>
            </a:r>
          </a:p>
        </p:txBody>
      </p:sp>
      <p:sp>
        <p:nvSpPr>
          <p:cNvPr id="5" name="Title 1"/>
          <p:cNvSpPr txBox="1">
            <a:spLocks/>
          </p:cNvSpPr>
          <p:nvPr/>
        </p:nvSpPr>
        <p:spPr>
          <a:xfrm>
            <a:off x="7185819" y="5731328"/>
            <a:ext cx="3429000"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latin typeface="Arial-Rounded" pitchFamily="34" charset="0"/>
                <a:ea typeface="Arial-Rounded" pitchFamily="34" charset="0"/>
                <a:cs typeface="Arial-Rounded" pitchFamily="34" charset="0"/>
              </a:rPr>
              <a:t>chồn</a:t>
            </a:r>
          </a:p>
        </p:txBody>
      </p:sp>
    </p:spTree>
    <p:extLst>
      <p:ext uri="{BB962C8B-B14F-4D97-AF65-F5344CB8AC3E}">
        <p14:creationId xmlns:p14="http://schemas.microsoft.com/office/powerpoint/2010/main" val="49937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Nhím con ra bãi cỏ tìm cái ăn. Nó phấn chấn khi thấy vô số quả chín thơm ngon. Nhím vội chạy về gọi bạn chồn. Cả hai quay lại, ăn đến no nê.</a:t>
            </a:r>
          </a:p>
        </p:txBody>
      </p:sp>
      <p:cxnSp>
        <p:nvCxnSpPr>
          <p:cNvPr id="3" name="Straight Connector 2"/>
          <p:cNvCxnSpPr/>
          <p:nvPr/>
        </p:nvCxnSpPr>
        <p:spPr>
          <a:xfrm>
            <a:off x="1723264" y="1295400"/>
            <a:ext cx="15382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483839" y="3733800"/>
            <a:ext cx="1398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Những loài vật nào xuất hiện trong bài?</a:t>
            </a:r>
          </a:p>
        </p:txBody>
      </p:sp>
      <p:cxnSp>
        <p:nvCxnSpPr>
          <p:cNvPr id="8" name="Straight Connector 7"/>
          <p:cNvCxnSpPr/>
          <p:nvPr/>
        </p:nvCxnSpPr>
        <p:spPr>
          <a:xfrm>
            <a:off x="8214519" y="2057400"/>
            <a:ext cx="297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ounded Rectangle 6"/>
          <p:cNvSpPr/>
          <p:nvPr/>
        </p:nvSpPr>
        <p:spPr>
          <a:xfrm>
            <a:off x="604874" y="5355738"/>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Nhím nhìn thấy gì ở bãi cỏ?</a:t>
            </a:r>
          </a:p>
        </p:txBody>
      </p:sp>
      <p:cxnSp>
        <p:nvCxnSpPr>
          <p:cNvPr id="10" name="Straight Connector 9"/>
          <p:cNvCxnSpPr/>
          <p:nvPr/>
        </p:nvCxnSpPr>
        <p:spPr>
          <a:xfrm>
            <a:off x="823119" y="2895600"/>
            <a:ext cx="4724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latin typeface="Arial-Rounded" pitchFamily="34" charset="0"/>
                <a:ea typeface="Arial-Rounded" pitchFamily="34" charset="0"/>
                <a:cs typeface="Arial-Rounded" pitchFamily="34" charset="0"/>
              </a:rPr>
              <a:t>Nhím làm gì khi thấy nhiều quả chín thơm ngon?</a:t>
            </a:r>
          </a:p>
        </p:txBody>
      </p:sp>
      <p:cxnSp>
        <p:nvCxnSpPr>
          <p:cNvPr id="13" name="Straight Connector 12"/>
          <p:cNvCxnSpPr/>
          <p:nvPr/>
        </p:nvCxnSpPr>
        <p:spPr>
          <a:xfrm>
            <a:off x="6061869" y="2895600"/>
            <a:ext cx="51244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4544" y="3829050"/>
            <a:ext cx="41829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58305" y="535573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Em có nhận xét gì về tình cảm của nhím dành cho bạn?</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500"/>
                                        <p:tgtEl>
                                          <p:spTgt spid="13"/>
                                        </p:tgtEl>
                                      </p:cBhvr>
                                    </p:animEffect>
                                  </p:childTnLst>
                                </p:cTn>
                              </p:par>
                              <p:par>
                                <p:cTn id="55" presetID="10"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5"/>
                                        </p:tgtEl>
                                      </p:cBhvr>
                                    </p:animEffect>
                                    <p:set>
                                      <p:cBhvr>
                                        <p:cTn id="65" dur="1" fill="hold">
                                          <p:stCondLst>
                                            <p:cond delay="4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fade">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2"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1760</TotalTime>
  <Words>420</Words>
  <Application>Microsoft Office PowerPoint</Application>
  <PresentationFormat>Custom</PresentationFormat>
  <Paragraphs>109</Paragraphs>
  <Slides>23</Slides>
  <Notes>14</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Arrus-Black</vt:lpstr>
      <vt:lpstr>Bandit</vt:lpstr>
      <vt:lpstr>DomCasual</vt:lpstr>
      <vt:lpstr>.VnArial</vt:lpstr>
      <vt:lpstr>.VnCooper</vt:lpstr>
      <vt:lpstr>Arial</vt:lpstr>
      <vt:lpstr>Arial Rounded MT Bold</vt:lpstr>
      <vt:lpstr>Arial-Rounded</vt:lpstr>
      <vt:lpstr>Calibri</vt:lpstr>
      <vt:lpstr>Calibri Light</vt:lpstr>
      <vt:lpstr>HP001 4 hàng</vt:lpstr>
      <vt:lpstr>Lato</vt:lpstr>
      <vt:lpstr>Office Theme</vt:lpstr>
      <vt:lpstr>1_Office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 Chúng ta không nên bỏ rơi bạn khi gặp nguy hiểm.  * Khi gặp tình huống nguy hiểm, chúng ta cần bình tĩnh để tìm cách thoát khỏi nguy hiểm.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Thao Tran</cp:lastModifiedBy>
  <cp:revision>205</cp:revision>
  <dcterms:created xsi:type="dcterms:W3CDTF">2021-05-08T14:00:55Z</dcterms:created>
  <dcterms:modified xsi:type="dcterms:W3CDTF">2022-10-23T08:25:38Z</dcterms:modified>
</cp:coreProperties>
</file>