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692" r:id="rId2"/>
    <p:sldMasterId id="2147483717" r:id="rId3"/>
    <p:sldMasterId id="2147483724" r:id="rId4"/>
    <p:sldMasterId id="2147483736" r:id="rId5"/>
    <p:sldMasterId id="2147483745" r:id="rId6"/>
    <p:sldMasterId id="2147483763" r:id="rId7"/>
    <p:sldMasterId id="2147483781" r:id="rId8"/>
    <p:sldMasterId id="2147483799" r:id="rId9"/>
  </p:sldMasterIdLst>
  <p:notesMasterIdLst>
    <p:notesMasterId r:id="rId32"/>
  </p:notesMasterIdLst>
  <p:handoutMasterIdLst>
    <p:handoutMasterId r:id="rId33"/>
  </p:handoutMasterIdLst>
  <p:sldIdLst>
    <p:sldId id="273" r:id="rId10"/>
    <p:sldId id="2007577118" r:id="rId11"/>
    <p:sldId id="332" r:id="rId12"/>
    <p:sldId id="333" r:id="rId13"/>
    <p:sldId id="334" r:id="rId14"/>
    <p:sldId id="335" r:id="rId15"/>
    <p:sldId id="336" r:id="rId16"/>
    <p:sldId id="2007577113" r:id="rId17"/>
    <p:sldId id="2007577114" r:id="rId18"/>
    <p:sldId id="636" r:id="rId19"/>
    <p:sldId id="2007577119" r:id="rId20"/>
    <p:sldId id="649" r:id="rId21"/>
    <p:sldId id="2007577120" r:id="rId22"/>
    <p:sldId id="264" r:id="rId23"/>
    <p:sldId id="319" r:id="rId24"/>
    <p:sldId id="317" r:id="rId25"/>
    <p:sldId id="318" r:id="rId26"/>
    <p:sldId id="323" r:id="rId27"/>
    <p:sldId id="295" r:id="rId28"/>
    <p:sldId id="293" r:id="rId29"/>
    <p:sldId id="300" r:id="rId30"/>
    <p:sldId id="33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</a:t>
            </a:r>
            <a:r>
              <a:rPr lang="en-US" baseline="0"/>
              <a:t> vào quả khế để đi đến câu hỏi</a:t>
            </a:r>
          </a:p>
          <a:p>
            <a:r>
              <a:rPr lang="en-US" baseline="0"/>
              <a:t>Tại slide câu hỏi, click vào con chim để quay về slide này</a:t>
            </a:r>
          </a:p>
          <a:p>
            <a:r>
              <a:rPr lang="en-US" baseline="0"/>
              <a:t>Chơi xong thì enter để xuất hiên người nông dân hạnh phúc</a:t>
            </a:r>
          </a:p>
          <a:p>
            <a:r>
              <a:rPr lang="en-US" baseline="0"/>
              <a:t>Click vào người nông dân để đi đến bài mới</a:t>
            </a: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8184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765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829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2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gif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23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834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80523689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22527149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676669348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708049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45349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3078804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349059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02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、什么是健康？</a:t>
            </a:r>
          </a:p>
        </p:txBody>
      </p:sp>
    </p:spTree>
    <p:extLst>
      <p:ext uri="{BB962C8B-B14F-4D97-AF65-F5344CB8AC3E}">
        <p14:creationId xmlns:p14="http://schemas.microsoft.com/office/powerpoint/2010/main" val="6264184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556387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03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、解决苦恼的一些方法</a:t>
            </a:r>
          </a:p>
        </p:txBody>
      </p:sp>
    </p:spTree>
    <p:extLst>
      <p:ext uri="{BB962C8B-B14F-4D97-AF65-F5344CB8AC3E}">
        <p14:creationId xmlns:p14="http://schemas.microsoft.com/office/powerpoint/2010/main" val="30857982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F2CFAC5-EF1D-4526-B6C5-07B6C83F99E0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9677369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8365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9309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872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5424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1088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8043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4144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9805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5128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778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7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8601839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8657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6467" y="560933"/>
            <a:ext cx="7886800" cy="763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9600" y="1571767"/>
            <a:ext cx="10412800" cy="447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330" lvl="0" indent="-42291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7295" lvl="1" indent="-42291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5625" lvl="2" indent="-42291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4590" lvl="3" indent="-42291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2920" lvl="4" indent="-42291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1885" lvl="5" indent="-42291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0215" lvl="6" indent="-42291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9180" lvl="7" indent="-42291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7510" lvl="8" indent="-42291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967" y="5553936"/>
            <a:ext cx="1474899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45037" y="-91483"/>
            <a:ext cx="1448331" cy="133261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864" y="15432"/>
            <a:ext cx="4687196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96106" y="1373908"/>
            <a:ext cx="116554" cy="7685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54140" y="2346808"/>
            <a:ext cx="4461187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4347745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5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4016" y="-38689"/>
            <a:ext cx="3327063" cy="305964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52200" y="410333"/>
            <a:ext cx="4368800" cy="1007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966" y="1290835"/>
            <a:ext cx="6186529" cy="568927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52200" y="1523200"/>
            <a:ext cx="4368800" cy="381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59226" y="4257201"/>
            <a:ext cx="2654262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0578217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55180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oogle Shape;379;p14"/>
          <p:cNvGrpSpPr/>
          <p:nvPr/>
        </p:nvGrpSpPr>
        <p:grpSpPr>
          <a:xfrm rot="10800000">
            <a:off x="5511635" y="-112633"/>
            <a:ext cx="6816033" cy="7047333"/>
            <a:chOff x="258350" y="-84478"/>
            <a:chExt cx="5112025" cy="5285500"/>
          </a:xfrm>
        </p:grpSpPr>
        <p:sp>
          <p:nvSpPr>
            <p:cNvPr id="380" name="Google Shape;380;p14"/>
            <p:cNvSpPr/>
            <p:nvPr/>
          </p:nvSpPr>
          <p:spPr>
            <a:xfrm rot="5400000">
              <a:off x="297296" y="127943"/>
              <a:ext cx="5285497" cy="4860661"/>
            </a:xfrm>
            <a:custGeom>
              <a:avLst/>
              <a:gdLst/>
              <a:ahLst/>
              <a:cxnLst/>
              <a:rect l="l" t="t" r="r" b="b"/>
              <a:pathLst>
                <a:path w="227725" h="209421" extrusionOk="0">
                  <a:moveTo>
                    <a:pt x="72958" y="0"/>
                  </a:moveTo>
                  <a:cubicBezTo>
                    <a:pt x="46578" y="0"/>
                    <a:pt x="21728" y="6589"/>
                    <a:pt x="0" y="18261"/>
                  </a:cubicBezTo>
                  <a:lnTo>
                    <a:pt x="0" y="209421"/>
                  </a:lnTo>
                  <a:lnTo>
                    <a:pt x="217797" y="209421"/>
                  </a:lnTo>
                  <a:cubicBezTo>
                    <a:pt x="224236" y="192430"/>
                    <a:pt x="227724" y="174018"/>
                    <a:pt x="227724" y="154788"/>
                  </a:cubicBezTo>
                  <a:cubicBezTo>
                    <a:pt x="227724" y="69276"/>
                    <a:pt x="158449" y="0"/>
                    <a:pt x="729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258350" y="-84478"/>
              <a:ext cx="1585800" cy="5285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82" name="Google Shape;382;p14"/>
          <p:cNvSpPr txBox="1">
            <a:spLocks noGrp="1"/>
          </p:cNvSpPr>
          <p:nvPr>
            <p:ph type="ctrTitle"/>
          </p:nvPr>
        </p:nvSpPr>
        <p:spPr>
          <a:xfrm>
            <a:off x="6607767" y="3790567"/>
            <a:ext cx="4077600" cy="7540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383" name="Google Shape;383;p14"/>
          <p:cNvSpPr txBox="1">
            <a:spLocks noGrp="1"/>
          </p:cNvSpPr>
          <p:nvPr>
            <p:ph type="subTitle" idx="1"/>
          </p:nvPr>
        </p:nvSpPr>
        <p:spPr>
          <a:xfrm>
            <a:off x="6718167" y="4385600"/>
            <a:ext cx="3856800" cy="79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Regular"/>
              <a:buNone/>
              <a:defRPr sz="2100">
                <a:latin typeface="Karla Regular"/>
                <a:ea typeface="Karla Regular"/>
                <a:cs typeface="Karla Regular"/>
                <a:sym typeface="Karla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384" name="Google Shape;384;p14"/>
          <p:cNvSpPr txBox="1">
            <a:spLocks noGrp="1"/>
          </p:cNvSpPr>
          <p:nvPr>
            <p:ph type="title" idx="2" hasCustomPrompt="1"/>
          </p:nvPr>
        </p:nvSpPr>
        <p:spPr>
          <a:xfrm>
            <a:off x="7240567" y="2407333"/>
            <a:ext cx="2812000" cy="145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85" name="Google Shape;385;p14"/>
          <p:cNvGrpSpPr/>
          <p:nvPr/>
        </p:nvGrpSpPr>
        <p:grpSpPr>
          <a:xfrm rot="10800000">
            <a:off x="124007" y="123442"/>
            <a:ext cx="4461187" cy="4421127"/>
            <a:chOff x="5740605" y="1760105"/>
            <a:chExt cx="3345890" cy="3315845"/>
          </a:xfrm>
        </p:grpSpPr>
        <p:sp>
          <p:nvSpPr>
            <p:cNvPr id="386" name="Google Shape;386;p1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7" name="Google Shape;387;p1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8" name="Google Shape;388;p1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9" name="Google Shape;389;p1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0" name="Google Shape;390;p1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1" name="Google Shape;391;p1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2" name="Google Shape;392;p1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3" name="Google Shape;393;p1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4" name="Google Shape;394;p1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5" name="Google Shape;395;p1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6" name="Google Shape;396;p1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7" name="Google Shape;397;p1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8" name="Google Shape;398;p1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9" name="Google Shape;399;p1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0" name="Google Shape;400;p1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1" name="Google Shape;401;p1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2" name="Google Shape;402;p1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3" name="Google Shape;403;p1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4" name="Google Shape;404;p1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5" name="Google Shape;405;p1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6" name="Google Shape;406;p1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7" name="Google Shape;407;p1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3491768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5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28132" y="15432"/>
            <a:ext cx="4687196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864" y="2346808"/>
            <a:ext cx="4461187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0688665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24335" y="-93795"/>
            <a:ext cx="5235397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8" name="Google Shape;948;p28"/>
          <p:cNvSpPr/>
          <p:nvPr/>
        </p:nvSpPr>
        <p:spPr>
          <a:xfrm>
            <a:off x="-100966" y="2057629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93012" y="2140320"/>
            <a:ext cx="278024" cy="291559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55764" y="3694386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96836" y="6182998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51496" y="363853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669" y="2940698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81469" y="4203631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300302" y="1859931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6417" y="2616865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9617" y="2820065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1484" y="1697213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40251" y="5568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4550" y="493303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3151" y="51548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3284" y="557988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52150" y="61158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97884" y="38873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30417" y="14932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55751" y="114108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53951" y="54384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7742562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5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47636" y="171174"/>
            <a:ext cx="2654263" cy="2466446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369" y="4316776"/>
            <a:ext cx="2654262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24335" y="2137208"/>
            <a:ext cx="5235397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966" y="-93794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0093341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5852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95284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469683"/>
      </p:ext>
    </p:extLst>
  </p:cSld>
  <p:clrMapOvr>
    <a:masterClrMapping/>
  </p:clrMapOvr>
  <p:transition spd="slow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 userDrawn="1"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 userDrawn="1"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 userDrawn="1"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 userDrawn="1"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 userDrawn="1"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 userDrawn="1"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 userDrawn="1"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 userDrawn="1"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 userDrawn="1"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 userDrawn="1"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 userDrawn="1"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2319439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5601358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9958406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8941825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7016557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36557615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4486311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3887433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08558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25760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533497"/>
      </p:ext>
    </p:extLst>
  </p:cSld>
  <p:clrMapOvr>
    <a:masterClrMapping/>
  </p:clrMapOvr>
  <p:transition spd="slow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6"/>
            <a:ext cx="3421392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4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4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0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0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2167" y="337535"/>
            <a:ext cx="76384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32628031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0010735" y="-6"/>
            <a:ext cx="2181250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2" y="5936025"/>
            <a:ext cx="66308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71647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0"/>
            <a:ext cx="2453960" cy="2252594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4" y="2434433"/>
            <a:ext cx="36896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67"/>
            <a:ext cx="3854800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91048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7525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0896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2690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5944881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9959613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7218556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60022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2023/10/5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86513"/>
      </p:ext>
    </p:extLst>
  </p:cSld>
  <p:clrMapOvr>
    <a:masterClrMapping/>
  </p:clrMapOvr>
  <p:transition spd="slow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80516748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3966374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19956545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2438552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3590449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406933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6726407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6"/>
            <a:ext cx="3421392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4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4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0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0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2167" y="337535"/>
            <a:ext cx="76384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346536135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0010735" y="-6"/>
            <a:ext cx="2181250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2" y="5936025"/>
            <a:ext cx="66308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65944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0"/>
            <a:ext cx="2453960" cy="2252594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4" y="2434433"/>
            <a:ext cx="36896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67"/>
            <a:ext cx="3854800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2449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32793"/>
      </p:ext>
    </p:extLst>
  </p:cSld>
  <p:clrMapOvr>
    <a:masterClrMapping/>
  </p:clrMapOvr>
  <p:transition spd="slow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08750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07212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84583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29428115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13192844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760070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75284842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15163780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4891312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608047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546752"/>
      </p:ext>
    </p:extLst>
  </p:cSld>
  <p:clrMapOvr>
    <a:masterClrMapping/>
  </p:clrMapOvr>
  <p:transition spd="slow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70120403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69633523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995660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08553084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6"/>
            <a:ext cx="3421392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4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4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0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0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2167" y="337535"/>
            <a:ext cx="76384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136582850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0010735" y="-6"/>
            <a:ext cx="2181250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2" y="5936025"/>
            <a:ext cx="66308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118847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0"/>
            <a:ext cx="2453960" cy="2252594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4" y="2434433"/>
            <a:ext cx="36896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67"/>
            <a:ext cx="3854800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651907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2764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42306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154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69020"/>
      </p:ext>
    </p:extLst>
  </p:cSld>
  <p:clrMapOvr>
    <a:masterClrMapping/>
  </p:clrMapOvr>
  <p:transition spd="slow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00071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80785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46495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69158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12102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76028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97966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3672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28634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518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9.jp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p:transition spd="slow"/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014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transition spd="slow"/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86DD4326-2EB0-56F1-19C6-F1D8347A66B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9701" y="142874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823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3" r:id="rId5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261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 panose="02000506000000020004"/>
              <a:buNone/>
              <a:defRPr sz="2700">
                <a:solidFill>
                  <a:schemeClr val="dk1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2397867"/>
            <a:ext cx="11360800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33573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76988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  <p:sldLayoutId id="2147483762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27678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  <p:sldLayoutId id="2147483778" r:id="rId15"/>
    <p:sldLayoutId id="2147483779" r:id="rId16"/>
    <p:sldLayoutId id="2147483780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23436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  <p:sldLayoutId id="2147483795" r:id="rId14"/>
    <p:sldLayoutId id="2147483796" r:id="rId15"/>
    <p:sldLayoutId id="2147483797" r:id="rId16"/>
    <p:sldLayoutId id="2147483798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274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3.xml"/><Relationship Id="rId6" Type="http://schemas.microsoft.com/office/2007/relationships/hdphoto" Target="../media/hdphoto5.wdp"/><Relationship Id="rId5" Type="http://schemas.openxmlformats.org/officeDocument/2006/relationships/image" Target="../media/image57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13" Type="http://schemas.openxmlformats.org/officeDocument/2006/relationships/image" Target="../media/image42.png"/><Relationship Id="rId18" Type="http://schemas.openxmlformats.org/officeDocument/2006/relationships/image" Target="../media/image45.png"/><Relationship Id="rId26" Type="http://schemas.microsoft.com/office/2007/relationships/hdphoto" Target="../media/hdphoto2.wdp"/><Relationship Id="rId3" Type="http://schemas.openxmlformats.org/officeDocument/2006/relationships/slideLayout" Target="../slideLayouts/slideLayout33.xml"/><Relationship Id="rId21" Type="http://schemas.openxmlformats.org/officeDocument/2006/relationships/slide" Target="slide6.xml"/><Relationship Id="rId7" Type="http://schemas.openxmlformats.org/officeDocument/2006/relationships/image" Target="../media/image37.GIF"/><Relationship Id="rId12" Type="http://schemas.openxmlformats.org/officeDocument/2006/relationships/image" Target="../media/image41.png"/><Relationship Id="rId17" Type="http://schemas.openxmlformats.org/officeDocument/2006/relationships/slide" Target="slide4.xml"/><Relationship Id="rId25" Type="http://schemas.openxmlformats.org/officeDocument/2006/relationships/image" Target="../media/image49.png"/><Relationship Id="rId2" Type="http://schemas.openxmlformats.org/officeDocument/2006/relationships/audio" Target="../media/media1.mp3"/><Relationship Id="rId16" Type="http://schemas.openxmlformats.org/officeDocument/2006/relationships/image" Target="../media/image44.png"/><Relationship Id="rId20" Type="http://schemas.openxmlformats.org/officeDocument/2006/relationships/image" Target="../media/image46.png"/><Relationship Id="rId29" Type="http://schemas.openxmlformats.org/officeDocument/2006/relationships/slide" Target="slide8.xml"/><Relationship Id="rId1" Type="http://schemas.microsoft.com/office/2007/relationships/media" Target="../media/media1.mp3"/><Relationship Id="rId6" Type="http://schemas.openxmlformats.org/officeDocument/2006/relationships/image" Target="../media/image36.png"/><Relationship Id="rId11" Type="http://schemas.openxmlformats.org/officeDocument/2006/relationships/image" Target="../media/image40.GIF"/><Relationship Id="rId24" Type="http://schemas.openxmlformats.org/officeDocument/2006/relationships/image" Target="../media/image48.png"/><Relationship Id="rId5" Type="http://schemas.openxmlformats.org/officeDocument/2006/relationships/image" Target="../media/image35.jpeg"/><Relationship Id="rId15" Type="http://schemas.openxmlformats.org/officeDocument/2006/relationships/slide" Target="slide3.xml"/><Relationship Id="rId23" Type="http://schemas.openxmlformats.org/officeDocument/2006/relationships/slide" Target="slide7.xml"/><Relationship Id="rId28" Type="http://schemas.microsoft.com/office/2007/relationships/hdphoto" Target="../media/hdphoto3.wdp"/><Relationship Id="rId10" Type="http://schemas.microsoft.com/office/2007/relationships/hdphoto" Target="../media/hdphoto1.wdp"/><Relationship Id="rId19" Type="http://schemas.openxmlformats.org/officeDocument/2006/relationships/slide" Target="slide5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9.png"/><Relationship Id="rId14" Type="http://schemas.openxmlformats.org/officeDocument/2006/relationships/image" Target="../media/image43.png"/><Relationship Id="rId22" Type="http://schemas.openxmlformats.org/officeDocument/2006/relationships/image" Target="../media/image47.png"/><Relationship Id="rId27" Type="http://schemas.openxmlformats.org/officeDocument/2006/relationships/image" Target="../media/image50.png"/><Relationship Id="rId30" Type="http://schemas.openxmlformats.org/officeDocument/2006/relationships/image" Target="../media/image5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slide" Target="slide3.xml"/><Relationship Id="rId18" Type="http://schemas.openxmlformats.org/officeDocument/2006/relationships/image" Target="../media/image72.gif"/><Relationship Id="rId3" Type="http://schemas.microsoft.com/office/2007/relationships/media" Target="../media/media3.mp3"/><Relationship Id="rId21" Type="http://schemas.microsoft.com/office/2007/relationships/hdphoto" Target="../media/hdphoto6.wdp"/><Relationship Id="rId7" Type="http://schemas.openxmlformats.org/officeDocument/2006/relationships/audio" Target="../media/audio1.wav"/><Relationship Id="rId12" Type="http://schemas.openxmlformats.org/officeDocument/2006/relationships/image" Target="../media/image68.png"/><Relationship Id="rId17" Type="http://schemas.openxmlformats.org/officeDocument/2006/relationships/image" Target="../media/image71.gif"/><Relationship Id="rId25" Type="http://schemas.openxmlformats.org/officeDocument/2006/relationships/image" Target="../media/image77.gif"/><Relationship Id="rId2" Type="http://schemas.openxmlformats.org/officeDocument/2006/relationships/audio" Target="../media/media2.mp3"/><Relationship Id="rId16" Type="http://schemas.openxmlformats.org/officeDocument/2006/relationships/slide" Target="slide5.xml"/><Relationship Id="rId20" Type="http://schemas.openxmlformats.org/officeDocument/2006/relationships/image" Target="../media/image74.png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67.jpg"/><Relationship Id="rId24" Type="http://schemas.microsoft.com/office/2007/relationships/hdphoto" Target="../media/hdphoto7.wdp"/><Relationship Id="rId5" Type="http://schemas.openxmlformats.org/officeDocument/2006/relationships/slideLayout" Target="../slideLayouts/slideLayout96.xml"/><Relationship Id="rId15" Type="http://schemas.openxmlformats.org/officeDocument/2006/relationships/image" Target="../media/image70.png"/><Relationship Id="rId23" Type="http://schemas.openxmlformats.org/officeDocument/2006/relationships/image" Target="../media/image76.png"/><Relationship Id="rId10" Type="http://schemas.openxmlformats.org/officeDocument/2006/relationships/audio" Target="../media/audio4.wav"/><Relationship Id="rId19" Type="http://schemas.openxmlformats.org/officeDocument/2006/relationships/image" Target="../media/image73.png"/><Relationship Id="rId4" Type="http://schemas.openxmlformats.org/officeDocument/2006/relationships/audio" Target="../media/media3.mp3"/><Relationship Id="rId9" Type="http://schemas.openxmlformats.org/officeDocument/2006/relationships/audio" Target="../media/audio3.wav"/><Relationship Id="rId14" Type="http://schemas.openxmlformats.org/officeDocument/2006/relationships/image" Target="../media/image69.gif"/><Relationship Id="rId22" Type="http://schemas.openxmlformats.org/officeDocument/2006/relationships/image" Target="../media/image75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0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56835" y="3429001"/>
            <a:ext cx="7714445" cy="144655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</a:t>
            </a: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endParaRPr kumimoji="0" lang="en-US" altLang="vi-VN" sz="115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52"/>
          <p:cNvSpPr/>
          <p:nvPr/>
        </p:nvSpPr>
        <p:spPr>
          <a:xfrm>
            <a:off x="-629075" y="1095041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DF977D-B307-A2AD-EDC7-21C43FE0B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207" y="4412691"/>
            <a:ext cx="1627652" cy="24453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212ECB-AF93-07F1-C436-968C5F2FFE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017" y="1114475"/>
            <a:ext cx="6751413" cy="338420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AAA-PDF-SGK\PNG\Bai10-KP2.png">
            <a:extLst>
              <a:ext uri="{FF2B5EF4-FFF2-40B4-BE49-F238E27FC236}">
                <a16:creationId xmlns:a16="http://schemas.microsoft.com/office/drawing/2014/main" id="{6E2CAE8F-B109-CCE4-FBD8-8BA3CD3997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29079" t="16789" r="44357" b="65681"/>
          <a:stretch/>
        </p:blipFill>
        <p:spPr bwMode="auto">
          <a:xfrm>
            <a:off x="882423" y="2391887"/>
            <a:ext cx="3241614" cy="2894306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4114D7-D83B-79D7-5AB5-D18F944BF01F}"/>
              </a:ext>
            </a:extLst>
          </p:cNvPr>
          <p:cNvSpPr txBox="1"/>
          <p:nvPr/>
        </p:nvSpPr>
        <p:spPr>
          <a:xfrm>
            <a:off x="746919" y="228600"/>
            <a:ext cx="10485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Thêm vào thì bằng mấy?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56BA42-1887-5B62-5E12-5353B22B993A}"/>
              </a:ext>
            </a:extLst>
          </p:cNvPr>
          <p:cNvSpPr txBox="1"/>
          <p:nvPr/>
        </p:nvSpPr>
        <p:spPr>
          <a:xfrm>
            <a:off x="929799" y="3425224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B08E66-FE91-15B3-AD07-E819D04C0CE7}"/>
              </a:ext>
            </a:extLst>
          </p:cNvPr>
          <p:cNvSpPr txBox="1"/>
          <p:nvPr/>
        </p:nvSpPr>
        <p:spPr>
          <a:xfrm>
            <a:off x="1258652" y="3179128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64E7C8-5963-660B-EFA7-86321CD44EDE}"/>
              </a:ext>
            </a:extLst>
          </p:cNvPr>
          <p:cNvSpPr txBox="1"/>
          <p:nvPr/>
        </p:nvSpPr>
        <p:spPr>
          <a:xfrm>
            <a:off x="1651746" y="3131918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2CA104-595F-9D0A-8728-5DF07E7EB483}"/>
              </a:ext>
            </a:extLst>
          </p:cNvPr>
          <p:cNvSpPr txBox="1"/>
          <p:nvPr/>
        </p:nvSpPr>
        <p:spPr>
          <a:xfrm>
            <a:off x="1208663" y="3840406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E22ED0-A351-EAD9-1CFA-BD62655EA119}"/>
              </a:ext>
            </a:extLst>
          </p:cNvPr>
          <p:cNvSpPr txBox="1"/>
          <p:nvPr/>
        </p:nvSpPr>
        <p:spPr>
          <a:xfrm>
            <a:off x="1597614" y="3987976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2151761-75C3-918F-3AB2-32A8BC0463C5}"/>
              </a:ext>
            </a:extLst>
          </p:cNvPr>
          <p:cNvGrpSpPr/>
          <p:nvPr/>
        </p:nvGrpSpPr>
        <p:grpSpPr>
          <a:xfrm>
            <a:off x="4889409" y="2094131"/>
            <a:ext cx="6806100" cy="4154269"/>
            <a:chOff x="5218509" y="2094131"/>
            <a:chExt cx="6477000" cy="4154269"/>
          </a:xfrm>
        </p:grpSpPr>
        <p:sp>
          <p:nvSpPr>
            <p:cNvPr id="10" name="Rounded Rectangle 11">
              <a:extLst>
                <a:ext uri="{FF2B5EF4-FFF2-40B4-BE49-F238E27FC236}">
                  <a16:creationId xmlns:a16="http://schemas.microsoft.com/office/drawing/2014/main" id="{90918748-32DA-C719-0DCC-82901D73DD1A}"/>
                </a:ext>
              </a:extLst>
            </p:cNvPr>
            <p:cNvSpPr/>
            <p:nvPr/>
          </p:nvSpPr>
          <p:spPr>
            <a:xfrm>
              <a:off x="5218509" y="2094131"/>
              <a:ext cx="6477000" cy="4154269"/>
            </a:xfrm>
            <a:prstGeom prst="roundRect">
              <a:avLst/>
            </a:prstGeom>
            <a:solidFill>
              <a:srgbClr val="FFE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ed Rectangle 12">
              <a:extLst>
                <a:ext uri="{FF2B5EF4-FFF2-40B4-BE49-F238E27FC236}">
                  <a16:creationId xmlns:a16="http://schemas.microsoft.com/office/drawing/2014/main" id="{ED349FD1-9101-70C2-1FF8-AEAAEAE91D83}"/>
                </a:ext>
              </a:extLst>
            </p:cNvPr>
            <p:cNvSpPr/>
            <p:nvPr/>
          </p:nvSpPr>
          <p:spPr>
            <a:xfrm>
              <a:off x="5535771" y="2305652"/>
              <a:ext cx="5873749" cy="153475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87C520A-847C-B4CD-F385-C44C4D934E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0463" b="68056" l="5500" r="2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8" t="49874" r="75978" b="30872"/>
            <a:stretch/>
          </p:blipFill>
          <p:spPr>
            <a:xfrm>
              <a:off x="6397848" y="2978795"/>
              <a:ext cx="707530" cy="81988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158653E-F228-41DF-9B40-19EA174EAD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0463" b="68056" l="5500" r="2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8" t="49874" r="75978" b="30872"/>
            <a:stretch/>
          </p:blipFill>
          <p:spPr>
            <a:xfrm>
              <a:off x="7127539" y="2978795"/>
              <a:ext cx="707530" cy="81988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47E4F81-2E66-0796-9D0A-D7FC9C3685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0463" b="68056" l="5500" r="2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8" t="49874" r="75978" b="30872"/>
            <a:stretch/>
          </p:blipFill>
          <p:spPr>
            <a:xfrm>
              <a:off x="8624472" y="2978795"/>
              <a:ext cx="707530" cy="81988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2B233C7-90A3-5A5C-EDD4-B69BE13D57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111" b="67593" l="26700" r="46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67" t="50746" r="51434" b="30461"/>
            <a:stretch/>
          </p:blipFill>
          <p:spPr>
            <a:xfrm>
              <a:off x="9754035" y="2971800"/>
              <a:ext cx="817563" cy="83387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4313F70-816D-FC92-40B8-CD3EE526A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111" b="67593" l="26700" r="46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67" t="50746" r="51434" b="30461"/>
            <a:stretch/>
          </p:blipFill>
          <p:spPr>
            <a:xfrm>
              <a:off x="10557372" y="2971800"/>
              <a:ext cx="817563" cy="83387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C0AD335-704E-6629-F169-D42D7FDA1C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0463" b="68056" l="5500" r="2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8" t="49874" r="75978" b="30872"/>
            <a:stretch/>
          </p:blipFill>
          <p:spPr>
            <a:xfrm>
              <a:off x="7878405" y="2985789"/>
              <a:ext cx="707530" cy="81988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9D34A2E-84DA-85A3-F737-A0A19D74AA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0463" b="68056" l="5500" r="2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8" t="49874" r="75978" b="30872"/>
            <a:stretch/>
          </p:blipFill>
          <p:spPr>
            <a:xfrm>
              <a:off x="5661202" y="2978794"/>
              <a:ext cx="707530" cy="819885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6CCF8358-D453-A493-3E4D-0610CEE2276E}"/>
              </a:ext>
            </a:extLst>
          </p:cNvPr>
          <p:cNvSpPr txBox="1"/>
          <p:nvPr/>
        </p:nvSpPr>
        <p:spPr>
          <a:xfrm>
            <a:off x="6239961" y="3848845"/>
            <a:ext cx="44340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 + 2 = 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BA2EC2-0FA9-2F69-F809-E1220AD3FE54}"/>
              </a:ext>
            </a:extLst>
          </p:cNvPr>
          <p:cNvSpPr txBox="1"/>
          <p:nvPr/>
        </p:nvSpPr>
        <p:spPr>
          <a:xfrm>
            <a:off x="9107164" y="3877513"/>
            <a:ext cx="562773" cy="635902"/>
          </a:xfrm>
          <a:prstGeom prst="rect">
            <a:avLst/>
          </a:prstGeom>
          <a:solidFill>
            <a:srgbClr val="FFE1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CE40D0-7C31-2306-3FA4-3247EE1F5E98}"/>
              </a:ext>
            </a:extLst>
          </p:cNvPr>
          <p:cNvSpPr txBox="1"/>
          <p:nvPr/>
        </p:nvSpPr>
        <p:spPr>
          <a:xfrm>
            <a:off x="5479778" y="4770686"/>
            <a:ext cx="5896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Năm cộng hai bằng bảy.</a:t>
            </a:r>
          </a:p>
        </p:txBody>
      </p:sp>
      <p:sp>
        <p:nvSpPr>
          <p:cNvPr id="22" name="Rounded Rectangle 25">
            <a:extLst>
              <a:ext uri="{FF2B5EF4-FFF2-40B4-BE49-F238E27FC236}">
                <a16:creationId xmlns:a16="http://schemas.microsoft.com/office/drawing/2014/main" id="{2E2751A6-E0D0-6ECD-3277-E0EC7C86EBC8}"/>
              </a:ext>
            </a:extLst>
          </p:cNvPr>
          <p:cNvSpPr/>
          <p:nvPr/>
        </p:nvSpPr>
        <p:spPr>
          <a:xfrm>
            <a:off x="112544" y="1143000"/>
            <a:ext cx="11948319" cy="55626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ular Callout 4">
            <a:extLst>
              <a:ext uri="{FF2B5EF4-FFF2-40B4-BE49-F238E27FC236}">
                <a16:creationId xmlns:a16="http://schemas.microsoft.com/office/drawing/2014/main" id="{0FB8B61F-461C-53A7-8812-EEF73A9ACFF1}"/>
              </a:ext>
            </a:extLst>
          </p:cNvPr>
          <p:cNvSpPr/>
          <p:nvPr/>
        </p:nvSpPr>
        <p:spPr>
          <a:xfrm>
            <a:off x="698568" y="1245031"/>
            <a:ext cx="3761581" cy="1447800"/>
          </a:xfrm>
          <a:prstGeom prst="wedgeRoundRectCallout">
            <a:avLst>
              <a:gd name="adj1" fmla="val -11226"/>
              <a:gd name="adj2" fmla="val 66984"/>
              <a:gd name="adj3" fmla="val 16667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5 bông hoa, thêm 2 bông hoa được mấy bông hoa?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D535FC3-0792-FDDF-613D-044CC8C00C6B}"/>
              </a:ext>
            </a:extLst>
          </p:cNvPr>
          <p:cNvSpPr txBox="1"/>
          <p:nvPr/>
        </p:nvSpPr>
        <p:spPr>
          <a:xfrm>
            <a:off x="1941555" y="3114657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F6D864D-9838-C862-38BA-6F15354F5C4C}"/>
              </a:ext>
            </a:extLst>
          </p:cNvPr>
          <p:cNvSpPr txBox="1"/>
          <p:nvPr/>
        </p:nvSpPr>
        <p:spPr>
          <a:xfrm>
            <a:off x="2138102" y="3840406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26" name="Rounded Rectangle 17">
            <a:extLst>
              <a:ext uri="{FF2B5EF4-FFF2-40B4-BE49-F238E27FC236}">
                <a16:creationId xmlns:a16="http://schemas.microsoft.com/office/drawing/2014/main" id="{E98651B3-B558-12C5-2417-BD9C991E647A}"/>
              </a:ext>
            </a:extLst>
          </p:cNvPr>
          <p:cNvSpPr/>
          <p:nvPr/>
        </p:nvSpPr>
        <p:spPr>
          <a:xfrm>
            <a:off x="314148" y="5275836"/>
            <a:ext cx="4434096" cy="100771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 bông hoa thêm 2 bông hoa được 7 bông hoa.</a:t>
            </a:r>
          </a:p>
        </p:txBody>
      </p:sp>
      <p:sp>
        <p:nvSpPr>
          <p:cNvPr id="27" name="Rounded Rectangle 28">
            <a:extLst>
              <a:ext uri="{FF2B5EF4-FFF2-40B4-BE49-F238E27FC236}">
                <a16:creationId xmlns:a16="http://schemas.microsoft.com/office/drawing/2014/main" id="{1808072E-1EE2-30B0-EB61-FCB4F6CE48D2}"/>
              </a:ext>
            </a:extLst>
          </p:cNvPr>
          <p:cNvSpPr/>
          <p:nvPr/>
        </p:nvSpPr>
        <p:spPr>
          <a:xfrm>
            <a:off x="314148" y="5275836"/>
            <a:ext cx="4434096" cy="100771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“Thêm” nghĩa là ta </a:t>
            </a:r>
          </a:p>
          <a:p>
            <a:pPr algn="ctr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thực hiện </a:t>
            </a:r>
            <a:r>
              <a:rPr lang="en-US" sz="2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phép cộng</a:t>
            </a:r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583185A-0658-29CA-143B-CF705B387082}"/>
              </a:ext>
            </a:extLst>
          </p:cNvPr>
          <p:cNvSpPr txBox="1"/>
          <p:nvPr/>
        </p:nvSpPr>
        <p:spPr>
          <a:xfrm>
            <a:off x="5318919" y="5525869"/>
            <a:ext cx="5896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Hoặc: Đếm thêm: 5   6   7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FEFE159-DD02-91B6-AC48-D4F3D06D4B7E}"/>
              </a:ext>
            </a:extLst>
          </p:cNvPr>
          <p:cNvCxnSpPr/>
          <p:nvPr/>
        </p:nvCxnSpPr>
        <p:spPr>
          <a:xfrm>
            <a:off x="9667346" y="5849034"/>
            <a:ext cx="374208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440E9E1-650E-D094-5578-CD29F188FF7D}"/>
              </a:ext>
            </a:extLst>
          </p:cNvPr>
          <p:cNvCxnSpPr/>
          <p:nvPr/>
        </p:nvCxnSpPr>
        <p:spPr>
          <a:xfrm>
            <a:off x="10334983" y="5849034"/>
            <a:ext cx="374208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reeform 38">
            <a:extLst>
              <a:ext uri="{FF2B5EF4-FFF2-40B4-BE49-F238E27FC236}">
                <a16:creationId xmlns:a16="http://schemas.microsoft.com/office/drawing/2014/main" id="{433C1899-281B-F3E0-92B1-50C4A3D97C72}"/>
              </a:ext>
            </a:extLst>
          </p:cNvPr>
          <p:cNvSpPr/>
          <p:nvPr/>
        </p:nvSpPr>
        <p:spPr>
          <a:xfrm>
            <a:off x="5726430" y="2758611"/>
            <a:ext cx="3113942" cy="289389"/>
          </a:xfrm>
          <a:custGeom>
            <a:avLst/>
            <a:gdLst>
              <a:gd name="connsiteX0" fmla="*/ 0 w 3094892"/>
              <a:gd name="connsiteY0" fmla="*/ 417466 h 417466"/>
              <a:gd name="connsiteX1" fmla="*/ 858129 w 3094892"/>
              <a:gd name="connsiteY1" fmla="*/ 65774 h 417466"/>
              <a:gd name="connsiteX2" fmla="*/ 2391508 w 3094892"/>
              <a:gd name="connsiteY2" fmla="*/ 23571 h 417466"/>
              <a:gd name="connsiteX3" fmla="*/ 3094892 w 3094892"/>
              <a:gd name="connsiteY3" fmla="*/ 333060 h 417466"/>
              <a:gd name="connsiteX0" fmla="*/ 0 w 3171092"/>
              <a:gd name="connsiteY0" fmla="*/ 422151 h 422151"/>
              <a:gd name="connsiteX1" fmla="*/ 858129 w 3171092"/>
              <a:gd name="connsiteY1" fmla="*/ 70459 h 422151"/>
              <a:gd name="connsiteX2" fmla="*/ 2391508 w 3171092"/>
              <a:gd name="connsiteY2" fmla="*/ 28256 h 422151"/>
              <a:gd name="connsiteX3" fmla="*/ 3171092 w 3171092"/>
              <a:gd name="connsiteY3" fmla="*/ 401245 h 422151"/>
              <a:gd name="connsiteX0" fmla="*/ 0 w 3171092"/>
              <a:gd name="connsiteY0" fmla="*/ 408568 h 408568"/>
              <a:gd name="connsiteX1" fmla="*/ 858129 w 3171092"/>
              <a:gd name="connsiteY1" fmla="*/ 56876 h 408568"/>
              <a:gd name="connsiteX2" fmla="*/ 2264508 w 3171092"/>
              <a:gd name="connsiteY2" fmla="*/ 33723 h 408568"/>
              <a:gd name="connsiteX3" fmla="*/ 3171092 w 3171092"/>
              <a:gd name="connsiteY3" fmla="*/ 387662 h 408568"/>
              <a:gd name="connsiteX0" fmla="*/ 0 w 3171092"/>
              <a:gd name="connsiteY0" fmla="*/ 421702 h 421702"/>
              <a:gd name="connsiteX1" fmla="*/ 864479 w 3171092"/>
              <a:gd name="connsiteY1" fmla="*/ 44610 h 421702"/>
              <a:gd name="connsiteX2" fmla="*/ 2264508 w 3171092"/>
              <a:gd name="connsiteY2" fmla="*/ 46857 h 421702"/>
              <a:gd name="connsiteX3" fmla="*/ 3171092 w 3171092"/>
              <a:gd name="connsiteY3" fmla="*/ 400796 h 421702"/>
              <a:gd name="connsiteX0" fmla="*/ 0 w 3171092"/>
              <a:gd name="connsiteY0" fmla="*/ 418099 h 418099"/>
              <a:gd name="connsiteX1" fmla="*/ 883529 w 3171092"/>
              <a:gd name="connsiteY1" fmla="*/ 47357 h 418099"/>
              <a:gd name="connsiteX2" fmla="*/ 2264508 w 3171092"/>
              <a:gd name="connsiteY2" fmla="*/ 43254 h 418099"/>
              <a:gd name="connsiteX3" fmla="*/ 3171092 w 3171092"/>
              <a:gd name="connsiteY3" fmla="*/ 397193 h 418099"/>
              <a:gd name="connsiteX0" fmla="*/ 0 w 3113942"/>
              <a:gd name="connsiteY0" fmla="*/ 411360 h 411360"/>
              <a:gd name="connsiteX1" fmla="*/ 826379 w 3113942"/>
              <a:gd name="connsiteY1" fmla="*/ 46968 h 411360"/>
              <a:gd name="connsiteX2" fmla="*/ 2207358 w 3113942"/>
              <a:gd name="connsiteY2" fmla="*/ 42865 h 411360"/>
              <a:gd name="connsiteX3" fmla="*/ 3113942 w 3113942"/>
              <a:gd name="connsiteY3" fmla="*/ 396804 h 411360"/>
              <a:gd name="connsiteX0" fmla="*/ 0 w 3113942"/>
              <a:gd name="connsiteY0" fmla="*/ 416142 h 416142"/>
              <a:gd name="connsiteX1" fmla="*/ 826379 w 3113942"/>
              <a:gd name="connsiteY1" fmla="*/ 51750 h 416142"/>
              <a:gd name="connsiteX2" fmla="*/ 2207358 w 3113942"/>
              <a:gd name="connsiteY2" fmla="*/ 47647 h 416142"/>
              <a:gd name="connsiteX3" fmla="*/ 3113942 w 3113942"/>
              <a:gd name="connsiteY3" fmla="*/ 401586 h 416142"/>
              <a:gd name="connsiteX0" fmla="*/ 0 w 3113942"/>
              <a:gd name="connsiteY0" fmla="*/ 395442 h 395442"/>
              <a:gd name="connsiteX1" fmla="*/ 826379 w 3113942"/>
              <a:gd name="connsiteY1" fmla="*/ 74593 h 395442"/>
              <a:gd name="connsiteX2" fmla="*/ 2207358 w 3113942"/>
              <a:gd name="connsiteY2" fmla="*/ 26947 h 395442"/>
              <a:gd name="connsiteX3" fmla="*/ 3113942 w 3113942"/>
              <a:gd name="connsiteY3" fmla="*/ 380886 h 395442"/>
              <a:gd name="connsiteX0" fmla="*/ 0 w 3113942"/>
              <a:gd name="connsiteY0" fmla="*/ 354609 h 354609"/>
              <a:gd name="connsiteX1" fmla="*/ 826379 w 3113942"/>
              <a:gd name="connsiteY1" fmla="*/ 33760 h 354609"/>
              <a:gd name="connsiteX2" fmla="*/ 2221872 w 3113942"/>
              <a:gd name="connsiteY2" fmla="*/ 44171 h 354609"/>
              <a:gd name="connsiteX3" fmla="*/ 3113942 w 3113942"/>
              <a:gd name="connsiteY3" fmla="*/ 340053 h 354609"/>
              <a:gd name="connsiteX0" fmla="*/ 0 w 3113942"/>
              <a:gd name="connsiteY0" fmla="*/ 328171 h 328171"/>
              <a:gd name="connsiteX1" fmla="*/ 826379 w 3113942"/>
              <a:gd name="connsiteY1" fmla="*/ 65379 h 328171"/>
              <a:gd name="connsiteX2" fmla="*/ 2221872 w 3113942"/>
              <a:gd name="connsiteY2" fmla="*/ 17733 h 328171"/>
              <a:gd name="connsiteX3" fmla="*/ 3113942 w 3113942"/>
              <a:gd name="connsiteY3" fmla="*/ 313615 h 328171"/>
              <a:gd name="connsiteX0" fmla="*/ 0 w 3113942"/>
              <a:gd name="connsiteY0" fmla="*/ 289389 h 289389"/>
              <a:gd name="connsiteX1" fmla="*/ 826379 w 3113942"/>
              <a:gd name="connsiteY1" fmla="*/ 26597 h 289389"/>
              <a:gd name="connsiteX2" fmla="*/ 2221872 w 3113942"/>
              <a:gd name="connsiteY2" fmla="*/ 37008 h 289389"/>
              <a:gd name="connsiteX3" fmla="*/ 3113942 w 3113942"/>
              <a:gd name="connsiteY3" fmla="*/ 274833 h 289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3942" h="289389">
                <a:moveTo>
                  <a:pt x="0" y="289389"/>
                </a:moveTo>
                <a:cubicBezTo>
                  <a:pt x="229772" y="146367"/>
                  <a:pt x="456067" y="68661"/>
                  <a:pt x="826379" y="26597"/>
                </a:cubicBezTo>
                <a:cubicBezTo>
                  <a:pt x="1196691" y="-15466"/>
                  <a:pt x="1840612" y="-4365"/>
                  <a:pt x="2221872" y="37008"/>
                </a:cubicBezTo>
                <a:cubicBezTo>
                  <a:pt x="2603133" y="78381"/>
                  <a:pt x="2948647" y="142362"/>
                  <a:pt x="3113942" y="274833"/>
                </a:cubicBez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BA436AD-0860-B2F7-B56D-968F34641214}"/>
              </a:ext>
            </a:extLst>
          </p:cNvPr>
          <p:cNvSpPr txBox="1"/>
          <p:nvPr/>
        </p:nvSpPr>
        <p:spPr>
          <a:xfrm>
            <a:off x="6362100" y="2193853"/>
            <a:ext cx="17811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EBC6C17-C495-A0F6-3EF5-798F1616123E}"/>
              </a:ext>
            </a:extLst>
          </p:cNvPr>
          <p:cNvSpPr txBox="1"/>
          <p:nvPr/>
        </p:nvSpPr>
        <p:spPr>
          <a:xfrm>
            <a:off x="9667346" y="2193853"/>
            <a:ext cx="890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34" name="Curved Right Arrow 55">
            <a:extLst>
              <a:ext uri="{FF2B5EF4-FFF2-40B4-BE49-F238E27FC236}">
                <a16:creationId xmlns:a16="http://schemas.microsoft.com/office/drawing/2014/main" id="{29785A10-D258-045C-3EA2-31E7F35CA4DE}"/>
              </a:ext>
            </a:extLst>
          </p:cNvPr>
          <p:cNvSpPr/>
          <p:nvPr/>
        </p:nvSpPr>
        <p:spPr>
          <a:xfrm rot="16200000" flipH="1">
            <a:off x="9340824" y="2255186"/>
            <a:ext cx="340862" cy="1216152"/>
          </a:xfrm>
          <a:prstGeom prst="curvedRightArrow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7826277-E9BB-FF66-DB15-7CE7F174EF6D}"/>
              </a:ext>
            </a:extLst>
          </p:cNvPr>
          <p:cNvSpPr txBox="1"/>
          <p:nvPr/>
        </p:nvSpPr>
        <p:spPr>
          <a:xfrm>
            <a:off x="10676729" y="2193853"/>
            <a:ext cx="890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36" name="Curved Right Arrow 57">
            <a:extLst>
              <a:ext uri="{FF2B5EF4-FFF2-40B4-BE49-F238E27FC236}">
                <a16:creationId xmlns:a16="http://schemas.microsoft.com/office/drawing/2014/main" id="{BAB7C3C5-C725-6F67-7EBD-CAF62BFA8671}"/>
              </a:ext>
            </a:extLst>
          </p:cNvPr>
          <p:cNvSpPr/>
          <p:nvPr/>
        </p:nvSpPr>
        <p:spPr>
          <a:xfrm rot="16200000" flipH="1">
            <a:off x="10384795" y="2420229"/>
            <a:ext cx="326301" cy="950178"/>
          </a:xfrm>
          <a:prstGeom prst="curvedRightArrow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Curved Right Arrow 58">
            <a:extLst>
              <a:ext uri="{FF2B5EF4-FFF2-40B4-BE49-F238E27FC236}">
                <a16:creationId xmlns:a16="http://schemas.microsoft.com/office/drawing/2014/main" id="{3E5F74B1-0E0E-71F7-B984-959D6ECD7010}"/>
              </a:ext>
            </a:extLst>
          </p:cNvPr>
          <p:cNvSpPr/>
          <p:nvPr/>
        </p:nvSpPr>
        <p:spPr>
          <a:xfrm rot="10800000">
            <a:off x="11068048" y="5093849"/>
            <a:ext cx="326939" cy="808605"/>
          </a:xfrm>
          <a:prstGeom prst="curvedRightArrow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680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9" grpId="0"/>
      <p:bldP spid="20" grpId="0" animBg="1"/>
      <p:bldP spid="21" grpId="0"/>
      <p:bldP spid="23" grpId="0" animBg="1"/>
      <p:bldP spid="23" grpId="1" animBg="1"/>
      <p:bldP spid="24" grpId="0"/>
      <p:bldP spid="25" grpId="0"/>
      <p:bldP spid="26" grpId="0" animBg="1"/>
      <p:bldP spid="27" grpId="0" animBg="1"/>
      <p:bldP spid="28" grpId="0"/>
      <p:bldP spid="31" grpId="0" animBg="1"/>
      <p:bldP spid="32" grpId="0"/>
      <p:bldP spid="33" grpId="0"/>
      <p:bldP spid="34" grpId="0" animBg="1"/>
      <p:bldP spid="35" grpId="0"/>
      <p:bldP spid="36" grpId="0" animBg="1"/>
      <p:bldP spid="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8">
            <a:extLst>
              <a:ext uri="{FF2B5EF4-FFF2-40B4-BE49-F238E27FC236}">
                <a16:creationId xmlns:a16="http://schemas.microsoft.com/office/drawing/2014/main" id="{50AB134F-ACA3-39BB-84BF-A74E5E34060C}"/>
              </a:ext>
            </a:extLst>
          </p:cNvPr>
          <p:cNvSpPr/>
          <p:nvPr/>
        </p:nvSpPr>
        <p:spPr>
          <a:xfrm>
            <a:off x="1646704" y="1844824"/>
            <a:ext cx="8898592" cy="2393686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6000" kern="0">
                <a:solidFill>
                  <a:srgbClr val="030401"/>
                </a:solidFill>
                <a:latin typeface="Arial" pitchFamily="34" charset="0"/>
                <a:cs typeface="Arial" pitchFamily="34" charset="0"/>
                <a:sym typeface="Arial"/>
              </a:rPr>
              <a:t>“Thêm” nghĩa là ta </a:t>
            </a:r>
          </a:p>
          <a:p>
            <a:pPr algn="ctr">
              <a:buClr>
                <a:srgbClr val="000000"/>
              </a:buClr>
            </a:pPr>
            <a:r>
              <a:rPr lang="en-US" sz="6000" kern="0">
                <a:solidFill>
                  <a:srgbClr val="030401"/>
                </a:solidFill>
                <a:latin typeface="Arial" pitchFamily="34" charset="0"/>
                <a:cs typeface="Arial" pitchFamily="34" charset="0"/>
                <a:sym typeface="Arial"/>
              </a:rPr>
              <a:t>thực hiện </a:t>
            </a:r>
            <a:r>
              <a:rPr lang="en-US" sz="6000" b="1" kern="0">
                <a:solidFill>
                  <a:srgbClr val="030401"/>
                </a:solidFill>
                <a:latin typeface="Arial" pitchFamily="34" charset="0"/>
                <a:cs typeface="Arial" pitchFamily="34" charset="0"/>
                <a:sym typeface="Arial"/>
              </a:rPr>
              <a:t>phép cộng</a:t>
            </a:r>
            <a:r>
              <a:rPr lang="en-US" sz="6000" kern="0">
                <a:solidFill>
                  <a:srgbClr val="030401"/>
                </a:solidFill>
                <a:latin typeface="Arial" pitchFamily="34" charset="0"/>
                <a:cs typeface="Arial" pitchFamily="34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64077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52"/>
          <p:cNvSpPr/>
          <p:nvPr/>
        </p:nvSpPr>
        <p:spPr>
          <a:xfrm>
            <a:off x="-629075" y="1095041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DF977D-B307-A2AD-EDC7-21C43FE0B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207" y="4412691"/>
            <a:ext cx="1627652" cy="24453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520C72-B739-55DA-34EF-FC90119BEC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130" y="639155"/>
            <a:ext cx="7900977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5621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32" y="457548"/>
            <a:ext cx="2418877" cy="1209439"/>
          </a:xfrm>
          <a:prstGeom prst="rect">
            <a:avLst/>
          </a:prstGeom>
        </p:spPr>
      </p:pic>
      <p:sp>
        <p:nvSpPr>
          <p:cNvPr id="98" name="Rectangle 97"/>
          <p:cNvSpPr/>
          <p:nvPr/>
        </p:nvSpPr>
        <p:spPr>
          <a:xfrm>
            <a:off x="697272" y="1666987"/>
            <a:ext cx="170752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402"/>
            <a:r>
              <a:rPr lang="en-GB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r>
              <a:rPr lang="en-GB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8004" y="2145452"/>
            <a:ext cx="8293532" cy="359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59136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F:\AAA-LÀM ẢNH SLIDE\Bai10-HĐ2-1b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37005" y="948885"/>
            <a:ext cx="5267292" cy="5267292"/>
          </a:xfrm>
          <a:prstGeom prst="rect">
            <a:avLst/>
          </a:prstGeom>
          <a:noFill/>
        </p:spPr>
      </p:pic>
      <p:grpSp>
        <p:nvGrpSpPr>
          <p:cNvPr id="35" name="Group 14"/>
          <p:cNvGrpSpPr/>
          <p:nvPr/>
        </p:nvGrpSpPr>
        <p:grpSpPr>
          <a:xfrm>
            <a:off x="3329581" y="5553147"/>
            <a:ext cx="594490" cy="628679"/>
            <a:chOff x="1975996" y="3646349"/>
            <a:chExt cx="446022" cy="471673"/>
          </a:xfrm>
        </p:grpSpPr>
        <p:sp>
          <p:nvSpPr>
            <p:cNvPr id="4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4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5" name="Group 17"/>
          <p:cNvGrpSpPr/>
          <p:nvPr/>
        </p:nvGrpSpPr>
        <p:grpSpPr>
          <a:xfrm>
            <a:off x="3329581" y="5564971"/>
            <a:ext cx="594490" cy="605027"/>
            <a:chOff x="1975996" y="3646349"/>
            <a:chExt cx="446022" cy="453928"/>
          </a:xfrm>
        </p:grpSpPr>
        <p:sp>
          <p:nvSpPr>
            <p:cNvPr id="4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4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7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81" y="484238"/>
            <a:ext cx="2171024" cy="1085513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1553490" y="5518794"/>
            <a:ext cx="1468672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732" b="1" dirty="0">
                <a:solidFill>
                  <a:srgbClr val="4472C4"/>
                </a:solidFill>
                <a:latin typeface="+mj-lt"/>
                <a:cs typeface="Arial" pitchFamily="34" charset="0"/>
              </a:rPr>
              <a:t>6 + 1 =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738196" y="5518794"/>
            <a:ext cx="1468672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732" b="1" dirty="0">
                <a:solidFill>
                  <a:srgbClr val="4472C4"/>
                </a:solidFill>
                <a:latin typeface="+mj-lt"/>
                <a:cs typeface="Arial" pitchFamily="34" charset="0"/>
              </a:rPr>
              <a:t>4 + 3 =</a:t>
            </a:r>
          </a:p>
        </p:txBody>
      </p:sp>
      <p:grpSp>
        <p:nvGrpSpPr>
          <p:cNvPr id="48" name="Group 14"/>
          <p:cNvGrpSpPr/>
          <p:nvPr/>
        </p:nvGrpSpPr>
        <p:grpSpPr>
          <a:xfrm>
            <a:off x="9521811" y="5553147"/>
            <a:ext cx="594490" cy="628679"/>
            <a:chOff x="1975996" y="3646349"/>
            <a:chExt cx="446022" cy="471673"/>
          </a:xfrm>
        </p:grpSpPr>
        <p:sp>
          <p:nvSpPr>
            <p:cNvPr id="49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51" name="Group 17"/>
          <p:cNvGrpSpPr/>
          <p:nvPr/>
        </p:nvGrpSpPr>
        <p:grpSpPr>
          <a:xfrm>
            <a:off x="9521811" y="5564971"/>
            <a:ext cx="594490" cy="605027"/>
            <a:chOff x="1975996" y="3646349"/>
            <a:chExt cx="446022" cy="453928"/>
          </a:xfrm>
        </p:grpSpPr>
        <p:sp>
          <p:nvSpPr>
            <p:cNvPr id="52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7</a:t>
              </a:r>
            </a:p>
          </p:txBody>
        </p:sp>
      </p:grpSp>
      <p:pic>
        <p:nvPicPr>
          <p:cNvPr id="2050" name="Picture 2" descr="F:\AAA-LÀM ẢNH SLIDE\Bai10-HĐ2-1a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71609" y="1635592"/>
            <a:ext cx="3806717" cy="3806717"/>
          </a:xfrm>
          <a:prstGeom prst="rect">
            <a:avLst/>
          </a:prstGeom>
          <a:noFill/>
        </p:spPr>
      </p:pic>
      <p:sp>
        <p:nvSpPr>
          <p:cNvPr id="7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21926" y="1321664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a)</a:t>
            </a:r>
          </a:p>
        </p:txBody>
      </p:sp>
      <p:sp>
        <p:nvSpPr>
          <p:cNvPr id="7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929176" y="1322758"/>
            <a:ext cx="2104882" cy="5741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167322038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09" y="552525"/>
            <a:ext cx="2886711" cy="144335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669140" y="1172388"/>
            <a:ext cx="6453202" cy="5124603"/>
            <a:chOff x="3965343" y="783770"/>
            <a:chExt cx="4841582" cy="384478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65343" y="783770"/>
              <a:ext cx="4841582" cy="3844787"/>
            </a:xfrm>
            <a:prstGeom prst="rect">
              <a:avLst/>
            </a:prstGeom>
          </p:spPr>
        </p:pic>
        <p:sp>
          <p:nvSpPr>
            <p:cNvPr id="3" name="Rounded Rectangle 2"/>
            <p:cNvSpPr/>
            <p:nvPr/>
          </p:nvSpPr>
          <p:spPr>
            <a:xfrm>
              <a:off x="4023360" y="783770"/>
              <a:ext cx="829491" cy="44413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GB" sz="2399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408663" y="1900189"/>
            <a:ext cx="14301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402"/>
            <a:r>
              <a:rPr lang="en-GB" sz="3600" b="1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2. </a:t>
            </a:r>
            <a:r>
              <a:rPr lang="en-GB" sz="3600" b="1" dirty="0" err="1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r>
              <a:rPr lang="en-GB" sz="3600" b="1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84249473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AAA-LÀM ẢNH SLIDE\Bai10-HĐ2-2a.png"/>
          <p:cNvPicPr>
            <a:picLocks noChangeAspect="1" noChangeArrowheads="1"/>
          </p:cNvPicPr>
          <p:nvPr/>
        </p:nvPicPr>
        <p:blipFill>
          <a:blip r:embed="rId2"/>
          <a:srcRect t="16254" b="16254"/>
          <a:stretch>
            <a:fillRect/>
          </a:stretch>
        </p:blipFill>
        <p:spPr bwMode="auto">
          <a:xfrm>
            <a:off x="3025419" y="919395"/>
            <a:ext cx="6723733" cy="4537843"/>
          </a:xfrm>
          <a:prstGeom prst="rect">
            <a:avLst/>
          </a:prstGeom>
          <a:noFill/>
        </p:spPr>
      </p:pic>
      <p:grpSp>
        <p:nvGrpSpPr>
          <p:cNvPr id="49" name="Group 48"/>
          <p:cNvGrpSpPr/>
          <p:nvPr/>
        </p:nvGrpSpPr>
        <p:grpSpPr>
          <a:xfrm>
            <a:off x="4087061" y="5319015"/>
            <a:ext cx="798367" cy="817781"/>
            <a:chOff x="7632352" y="2681286"/>
            <a:chExt cx="405942" cy="415815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472C4"/>
                  </a:solidFill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39" y="537093"/>
            <a:ext cx="2226464" cy="1113233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7289304" y="5319015"/>
            <a:ext cx="798367" cy="817781"/>
            <a:chOff x="7632352" y="2681286"/>
            <a:chExt cx="405942" cy="415815"/>
          </a:xfrm>
        </p:grpSpPr>
        <p:sp>
          <p:nvSpPr>
            <p:cNvPr id="2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697974" y="1788550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a)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5727143" y="5319015"/>
            <a:ext cx="798367" cy="817781"/>
            <a:chOff x="7632352" y="2681286"/>
            <a:chExt cx="405942" cy="415815"/>
          </a:xfrm>
        </p:grpSpPr>
        <p:sp>
          <p:nvSpPr>
            <p:cNvPr id="5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062707" y="5339567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654963" y="5339567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5719622" y="5315984"/>
            <a:ext cx="798367" cy="817781"/>
            <a:chOff x="7632352" y="2681286"/>
            <a:chExt cx="405942" cy="415815"/>
          </a:xfrm>
        </p:grpSpPr>
        <p:sp>
          <p:nvSpPr>
            <p:cNvPr id="6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7296293" y="5315982"/>
            <a:ext cx="798367" cy="817781"/>
            <a:chOff x="7632352" y="2681286"/>
            <a:chExt cx="405942" cy="415815"/>
          </a:xfrm>
        </p:grpSpPr>
        <p:sp>
          <p:nvSpPr>
            <p:cNvPr id="6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306873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8"/>
          <p:cNvGrpSpPr/>
          <p:nvPr/>
        </p:nvGrpSpPr>
        <p:grpSpPr>
          <a:xfrm>
            <a:off x="3948837" y="5185996"/>
            <a:ext cx="798367" cy="817781"/>
            <a:chOff x="7632352" y="2681286"/>
            <a:chExt cx="405942" cy="415815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472C4"/>
                  </a:solidFill>
                  <a:latin typeface="+mj-lt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3" name="Group 21"/>
          <p:cNvGrpSpPr/>
          <p:nvPr/>
        </p:nvGrpSpPr>
        <p:grpSpPr>
          <a:xfrm>
            <a:off x="7151080" y="5185996"/>
            <a:ext cx="798367" cy="817781"/>
            <a:chOff x="7632352" y="2681286"/>
            <a:chExt cx="405942" cy="415815"/>
          </a:xfrm>
        </p:grpSpPr>
        <p:sp>
          <p:nvSpPr>
            <p:cNvPr id="2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9" name="Group 51"/>
          <p:cNvGrpSpPr/>
          <p:nvPr/>
        </p:nvGrpSpPr>
        <p:grpSpPr>
          <a:xfrm>
            <a:off x="5588919" y="5185996"/>
            <a:ext cx="798367" cy="817781"/>
            <a:chOff x="7632352" y="2681286"/>
            <a:chExt cx="405942" cy="415815"/>
          </a:xfrm>
        </p:grpSpPr>
        <p:sp>
          <p:nvSpPr>
            <p:cNvPr id="5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924483" y="5206549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516739" y="5206549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10" name="Group 59"/>
          <p:cNvGrpSpPr/>
          <p:nvPr/>
        </p:nvGrpSpPr>
        <p:grpSpPr>
          <a:xfrm>
            <a:off x="5581398" y="5182965"/>
            <a:ext cx="798367" cy="817781"/>
            <a:chOff x="7632352" y="2681286"/>
            <a:chExt cx="405942" cy="415815"/>
          </a:xfrm>
        </p:grpSpPr>
        <p:sp>
          <p:nvSpPr>
            <p:cNvPr id="6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1</a:t>
              </a:r>
            </a:p>
          </p:txBody>
        </p:sp>
      </p:grpSp>
      <p:grpSp>
        <p:nvGrpSpPr>
          <p:cNvPr id="11" name="Group 62"/>
          <p:cNvGrpSpPr/>
          <p:nvPr/>
        </p:nvGrpSpPr>
        <p:grpSpPr>
          <a:xfrm>
            <a:off x="7158069" y="5182964"/>
            <a:ext cx="798367" cy="817781"/>
            <a:chOff x="7632352" y="2681286"/>
            <a:chExt cx="405942" cy="415815"/>
          </a:xfrm>
        </p:grpSpPr>
        <p:sp>
          <p:nvSpPr>
            <p:cNvPr id="6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5</a:t>
              </a:r>
            </a:p>
          </p:txBody>
        </p:sp>
      </p:grpSp>
      <p:pic>
        <p:nvPicPr>
          <p:cNvPr id="39" name="Picture 3" descr="F:\AAA-LÀM ẢNH SLIDE\Bai10-HĐ2-2b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1625" y="1735871"/>
            <a:ext cx="11049859" cy="3685019"/>
          </a:xfrm>
          <a:prstGeom prst="rect">
            <a:avLst/>
          </a:prstGeom>
          <a:noFill/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06" y="622638"/>
            <a:ext cx="2226464" cy="1113233"/>
          </a:xfrm>
          <a:prstGeom prst="rect">
            <a:avLst/>
          </a:prstGeom>
        </p:spPr>
      </p:pic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45806" y="1805841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284132832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2900" y="177310"/>
            <a:ext cx="2400300" cy="822960"/>
            <a:chOff x="518319" y="463060"/>
            <a:chExt cx="2400300" cy="822960"/>
          </a:xfrm>
        </p:grpSpPr>
        <p:sp>
          <p:nvSpPr>
            <p:cNvPr id="3" name="Oval 2"/>
            <p:cNvSpPr/>
            <p:nvPr/>
          </p:nvSpPr>
          <p:spPr>
            <a:xfrm>
              <a:off x="518319" y="463060"/>
              <a:ext cx="731520" cy="73152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440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030401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  <a:sym typeface="Arial"/>
                </a:rPr>
                <a:t>3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32719" y="516579"/>
              <a:ext cx="14859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r>
                <a:rPr lang="en-US" sz="4400">
                  <a:solidFill>
                    <a:srgbClr val="030401"/>
                  </a:solidFill>
                  <a:latin typeface="Arial" pitchFamily="34" charset="0"/>
                  <a:cs typeface="Arial" pitchFamily="34" charset="0"/>
                  <a:sym typeface="Arial"/>
                </a:rPr>
                <a:t>Số?</a:t>
              </a:r>
            </a:p>
          </p:txBody>
        </p:sp>
      </p:grpSp>
      <p:pic>
        <p:nvPicPr>
          <p:cNvPr id="6" name="Picture 5" descr="F:\AAA-PDF-SGK\PNG\Bai10-HĐ2-3.png"/>
          <p:cNvPicPr>
            <a:picLocks noChangeAspect="1" noChangeArrowheads="1"/>
          </p:cNvPicPr>
          <p:nvPr/>
        </p:nvPicPr>
        <p:blipFill>
          <a:blip r:embed="rId2"/>
          <a:srcRect l="14118" t="56970" r="12549" b="8485"/>
          <a:stretch>
            <a:fillRect/>
          </a:stretch>
        </p:blipFill>
        <p:spPr bwMode="auto">
          <a:xfrm>
            <a:off x="2207568" y="1011953"/>
            <a:ext cx="8485092" cy="5185308"/>
          </a:xfrm>
          <a:prstGeom prst="rect">
            <a:avLst/>
          </a:prstGeom>
          <a:noFill/>
        </p:spPr>
      </p:pic>
      <p:grpSp>
        <p:nvGrpSpPr>
          <p:cNvPr id="7" name="Group 21"/>
          <p:cNvGrpSpPr/>
          <p:nvPr/>
        </p:nvGrpSpPr>
        <p:grpSpPr>
          <a:xfrm>
            <a:off x="5811122" y="1324347"/>
            <a:ext cx="453249" cy="461262"/>
            <a:chOff x="7632352" y="2681286"/>
            <a:chExt cx="405942" cy="412083"/>
          </a:xfrm>
        </p:grpSpPr>
        <p:sp>
          <p:nvSpPr>
            <p:cNvPr id="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030401"/>
                </a:solidFill>
                <a:latin typeface="Calibri"/>
                <a:sym typeface="Arial"/>
              </a:endParaRPr>
            </a:p>
          </p:txBody>
        </p:sp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2700" b="1" dirty="0">
                  <a:solidFill>
                    <a:srgbClr val="030401"/>
                  </a:solidFill>
                  <a:latin typeface="Lato Black" pitchFamily="34" charset="0"/>
                  <a:cs typeface="Lato Black" pitchFamily="34" charset="0"/>
                  <a:sym typeface="Arial"/>
                </a:rPr>
                <a:t>?</a:t>
              </a:r>
            </a:p>
          </p:txBody>
        </p:sp>
      </p:grpSp>
      <p:grpSp>
        <p:nvGrpSpPr>
          <p:cNvPr id="13" name="Group 21"/>
          <p:cNvGrpSpPr/>
          <p:nvPr/>
        </p:nvGrpSpPr>
        <p:grpSpPr>
          <a:xfrm>
            <a:off x="8057951" y="1311763"/>
            <a:ext cx="453249" cy="461262"/>
            <a:chOff x="7632352" y="2681286"/>
            <a:chExt cx="405942" cy="412083"/>
          </a:xfrm>
        </p:grpSpPr>
        <p:sp>
          <p:nvSpPr>
            <p:cNvPr id="1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030401"/>
                </a:solidFill>
                <a:latin typeface="Calibri"/>
                <a:sym typeface="Arial"/>
              </a:endParaRPr>
            </a:p>
          </p:txBody>
        </p:sp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2700" b="1" dirty="0">
                  <a:solidFill>
                    <a:srgbClr val="030401"/>
                  </a:solidFill>
                  <a:latin typeface="Lato Black" pitchFamily="34" charset="0"/>
                  <a:cs typeface="Lato Black" pitchFamily="34" charset="0"/>
                  <a:sym typeface="Arial"/>
                </a:rPr>
                <a:t>?</a:t>
              </a:r>
            </a:p>
          </p:txBody>
        </p:sp>
      </p:grpSp>
      <p:grpSp>
        <p:nvGrpSpPr>
          <p:cNvPr id="19" name="Group 21"/>
          <p:cNvGrpSpPr/>
          <p:nvPr/>
        </p:nvGrpSpPr>
        <p:grpSpPr>
          <a:xfrm>
            <a:off x="7584556" y="3382686"/>
            <a:ext cx="453249" cy="461262"/>
            <a:chOff x="7632352" y="2681286"/>
            <a:chExt cx="405942" cy="412083"/>
          </a:xfrm>
        </p:grpSpPr>
        <p:sp>
          <p:nvSpPr>
            <p:cNvPr id="2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030401"/>
                </a:solidFill>
                <a:latin typeface="Calibri"/>
                <a:sym typeface="Arial"/>
              </a:endParaRPr>
            </a:p>
          </p:txBody>
        </p:sp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2700" b="1" dirty="0">
                  <a:solidFill>
                    <a:srgbClr val="030401"/>
                  </a:solidFill>
                  <a:latin typeface="Lato Black" pitchFamily="34" charset="0"/>
                  <a:cs typeface="Lato Black" pitchFamily="34" charset="0"/>
                  <a:sym typeface="Arial"/>
                </a:rPr>
                <a:t>?</a:t>
              </a:r>
            </a:p>
          </p:txBody>
        </p:sp>
      </p:grpSp>
      <p:grpSp>
        <p:nvGrpSpPr>
          <p:cNvPr id="25" name="Group 21"/>
          <p:cNvGrpSpPr/>
          <p:nvPr/>
        </p:nvGrpSpPr>
        <p:grpSpPr>
          <a:xfrm>
            <a:off x="5228345" y="3382684"/>
            <a:ext cx="453249" cy="461262"/>
            <a:chOff x="7632352" y="2681286"/>
            <a:chExt cx="405942" cy="412083"/>
          </a:xfrm>
        </p:grpSpPr>
        <p:sp>
          <p:nvSpPr>
            <p:cNvPr id="2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030401"/>
                </a:solidFill>
                <a:latin typeface="Calibri"/>
                <a:sym typeface="Arial"/>
              </a:endParaRPr>
            </a:p>
          </p:txBody>
        </p:sp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2700" b="1" dirty="0">
                  <a:solidFill>
                    <a:srgbClr val="030401"/>
                  </a:solidFill>
                  <a:latin typeface="Lato Black" pitchFamily="34" charset="0"/>
                  <a:cs typeface="Lato Black" pitchFamily="34" charset="0"/>
                  <a:sym typeface="Arial"/>
                </a:rPr>
                <a:t>?</a:t>
              </a:r>
            </a:p>
          </p:txBody>
        </p:sp>
      </p:grpSp>
      <p:grpSp>
        <p:nvGrpSpPr>
          <p:cNvPr id="31" name="Group 21"/>
          <p:cNvGrpSpPr/>
          <p:nvPr/>
        </p:nvGrpSpPr>
        <p:grpSpPr>
          <a:xfrm>
            <a:off x="4970130" y="5378104"/>
            <a:ext cx="453249" cy="461262"/>
            <a:chOff x="7632352" y="2681286"/>
            <a:chExt cx="405942" cy="412083"/>
          </a:xfrm>
        </p:grpSpPr>
        <p:sp>
          <p:nvSpPr>
            <p:cNvPr id="3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030401"/>
                </a:solidFill>
                <a:latin typeface="Calibri"/>
                <a:sym typeface="Arial"/>
              </a:endParaRPr>
            </a:p>
          </p:txBody>
        </p:sp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2700" b="1" dirty="0">
                  <a:solidFill>
                    <a:srgbClr val="030401"/>
                  </a:solidFill>
                  <a:latin typeface="Lato Black" pitchFamily="34" charset="0"/>
                  <a:cs typeface="Lato Black" pitchFamily="34" charset="0"/>
                  <a:sym typeface="Arial"/>
                </a:rPr>
                <a:t>?</a:t>
              </a:r>
            </a:p>
          </p:txBody>
        </p:sp>
      </p:grpSp>
      <p:grpSp>
        <p:nvGrpSpPr>
          <p:cNvPr id="37" name="Group 21"/>
          <p:cNvGrpSpPr/>
          <p:nvPr/>
        </p:nvGrpSpPr>
        <p:grpSpPr>
          <a:xfrm>
            <a:off x="6906742" y="5367318"/>
            <a:ext cx="453249" cy="461262"/>
            <a:chOff x="7632352" y="2681286"/>
            <a:chExt cx="405942" cy="412083"/>
          </a:xfrm>
        </p:grpSpPr>
        <p:sp>
          <p:nvSpPr>
            <p:cNvPr id="3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030401"/>
                </a:solidFill>
                <a:latin typeface="Calibri"/>
                <a:sym typeface="Arial"/>
              </a:endParaRPr>
            </a:p>
          </p:txBody>
        </p:sp>
        <p:sp>
          <p:nvSpPr>
            <p:cNvPr id="3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2700" b="1" dirty="0">
                  <a:solidFill>
                    <a:srgbClr val="030401"/>
                  </a:solidFill>
                  <a:latin typeface="Lato Black" pitchFamily="34" charset="0"/>
                  <a:cs typeface="Lato Black" pitchFamily="34" charset="0"/>
                  <a:sym typeface="Arial"/>
                </a:rPr>
                <a:t>?</a:t>
              </a:r>
            </a:p>
          </p:txBody>
        </p:sp>
      </p:grpSp>
      <p:grpSp>
        <p:nvGrpSpPr>
          <p:cNvPr id="43" name="Group 21"/>
          <p:cNvGrpSpPr/>
          <p:nvPr/>
        </p:nvGrpSpPr>
        <p:grpSpPr>
          <a:xfrm>
            <a:off x="8787767" y="5365520"/>
            <a:ext cx="453249" cy="461262"/>
            <a:chOff x="7632352" y="2681286"/>
            <a:chExt cx="405942" cy="412083"/>
          </a:xfrm>
        </p:grpSpPr>
        <p:sp>
          <p:nvSpPr>
            <p:cNvPr id="4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030401"/>
                </a:solidFill>
                <a:latin typeface="Calibri"/>
                <a:sym typeface="Arial"/>
              </a:endParaRPr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2700" b="1" dirty="0">
                  <a:solidFill>
                    <a:srgbClr val="030401"/>
                  </a:solidFill>
                  <a:latin typeface="Lato Black" pitchFamily="34" charset="0"/>
                  <a:cs typeface="Lato Black" pitchFamily="34" charset="0"/>
                  <a:sym typeface="Arial"/>
                </a:rPr>
                <a:t>?</a:t>
              </a:r>
            </a:p>
          </p:txBody>
        </p:sp>
      </p:grpSp>
      <p:grpSp>
        <p:nvGrpSpPr>
          <p:cNvPr id="49" name="Group 21"/>
          <p:cNvGrpSpPr/>
          <p:nvPr/>
        </p:nvGrpSpPr>
        <p:grpSpPr>
          <a:xfrm rot="2277034">
            <a:off x="10003527" y="2021845"/>
            <a:ext cx="453249" cy="461262"/>
            <a:chOff x="7632352" y="2681286"/>
            <a:chExt cx="405942" cy="412083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030401"/>
                </a:solidFill>
                <a:latin typeface="Calibri"/>
                <a:sym typeface="Arial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2700" b="1" dirty="0">
                  <a:solidFill>
                    <a:srgbClr val="030401"/>
                  </a:solidFill>
                  <a:latin typeface="Lato Black" pitchFamily="34" charset="0"/>
                  <a:cs typeface="Lato Black" pitchFamily="34" charset="0"/>
                  <a:sym typeface="Arial"/>
                </a:rPr>
                <a:t>?</a:t>
              </a:r>
            </a:p>
          </p:txBody>
        </p:sp>
      </p:grpSp>
      <p:grpSp>
        <p:nvGrpSpPr>
          <p:cNvPr id="55" name="Group 21"/>
          <p:cNvGrpSpPr/>
          <p:nvPr/>
        </p:nvGrpSpPr>
        <p:grpSpPr>
          <a:xfrm>
            <a:off x="9626965" y="3370100"/>
            <a:ext cx="453249" cy="461262"/>
            <a:chOff x="7632352" y="2681286"/>
            <a:chExt cx="405942" cy="412083"/>
          </a:xfrm>
        </p:grpSpPr>
        <p:sp>
          <p:nvSpPr>
            <p:cNvPr id="5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030401"/>
                </a:solidFill>
                <a:latin typeface="Calibri"/>
                <a:sym typeface="Arial"/>
              </a:endParaRPr>
            </a:p>
          </p:txBody>
        </p:sp>
        <p:sp>
          <p:nvSpPr>
            <p:cNvPr id="5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2700" b="1" dirty="0">
                  <a:solidFill>
                    <a:srgbClr val="030401"/>
                  </a:solidFill>
                  <a:latin typeface="Lato Black" pitchFamily="34" charset="0"/>
                  <a:cs typeface="Lato Black" pitchFamily="34" charset="0"/>
                  <a:sym typeface="Arial"/>
                </a:rPr>
                <a:t>?</a:t>
              </a:r>
            </a:p>
          </p:txBody>
        </p:sp>
      </p:grpSp>
      <p:grpSp>
        <p:nvGrpSpPr>
          <p:cNvPr id="61" name="Group 21"/>
          <p:cNvGrpSpPr/>
          <p:nvPr/>
        </p:nvGrpSpPr>
        <p:grpSpPr>
          <a:xfrm rot="16200000">
            <a:off x="2760388" y="3735608"/>
            <a:ext cx="454390" cy="460103"/>
            <a:chOff x="7632352" y="2681286"/>
            <a:chExt cx="405942" cy="412083"/>
          </a:xfrm>
        </p:grpSpPr>
        <p:sp>
          <p:nvSpPr>
            <p:cNvPr id="6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030401"/>
                </a:solidFill>
                <a:latin typeface="Calibri"/>
                <a:sym typeface="Arial"/>
              </a:endParaRPr>
            </a:p>
          </p:txBody>
        </p:sp>
        <p:sp>
          <p:nvSpPr>
            <p:cNvPr id="6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2700" b="1" dirty="0">
                  <a:solidFill>
                    <a:srgbClr val="030401"/>
                  </a:solidFill>
                  <a:latin typeface="Lato Black" pitchFamily="34" charset="0"/>
                  <a:cs typeface="Lato Black" pitchFamily="34" charset="0"/>
                  <a:sym typeface="Arial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4580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1026" name="Picture 2" descr="Tree Cartoon Wallpapers - Top Free Tree Cartoon Backgrounds -  WallpaperAcces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1" y="304800"/>
            <a:ext cx="5938715" cy="625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tar Sparkling Sticker for iOS &amp;amp; Android |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507" y="1542697"/>
            <a:ext cx="1231686" cy="123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467" y="-107986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708" y="792877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96160">
            <a:off x="7170995" y="2353147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to draw cartoon star fruit Archives - How to draw step by step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30" b="97980" l="8108" r="83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546" y="3200400"/>
            <a:ext cx="1494626" cy="119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ow to draw cartoon star fruit Archives - How to draw step by step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30" b="97980" l="8108" r="83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84464" y="3687124"/>
            <a:ext cx="1494626" cy="119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ird GIFs - Get the best GIF on GIPHY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583" y="179547"/>
            <a:ext cx="3435012" cy="249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15081" y="2197962"/>
            <a:ext cx="3551238" cy="2038350"/>
          </a:xfrm>
          <a:prstGeom prst="cloudCallout">
            <a:avLst>
              <a:gd name="adj1" fmla="val 61523"/>
              <a:gd name="adj2" fmla="val -617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Cookies" pitchFamily="18" charset="0"/>
                <a:ea typeface="+mn-ea"/>
                <a:cs typeface="+mn-cs"/>
                <a:sym typeface="Arial" panose="020B0604020202020204"/>
              </a:rPr>
              <a:t>ĂN KHẾ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Cookies" pitchFamily="18" charset="0"/>
                <a:ea typeface="+mn-ea"/>
                <a:cs typeface="+mn-cs"/>
                <a:sym typeface="Arial" panose="020B0604020202020204"/>
              </a:rPr>
              <a:t>TRẢ VÀNG</a:t>
            </a:r>
          </a:p>
        </p:txBody>
      </p:sp>
      <p:pic>
        <p:nvPicPr>
          <p:cNvPr id="22" name="Nhac-chuong-bao-thuc-nhe-nh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49200" y="2765113"/>
            <a:ext cx="609600" cy="609600"/>
          </a:xfrm>
          <a:prstGeom prst="rect">
            <a:avLst/>
          </a:prstGeom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3800270"/>
            <a:ext cx="2477546" cy="2855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 descr="Welcome to Basky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8" y="5292726"/>
            <a:ext cx="2463484" cy="129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khế 1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793" y="2150600"/>
            <a:ext cx="835025" cy="104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khế 2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758" y="1021203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khế 2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575" y="2153775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khế 4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727" y="2252889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khế 5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757" y="3046163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8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540" y="1981932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940" y="1447801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040" y="1514476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552" y="1546683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064" y="1945218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14109" r="85396">
                        <a14:foregroundMark x1="22277" y1="22819" x2="48020" y2="38255"/>
                        <a14:foregroundMark x1="16089" y1="2013" x2="22277" y2="16779"/>
                        <a14:foregroundMark x1="24010" y1="18792" x2="33168" y2="24161"/>
                        <a14:foregroundMark x1="36386" y1="27517" x2="50990" y2="30872"/>
                        <a14:foregroundMark x1="50990" y1="30872" x2="67079" y2="25503"/>
                        <a14:foregroundMark x1="68317" y1="24832" x2="79208" y2="14094"/>
                        <a14:foregroundMark x1="79950" y1="14094" x2="83416" y2="671"/>
                        <a14:foregroundMark x1="81436" y1="22819" x2="72277" y2="72483"/>
                        <a14:foregroundMark x1="83416" y1="14765" x2="71287" y2="83221"/>
                        <a14:foregroundMark x1="71040" y1="36242" x2="60149" y2="95973"/>
                        <a14:foregroundMark x1="48020" y1="44295" x2="45050" y2="91275"/>
                        <a14:foregroundMark x1="18812" y1="23490" x2="34158" y2="88591"/>
                        <a14:foregroundMark x1="25990" y1="77181" x2="28960" y2="85906"/>
                        <a14:foregroundMark x1="15842" y1="10067" x2="23267" y2="74497"/>
                        <a14:foregroundMark x1="32178" y1="91275" x2="43317" y2="97315"/>
                        <a14:foregroundMark x1="82921" y1="25503" x2="75495" y2="83893"/>
                        <a14:foregroundMark x1="82178" y1="36242" x2="81188" y2="61745"/>
                        <a14:foregroundMark x1="79455" y1="67114" x2="75248" y2="77181"/>
                        <a14:foregroundMark x1="73515" y1="79866" x2="69059" y2="92617"/>
                        <a14:backgroundMark x1="32426" y1="12752" x2="67327" y2="12752"/>
                        <a14:backgroundMark x1="21287" y1="5369" x2="31683" y2="16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9" y="5694303"/>
            <a:ext cx="2462213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2" name="Picture 28">
            <a:hlinkClick r:id="rId29" action="ppaction://hlinksldjump"/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214" y="3793236"/>
            <a:ext cx="2086845" cy="2950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-1745659" y="174774"/>
            <a:ext cx="6080125" cy="330859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Click vào quả khế để đi đến câu hỏi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Tại slide câu hỏi, click vào con chim để quay về slide này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Chơi xong thì enter để xuất hiên người nông dân hạnh phúc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Click vào người nông dân hạnh phúc để đi đến bài mới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Nên soạn bài trực tiếp trên ppt này chứ đừng copy các slide qua ppt khác, nó sẽ bị lệch và sai các hiệu ứng.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Đọc xong mn xoá ô này đi nhé!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00" numSld="999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8966E-6 -4.85549E-6 C -0.00718 0.00486 -0.01214 0.01295 -0.01788 0.02128 C -0.02101 0.02567 -0.02154 0.02428 -0.02389 0.0296 C -0.02871 0.04024 -0.03511 0.05573 -0.04177 0.06336 C -0.0462 0.07561 -0.05247 0.0837 -0.05847 0.09295 C -0.06317 0.10012 -0.06643 0.10821 -0.07139 0.11422 C -0.07283 0.11769 -0.07426 0.12209 -0.07622 0.12486 C -0.07935 0.12925 -0.08575 0.13735 -0.08575 0.13758 C -0.08914 0.14659 -0.09489 0.15469 -0.10011 0.1607 C -0.10298 0.16787 -0.10637 0.17526 -0.10963 0.18174 C -0.11146 0.18544 -0.11407 0.18821 -0.11564 0.19237 C -0.1172 0.19654 -0.12034 0.20509 -0.12034 0.20532 C -0.12073 0.20787 -0.1206 0.2111 -0.12151 0.21365 C -0.12229 0.21573 -0.12412 0.21596 -0.12516 0.21781 C -0.12778 0.2222 -0.1296 0.22798 -0.13234 0.23261 C -0.13521 0.2481 -0.13287 0.24209 -0.13822 0.25157 C -0.1407 0.26405 -0.14435 0.27376 -0.14787 0.28532 C -0.15075 0.3059 -0.14827 0.29781 -0.15375 0.31076 C -0.15466 0.31561 -0.15479 0.32116 -0.15623 0.32555 C -0.15701 0.3281 -0.15884 0.32948 -0.15975 0.33203 C -0.16341 0.34128 -0.16393 0.35122 -0.17045 0.35515 C -0.17241 0.35862 -0.17489 0.36162 -0.17646 0.36579 C -0.17724 0.36787 -0.17776 0.37041 -0.17881 0.37203 C -0.18102 0.3755 -0.18598 0.38058 -0.18598 0.38081 C -0.18703 0.39584 -0.18677 0.39816 -0.19186 0.4081 C -0.19368 0.4229 -0.19525 0.43399 -0.19786 0.4481 C -0.19864 0.45226 -0.19943 0.45665 -0.20021 0.46081 C -0.2006 0.4629 -0.20139 0.46729 -0.20139 0.46752 C -0.20256 0.47492 -0.2237 0.54405 -0.22475 0.55029 " pathEditMode="relative" rAng="0" ptsTypes="fffffffffffffffffffffffffffff">
                                      <p:cBhvr>
                                        <p:cTn id="29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37" y="27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-4.81481E-6 C -0.00365 0.00487 -0.0086 0.01297 -0.01434 0.0213 C -0.01747 0.0257 -0.01799 0.02431 -0.02034 0.02963 C -0.02517 0.04028 -0.03156 0.05579 -0.03821 0.06343 C -0.04264 0.0757 -0.0489 0.0838 -0.0549 0.09306 C -0.0596 0.10024 -0.06286 0.10811 -0.06781 0.11413 C -0.06925 0.1176 -0.07068 0.122 -0.07264 0.12477 C -0.07577 0.12917 -0.08229 0.13727 -0.08229 0.1375 C -0.08568 0.14653 -0.09142 0.15463 -0.09663 0.16065 C -0.0995 0.16783 -0.10289 0.17524 -0.10615 0.18172 C -0.10798 0.18542 -0.11059 0.1882 -0.11215 0.19237 C -0.11372 0.19653 -0.11685 0.2051 -0.11685 0.20533 C -0.11724 0.20788 -0.11711 0.21112 -0.11802 0.21366 C -0.1188 0.21575 -0.12063 0.21598 -0.12167 0.21783 C -0.12428 0.22223 -0.12611 0.22801 -0.12884 0.23264 C -0.13171 0.24815 -0.12937 0.24213 -0.13471 0.25163 C -0.13719 0.26413 -0.14084 0.27385 -0.14436 0.28542 C -0.14723 0.30579 -0.14476 0.29792 -0.15023 0.31065 C -0.15115 0.31551 -0.15128 0.32107 -0.15271 0.32547 C -0.15349 0.32801 -0.15532 0.3294 -0.15623 0.33195 C -0.15988 0.34121 -0.1604 0.35116 -0.16693 0.3551 C -0.16888 0.35857 -0.17136 0.36158 -0.17292 0.36575 C -0.17371 0.36783 -0.17423 0.37038 -0.17527 0.372 C -0.17749 0.37547 -0.18244 0.38056 -0.18244 0.38079 C -0.18349 0.39584 -0.18323 0.39815 -0.18831 0.40811 C -0.19014 0.42292 -0.1917 0.43403 -0.19431 0.44815 C -0.19509 0.45232 -0.19588 0.45672 -0.19666 0.46088 C -0.19705 0.46297 -0.19783 0.46737 -0.19783 0.4676 C -0.19901 0.475 -0.1887 0.59352 -0.18975 0.59977 " pathEditMode="relative" rAng="0" ptsTypes="fffffffffffffffffffffffffffff">
                                      <p:cBhvr>
                                        <p:cTn id="4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33" y="2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796E-6 2.96296E-6 C -0.00639 0.00301 -0.01135 0.0081 -0.01748 0.01203 C -0.02414 0.03032 -0.01553 0.00902 -0.02414 0.02384 C -0.02662 0.02824 -0.02845 0.03379 -0.03093 0.03819 C -0.03275 0.04791 -0.0351 0.0493 -0.04032 0.05254 C -0.04228 0.05787 -0.04384 0.06296 -0.04698 0.06666 C -0.04815 0.06805 -0.04972 0.06805 -0.05102 0.06921 C -0.05494 0.07315 -0.06342 0.08171 -0.06707 0.08819 C -0.06981 0.09305 -0.07203 0.09884 -0.07516 0.10254 C -0.0779 0.10578 -0.08326 0.11203 -0.08326 0.11227 C -0.08587 0.12615 -0.08247 0.11296 -0.08861 0.12384 C -0.08978 0.12592 -0.09004 0.12893 -0.09122 0.13102 C -0.09369 0.13541 -0.09683 0.13842 -0.09931 0.14282 C -0.10218 0.1581 -0.10792 0.15602 -0.11562 0.15949 C -0.11836 0.16088 -0.1224 0.16458 -0.12488 0.16666 C -0.13363 0.18264 -0.12306 0.16597 -0.13558 0.17615 C -0.14681 0.18518 -0.14107 0.18541 -0.15307 0.19051 C -0.15881 0.20092 -0.16442 0.20671 -0.17186 0.21203 C -0.17278 0.21527 -0.1733 0.21875 -0.17447 0.22152 C -0.17552 0.2243 -0.17747 0.22592 -0.17852 0.2287 C -0.1793 0.23078 -0.17917 0.23379 -0.17982 0.23588 C -0.18139 0.24074 -0.18413 0.24467 -0.18517 0.25 C -0.18844 0.26713 -0.18635 0.26018 -0.19065 0.27152 C -0.19261 0.28541 -0.19405 0.29652 -0.19731 0.30949 C -0.19809 0.31273 -0.19901 0.3162 -0.20005 0.31921 C -0.20175 0.32407 -0.2054 0.33333 -0.2054 0.33356 C -0.20866 0.35115 -0.20671 0.34328 -0.21075 0.35717 C -0.21219 0.36782 -0.21271 0.37268 -0.21884 0.37615 C -0.22119 0.38935 -0.22263 0.40277 -0.2268 0.41435 C -0.22811 0.42315 -0.23085 0.4294 -0.23215 0.43819 C -0.23502 0.45671 -0.23555 0.47338 -0.24024 0.49051 C -0.24207 0.49722 -0.2405 0.50602 -0.24298 0.51203 C -0.24403 0.51458 -0.24651 0.51365 -0.24833 0.51435 C -0.25055 0.52662 -0.25512 0.57338 -0.25656 0.58518 " pathEditMode="relative" rAng="0" ptsTypes="ffffffffffffffffffffffffffffffffff">
                                      <p:cBhvr>
                                        <p:cTn id="5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8" y="2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4455E-7 -7.40741E-6 C -0.00183 0.00161 -0.00379 0.00254 -0.00535 0.00486 C -0.01331 0.01666 -0.00274 0.00902 -0.01214 0.01435 C -0.01305 0.01666 -0.01357 0.01944 -0.01475 0.02152 C -0.01592 0.02361 -0.01775 0.02407 -0.01879 0.02615 C -0.02388 0.03634 -0.02206 0.0405 -0.02819 0.04536 C -0.0308 0.04745 -0.03354 0.04837 -0.03628 0.04999 C -0.03759 0.05069 -0.04033 0.05231 -0.04033 0.05231 C -0.04594 0.06782 -0.04476 0.08425 -0.05233 0.09768 C -0.05572 0.11435 -0.05116 0.09467 -0.05768 0.11203 C -0.05847 0.11411 -0.05833 0.11689 -0.05912 0.11898 C -0.06055 0.12268 -0.06264 0.12546 -0.06447 0.1287 C -0.0676 0.14004 -0.0693 0.14467 -0.07517 0.15231 C -0.08365 0.1824 -0.0723 0.14606 -0.08195 0.16666 C -0.08326 0.16944 -0.08339 0.17337 -0.08456 0.17615 C -0.08561 0.17893 -0.08731 0.18101 -0.08861 0.18333 C -0.09109 0.19675 -0.0954 0.20902 -0.10205 0.21666 C -0.10518 0.23379 -0.11523 0.24467 -0.12084 0.25948 C -0.12267 0.26967 -0.12672 0.27291 -0.13154 0.2787 C -0.13963 0.29907 -0.12841 0.27268 -0.13833 0.2905 C -0.1429 0.29884 -0.13937 0.29583 -0.14224 0.30486 C -0.14564 0.3155 -0.14916 0.32453 -0.15569 0.3287 C -0.16795 0.34976 -0.15373 0.32314 -0.16104 0.34282 C -0.16391 0.35046 -0.16874 0.35694 -0.17187 0.36435 C -0.18022 0.38356 -0.17343 0.3743 -0.18126 0.38333 C -0.19066 0.40925 -0.17657 0.37222 -0.18792 0.39536 C -0.19001 0.39953 -0.19144 0.40486 -0.19327 0.40948 C -0.19418 0.4118 -0.19601 0.41666 -0.19601 0.41666 C -0.19914 0.43425 -0.19666 0.42754 -0.20266 0.43819 C -0.20606 0.45555 -0.20684 0.46759 -0.21741 0.47384 C -0.22015 0.47708 -0.22446 0.47777 -0.2255 0.48333 C -0.2272 0.49282 -0.2255 0.48981 -0.23085 0.49282 C -0.23529 0.50439 -0.24403 0.5081 -0.25108 0.51435 C -0.25251 0.52245 -0.25499 0.52708 -0.25499 0.53564 " pathEditMode="relative" ptsTypes="fffffffffffffffffffffffffffffffffA">
                                      <p:cBhvr>
                                        <p:cTn id="6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2904E-6 1.48148E-6 C -0.00417 0.00741 -0.00665 0.01597 -0.0107 0.02384 C -0.01448 0.03125 -0.0197 0.03657 -0.02283 0.04514 C -0.02584 0.05347 -0.02884 0.05879 -0.03354 0.06435 C -0.03654 0.07199 -0.04006 0.07778 -0.04293 0.08565 C -0.04332 0.08889 -0.04345 0.09213 -0.04424 0.09514 C -0.04489 0.09768 -0.04645 0.09954 -0.04698 0.10231 C -0.05011 0.12083 -0.04711 0.12153 -0.05507 0.13565 C -0.05676 0.14514 -0.05911 0.15 -0.06303 0.15717 C -0.06485 0.17176 -0.06394 0.17986 -0.07112 0.18796 C -0.07477 0.19745 -0.07973 0.20463 -0.08456 0.2118 C -0.086 0.21389 -0.08743 0.21643 -0.08861 0.21898 C -0.08965 0.22106 -0.09004 0.2243 -0.09122 0.22616 C -0.09369 0.22986 -0.09657 0.23241 -0.09931 0.23565 C -0.10061 0.23727 -0.10335 0.24051 -0.10335 0.24074 C -0.1057 0.25301 -0.10348 0.24629 -0.11275 0.25717 C -0.11405 0.25879 -0.11679 0.2618 -0.11679 0.26204 C -0.11914 0.27454 -0.12097 0.26944 -0.12749 0.27384 C -0.13271 0.27731 -0.13676 0.28102 -0.14224 0.28333 C -0.14498 0.28819 -0.14681 0.29236 -0.15033 0.29514 C -0.15294 0.29722 -0.15842 0.3 -0.15842 0.30023 C -0.16025 0.30231 -0.16168 0.30602 -0.16377 0.30717 C -0.16925 0.31042 -0.17617 0.31042 -0.18256 0.31435 C -0.18583 0.32292 -0.18987 0.32523 -0.19457 0.33102 C -0.19653 0.34028 -0.19874 0.34537 -0.20266 0.35231 C -0.20462 0.36319 -0.20671 0.38565 -0.20671 0.38588 C -0.20723 0.39537 -0.20684 0.40717 -0.20945 0.41667 C -0.21349 0.43125 -0.20814 0.44282 -0.21101 0.45833 " pathEditMode="relative" rAng="0" ptsTypes="ffffffffffffffffffffffffffff">
                                      <p:cBhvr>
                                        <p:cTn id="8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75" y="2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 t="9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039836"/>
            <a:ext cx="1524000" cy="1524000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1686719" y="1676401"/>
            <a:ext cx="1874610" cy="605971"/>
          </a:xfrm>
          <a:prstGeom prst="wedgeRoundRectCallout">
            <a:avLst>
              <a:gd name="adj1" fmla="val -23156"/>
              <a:gd name="adj2" fmla="val 144796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6 + 1 =  ?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1686719" y="1676400"/>
            <a:ext cx="1874610" cy="605971"/>
          </a:xfrm>
          <a:prstGeom prst="wedgeRoundRectCallout">
            <a:avLst>
              <a:gd name="adj1" fmla="val -54126"/>
              <a:gd name="adj2" fmla="val 99287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6 + 1 =  7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1981200" y="3657602"/>
            <a:ext cx="1874610" cy="605971"/>
          </a:xfrm>
          <a:prstGeom prst="wedgeRoundRectCallout">
            <a:avLst>
              <a:gd name="adj1" fmla="val -16962"/>
              <a:gd name="adj2" fmla="val 144796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6 + 2 =  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1981200" y="3657601"/>
            <a:ext cx="1874610" cy="605971"/>
          </a:xfrm>
          <a:prstGeom prst="wedgeRoundRectCallout">
            <a:avLst>
              <a:gd name="adj1" fmla="val -39415"/>
              <a:gd name="adj2" fmla="val 111263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6 + 2 =  8</a:t>
            </a:r>
          </a:p>
        </p:txBody>
      </p:sp>
      <p:pic>
        <p:nvPicPr>
          <p:cNvPr id="11" name="Picture 1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162" y="5054795"/>
            <a:ext cx="1609724" cy="1305182"/>
          </a:xfrm>
          <a:prstGeom prst="rect">
            <a:avLst/>
          </a:prstGeom>
        </p:spPr>
      </p:pic>
      <p:pic>
        <p:nvPicPr>
          <p:cNvPr id="12" name="Picture 11">
            <a:hlinkClick r:id="" action="ppaction://noaction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1" y="5437111"/>
            <a:ext cx="955523" cy="955523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4953000" y="4288973"/>
            <a:ext cx="1874610" cy="605971"/>
          </a:xfrm>
          <a:prstGeom prst="wedgeRoundRectCallout">
            <a:avLst>
              <a:gd name="adj1" fmla="val -42512"/>
              <a:gd name="adj2" fmla="val 151982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6 + 3 =  ?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4953000" y="4288973"/>
            <a:ext cx="1874610" cy="605971"/>
          </a:xfrm>
          <a:prstGeom prst="wedgeRoundRectCallout">
            <a:avLst>
              <a:gd name="adj1" fmla="val -54126"/>
              <a:gd name="adj2" fmla="val 77730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6 + 3 =  9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4907190" y="1832430"/>
            <a:ext cx="1874610" cy="605971"/>
          </a:xfrm>
          <a:prstGeom prst="wedgeRoundRectCallout">
            <a:avLst>
              <a:gd name="adj1" fmla="val -23156"/>
              <a:gd name="adj2" fmla="val 144796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6 + 4 =  ?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4907190" y="1832430"/>
            <a:ext cx="1874610" cy="605971"/>
          </a:xfrm>
          <a:prstGeom prst="wedgeRoundRectCallout">
            <a:avLst>
              <a:gd name="adj1" fmla="val -55222"/>
              <a:gd name="adj2" fmla="val 167224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6 + 4 = 10</a:t>
            </a:r>
          </a:p>
        </p:txBody>
      </p:sp>
      <p:pic>
        <p:nvPicPr>
          <p:cNvPr id="18" name="Picture 17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49417" y="2911157"/>
            <a:ext cx="1432291" cy="1492887"/>
          </a:xfrm>
          <a:prstGeom prst="rect">
            <a:avLst/>
          </a:prstGeom>
        </p:spPr>
      </p:pic>
      <p:pic>
        <p:nvPicPr>
          <p:cNvPr id="1028" name="Picture 4" descr="Pin on Gifs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61329" y="-1276343"/>
            <a:ext cx="4596616" cy="3444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ieng-Ho-gam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11881" y="141148"/>
            <a:ext cx="609600" cy="609600"/>
          </a:xfrm>
          <a:prstGeom prst="rect">
            <a:avLst/>
          </a:prstGeom>
        </p:spPr>
      </p:pic>
      <p:sp>
        <p:nvSpPr>
          <p:cNvPr id="22" name="Rounded Rectangular Callout 21"/>
          <p:cNvSpPr/>
          <p:nvPr/>
        </p:nvSpPr>
        <p:spPr>
          <a:xfrm>
            <a:off x="2209800" y="141148"/>
            <a:ext cx="1874610" cy="605971"/>
          </a:xfrm>
          <a:prstGeom prst="wedgeRoundRectCallout">
            <a:avLst>
              <a:gd name="adj1" fmla="val 105371"/>
              <a:gd name="adj2" fmla="val -15683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7 + 1 =  ?</a:t>
            </a:r>
          </a:p>
        </p:txBody>
      </p:sp>
      <p:sp>
        <p:nvSpPr>
          <p:cNvPr id="23" name="Rounded Rectangular Callout 22"/>
          <p:cNvSpPr/>
          <p:nvPr/>
        </p:nvSpPr>
        <p:spPr>
          <a:xfrm>
            <a:off x="2209800" y="141149"/>
            <a:ext cx="1874610" cy="605971"/>
          </a:xfrm>
          <a:prstGeom prst="wedgeRoundRectCallout">
            <a:avLst>
              <a:gd name="adj1" fmla="val 56593"/>
              <a:gd name="adj2" fmla="val 65754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7 + 1 =  8</a:t>
            </a:r>
          </a:p>
        </p:txBody>
      </p:sp>
      <p:pic>
        <p:nvPicPr>
          <p:cNvPr id="24" name="Picture 23">
            <a:hlinkClick r:id="" action="ppaction://noaction"/>
          </p:cNvPr>
          <p:cNvPicPr>
            <a:picLocks noChangeAspect="1"/>
          </p:cNvPicPr>
          <p:nvPr/>
        </p:nvPicPr>
        <p:blipFill>
          <a:blip r:embed="rId1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306" y="141148"/>
            <a:ext cx="955523" cy="955523"/>
          </a:xfrm>
          <a:prstGeom prst="rect">
            <a:avLst/>
          </a:prstGeom>
        </p:spPr>
      </p:pic>
      <p:sp>
        <p:nvSpPr>
          <p:cNvPr id="25" name="Rounded Rectangular Callout 24"/>
          <p:cNvSpPr/>
          <p:nvPr/>
        </p:nvSpPr>
        <p:spPr>
          <a:xfrm>
            <a:off x="6827610" y="12939"/>
            <a:ext cx="1874610" cy="605971"/>
          </a:xfrm>
          <a:prstGeom prst="wedgeRoundRectCallout">
            <a:avLst>
              <a:gd name="adj1" fmla="val -60320"/>
              <a:gd name="adj2" fmla="val 34616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7 + 2 =  ?</a:t>
            </a:r>
          </a:p>
        </p:txBody>
      </p:sp>
      <p:sp>
        <p:nvSpPr>
          <p:cNvPr id="26" name="Rounded Rectangular Callout 25"/>
          <p:cNvSpPr/>
          <p:nvPr/>
        </p:nvSpPr>
        <p:spPr>
          <a:xfrm>
            <a:off x="6827610" y="12939"/>
            <a:ext cx="1874610" cy="605971"/>
          </a:xfrm>
          <a:prstGeom prst="wedgeRoundRectCallout">
            <a:avLst>
              <a:gd name="adj1" fmla="val -92065"/>
              <a:gd name="adj2" fmla="val -42030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7 + 2 =  9</a:t>
            </a:r>
          </a:p>
        </p:txBody>
      </p:sp>
      <p:pic>
        <p:nvPicPr>
          <p:cNvPr id="27" name="Picture 26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64915" y="183514"/>
            <a:ext cx="1432291" cy="1492887"/>
          </a:xfrm>
          <a:prstGeom prst="rect">
            <a:avLst/>
          </a:prstGeom>
        </p:spPr>
      </p:pic>
      <p:sp>
        <p:nvSpPr>
          <p:cNvPr id="28" name="Rounded Rectangular Callout 27"/>
          <p:cNvSpPr/>
          <p:nvPr/>
        </p:nvSpPr>
        <p:spPr>
          <a:xfrm>
            <a:off x="9448800" y="141145"/>
            <a:ext cx="1874610" cy="605971"/>
          </a:xfrm>
          <a:prstGeom prst="wedgeRoundRectCallout">
            <a:avLst>
              <a:gd name="adj1" fmla="val -67182"/>
              <a:gd name="adj2" fmla="val 53479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7 + 3 =  ?</a:t>
            </a:r>
          </a:p>
        </p:txBody>
      </p:sp>
      <p:sp>
        <p:nvSpPr>
          <p:cNvPr id="29" name="Rounded Rectangular Callout 28"/>
          <p:cNvSpPr/>
          <p:nvPr/>
        </p:nvSpPr>
        <p:spPr>
          <a:xfrm>
            <a:off x="9448800" y="141144"/>
            <a:ext cx="1874610" cy="605971"/>
          </a:xfrm>
          <a:prstGeom prst="wedgeRoundRectCallout">
            <a:avLst>
              <a:gd name="adj1" fmla="val -129326"/>
              <a:gd name="adj2" fmla="val -55353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7 + 3 = 10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85800" y="1896836"/>
            <a:ext cx="2286000" cy="2286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105" y="1387156"/>
            <a:ext cx="1524000" cy="1524000"/>
          </a:xfrm>
          <a:prstGeom prst="rect">
            <a:avLst/>
          </a:prstGeom>
        </p:spPr>
      </p:pic>
      <p:sp>
        <p:nvSpPr>
          <p:cNvPr id="31" name="Rounded Rectangular Callout 30"/>
          <p:cNvSpPr/>
          <p:nvPr/>
        </p:nvSpPr>
        <p:spPr>
          <a:xfrm>
            <a:off x="10134600" y="1333130"/>
            <a:ext cx="1874610" cy="605971"/>
          </a:xfrm>
          <a:prstGeom prst="wedgeRoundRectCallout">
            <a:avLst>
              <a:gd name="adj1" fmla="val -67182"/>
              <a:gd name="adj2" fmla="val 53479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8 + 1 =  ?</a:t>
            </a:r>
          </a:p>
        </p:txBody>
      </p:sp>
      <p:sp>
        <p:nvSpPr>
          <p:cNvPr id="32" name="Rounded Rectangular Callout 31"/>
          <p:cNvSpPr/>
          <p:nvPr/>
        </p:nvSpPr>
        <p:spPr>
          <a:xfrm>
            <a:off x="10134600" y="1333129"/>
            <a:ext cx="1874610" cy="605971"/>
          </a:xfrm>
          <a:prstGeom prst="wedgeRoundRectCallout">
            <a:avLst>
              <a:gd name="adj1" fmla="val -94690"/>
              <a:gd name="adj2" fmla="val -57973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8 + 1 = 9</a:t>
            </a:r>
          </a:p>
        </p:txBody>
      </p:sp>
      <p:pic>
        <p:nvPicPr>
          <p:cNvPr id="33" name="Picture 32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2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105" y="2608171"/>
            <a:ext cx="1609724" cy="1305182"/>
          </a:xfrm>
          <a:prstGeom prst="rect">
            <a:avLst/>
          </a:prstGeom>
        </p:spPr>
      </p:pic>
      <p:sp>
        <p:nvSpPr>
          <p:cNvPr id="34" name="Rounded Rectangular Callout 33"/>
          <p:cNvSpPr/>
          <p:nvPr/>
        </p:nvSpPr>
        <p:spPr>
          <a:xfrm>
            <a:off x="10253662" y="2305187"/>
            <a:ext cx="1874610" cy="605971"/>
          </a:xfrm>
          <a:prstGeom prst="wedgeRoundRectCallout">
            <a:avLst>
              <a:gd name="adj1" fmla="val -67182"/>
              <a:gd name="adj2" fmla="val 53479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8 + 2 =  ?</a:t>
            </a:r>
          </a:p>
        </p:txBody>
      </p:sp>
      <p:sp>
        <p:nvSpPr>
          <p:cNvPr id="38" name="Rounded Rectangular Callout 37"/>
          <p:cNvSpPr/>
          <p:nvPr/>
        </p:nvSpPr>
        <p:spPr>
          <a:xfrm>
            <a:off x="10253662" y="2305187"/>
            <a:ext cx="1874610" cy="605971"/>
          </a:xfrm>
          <a:prstGeom prst="wedgeRoundRectCallout">
            <a:avLst>
              <a:gd name="adj1" fmla="val -94690"/>
              <a:gd name="adj2" fmla="val -57973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8 + 2 = 10</a:t>
            </a:r>
          </a:p>
        </p:txBody>
      </p:sp>
      <p:pic>
        <p:nvPicPr>
          <p:cNvPr id="1030" name="Picture 6" descr="▷ Wolves: Animated Images, Gifs, Pictures &amp;amp; Animations - 100% FREE!"/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4282" y="3484881"/>
            <a:ext cx="1666875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ounded Rectangular Callout 40"/>
          <p:cNvSpPr/>
          <p:nvPr/>
        </p:nvSpPr>
        <p:spPr>
          <a:xfrm>
            <a:off x="9916546" y="5786663"/>
            <a:ext cx="1874610" cy="605971"/>
          </a:xfrm>
          <a:prstGeom prst="wedgeRoundRectCallout">
            <a:avLst>
              <a:gd name="adj1" fmla="val 24277"/>
              <a:gd name="adj2" fmla="val -125713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9 + 1 =  ?</a:t>
            </a:r>
          </a:p>
        </p:txBody>
      </p:sp>
      <p:sp>
        <p:nvSpPr>
          <p:cNvPr id="42" name="Rounded Rectangular Callout 41"/>
          <p:cNvSpPr/>
          <p:nvPr/>
        </p:nvSpPr>
        <p:spPr>
          <a:xfrm>
            <a:off x="9916546" y="5786663"/>
            <a:ext cx="1874610" cy="605971"/>
          </a:xfrm>
          <a:prstGeom prst="wedgeRoundRectCallout">
            <a:avLst>
              <a:gd name="adj1" fmla="val -46928"/>
              <a:gd name="adj2" fmla="val -117704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9 + 1 = 10</a:t>
            </a:r>
          </a:p>
        </p:txBody>
      </p:sp>
      <p:pic>
        <p:nvPicPr>
          <p:cNvPr id="4" name="Tieng-soi-hu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16681" y="14269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37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79483E-7 0.00116 C 0.00822 0.00602 0.01684 0.00278 0.02506 0.0074 C 0.02806 0.02405 0.02323 0.00417 0.03941 0.01596 C 0.04085 0.01711 0.0402 0.02151 0.04059 0.02428 C 0.04307 0.04024 0.04216 0.03076 0.05847 0.03284 C 0.05964 0.03422 0.06108 0.03492 0.06199 0.037 C 0.06278 0.03885 0.06265 0.04139 0.06317 0.04347 C 0.06343 0.0444 0.06408 0.04486 0.06447 0.04555 " pathEditMode="relative" rAng="0" ptsTypes="fffffffA">
                                      <p:cBhvr>
                                        <p:cTn id="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4" y="22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ch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936 0.17595 C 0.08066 0.17965 0.08458 0.19584 0.08536 0.19722 C 0.08627 0.19884 0.08771 0.19838 0.08888 0.19931 C 0.09058 0.20046 0.09215 0.20208 0.09371 0.20347 C 0.09972 0.2141 0.10246 0.22913 0.10441 0.2437 C 0.10716 0.33803 0.10676 0.2985 0.10676 0.36208 " pathEditMode="relative" ptsTypes="fffffA">
                                      <p:cBhvr>
                                        <p:cTn id="3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ar-ro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77 0.36208 C 0.10716 0.36555 0.10677 0.36971 0.10794 0.37272 C 0.10859 0.37457 0.11029 0.37411 0.11147 0.3748 C 0.11551 0.37688 0.11943 0.37896 0.12347 0.38128 C 0.127 0.38544 0.12909 0.38937 0.133 0.39168 C 0.14253 0.4044 0.15075 0.40648 0.16289 0.40879 C 0.19943 0.40648 0.23611 0.40232 0.27265 0.40232 " pathEditMode="relative" ptsTypes="ffffffA">
                                      <p:cBhvr>
                                        <p:cTn id="5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m_ok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m_ok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265 0.40231 C 0.28257 0.40092 0.29418 0.40809 0.3024 0.39815 C 0.30723 0.39237 0.3101 0.3845 0.31559 0.38127 C 0.3195 0.37433 0.3225 0.36693 0.32629 0.36 C 0.32838 0.34913 0.33072 0.34265 0.33347 0.33248 C 0.33399 0.30219 0.33581 0.27005 0.33581 0.23953 " pathEditMode="relative" ptsTypes="fffffA">
                                      <p:cBhvr>
                                        <p:cTn id="7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panzee animals0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573 0.23949 C 0.34108 0.0994 0.33886 0.08484 0.33886 -0.13823 " pathEditMode="relative" ptsTypes="fA">
                                      <p:cBhvr>
                                        <p:cTn id="10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26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69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895 -0.13826 L 0.3413 -0.24601 L 0.36453 -0.32231 L 0.39794 -0.34127 " pathEditMode="relative" rAng="0" ptsTypes="AAAA">
                                      <p:cBhvr>
                                        <p:cTn id="12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0" y="-101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m_ok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000"/>
                            </p:stCondLst>
                            <p:childTnLst>
                              <p:par>
                                <p:cTn id="1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m_ok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794 -0.34126 C 0.39925 -0.34843 0.41008 -0.37086 0.41465 -0.37294 C 0.41987 -0.37525 0.42509 -0.37618 0.43018 -0.37918 C 0.43253 -0.38057 0.43514 -0.38126 0.43723 -0.38358 C 0.4384 -0.38496 0.43958 -0.38681 0.44088 -0.38774 C 0.44689 -0.39144 0.4525 -0.39236 0.45876 -0.39398 C 0.46764 -0.39976 0.45916 -0.39514 0.47782 -0.39398 C 0.49453 -0.39282 0.51123 -0.39259 0.52794 -0.3919 C 0.53512 -0.38889 0.54334 -0.38566 0.55065 -0.38566 " pathEditMode="relative" ptsTypes="ffffffffA">
                                      <p:cBhvr>
                                        <p:cTn id="15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panzee animals0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500"/>
                            </p:stCondLst>
                            <p:childTnLst>
                              <p:par>
                                <p:cTn id="1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107 -0.38612 C 0.57105 -0.38357 0.59065 -0.37894 0.61063 -0.37501 C 0.61821 -0.37153 0.62421 -0.36714 0.63101 -0.36112 C 0.63806 -0.35487 0.63362 -0.36274 0.64041 -0.35278 C 0.64537 -0.34538 0.64746 -0.33704 0.65295 -0.33056 C 0.65347 -0.32778 0.65373 -0.32477 0.65452 -0.32223 C 0.6553 -0.31922 0.65687 -0.3169 0.65765 -0.31389 C 0.6651 -0.28403 0.65687 -0.30764 0.66392 -0.28889 C 0.66444 -0.28426 0.66484 -0.27964 0.66549 -0.27501 C 0.6664 -0.26945 0.66862 -0.25834 0.66862 -0.25834 C 0.66954 -0.24653 0.67293 -0.23149 0.67333 -0.21945 C 0.67372 -0.20926 0.67333 -0.19908 0.67333 -0.18889 " pathEditMode="relative" ptsTypes="fffffffffffA">
                                      <p:cBhvr>
                                        <p:cTn id="17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000"/>
                            </p:stCondLst>
                            <p:childTnLst>
                              <p:par>
                                <p:cTn id="17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ch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500"/>
                            </p:stCondLst>
                            <p:childTnLst>
                              <p:par>
                                <p:cTn id="1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7332 -0.18866 C 0.67854 -0.16045 0.67358 -0.18704 0.67698 -0.16947 C 0.67737 -0.16739 0.67815 -0.16323 0.67815 -0.16323 C 0.68141 -0.09294 0.67933 -0.14635 0.67933 -0.00253 " pathEditMode="relative" ptsTypes="fffA">
                                      <p:cBhvr>
                                        <p:cTn id="20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2000"/>
                            </p:stCondLst>
                            <p:childTnLst>
                              <p:par>
                                <p:cTn id="2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ar-ro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2500"/>
                            </p:stCondLst>
                            <p:childTnLst>
                              <p:par>
                                <p:cTn id="2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7986 -0.00255 C 0.67855 0.08264 0.67999 0.07407 0.67516 0.12523 C 0.67568 0.14838 0.67476 0.17176 0.67672 0.19467 C 0.67698 0.19768 0.67999 0.19606 0.68143 0.19745 C 0.68312 0.19884 0.68443 0.20162 0.68613 0.20301 C 0.69997 0.21389 0.70559 0.21134 0.72218 0.21134 " pathEditMode="relative" ptsTypes="fffffA">
                                      <p:cBhvr>
                                        <p:cTn id="22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9" dur="147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2218 0.21134 C 0.72427 0.22245 0.7261 0.22708 0.73159 0.23356 C 0.73812 0.25069 0.74556 0.2456 0.75823 0.24745 C 0.76973 0.24652 0.78122 0.24629 0.79271 0.24467 C 0.7999 0.24375 0.79938 0.23379 0.80212 0.22523 C 0.80695 0.20972 0.81296 0.1875 0.82093 0.17801 C 0.82615 0.15046 0.8174 0.19259 0.8272 0.16134 C 0.83334 0.14166 0.8285 0.13565 0.83974 0.12245 C 0.85175 0.10902 1.07067 -0.01204 1.08425 -0.02385 " pathEditMode="relative" rAng="0" ptsTypes="fffffffff">
                                      <p:cBhvr>
                                        <p:cTn id="24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03" y="-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9434">
                <p:cTn id="2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13" grpId="0" animBg="1"/>
      <p:bldP spid="14" grpId="0" animBg="1"/>
      <p:bldP spid="16" grpId="0" animBg="1"/>
      <p:bldP spid="17" grpId="0" animBg="1"/>
      <p:bldP spid="22" grpId="0" animBg="1"/>
      <p:bldP spid="23" grpId="0" animBg="1"/>
      <p:bldP spid="25" grpId="0" animBg="1"/>
      <p:bldP spid="26" grpId="0" animBg="1"/>
      <p:bldP spid="28" grpId="0" animBg="1"/>
      <p:bldP spid="29" grpId="0" animBg="1"/>
      <p:bldP spid="31" grpId="0" animBg="1"/>
      <p:bldP spid="32" grpId="0" animBg="1"/>
      <p:bldP spid="34" grpId="0" animBg="1"/>
      <p:bldP spid="38" grpId="0" animBg="1"/>
      <p:bldP spid="41" grpId="0" animBg="1"/>
      <p:bldP spid="4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oup 66">
            <a:extLst>
              <a:ext uri="{FF2B5EF4-FFF2-40B4-BE49-F238E27FC236}">
                <a16:creationId xmlns:a16="http://schemas.microsoft.com/office/drawing/2014/main" id="{CBCA0D78-76B6-ABF1-48CD-78F200B8700B}"/>
              </a:ext>
            </a:extLst>
          </p:cNvPr>
          <p:cNvGrpSpPr/>
          <p:nvPr/>
        </p:nvGrpSpPr>
        <p:grpSpPr>
          <a:xfrm>
            <a:off x="1853455" y="836347"/>
            <a:ext cx="9565651" cy="5249347"/>
            <a:chOff x="1838373" y="836346"/>
            <a:chExt cx="9565651" cy="5249347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A4BA85F7-69DA-4069-087A-79031194D905}"/>
                </a:ext>
              </a:extLst>
            </p:cNvPr>
            <p:cNvGrpSpPr/>
            <p:nvPr/>
          </p:nvGrpSpPr>
          <p:grpSpPr>
            <a:xfrm>
              <a:off x="1838373" y="836346"/>
              <a:ext cx="8485092" cy="5185308"/>
              <a:chOff x="1838373" y="836346"/>
              <a:chExt cx="8485092" cy="5185308"/>
            </a:xfrm>
          </p:grpSpPr>
          <p:pic>
            <p:nvPicPr>
              <p:cNvPr id="2" name="Picture 1" descr="F:\AAA-PDF-SGK\PNG\Bai10-HĐ2-3.png"/>
              <p:cNvPicPr>
                <a:picLocks noChangeAspect="1" noChangeArrowheads="1"/>
              </p:cNvPicPr>
              <p:nvPr/>
            </p:nvPicPr>
            <p:blipFill>
              <a:blip r:embed="rId2"/>
              <a:srcRect l="14118" t="56970" r="12549" b="8485"/>
              <a:stretch>
                <a:fillRect/>
              </a:stretch>
            </p:blipFill>
            <p:spPr bwMode="auto">
              <a:xfrm>
                <a:off x="1838373" y="836346"/>
                <a:ext cx="8485092" cy="5185308"/>
              </a:xfrm>
              <a:prstGeom prst="rect">
                <a:avLst/>
              </a:prstGeom>
              <a:noFill/>
            </p:spPr>
          </p:pic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2E178C03-F020-36FE-52D9-C4B1209A0B8E}"/>
                  </a:ext>
                </a:extLst>
              </p:cNvPr>
              <p:cNvSpPr/>
              <p:nvPr/>
            </p:nvSpPr>
            <p:spPr>
              <a:xfrm>
                <a:off x="2845344" y="980728"/>
                <a:ext cx="931319" cy="773356"/>
              </a:xfrm>
              <a:prstGeom prst="rect">
                <a:avLst/>
              </a:prstGeom>
              <a:solidFill>
                <a:srgbClr val="FDD7D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>
                    <a:srgbClr val="000000"/>
                  </a:buClr>
                </a:pPr>
                <a:endParaRPr lang="en-US" sz="1864" kern="0">
                  <a:solidFill>
                    <a:srgbClr val="F8F5E9"/>
                  </a:solidFill>
                  <a:latin typeface="Arial"/>
                  <a:sym typeface="Arial"/>
                </a:endParaRPr>
              </a:p>
            </p:txBody>
          </p:sp>
        </p:grpSp>
        <p:grpSp>
          <p:nvGrpSpPr>
            <p:cNvPr id="3" name="Group 21"/>
            <p:cNvGrpSpPr/>
            <p:nvPr/>
          </p:nvGrpSpPr>
          <p:grpSpPr>
            <a:xfrm>
              <a:off x="5441926" y="1148740"/>
              <a:ext cx="453249" cy="461262"/>
              <a:chOff x="7632352" y="2681286"/>
              <a:chExt cx="405942" cy="412083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?</a:t>
                </a:r>
              </a:p>
            </p:txBody>
          </p:sp>
        </p:grpSp>
        <p:grpSp>
          <p:nvGrpSpPr>
            <p:cNvPr id="6" name="Group 21"/>
            <p:cNvGrpSpPr/>
            <p:nvPr/>
          </p:nvGrpSpPr>
          <p:grpSpPr>
            <a:xfrm>
              <a:off x="5441102" y="1147914"/>
              <a:ext cx="453249" cy="454390"/>
              <a:chOff x="7632352" y="2681286"/>
              <a:chExt cx="405942" cy="405944"/>
            </a:xfrm>
          </p:grpSpPr>
          <p:sp>
            <p:nvSpPr>
              <p:cNvPr id="7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5394" y="2690996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7</a:t>
                </a:r>
              </a:p>
            </p:txBody>
          </p:sp>
        </p:grpSp>
        <p:grpSp>
          <p:nvGrpSpPr>
            <p:cNvPr id="9" name="Group 21"/>
            <p:cNvGrpSpPr/>
            <p:nvPr/>
          </p:nvGrpSpPr>
          <p:grpSpPr>
            <a:xfrm>
              <a:off x="7688755" y="1136156"/>
              <a:ext cx="453249" cy="461262"/>
              <a:chOff x="7632352" y="2681286"/>
              <a:chExt cx="405942" cy="412083"/>
            </a:xfrm>
          </p:grpSpPr>
          <p:sp>
            <p:nvSpPr>
              <p:cNvPr id="10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?</a:t>
                </a:r>
              </a:p>
            </p:txBody>
          </p:sp>
        </p:grpSp>
        <p:grpSp>
          <p:nvGrpSpPr>
            <p:cNvPr id="12" name="Group 21"/>
            <p:cNvGrpSpPr/>
            <p:nvPr/>
          </p:nvGrpSpPr>
          <p:grpSpPr>
            <a:xfrm>
              <a:off x="7687930" y="1135330"/>
              <a:ext cx="453249" cy="454390"/>
              <a:chOff x="7632352" y="2681286"/>
              <a:chExt cx="405942" cy="405944"/>
            </a:xfrm>
          </p:grpSpPr>
          <p:sp>
            <p:nvSpPr>
              <p:cNvPr id="13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5394" y="2690996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8</a:t>
                </a:r>
              </a:p>
            </p:txBody>
          </p:sp>
        </p:grpSp>
        <p:grpSp>
          <p:nvGrpSpPr>
            <p:cNvPr id="15" name="Group 21"/>
            <p:cNvGrpSpPr/>
            <p:nvPr/>
          </p:nvGrpSpPr>
          <p:grpSpPr>
            <a:xfrm>
              <a:off x="7215360" y="3207079"/>
              <a:ext cx="453249" cy="461262"/>
              <a:chOff x="7632352" y="2681286"/>
              <a:chExt cx="405942" cy="412083"/>
            </a:xfrm>
          </p:grpSpPr>
          <p:sp>
            <p:nvSpPr>
              <p:cNvPr id="16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?</a:t>
                </a:r>
              </a:p>
            </p:txBody>
          </p:sp>
        </p:grpSp>
        <p:grpSp>
          <p:nvGrpSpPr>
            <p:cNvPr id="18" name="Group 21"/>
            <p:cNvGrpSpPr/>
            <p:nvPr/>
          </p:nvGrpSpPr>
          <p:grpSpPr>
            <a:xfrm>
              <a:off x="7214536" y="3206253"/>
              <a:ext cx="453249" cy="454390"/>
              <a:chOff x="7632352" y="2681286"/>
              <a:chExt cx="405942" cy="405944"/>
            </a:xfrm>
          </p:grpSpPr>
          <p:sp>
            <p:nvSpPr>
              <p:cNvPr id="19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5394" y="2690996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8</a:t>
                </a:r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859149" y="3207077"/>
              <a:ext cx="453249" cy="461262"/>
              <a:chOff x="7632352" y="2681286"/>
              <a:chExt cx="405942" cy="412083"/>
            </a:xfrm>
          </p:grpSpPr>
          <p:sp>
            <p:nvSpPr>
              <p:cNvPr id="22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?</a:t>
                </a:r>
              </a:p>
            </p:txBody>
          </p:sp>
        </p:grpSp>
        <p:grpSp>
          <p:nvGrpSpPr>
            <p:cNvPr id="24" name="Group 21"/>
            <p:cNvGrpSpPr/>
            <p:nvPr/>
          </p:nvGrpSpPr>
          <p:grpSpPr>
            <a:xfrm>
              <a:off x="4858325" y="3206252"/>
              <a:ext cx="453249" cy="454390"/>
              <a:chOff x="7632352" y="2681286"/>
              <a:chExt cx="405942" cy="405944"/>
            </a:xfrm>
          </p:grpSpPr>
          <p:sp>
            <p:nvSpPr>
              <p:cNvPr id="25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5394" y="2690996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9</a:t>
                </a:r>
              </a:p>
            </p:txBody>
          </p:sp>
        </p:grpSp>
        <p:grpSp>
          <p:nvGrpSpPr>
            <p:cNvPr id="27" name="Group 21"/>
            <p:cNvGrpSpPr/>
            <p:nvPr/>
          </p:nvGrpSpPr>
          <p:grpSpPr>
            <a:xfrm>
              <a:off x="4600934" y="5202497"/>
              <a:ext cx="453249" cy="461262"/>
              <a:chOff x="7632352" y="2681286"/>
              <a:chExt cx="405942" cy="412083"/>
            </a:xfrm>
          </p:grpSpPr>
          <p:sp>
            <p:nvSpPr>
              <p:cNvPr id="28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29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?</a:t>
                </a:r>
              </a:p>
            </p:txBody>
          </p:sp>
        </p:grpSp>
        <p:grpSp>
          <p:nvGrpSpPr>
            <p:cNvPr id="30" name="Group 21"/>
            <p:cNvGrpSpPr/>
            <p:nvPr/>
          </p:nvGrpSpPr>
          <p:grpSpPr>
            <a:xfrm>
              <a:off x="4600110" y="5201672"/>
              <a:ext cx="453249" cy="454390"/>
              <a:chOff x="7632352" y="2681286"/>
              <a:chExt cx="405942" cy="405944"/>
            </a:xfrm>
          </p:grpSpPr>
          <p:sp>
            <p:nvSpPr>
              <p:cNvPr id="31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32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5394" y="2690996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9</a:t>
                </a:r>
              </a:p>
            </p:txBody>
          </p:sp>
        </p:grpSp>
        <p:grpSp>
          <p:nvGrpSpPr>
            <p:cNvPr id="33" name="Group 21"/>
            <p:cNvGrpSpPr/>
            <p:nvPr/>
          </p:nvGrpSpPr>
          <p:grpSpPr>
            <a:xfrm>
              <a:off x="6537546" y="5191711"/>
              <a:ext cx="453249" cy="461262"/>
              <a:chOff x="7632352" y="2681286"/>
              <a:chExt cx="405942" cy="412083"/>
            </a:xfrm>
          </p:grpSpPr>
          <p:sp>
            <p:nvSpPr>
              <p:cNvPr id="34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35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?</a:t>
                </a:r>
              </a:p>
            </p:txBody>
          </p:sp>
        </p:grpSp>
        <p:grpSp>
          <p:nvGrpSpPr>
            <p:cNvPr id="36" name="Group 21"/>
            <p:cNvGrpSpPr/>
            <p:nvPr/>
          </p:nvGrpSpPr>
          <p:grpSpPr>
            <a:xfrm>
              <a:off x="6404814" y="5190886"/>
              <a:ext cx="688573" cy="463702"/>
              <a:chOff x="7514219" y="2681286"/>
              <a:chExt cx="616705" cy="414263"/>
            </a:xfrm>
          </p:grpSpPr>
          <p:sp>
            <p:nvSpPr>
              <p:cNvPr id="37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38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14219" y="2700635"/>
                <a:ext cx="616705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10</a:t>
                </a:r>
              </a:p>
            </p:txBody>
          </p:sp>
        </p:grpSp>
        <p:grpSp>
          <p:nvGrpSpPr>
            <p:cNvPr id="39" name="Group 21"/>
            <p:cNvGrpSpPr/>
            <p:nvPr/>
          </p:nvGrpSpPr>
          <p:grpSpPr>
            <a:xfrm>
              <a:off x="8418571" y="5189913"/>
              <a:ext cx="453249" cy="461262"/>
              <a:chOff x="7632352" y="2681286"/>
              <a:chExt cx="405942" cy="412083"/>
            </a:xfrm>
          </p:grpSpPr>
          <p:sp>
            <p:nvSpPr>
              <p:cNvPr id="40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41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?</a:t>
                </a:r>
              </a:p>
            </p:txBody>
          </p:sp>
        </p:grpSp>
        <p:grpSp>
          <p:nvGrpSpPr>
            <p:cNvPr id="42" name="Group 21"/>
            <p:cNvGrpSpPr/>
            <p:nvPr/>
          </p:nvGrpSpPr>
          <p:grpSpPr>
            <a:xfrm>
              <a:off x="8285838" y="5189088"/>
              <a:ext cx="688573" cy="463702"/>
              <a:chOff x="7514219" y="2681286"/>
              <a:chExt cx="616705" cy="414263"/>
            </a:xfrm>
          </p:grpSpPr>
          <p:sp>
            <p:nvSpPr>
              <p:cNvPr id="43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44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14219" y="2700635"/>
                <a:ext cx="616705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10</a:t>
                </a:r>
              </a:p>
            </p:txBody>
          </p:sp>
        </p:grpSp>
        <p:grpSp>
          <p:nvGrpSpPr>
            <p:cNvPr id="45" name="Group 21"/>
            <p:cNvGrpSpPr/>
            <p:nvPr/>
          </p:nvGrpSpPr>
          <p:grpSpPr>
            <a:xfrm rot="2277034">
              <a:off x="9634331" y="1846238"/>
              <a:ext cx="453249" cy="461262"/>
              <a:chOff x="7632352" y="2681286"/>
              <a:chExt cx="405942" cy="412083"/>
            </a:xfrm>
          </p:grpSpPr>
          <p:sp>
            <p:nvSpPr>
              <p:cNvPr id="46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47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?</a:t>
                </a:r>
              </a:p>
            </p:txBody>
          </p:sp>
        </p:grpSp>
        <p:grpSp>
          <p:nvGrpSpPr>
            <p:cNvPr id="48" name="Group 21"/>
            <p:cNvGrpSpPr/>
            <p:nvPr/>
          </p:nvGrpSpPr>
          <p:grpSpPr>
            <a:xfrm rot="2277034">
              <a:off x="9633507" y="1845412"/>
              <a:ext cx="453249" cy="454390"/>
              <a:chOff x="7632352" y="2681286"/>
              <a:chExt cx="405942" cy="405944"/>
            </a:xfrm>
          </p:grpSpPr>
          <p:sp>
            <p:nvSpPr>
              <p:cNvPr id="49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5394" y="2690996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9</a:t>
                </a:r>
              </a:p>
            </p:txBody>
          </p:sp>
        </p:grpSp>
        <p:grpSp>
          <p:nvGrpSpPr>
            <p:cNvPr id="51" name="Group 21"/>
            <p:cNvGrpSpPr/>
            <p:nvPr/>
          </p:nvGrpSpPr>
          <p:grpSpPr>
            <a:xfrm>
              <a:off x="9257769" y="3194493"/>
              <a:ext cx="453249" cy="461262"/>
              <a:chOff x="7632352" y="2681286"/>
              <a:chExt cx="405942" cy="412083"/>
            </a:xfrm>
          </p:grpSpPr>
          <p:sp>
            <p:nvSpPr>
              <p:cNvPr id="52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?</a:t>
                </a:r>
              </a:p>
            </p:txBody>
          </p:sp>
        </p:grpSp>
        <p:grpSp>
          <p:nvGrpSpPr>
            <p:cNvPr id="54" name="Group 21"/>
            <p:cNvGrpSpPr/>
            <p:nvPr/>
          </p:nvGrpSpPr>
          <p:grpSpPr>
            <a:xfrm>
              <a:off x="9125037" y="3193668"/>
              <a:ext cx="688573" cy="463702"/>
              <a:chOff x="7514219" y="2681286"/>
              <a:chExt cx="616705" cy="414263"/>
            </a:xfrm>
          </p:grpSpPr>
          <p:sp>
            <p:nvSpPr>
              <p:cNvPr id="55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6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14219" y="2700635"/>
                <a:ext cx="616705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10</a:t>
                </a:r>
              </a:p>
            </p:txBody>
          </p:sp>
        </p:grpSp>
        <p:grpSp>
          <p:nvGrpSpPr>
            <p:cNvPr id="57" name="Group 21"/>
            <p:cNvGrpSpPr/>
            <p:nvPr/>
          </p:nvGrpSpPr>
          <p:grpSpPr>
            <a:xfrm rot="16200000">
              <a:off x="2391193" y="3560000"/>
              <a:ext cx="454390" cy="460103"/>
              <a:chOff x="7632352" y="2681286"/>
              <a:chExt cx="405942" cy="412083"/>
            </a:xfrm>
          </p:grpSpPr>
          <p:sp>
            <p:nvSpPr>
              <p:cNvPr id="58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9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?</a:t>
                </a:r>
              </a:p>
            </p:txBody>
          </p:sp>
        </p:grpSp>
        <p:grpSp>
          <p:nvGrpSpPr>
            <p:cNvPr id="60" name="Group 21"/>
            <p:cNvGrpSpPr/>
            <p:nvPr/>
          </p:nvGrpSpPr>
          <p:grpSpPr>
            <a:xfrm rot="16200000">
              <a:off x="2268922" y="3559178"/>
              <a:ext cx="690307" cy="462537"/>
              <a:chOff x="7514219" y="2681286"/>
              <a:chExt cx="616705" cy="414263"/>
            </a:xfrm>
          </p:grpSpPr>
          <p:sp>
            <p:nvSpPr>
              <p:cNvPr id="61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62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14219" y="2700635"/>
                <a:ext cx="616705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10</a:t>
                </a:r>
              </a:p>
            </p:txBody>
          </p:sp>
        </p:grp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4392439E-1D17-117C-5C80-C121B67AD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76251" y="4945642"/>
              <a:ext cx="1627773" cy="11400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3415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438FB5-5000-4DCE-A80F-A047AD7A7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728" y="1790574"/>
            <a:ext cx="6773243" cy="28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9541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1 + 5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2 + 3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1 + 6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2 + 6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1 + 2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2531846" y="3120837"/>
            <a:ext cx="7128307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 defTabSz="914347">
              <a:lnSpc>
                <a:spcPct val="120000"/>
              </a:lnSpc>
              <a:defRPr/>
            </a:pP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10: </a:t>
            </a:r>
            <a:r>
              <a:rPr lang="en-US" sz="44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Phép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</a:t>
            </a:r>
            <a:r>
              <a:rPr lang="en-US" sz="44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cộng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</a:t>
            </a:r>
            <a:r>
              <a:rPr lang="en-US" sz="44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trong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</a:t>
            </a:r>
            <a:r>
              <a:rPr lang="en-US" sz="44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phạm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vi 10 </a:t>
            </a:r>
            <a:endParaRPr kumimoji="0" lang="vi-VN" sz="4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5077" y="894186"/>
            <a:ext cx="2163877" cy="1242746"/>
            <a:chOff x="1523997" y="0"/>
            <a:chExt cx="2190752" cy="101535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59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79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3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551107" y="1059713"/>
            <a:ext cx="65567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47">
              <a:defRPr/>
            </a:pP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Phép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cộng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,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phép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trừ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trong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phạm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vi 10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24741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1720998" y="2125579"/>
            <a:ext cx="875000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+mn-cs"/>
              </a:rPr>
              <a:t>TIẾT 3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THÊM VÀO THÌ BẰNG MẤY?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</a:endParaRPr>
          </a:p>
        </p:txBody>
      </p:sp>
      <p:pic>
        <p:nvPicPr>
          <p:cNvPr id="3" name="Picture 2" descr="F:\AAA-LÀM ẢNH SLIDE\ROBO LT.png">
            <a:extLst>
              <a:ext uri="{FF2B5EF4-FFF2-40B4-BE49-F238E27FC236}">
                <a16:creationId xmlns:a16="http://schemas.microsoft.com/office/drawing/2014/main" id="{5CACE80E-2535-4358-A650-9A474AFB7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206" y="4160242"/>
            <a:ext cx="2646866" cy="26294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251509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-">
  <a:themeElements>
    <a:clrScheme name="紫色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字魂58号-创中黑"/>
        <a:ea typeface=""/>
        <a:cs typeface=""/>
        <a:font script="Jpan" typeface="游ゴシック Light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游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458</Words>
  <Application>Microsoft Office PowerPoint</Application>
  <PresentationFormat>Widescreen</PresentationFormat>
  <Paragraphs>131</Paragraphs>
  <Slides>22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22</vt:i4>
      </vt:variant>
    </vt:vector>
  </HeadingPairs>
  <TitlesOfParts>
    <vt:vector size="47" baseType="lpstr">
      <vt:lpstr>等线</vt:lpstr>
      <vt:lpstr>Luckiest Guy</vt:lpstr>
      <vt:lpstr>字魂58号-创中黑</vt:lpstr>
      <vt:lpstr>Arial</vt:lpstr>
      <vt:lpstr>Arial-Rounded</vt:lpstr>
      <vt:lpstr>Bebas Neue</vt:lpstr>
      <vt:lpstr>Calibri</vt:lpstr>
      <vt:lpstr>Calibri Light</vt:lpstr>
      <vt:lpstr>Fredoka One</vt:lpstr>
      <vt:lpstr>Karla</vt:lpstr>
      <vt:lpstr>Karla Regular</vt:lpstr>
      <vt:lpstr>Lato Black</vt:lpstr>
      <vt:lpstr>Neucha</vt:lpstr>
      <vt:lpstr>Raleway</vt:lpstr>
      <vt:lpstr>Times New Roman</vt:lpstr>
      <vt:lpstr>UTM Cookies</vt:lpstr>
      <vt:lpstr>自定义设计方案</vt:lpstr>
      <vt:lpstr>1_Office Theme</vt:lpstr>
      <vt:lpstr>-</vt:lpstr>
      <vt:lpstr>3_Office Theme</vt:lpstr>
      <vt:lpstr>Building Siblings Relationships by Slidesgo</vt:lpstr>
      <vt:lpstr>Children's Day in Brazil by Slidesgo</vt:lpstr>
      <vt:lpstr>1_Children's Day in Brazil by Slidesgo</vt:lpstr>
      <vt:lpstr>2_Children's Day in Brazil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41</cp:revision>
  <dcterms:created xsi:type="dcterms:W3CDTF">2021-07-24T01:07:49Z</dcterms:created>
  <dcterms:modified xsi:type="dcterms:W3CDTF">2023-10-05T05:20:42Z</dcterms:modified>
</cp:coreProperties>
</file>