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7"/>
  </p:notesMasterIdLst>
  <p:sldIdLst>
    <p:sldId id="291" r:id="rId3"/>
    <p:sldId id="259" r:id="rId4"/>
    <p:sldId id="257" r:id="rId5"/>
    <p:sldId id="261" r:id="rId6"/>
    <p:sldId id="260" r:id="rId7"/>
    <p:sldId id="266" r:id="rId8"/>
    <p:sldId id="267" r:id="rId9"/>
    <p:sldId id="268" r:id="rId10"/>
    <p:sldId id="264" r:id="rId11"/>
    <p:sldId id="286" r:id="rId12"/>
    <p:sldId id="285" r:id="rId13"/>
    <p:sldId id="262" r:id="rId14"/>
    <p:sldId id="28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có được tình bạn đẹp các em hãy đến với bài học ngày hôm nay –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2 – Tiết 2: Kế hoạch hoạt động “Cùng làm nên kỉ niệm”.</a:t>
            </a:r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3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3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3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3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2025/11/6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348" y="77087"/>
            <a:ext cx="1668544" cy="16685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9" y="63706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84139"/>
            <a:ext cx="8686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38313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NhiÖt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liÖt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chµo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mõng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thÇy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, 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c«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gi¸o</a:t>
            </a:r>
            <a:endParaRPr lang="en-US" sz="3600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3276600" y="3048000"/>
            <a:ext cx="6172200" cy="857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</a:t>
            </a:r>
            <a:r>
              <a:rPr lang="en-US" sz="4400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400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85160" y="411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HOẠT ĐỘNG TRẢI NGHIỆM</a:t>
            </a:r>
          </a:p>
          <a:p>
            <a:pPr algn="ctr"/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152900" y="6022976"/>
            <a:ext cx="4419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360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-317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3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563245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8005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176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176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676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676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76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676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2" grpId="0" build="allAtOnce"/>
      <p:bldP spid="37893" grpId="0" animBg="1"/>
      <p:bldP spid="37894" grpId="0" animBg="1"/>
      <p:bldP spid="6" grpId="0" animBg="1"/>
      <p:bldP spid="378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429761" y="1981200"/>
            <a:ext cx="4419600" cy="4259580"/>
          </a:xfrm>
          <a:custGeom>
            <a:avLst/>
            <a:gdLst/>
            <a:ahLst/>
            <a:cxnLst/>
            <a:rect l="l" t="t" r="r" b="b"/>
            <a:pathLst>
              <a:path w="8583677" h="8229600">
                <a:moveTo>
                  <a:pt x="0" y="0"/>
                </a:moveTo>
                <a:lnTo>
                  <a:pt x="8583677" y="0"/>
                </a:lnTo>
                <a:lnTo>
                  <a:pt x="85836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矩形: 圆角 33"/>
          <p:cNvSpPr/>
          <p:nvPr/>
        </p:nvSpPr>
        <p:spPr>
          <a:xfrm>
            <a:off x="950387" y="0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-1" fmla="*/ 0 w 8599714"/>
              <a:gd name="connsiteY0-2" fmla="*/ 722100 h 4332514"/>
              <a:gd name="connsiteX1-3" fmla="*/ 722100 w 8599714"/>
              <a:gd name="connsiteY1-4" fmla="*/ 0 h 4332514"/>
              <a:gd name="connsiteX2-5" fmla="*/ 7877614 w 8599714"/>
              <a:gd name="connsiteY2-6" fmla="*/ 0 h 4332514"/>
              <a:gd name="connsiteX3-7" fmla="*/ 8599714 w 8599714"/>
              <a:gd name="connsiteY3-8" fmla="*/ 722100 h 4332514"/>
              <a:gd name="connsiteX4-9" fmla="*/ 8599714 w 8599714"/>
              <a:gd name="connsiteY4-10" fmla="*/ 3610414 h 4332514"/>
              <a:gd name="connsiteX5-11" fmla="*/ 7877614 w 8599714"/>
              <a:gd name="connsiteY5-12" fmla="*/ 4332514 h 4332514"/>
              <a:gd name="connsiteX6-13" fmla="*/ 722100 w 8599714"/>
              <a:gd name="connsiteY6-14" fmla="*/ 4332514 h 4332514"/>
              <a:gd name="connsiteX7-15" fmla="*/ 0 w 8599714"/>
              <a:gd name="connsiteY7-16" fmla="*/ 3610414 h 4332514"/>
              <a:gd name="connsiteX8-17" fmla="*/ 0 w 8599714"/>
              <a:gd name="connsiteY8-18" fmla="*/ 722100 h 4332514"/>
              <a:gd name="connsiteX0-19" fmla="*/ 0 w 8599714"/>
              <a:gd name="connsiteY0-20" fmla="*/ 722100 h 4332514"/>
              <a:gd name="connsiteX1-21" fmla="*/ 722100 w 8599714"/>
              <a:gd name="connsiteY1-22" fmla="*/ 0 h 4332514"/>
              <a:gd name="connsiteX2-23" fmla="*/ 7877614 w 8599714"/>
              <a:gd name="connsiteY2-24" fmla="*/ 0 h 4332514"/>
              <a:gd name="connsiteX3-25" fmla="*/ 8599714 w 8599714"/>
              <a:gd name="connsiteY3-26" fmla="*/ 722100 h 4332514"/>
              <a:gd name="connsiteX4-27" fmla="*/ 8599714 w 8599714"/>
              <a:gd name="connsiteY4-28" fmla="*/ 3610414 h 4332514"/>
              <a:gd name="connsiteX5-29" fmla="*/ 7877614 w 8599714"/>
              <a:gd name="connsiteY5-30" fmla="*/ 4332514 h 4332514"/>
              <a:gd name="connsiteX6-31" fmla="*/ 722100 w 8599714"/>
              <a:gd name="connsiteY6-32" fmla="*/ 4332514 h 4332514"/>
              <a:gd name="connsiteX7-33" fmla="*/ 0 w 8599714"/>
              <a:gd name="connsiteY7-34" fmla="*/ 3610414 h 4332514"/>
              <a:gd name="connsiteX8-35" fmla="*/ 0 w 8599714"/>
              <a:gd name="connsiteY8-36" fmla="*/ 722100 h 4332514"/>
              <a:gd name="connsiteX0-37" fmla="*/ 0 w 8599714"/>
              <a:gd name="connsiteY0-38" fmla="*/ 722100 h 4332514"/>
              <a:gd name="connsiteX1-39" fmla="*/ 722100 w 8599714"/>
              <a:gd name="connsiteY1-40" fmla="*/ 0 h 4332514"/>
              <a:gd name="connsiteX2-41" fmla="*/ 7877614 w 8599714"/>
              <a:gd name="connsiteY2-42" fmla="*/ 0 h 4332514"/>
              <a:gd name="connsiteX3-43" fmla="*/ 8599714 w 8599714"/>
              <a:gd name="connsiteY3-44" fmla="*/ 722100 h 4332514"/>
              <a:gd name="connsiteX4-45" fmla="*/ 8599714 w 8599714"/>
              <a:gd name="connsiteY4-46" fmla="*/ 3610414 h 4332514"/>
              <a:gd name="connsiteX5-47" fmla="*/ 7877614 w 8599714"/>
              <a:gd name="connsiteY5-48" fmla="*/ 4332514 h 4332514"/>
              <a:gd name="connsiteX6-49" fmla="*/ 722100 w 8599714"/>
              <a:gd name="connsiteY6-50" fmla="*/ 4332514 h 4332514"/>
              <a:gd name="connsiteX7-51" fmla="*/ 0 w 8599714"/>
              <a:gd name="connsiteY7-52" fmla="*/ 3610414 h 4332514"/>
              <a:gd name="connsiteX8-53" fmla="*/ 0 w 8599714"/>
              <a:gd name="connsiteY8-54" fmla="*/ 722100 h 4332514"/>
              <a:gd name="connsiteX0-55" fmla="*/ 0 w 8599714"/>
              <a:gd name="connsiteY0-56" fmla="*/ 722100 h 4332514"/>
              <a:gd name="connsiteX1-57" fmla="*/ 722100 w 8599714"/>
              <a:gd name="connsiteY1-58" fmla="*/ 0 h 4332514"/>
              <a:gd name="connsiteX2-59" fmla="*/ 7877614 w 8599714"/>
              <a:gd name="connsiteY2-60" fmla="*/ 0 h 4332514"/>
              <a:gd name="connsiteX3-61" fmla="*/ 8599714 w 8599714"/>
              <a:gd name="connsiteY3-62" fmla="*/ 722100 h 4332514"/>
              <a:gd name="connsiteX4-63" fmla="*/ 8599714 w 8599714"/>
              <a:gd name="connsiteY4-64" fmla="*/ 3610414 h 4332514"/>
              <a:gd name="connsiteX5-65" fmla="*/ 7877614 w 8599714"/>
              <a:gd name="connsiteY5-66" fmla="*/ 4332514 h 4332514"/>
              <a:gd name="connsiteX6-67" fmla="*/ 722100 w 8599714"/>
              <a:gd name="connsiteY6-68" fmla="*/ 4332514 h 4332514"/>
              <a:gd name="connsiteX7-69" fmla="*/ 0 w 8599714"/>
              <a:gd name="connsiteY7-70" fmla="*/ 3610414 h 4332514"/>
              <a:gd name="connsiteX8-71" fmla="*/ 0 w 8599714"/>
              <a:gd name="connsiteY8-72" fmla="*/ 722100 h 4332514"/>
              <a:gd name="connsiteX0-73" fmla="*/ 0 w 8599714"/>
              <a:gd name="connsiteY0-74" fmla="*/ 722100 h 4332514"/>
              <a:gd name="connsiteX1-75" fmla="*/ 722100 w 8599714"/>
              <a:gd name="connsiteY1-76" fmla="*/ 0 h 4332514"/>
              <a:gd name="connsiteX2-77" fmla="*/ 7877614 w 8599714"/>
              <a:gd name="connsiteY2-78" fmla="*/ 0 h 4332514"/>
              <a:gd name="connsiteX3-79" fmla="*/ 8599714 w 8599714"/>
              <a:gd name="connsiteY3-80" fmla="*/ 722100 h 4332514"/>
              <a:gd name="connsiteX4-81" fmla="*/ 8599714 w 8599714"/>
              <a:gd name="connsiteY4-82" fmla="*/ 3610414 h 4332514"/>
              <a:gd name="connsiteX5-83" fmla="*/ 7877614 w 8599714"/>
              <a:gd name="connsiteY5-84" fmla="*/ 4332514 h 4332514"/>
              <a:gd name="connsiteX6-85" fmla="*/ 722100 w 8599714"/>
              <a:gd name="connsiteY6-86" fmla="*/ 4332514 h 4332514"/>
              <a:gd name="connsiteX7-87" fmla="*/ 0 w 8599714"/>
              <a:gd name="connsiteY7-88" fmla="*/ 3610414 h 4332514"/>
              <a:gd name="connsiteX8-89" fmla="*/ 0 w 8599714"/>
              <a:gd name="connsiteY8-90" fmla="*/ 722100 h 4332514"/>
              <a:gd name="connsiteX0-91" fmla="*/ 0 w 8599714"/>
              <a:gd name="connsiteY0-92" fmla="*/ 722100 h 4332514"/>
              <a:gd name="connsiteX1-93" fmla="*/ 722100 w 8599714"/>
              <a:gd name="connsiteY1-94" fmla="*/ 0 h 4332514"/>
              <a:gd name="connsiteX2-95" fmla="*/ 7877614 w 8599714"/>
              <a:gd name="connsiteY2-96" fmla="*/ 0 h 4332514"/>
              <a:gd name="connsiteX3-97" fmla="*/ 8599714 w 8599714"/>
              <a:gd name="connsiteY3-98" fmla="*/ 722100 h 4332514"/>
              <a:gd name="connsiteX4-99" fmla="*/ 8599714 w 8599714"/>
              <a:gd name="connsiteY4-100" fmla="*/ 3610414 h 4332514"/>
              <a:gd name="connsiteX5-101" fmla="*/ 7877614 w 8599714"/>
              <a:gd name="connsiteY5-102" fmla="*/ 4332514 h 4332514"/>
              <a:gd name="connsiteX6-103" fmla="*/ 722100 w 8599714"/>
              <a:gd name="connsiteY6-104" fmla="*/ 4332514 h 4332514"/>
              <a:gd name="connsiteX7-105" fmla="*/ 0 w 8599714"/>
              <a:gd name="connsiteY7-106" fmla="*/ 3610414 h 4332514"/>
              <a:gd name="connsiteX8-107" fmla="*/ 0 w 8599714"/>
              <a:gd name="connsiteY8-108" fmla="*/ 722100 h 4332514"/>
              <a:gd name="connsiteX0-109" fmla="*/ 0 w 8599714"/>
              <a:gd name="connsiteY0-110" fmla="*/ 722100 h 4332514"/>
              <a:gd name="connsiteX1-111" fmla="*/ 722100 w 8599714"/>
              <a:gd name="connsiteY1-112" fmla="*/ 0 h 4332514"/>
              <a:gd name="connsiteX2-113" fmla="*/ 7877614 w 8599714"/>
              <a:gd name="connsiteY2-114" fmla="*/ 0 h 4332514"/>
              <a:gd name="connsiteX3-115" fmla="*/ 8599714 w 8599714"/>
              <a:gd name="connsiteY3-116" fmla="*/ 722100 h 4332514"/>
              <a:gd name="connsiteX4-117" fmla="*/ 8599714 w 8599714"/>
              <a:gd name="connsiteY4-118" fmla="*/ 3610414 h 4332514"/>
              <a:gd name="connsiteX5-119" fmla="*/ 7877614 w 8599714"/>
              <a:gd name="connsiteY5-120" fmla="*/ 4332514 h 4332514"/>
              <a:gd name="connsiteX6-121" fmla="*/ 722100 w 8599714"/>
              <a:gd name="connsiteY6-122" fmla="*/ 4332514 h 4332514"/>
              <a:gd name="connsiteX7-123" fmla="*/ 0 w 8599714"/>
              <a:gd name="connsiteY7-124" fmla="*/ 3610414 h 4332514"/>
              <a:gd name="connsiteX8-125" fmla="*/ 0 w 8599714"/>
              <a:gd name="connsiteY8-126" fmla="*/ 722100 h 433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Bỏ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phiếu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bình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bản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khả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nhất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/>
          <p:cNvSpPr/>
          <p:nvPr/>
        </p:nvSpPr>
        <p:spPr>
          <a:xfrm>
            <a:off x="828467" y="7854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-1" fmla="*/ 0 w 8599714"/>
              <a:gd name="connsiteY0-2" fmla="*/ 722100 h 4332514"/>
              <a:gd name="connsiteX1-3" fmla="*/ 722100 w 8599714"/>
              <a:gd name="connsiteY1-4" fmla="*/ 0 h 4332514"/>
              <a:gd name="connsiteX2-5" fmla="*/ 7877614 w 8599714"/>
              <a:gd name="connsiteY2-6" fmla="*/ 0 h 4332514"/>
              <a:gd name="connsiteX3-7" fmla="*/ 8599714 w 8599714"/>
              <a:gd name="connsiteY3-8" fmla="*/ 722100 h 4332514"/>
              <a:gd name="connsiteX4-9" fmla="*/ 8599714 w 8599714"/>
              <a:gd name="connsiteY4-10" fmla="*/ 3610414 h 4332514"/>
              <a:gd name="connsiteX5-11" fmla="*/ 7877614 w 8599714"/>
              <a:gd name="connsiteY5-12" fmla="*/ 4332514 h 4332514"/>
              <a:gd name="connsiteX6-13" fmla="*/ 722100 w 8599714"/>
              <a:gd name="connsiteY6-14" fmla="*/ 4332514 h 4332514"/>
              <a:gd name="connsiteX7-15" fmla="*/ 0 w 8599714"/>
              <a:gd name="connsiteY7-16" fmla="*/ 3610414 h 4332514"/>
              <a:gd name="connsiteX8-17" fmla="*/ 0 w 8599714"/>
              <a:gd name="connsiteY8-18" fmla="*/ 722100 h 4332514"/>
              <a:gd name="connsiteX0-19" fmla="*/ 0 w 8599714"/>
              <a:gd name="connsiteY0-20" fmla="*/ 722100 h 4332514"/>
              <a:gd name="connsiteX1-21" fmla="*/ 722100 w 8599714"/>
              <a:gd name="connsiteY1-22" fmla="*/ 0 h 4332514"/>
              <a:gd name="connsiteX2-23" fmla="*/ 7877614 w 8599714"/>
              <a:gd name="connsiteY2-24" fmla="*/ 0 h 4332514"/>
              <a:gd name="connsiteX3-25" fmla="*/ 8599714 w 8599714"/>
              <a:gd name="connsiteY3-26" fmla="*/ 722100 h 4332514"/>
              <a:gd name="connsiteX4-27" fmla="*/ 8599714 w 8599714"/>
              <a:gd name="connsiteY4-28" fmla="*/ 3610414 h 4332514"/>
              <a:gd name="connsiteX5-29" fmla="*/ 7877614 w 8599714"/>
              <a:gd name="connsiteY5-30" fmla="*/ 4332514 h 4332514"/>
              <a:gd name="connsiteX6-31" fmla="*/ 722100 w 8599714"/>
              <a:gd name="connsiteY6-32" fmla="*/ 4332514 h 4332514"/>
              <a:gd name="connsiteX7-33" fmla="*/ 0 w 8599714"/>
              <a:gd name="connsiteY7-34" fmla="*/ 3610414 h 4332514"/>
              <a:gd name="connsiteX8-35" fmla="*/ 0 w 8599714"/>
              <a:gd name="connsiteY8-36" fmla="*/ 722100 h 4332514"/>
              <a:gd name="connsiteX0-37" fmla="*/ 0 w 8599714"/>
              <a:gd name="connsiteY0-38" fmla="*/ 722100 h 4332514"/>
              <a:gd name="connsiteX1-39" fmla="*/ 722100 w 8599714"/>
              <a:gd name="connsiteY1-40" fmla="*/ 0 h 4332514"/>
              <a:gd name="connsiteX2-41" fmla="*/ 7877614 w 8599714"/>
              <a:gd name="connsiteY2-42" fmla="*/ 0 h 4332514"/>
              <a:gd name="connsiteX3-43" fmla="*/ 8599714 w 8599714"/>
              <a:gd name="connsiteY3-44" fmla="*/ 722100 h 4332514"/>
              <a:gd name="connsiteX4-45" fmla="*/ 8599714 w 8599714"/>
              <a:gd name="connsiteY4-46" fmla="*/ 3610414 h 4332514"/>
              <a:gd name="connsiteX5-47" fmla="*/ 7877614 w 8599714"/>
              <a:gd name="connsiteY5-48" fmla="*/ 4332514 h 4332514"/>
              <a:gd name="connsiteX6-49" fmla="*/ 722100 w 8599714"/>
              <a:gd name="connsiteY6-50" fmla="*/ 4332514 h 4332514"/>
              <a:gd name="connsiteX7-51" fmla="*/ 0 w 8599714"/>
              <a:gd name="connsiteY7-52" fmla="*/ 3610414 h 4332514"/>
              <a:gd name="connsiteX8-53" fmla="*/ 0 w 8599714"/>
              <a:gd name="connsiteY8-54" fmla="*/ 722100 h 4332514"/>
              <a:gd name="connsiteX0-55" fmla="*/ 0 w 8599714"/>
              <a:gd name="connsiteY0-56" fmla="*/ 722100 h 4332514"/>
              <a:gd name="connsiteX1-57" fmla="*/ 722100 w 8599714"/>
              <a:gd name="connsiteY1-58" fmla="*/ 0 h 4332514"/>
              <a:gd name="connsiteX2-59" fmla="*/ 7877614 w 8599714"/>
              <a:gd name="connsiteY2-60" fmla="*/ 0 h 4332514"/>
              <a:gd name="connsiteX3-61" fmla="*/ 8599714 w 8599714"/>
              <a:gd name="connsiteY3-62" fmla="*/ 722100 h 4332514"/>
              <a:gd name="connsiteX4-63" fmla="*/ 8599714 w 8599714"/>
              <a:gd name="connsiteY4-64" fmla="*/ 3610414 h 4332514"/>
              <a:gd name="connsiteX5-65" fmla="*/ 7877614 w 8599714"/>
              <a:gd name="connsiteY5-66" fmla="*/ 4332514 h 4332514"/>
              <a:gd name="connsiteX6-67" fmla="*/ 722100 w 8599714"/>
              <a:gd name="connsiteY6-68" fmla="*/ 4332514 h 4332514"/>
              <a:gd name="connsiteX7-69" fmla="*/ 0 w 8599714"/>
              <a:gd name="connsiteY7-70" fmla="*/ 3610414 h 4332514"/>
              <a:gd name="connsiteX8-71" fmla="*/ 0 w 8599714"/>
              <a:gd name="connsiteY8-72" fmla="*/ 722100 h 4332514"/>
              <a:gd name="connsiteX0-73" fmla="*/ 0 w 8599714"/>
              <a:gd name="connsiteY0-74" fmla="*/ 722100 h 4332514"/>
              <a:gd name="connsiteX1-75" fmla="*/ 722100 w 8599714"/>
              <a:gd name="connsiteY1-76" fmla="*/ 0 h 4332514"/>
              <a:gd name="connsiteX2-77" fmla="*/ 7877614 w 8599714"/>
              <a:gd name="connsiteY2-78" fmla="*/ 0 h 4332514"/>
              <a:gd name="connsiteX3-79" fmla="*/ 8599714 w 8599714"/>
              <a:gd name="connsiteY3-80" fmla="*/ 722100 h 4332514"/>
              <a:gd name="connsiteX4-81" fmla="*/ 8599714 w 8599714"/>
              <a:gd name="connsiteY4-82" fmla="*/ 3610414 h 4332514"/>
              <a:gd name="connsiteX5-83" fmla="*/ 7877614 w 8599714"/>
              <a:gd name="connsiteY5-84" fmla="*/ 4332514 h 4332514"/>
              <a:gd name="connsiteX6-85" fmla="*/ 722100 w 8599714"/>
              <a:gd name="connsiteY6-86" fmla="*/ 4332514 h 4332514"/>
              <a:gd name="connsiteX7-87" fmla="*/ 0 w 8599714"/>
              <a:gd name="connsiteY7-88" fmla="*/ 3610414 h 4332514"/>
              <a:gd name="connsiteX8-89" fmla="*/ 0 w 8599714"/>
              <a:gd name="connsiteY8-90" fmla="*/ 722100 h 4332514"/>
              <a:gd name="connsiteX0-91" fmla="*/ 0 w 8599714"/>
              <a:gd name="connsiteY0-92" fmla="*/ 722100 h 4332514"/>
              <a:gd name="connsiteX1-93" fmla="*/ 722100 w 8599714"/>
              <a:gd name="connsiteY1-94" fmla="*/ 0 h 4332514"/>
              <a:gd name="connsiteX2-95" fmla="*/ 7877614 w 8599714"/>
              <a:gd name="connsiteY2-96" fmla="*/ 0 h 4332514"/>
              <a:gd name="connsiteX3-97" fmla="*/ 8599714 w 8599714"/>
              <a:gd name="connsiteY3-98" fmla="*/ 722100 h 4332514"/>
              <a:gd name="connsiteX4-99" fmla="*/ 8599714 w 8599714"/>
              <a:gd name="connsiteY4-100" fmla="*/ 3610414 h 4332514"/>
              <a:gd name="connsiteX5-101" fmla="*/ 7877614 w 8599714"/>
              <a:gd name="connsiteY5-102" fmla="*/ 4332514 h 4332514"/>
              <a:gd name="connsiteX6-103" fmla="*/ 722100 w 8599714"/>
              <a:gd name="connsiteY6-104" fmla="*/ 4332514 h 4332514"/>
              <a:gd name="connsiteX7-105" fmla="*/ 0 w 8599714"/>
              <a:gd name="connsiteY7-106" fmla="*/ 3610414 h 4332514"/>
              <a:gd name="connsiteX8-107" fmla="*/ 0 w 8599714"/>
              <a:gd name="connsiteY8-108" fmla="*/ 722100 h 4332514"/>
              <a:gd name="connsiteX0-109" fmla="*/ 0 w 8599714"/>
              <a:gd name="connsiteY0-110" fmla="*/ 722100 h 4332514"/>
              <a:gd name="connsiteX1-111" fmla="*/ 722100 w 8599714"/>
              <a:gd name="connsiteY1-112" fmla="*/ 0 h 4332514"/>
              <a:gd name="connsiteX2-113" fmla="*/ 7877614 w 8599714"/>
              <a:gd name="connsiteY2-114" fmla="*/ 0 h 4332514"/>
              <a:gd name="connsiteX3-115" fmla="*/ 8599714 w 8599714"/>
              <a:gd name="connsiteY3-116" fmla="*/ 722100 h 4332514"/>
              <a:gd name="connsiteX4-117" fmla="*/ 8599714 w 8599714"/>
              <a:gd name="connsiteY4-118" fmla="*/ 3610414 h 4332514"/>
              <a:gd name="connsiteX5-119" fmla="*/ 7877614 w 8599714"/>
              <a:gd name="connsiteY5-120" fmla="*/ 4332514 h 4332514"/>
              <a:gd name="connsiteX6-121" fmla="*/ 722100 w 8599714"/>
              <a:gd name="connsiteY6-122" fmla="*/ 4332514 h 4332514"/>
              <a:gd name="connsiteX7-123" fmla="*/ 0 w 8599714"/>
              <a:gd name="connsiteY7-124" fmla="*/ 3610414 h 4332514"/>
              <a:gd name="connsiteX8-125" fmla="*/ 0 w 8599714"/>
              <a:gd name="connsiteY8-126" fmla="*/ 722100 h 433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Các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lại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phân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công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thành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82678" y="2408944"/>
            <a:ext cx="7807802" cy="3861874"/>
            <a:chOff x="4638198" y="458224"/>
            <a:chExt cx="7145383" cy="3415476"/>
          </a:xfrm>
        </p:grpSpPr>
        <p:grpSp>
          <p:nvGrpSpPr>
            <p:cNvPr id="5" name="Group 4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7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6" name="TextBox 8"/>
            <p:cNvSpPr txBox="1"/>
            <p:nvPr/>
          </p:nvSpPr>
          <p:spPr>
            <a:xfrm>
              <a:off x="4874153" y="519708"/>
              <a:ext cx="6673411" cy="27873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Ngày giờ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Hoạt động của từng tổ (nhóm).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Phương tiện, trang phục khi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Phân công ban truyền thông ghi lại hình ảnh, câu chuyện, đoạn phim.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 rotWithShape="1">
          <a:blip r:embed="rId2"/>
          <a:srcRect t="13684" b="13623"/>
          <a:stretch>
            <a:fillRect/>
          </a:stretch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>
            <a:fillRect/>
          </a:stretch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>
            <a:fillRect/>
          </a:stretch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>
            <a:fillRect/>
          </a:stretch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943" y="301883"/>
            <a:ext cx="6112614" cy="473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/>
          <p:cNvSpPr/>
          <p:nvPr/>
        </p:nvSpPr>
        <p:spPr>
          <a:xfrm>
            <a:off x="991027" y="59670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-1" fmla="*/ 0 w 8599714"/>
              <a:gd name="connsiteY0-2" fmla="*/ 722100 h 4332514"/>
              <a:gd name="connsiteX1-3" fmla="*/ 722100 w 8599714"/>
              <a:gd name="connsiteY1-4" fmla="*/ 0 h 4332514"/>
              <a:gd name="connsiteX2-5" fmla="*/ 7877614 w 8599714"/>
              <a:gd name="connsiteY2-6" fmla="*/ 0 h 4332514"/>
              <a:gd name="connsiteX3-7" fmla="*/ 8599714 w 8599714"/>
              <a:gd name="connsiteY3-8" fmla="*/ 722100 h 4332514"/>
              <a:gd name="connsiteX4-9" fmla="*/ 8599714 w 8599714"/>
              <a:gd name="connsiteY4-10" fmla="*/ 3610414 h 4332514"/>
              <a:gd name="connsiteX5-11" fmla="*/ 7877614 w 8599714"/>
              <a:gd name="connsiteY5-12" fmla="*/ 4332514 h 4332514"/>
              <a:gd name="connsiteX6-13" fmla="*/ 722100 w 8599714"/>
              <a:gd name="connsiteY6-14" fmla="*/ 4332514 h 4332514"/>
              <a:gd name="connsiteX7-15" fmla="*/ 0 w 8599714"/>
              <a:gd name="connsiteY7-16" fmla="*/ 3610414 h 4332514"/>
              <a:gd name="connsiteX8-17" fmla="*/ 0 w 8599714"/>
              <a:gd name="connsiteY8-18" fmla="*/ 722100 h 4332514"/>
              <a:gd name="connsiteX0-19" fmla="*/ 0 w 8599714"/>
              <a:gd name="connsiteY0-20" fmla="*/ 722100 h 4332514"/>
              <a:gd name="connsiteX1-21" fmla="*/ 722100 w 8599714"/>
              <a:gd name="connsiteY1-22" fmla="*/ 0 h 4332514"/>
              <a:gd name="connsiteX2-23" fmla="*/ 7877614 w 8599714"/>
              <a:gd name="connsiteY2-24" fmla="*/ 0 h 4332514"/>
              <a:gd name="connsiteX3-25" fmla="*/ 8599714 w 8599714"/>
              <a:gd name="connsiteY3-26" fmla="*/ 722100 h 4332514"/>
              <a:gd name="connsiteX4-27" fmla="*/ 8599714 w 8599714"/>
              <a:gd name="connsiteY4-28" fmla="*/ 3610414 h 4332514"/>
              <a:gd name="connsiteX5-29" fmla="*/ 7877614 w 8599714"/>
              <a:gd name="connsiteY5-30" fmla="*/ 4332514 h 4332514"/>
              <a:gd name="connsiteX6-31" fmla="*/ 722100 w 8599714"/>
              <a:gd name="connsiteY6-32" fmla="*/ 4332514 h 4332514"/>
              <a:gd name="connsiteX7-33" fmla="*/ 0 w 8599714"/>
              <a:gd name="connsiteY7-34" fmla="*/ 3610414 h 4332514"/>
              <a:gd name="connsiteX8-35" fmla="*/ 0 w 8599714"/>
              <a:gd name="connsiteY8-36" fmla="*/ 722100 h 4332514"/>
              <a:gd name="connsiteX0-37" fmla="*/ 0 w 8599714"/>
              <a:gd name="connsiteY0-38" fmla="*/ 722100 h 4332514"/>
              <a:gd name="connsiteX1-39" fmla="*/ 722100 w 8599714"/>
              <a:gd name="connsiteY1-40" fmla="*/ 0 h 4332514"/>
              <a:gd name="connsiteX2-41" fmla="*/ 7877614 w 8599714"/>
              <a:gd name="connsiteY2-42" fmla="*/ 0 h 4332514"/>
              <a:gd name="connsiteX3-43" fmla="*/ 8599714 w 8599714"/>
              <a:gd name="connsiteY3-44" fmla="*/ 722100 h 4332514"/>
              <a:gd name="connsiteX4-45" fmla="*/ 8599714 w 8599714"/>
              <a:gd name="connsiteY4-46" fmla="*/ 3610414 h 4332514"/>
              <a:gd name="connsiteX5-47" fmla="*/ 7877614 w 8599714"/>
              <a:gd name="connsiteY5-48" fmla="*/ 4332514 h 4332514"/>
              <a:gd name="connsiteX6-49" fmla="*/ 722100 w 8599714"/>
              <a:gd name="connsiteY6-50" fmla="*/ 4332514 h 4332514"/>
              <a:gd name="connsiteX7-51" fmla="*/ 0 w 8599714"/>
              <a:gd name="connsiteY7-52" fmla="*/ 3610414 h 4332514"/>
              <a:gd name="connsiteX8-53" fmla="*/ 0 w 8599714"/>
              <a:gd name="connsiteY8-54" fmla="*/ 722100 h 4332514"/>
              <a:gd name="connsiteX0-55" fmla="*/ 0 w 8599714"/>
              <a:gd name="connsiteY0-56" fmla="*/ 722100 h 4332514"/>
              <a:gd name="connsiteX1-57" fmla="*/ 722100 w 8599714"/>
              <a:gd name="connsiteY1-58" fmla="*/ 0 h 4332514"/>
              <a:gd name="connsiteX2-59" fmla="*/ 7877614 w 8599714"/>
              <a:gd name="connsiteY2-60" fmla="*/ 0 h 4332514"/>
              <a:gd name="connsiteX3-61" fmla="*/ 8599714 w 8599714"/>
              <a:gd name="connsiteY3-62" fmla="*/ 722100 h 4332514"/>
              <a:gd name="connsiteX4-63" fmla="*/ 8599714 w 8599714"/>
              <a:gd name="connsiteY4-64" fmla="*/ 3610414 h 4332514"/>
              <a:gd name="connsiteX5-65" fmla="*/ 7877614 w 8599714"/>
              <a:gd name="connsiteY5-66" fmla="*/ 4332514 h 4332514"/>
              <a:gd name="connsiteX6-67" fmla="*/ 722100 w 8599714"/>
              <a:gd name="connsiteY6-68" fmla="*/ 4332514 h 4332514"/>
              <a:gd name="connsiteX7-69" fmla="*/ 0 w 8599714"/>
              <a:gd name="connsiteY7-70" fmla="*/ 3610414 h 4332514"/>
              <a:gd name="connsiteX8-71" fmla="*/ 0 w 8599714"/>
              <a:gd name="connsiteY8-72" fmla="*/ 722100 h 4332514"/>
              <a:gd name="connsiteX0-73" fmla="*/ 0 w 8599714"/>
              <a:gd name="connsiteY0-74" fmla="*/ 722100 h 4332514"/>
              <a:gd name="connsiteX1-75" fmla="*/ 722100 w 8599714"/>
              <a:gd name="connsiteY1-76" fmla="*/ 0 h 4332514"/>
              <a:gd name="connsiteX2-77" fmla="*/ 7877614 w 8599714"/>
              <a:gd name="connsiteY2-78" fmla="*/ 0 h 4332514"/>
              <a:gd name="connsiteX3-79" fmla="*/ 8599714 w 8599714"/>
              <a:gd name="connsiteY3-80" fmla="*/ 722100 h 4332514"/>
              <a:gd name="connsiteX4-81" fmla="*/ 8599714 w 8599714"/>
              <a:gd name="connsiteY4-82" fmla="*/ 3610414 h 4332514"/>
              <a:gd name="connsiteX5-83" fmla="*/ 7877614 w 8599714"/>
              <a:gd name="connsiteY5-84" fmla="*/ 4332514 h 4332514"/>
              <a:gd name="connsiteX6-85" fmla="*/ 722100 w 8599714"/>
              <a:gd name="connsiteY6-86" fmla="*/ 4332514 h 4332514"/>
              <a:gd name="connsiteX7-87" fmla="*/ 0 w 8599714"/>
              <a:gd name="connsiteY7-88" fmla="*/ 3610414 h 4332514"/>
              <a:gd name="connsiteX8-89" fmla="*/ 0 w 8599714"/>
              <a:gd name="connsiteY8-90" fmla="*/ 722100 h 4332514"/>
              <a:gd name="connsiteX0-91" fmla="*/ 0 w 8599714"/>
              <a:gd name="connsiteY0-92" fmla="*/ 722100 h 4332514"/>
              <a:gd name="connsiteX1-93" fmla="*/ 722100 w 8599714"/>
              <a:gd name="connsiteY1-94" fmla="*/ 0 h 4332514"/>
              <a:gd name="connsiteX2-95" fmla="*/ 7877614 w 8599714"/>
              <a:gd name="connsiteY2-96" fmla="*/ 0 h 4332514"/>
              <a:gd name="connsiteX3-97" fmla="*/ 8599714 w 8599714"/>
              <a:gd name="connsiteY3-98" fmla="*/ 722100 h 4332514"/>
              <a:gd name="connsiteX4-99" fmla="*/ 8599714 w 8599714"/>
              <a:gd name="connsiteY4-100" fmla="*/ 3610414 h 4332514"/>
              <a:gd name="connsiteX5-101" fmla="*/ 7877614 w 8599714"/>
              <a:gd name="connsiteY5-102" fmla="*/ 4332514 h 4332514"/>
              <a:gd name="connsiteX6-103" fmla="*/ 722100 w 8599714"/>
              <a:gd name="connsiteY6-104" fmla="*/ 4332514 h 4332514"/>
              <a:gd name="connsiteX7-105" fmla="*/ 0 w 8599714"/>
              <a:gd name="connsiteY7-106" fmla="*/ 3610414 h 4332514"/>
              <a:gd name="connsiteX8-107" fmla="*/ 0 w 8599714"/>
              <a:gd name="connsiteY8-108" fmla="*/ 722100 h 4332514"/>
              <a:gd name="connsiteX0-109" fmla="*/ 0 w 8599714"/>
              <a:gd name="connsiteY0-110" fmla="*/ 722100 h 4332514"/>
              <a:gd name="connsiteX1-111" fmla="*/ 722100 w 8599714"/>
              <a:gd name="connsiteY1-112" fmla="*/ 0 h 4332514"/>
              <a:gd name="connsiteX2-113" fmla="*/ 7877614 w 8599714"/>
              <a:gd name="connsiteY2-114" fmla="*/ 0 h 4332514"/>
              <a:gd name="connsiteX3-115" fmla="*/ 8599714 w 8599714"/>
              <a:gd name="connsiteY3-116" fmla="*/ 722100 h 4332514"/>
              <a:gd name="connsiteX4-117" fmla="*/ 8599714 w 8599714"/>
              <a:gd name="connsiteY4-118" fmla="*/ 3610414 h 4332514"/>
              <a:gd name="connsiteX5-119" fmla="*/ 7877614 w 8599714"/>
              <a:gd name="connsiteY5-120" fmla="*/ 4332514 h 4332514"/>
              <a:gd name="connsiteX6-121" fmla="*/ 722100 w 8599714"/>
              <a:gd name="connsiteY6-122" fmla="*/ 4332514 h 4332514"/>
              <a:gd name="connsiteX7-123" fmla="*/ 0 w 8599714"/>
              <a:gd name="connsiteY7-124" fmla="*/ 3610414 h 4332514"/>
              <a:gd name="connsiteX8-125" fmla="*/ 0 w 8599714"/>
              <a:gd name="connsiteY8-126" fmla="*/ 722100 h 433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Về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Chuẩn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bị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đồ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dùng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việc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thực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hiện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”.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Freeform 11"/>
          <p:cNvSpPr/>
          <p:nvPr/>
        </p:nvSpPr>
        <p:spPr>
          <a:xfrm>
            <a:off x="3843000" y="302189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 rotWithShape="1">
          <a:blip r:embed="rId2"/>
          <a:srcRect t="13684" b="13623"/>
          <a:stretch>
            <a:fillRect/>
          </a:stretch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>
            <a:fillRect/>
          </a:stretch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>
            <a:fillRect/>
          </a:stretch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>
            <a:fillRect/>
          </a:stretch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>
            <a:fillRect/>
          </a:stretch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 rotWithShape="1">
          <a:blip r:embed="rId2"/>
          <a:srcRect t="13684" b="13623"/>
          <a:stretch>
            <a:fillRect/>
          </a:stretch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>
            <a:fillRect/>
          </a:stretch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>
            <a:fillRect/>
          </a:stretch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>
            <a:fillRect/>
          </a:stretch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517" y="482358"/>
            <a:ext cx="5636904" cy="4314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>
            <a:fillRect/>
          </a:stretch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>
            <a:fillRect/>
          </a:stretch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>
            <a:fillRect/>
          </a:stretch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53723"/>
          <a:stretch>
            <a:fillRect/>
          </a:stretch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0475" y="2543175"/>
            <a:ext cx="8666155" cy="2184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 rotWithShape="1">
          <a:blip r:embed="rId2"/>
          <a:srcRect t="13684" b="13623"/>
          <a:stretch>
            <a:fillRect/>
          </a:stretch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>
            <a:fillRect/>
          </a:stretch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>
            <a:fillRect/>
          </a:stretch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>
            <a:fillRect/>
          </a:stretch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321" y="704484"/>
            <a:ext cx="5932885" cy="4525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 rotWithShape="1">
          <a:blip r:embed="rId2"/>
          <a:srcRect t="13684" b="13623"/>
          <a:stretch>
            <a:fillRect/>
          </a:stretch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>
            <a:fillRect/>
          </a:stretch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>
            <a:fillRect/>
          </a:stretch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>
            <a:fillRect/>
          </a:stretch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>
            <a:fillRect/>
          </a:stretch>
        </p:blipFill>
        <p:spPr>
          <a:xfrm rot="1556911">
            <a:off x="4236074" y="97406"/>
            <a:ext cx="3500138" cy="23665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0320" y="2113280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Lập kế hoạch “Cùng làm nên kỉ niệm”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3"/>
          <p:cNvSpPr/>
          <p:nvPr/>
        </p:nvSpPr>
        <p:spPr>
          <a:xfrm>
            <a:off x="668581" y="268909"/>
            <a:ext cx="10440785" cy="1432165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-1" fmla="*/ 0 w 8599714"/>
              <a:gd name="connsiteY0-2" fmla="*/ 722100 h 4332514"/>
              <a:gd name="connsiteX1-3" fmla="*/ 722100 w 8599714"/>
              <a:gd name="connsiteY1-4" fmla="*/ 0 h 4332514"/>
              <a:gd name="connsiteX2-5" fmla="*/ 7877614 w 8599714"/>
              <a:gd name="connsiteY2-6" fmla="*/ 0 h 4332514"/>
              <a:gd name="connsiteX3-7" fmla="*/ 8599714 w 8599714"/>
              <a:gd name="connsiteY3-8" fmla="*/ 722100 h 4332514"/>
              <a:gd name="connsiteX4-9" fmla="*/ 8599714 w 8599714"/>
              <a:gd name="connsiteY4-10" fmla="*/ 3610414 h 4332514"/>
              <a:gd name="connsiteX5-11" fmla="*/ 7877614 w 8599714"/>
              <a:gd name="connsiteY5-12" fmla="*/ 4332514 h 4332514"/>
              <a:gd name="connsiteX6-13" fmla="*/ 722100 w 8599714"/>
              <a:gd name="connsiteY6-14" fmla="*/ 4332514 h 4332514"/>
              <a:gd name="connsiteX7-15" fmla="*/ 0 w 8599714"/>
              <a:gd name="connsiteY7-16" fmla="*/ 3610414 h 4332514"/>
              <a:gd name="connsiteX8-17" fmla="*/ 0 w 8599714"/>
              <a:gd name="connsiteY8-18" fmla="*/ 722100 h 4332514"/>
              <a:gd name="connsiteX0-19" fmla="*/ 0 w 8599714"/>
              <a:gd name="connsiteY0-20" fmla="*/ 722100 h 4332514"/>
              <a:gd name="connsiteX1-21" fmla="*/ 722100 w 8599714"/>
              <a:gd name="connsiteY1-22" fmla="*/ 0 h 4332514"/>
              <a:gd name="connsiteX2-23" fmla="*/ 7877614 w 8599714"/>
              <a:gd name="connsiteY2-24" fmla="*/ 0 h 4332514"/>
              <a:gd name="connsiteX3-25" fmla="*/ 8599714 w 8599714"/>
              <a:gd name="connsiteY3-26" fmla="*/ 722100 h 4332514"/>
              <a:gd name="connsiteX4-27" fmla="*/ 8599714 w 8599714"/>
              <a:gd name="connsiteY4-28" fmla="*/ 3610414 h 4332514"/>
              <a:gd name="connsiteX5-29" fmla="*/ 7877614 w 8599714"/>
              <a:gd name="connsiteY5-30" fmla="*/ 4332514 h 4332514"/>
              <a:gd name="connsiteX6-31" fmla="*/ 722100 w 8599714"/>
              <a:gd name="connsiteY6-32" fmla="*/ 4332514 h 4332514"/>
              <a:gd name="connsiteX7-33" fmla="*/ 0 w 8599714"/>
              <a:gd name="connsiteY7-34" fmla="*/ 3610414 h 4332514"/>
              <a:gd name="connsiteX8-35" fmla="*/ 0 w 8599714"/>
              <a:gd name="connsiteY8-36" fmla="*/ 722100 h 4332514"/>
              <a:gd name="connsiteX0-37" fmla="*/ 0 w 8599714"/>
              <a:gd name="connsiteY0-38" fmla="*/ 722100 h 4332514"/>
              <a:gd name="connsiteX1-39" fmla="*/ 722100 w 8599714"/>
              <a:gd name="connsiteY1-40" fmla="*/ 0 h 4332514"/>
              <a:gd name="connsiteX2-41" fmla="*/ 7877614 w 8599714"/>
              <a:gd name="connsiteY2-42" fmla="*/ 0 h 4332514"/>
              <a:gd name="connsiteX3-43" fmla="*/ 8599714 w 8599714"/>
              <a:gd name="connsiteY3-44" fmla="*/ 722100 h 4332514"/>
              <a:gd name="connsiteX4-45" fmla="*/ 8599714 w 8599714"/>
              <a:gd name="connsiteY4-46" fmla="*/ 3610414 h 4332514"/>
              <a:gd name="connsiteX5-47" fmla="*/ 7877614 w 8599714"/>
              <a:gd name="connsiteY5-48" fmla="*/ 4332514 h 4332514"/>
              <a:gd name="connsiteX6-49" fmla="*/ 722100 w 8599714"/>
              <a:gd name="connsiteY6-50" fmla="*/ 4332514 h 4332514"/>
              <a:gd name="connsiteX7-51" fmla="*/ 0 w 8599714"/>
              <a:gd name="connsiteY7-52" fmla="*/ 3610414 h 4332514"/>
              <a:gd name="connsiteX8-53" fmla="*/ 0 w 8599714"/>
              <a:gd name="connsiteY8-54" fmla="*/ 722100 h 4332514"/>
              <a:gd name="connsiteX0-55" fmla="*/ 0 w 8599714"/>
              <a:gd name="connsiteY0-56" fmla="*/ 722100 h 4332514"/>
              <a:gd name="connsiteX1-57" fmla="*/ 722100 w 8599714"/>
              <a:gd name="connsiteY1-58" fmla="*/ 0 h 4332514"/>
              <a:gd name="connsiteX2-59" fmla="*/ 7877614 w 8599714"/>
              <a:gd name="connsiteY2-60" fmla="*/ 0 h 4332514"/>
              <a:gd name="connsiteX3-61" fmla="*/ 8599714 w 8599714"/>
              <a:gd name="connsiteY3-62" fmla="*/ 722100 h 4332514"/>
              <a:gd name="connsiteX4-63" fmla="*/ 8599714 w 8599714"/>
              <a:gd name="connsiteY4-64" fmla="*/ 3610414 h 4332514"/>
              <a:gd name="connsiteX5-65" fmla="*/ 7877614 w 8599714"/>
              <a:gd name="connsiteY5-66" fmla="*/ 4332514 h 4332514"/>
              <a:gd name="connsiteX6-67" fmla="*/ 722100 w 8599714"/>
              <a:gd name="connsiteY6-68" fmla="*/ 4332514 h 4332514"/>
              <a:gd name="connsiteX7-69" fmla="*/ 0 w 8599714"/>
              <a:gd name="connsiteY7-70" fmla="*/ 3610414 h 4332514"/>
              <a:gd name="connsiteX8-71" fmla="*/ 0 w 8599714"/>
              <a:gd name="connsiteY8-72" fmla="*/ 722100 h 4332514"/>
              <a:gd name="connsiteX0-73" fmla="*/ 0 w 8599714"/>
              <a:gd name="connsiteY0-74" fmla="*/ 722100 h 4332514"/>
              <a:gd name="connsiteX1-75" fmla="*/ 722100 w 8599714"/>
              <a:gd name="connsiteY1-76" fmla="*/ 0 h 4332514"/>
              <a:gd name="connsiteX2-77" fmla="*/ 7877614 w 8599714"/>
              <a:gd name="connsiteY2-78" fmla="*/ 0 h 4332514"/>
              <a:gd name="connsiteX3-79" fmla="*/ 8599714 w 8599714"/>
              <a:gd name="connsiteY3-80" fmla="*/ 722100 h 4332514"/>
              <a:gd name="connsiteX4-81" fmla="*/ 8599714 w 8599714"/>
              <a:gd name="connsiteY4-82" fmla="*/ 3610414 h 4332514"/>
              <a:gd name="connsiteX5-83" fmla="*/ 7877614 w 8599714"/>
              <a:gd name="connsiteY5-84" fmla="*/ 4332514 h 4332514"/>
              <a:gd name="connsiteX6-85" fmla="*/ 722100 w 8599714"/>
              <a:gd name="connsiteY6-86" fmla="*/ 4332514 h 4332514"/>
              <a:gd name="connsiteX7-87" fmla="*/ 0 w 8599714"/>
              <a:gd name="connsiteY7-88" fmla="*/ 3610414 h 4332514"/>
              <a:gd name="connsiteX8-89" fmla="*/ 0 w 8599714"/>
              <a:gd name="connsiteY8-90" fmla="*/ 722100 h 4332514"/>
              <a:gd name="connsiteX0-91" fmla="*/ 0 w 8599714"/>
              <a:gd name="connsiteY0-92" fmla="*/ 722100 h 4332514"/>
              <a:gd name="connsiteX1-93" fmla="*/ 722100 w 8599714"/>
              <a:gd name="connsiteY1-94" fmla="*/ 0 h 4332514"/>
              <a:gd name="connsiteX2-95" fmla="*/ 7877614 w 8599714"/>
              <a:gd name="connsiteY2-96" fmla="*/ 0 h 4332514"/>
              <a:gd name="connsiteX3-97" fmla="*/ 8599714 w 8599714"/>
              <a:gd name="connsiteY3-98" fmla="*/ 722100 h 4332514"/>
              <a:gd name="connsiteX4-99" fmla="*/ 8599714 w 8599714"/>
              <a:gd name="connsiteY4-100" fmla="*/ 3610414 h 4332514"/>
              <a:gd name="connsiteX5-101" fmla="*/ 7877614 w 8599714"/>
              <a:gd name="connsiteY5-102" fmla="*/ 4332514 h 4332514"/>
              <a:gd name="connsiteX6-103" fmla="*/ 722100 w 8599714"/>
              <a:gd name="connsiteY6-104" fmla="*/ 4332514 h 4332514"/>
              <a:gd name="connsiteX7-105" fmla="*/ 0 w 8599714"/>
              <a:gd name="connsiteY7-106" fmla="*/ 3610414 h 4332514"/>
              <a:gd name="connsiteX8-107" fmla="*/ 0 w 8599714"/>
              <a:gd name="connsiteY8-108" fmla="*/ 722100 h 4332514"/>
              <a:gd name="connsiteX0-109" fmla="*/ 0 w 8599714"/>
              <a:gd name="connsiteY0-110" fmla="*/ 722100 h 4332514"/>
              <a:gd name="connsiteX1-111" fmla="*/ 722100 w 8599714"/>
              <a:gd name="connsiteY1-112" fmla="*/ 0 h 4332514"/>
              <a:gd name="connsiteX2-113" fmla="*/ 7877614 w 8599714"/>
              <a:gd name="connsiteY2-114" fmla="*/ 0 h 4332514"/>
              <a:gd name="connsiteX3-115" fmla="*/ 8599714 w 8599714"/>
              <a:gd name="connsiteY3-116" fmla="*/ 722100 h 4332514"/>
              <a:gd name="connsiteX4-117" fmla="*/ 8599714 w 8599714"/>
              <a:gd name="connsiteY4-118" fmla="*/ 3610414 h 4332514"/>
              <a:gd name="connsiteX5-119" fmla="*/ 7877614 w 8599714"/>
              <a:gd name="connsiteY5-120" fmla="*/ 4332514 h 4332514"/>
              <a:gd name="connsiteX6-121" fmla="*/ 722100 w 8599714"/>
              <a:gd name="connsiteY6-122" fmla="*/ 4332514 h 4332514"/>
              <a:gd name="connsiteX7-123" fmla="*/ 0 w 8599714"/>
              <a:gd name="connsiteY7-124" fmla="*/ 3610414 h 4332514"/>
              <a:gd name="connsiteX8-125" fmla="*/ 0 w 8599714"/>
              <a:gd name="connsiteY8-126" fmla="*/ 722100 h 433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Lập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mà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đã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2678" y="2408944"/>
            <a:ext cx="7807802" cy="3861874"/>
            <a:chOff x="4638198" y="458224"/>
            <a:chExt cx="7145383" cy="3415476"/>
          </a:xfrm>
        </p:grpSpPr>
        <p:grpSp>
          <p:nvGrpSpPr>
            <p:cNvPr id="3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5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4" name="TextBox 8"/>
            <p:cNvSpPr txBox="1"/>
            <p:nvPr/>
          </p:nvSpPr>
          <p:spPr>
            <a:xfrm>
              <a:off x="4874153" y="519708"/>
              <a:ext cx="6673411" cy="2939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sz="3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3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64595" y="132688"/>
            <a:ext cx="2799805" cy="944272"/>
            <a:chOff x="932650" y="2524306"/>
            <a:chExt cx="8528147" cy="3065176"/>
          </a:xfrm>
        </p:grpSpPr>
        <p:grpSp>
          <p:nvGrpSpPr>
            <p:cNvPr id="3" name="Group 6"/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5" name="Freeform 7"/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-1" fmla="*/ 2691733 w 2816193"/>
                  <a:gd name="connsiteY0-2" fmla="*/ 676662 h 676690"/>
                  <a:gd name="connsiteX1-3" fmla="*/ 1840925 w 2816193"/>
                  <a:gd name="connsiteY1-4" fmla="*/ 644766 h 676690"/>
                  <a:gd name="connsiteX2-5" fmla="*/ 124460 w 2816193"/>
                  <a:gd name="connsiteY2-6" fmla="*/ 676662 h 676690"/>
                  <a:gd name="connsiteX3-7" fmla="*/ 0 w 2816193"/>
                  <a:gd name="connsiteY3-8" fmla="*/ 552202 h 676690"/>
                  <a:gd name="connsiteX4-9" fmla="*/ 0 w 2816193"/>
                  <a:gd name="connsiteY4-10" fmla="*/ 124661 h 676690"/>
                  <a:gd name="connsiteX5-11" fmla="*/ 124460 w 2816193"/>
                  <a:gd name="connsiteY5-12" fmla="*/ 201 h 676690"/>
                  <a:gd name="connsiteX6-13" fmla="*/ 1501871 w 2816193"/>
                  <a:gd name="connsiteY6-14" fmla="*/ 26433 h 676690"/>
                  <a:gd name="connsiteX7-15" fmla="*/ 2691733 w 2816193"/>
                  <a:gd name="connsiteY7-16" fmla="*/ 201 h 676690"/>
                  <a:gd name="connsiteX8-17" fmla="*/ 2816193 w 2816193"/>
                  <a:gd name="connsiteY8-18" fmla="*/ 124661 h 676690"/>
                  <a:gd name="connsiteX9-19" fmla="*/ 2816193 w 2816193"/>
                  <a:gd name="connsiteY9-20" fmla="*/ 552202 h 676690"/>
                  <a:gd name="connsiteX10" fmla="*/ 2691733 w 2816193"/>
                  <a:gd name="connsiteY10" fmla="*/ 676662 h 676690"/>
                  <a:gd name="connsiteX0-21" fmla="*/ 2691733 w 2852339"/>
                  <a:gd name="connsiteY0-22" fmla="*/ 676662 h 676690"/>
                  <a:gd name="connsiteX1-23" fmla="*/ 1840925 w 2852339"/>
                  <a:gd name="connsiteY1-24" fmla="*/ 644766 h 676690"/>
                  <a:gd name="connsiteX2-25" fmla="*/ 124460 w 2852339"/>
                  <a:gd name="connsiteY2-26" fmla="*/ 676662 h 676690"/>
                  <a:gd name="connsiteX3-27" fmla="*/ 0 w 2852339"/>
                  <a:gd name="connsiteY3-28" fmla="*/ 552202 h 676690"/>
                  <a:gd name="connsiteX4-29" fmla="*/ 0 w 2852339"/>
                  <a:gd name="connsiteY4-30" fmla="*/ 124661 h 676690"/>
                  <a:gd name="connsiteX5-31" fmla="*/ 124460 w 2852339"/>
                  <a:gd name="connsiteY5-32" fmla="*/ 201 h 676690"/>
                  <a:gd name="connsiteX6-33" fmla="*/ 1501871 w 2852339"/>
                  <a:gd name="connsiteY6-34" fmla="*/ 26433 h 676690"/>
                  <a:gd name="connsiteX7-35" fmla="*/ 2691733 w 2852339"/>
                  <a:gd name="connsiteY7-36" fmla="*/ 201 h 676690"/>
                  <a:gd name="connsiteX8-37" fmla="*/ 2816193 w 2852339"/>
                  <a:gd name="connsiteY8-38" fmla="*/ 124661 h 676690"/>
                  <a:gd name="connsiteX9-39" fmla="*/ 2852339 w 2852339"/>
                  <a:gd name="connsiteY9-40" fmla="*/ 297321 h 676690"/>
                  <a:gd name="connsiteX10-41" fmla="*/ 2816193 w 2852339"/>
                  <a:gd name="connsiteY10-42" fmla="*/ 552202 h 676690"/>
                  <a:gd name="connsiteX11" fmla="*/ 2691733 w 2852339"/>
                  <a:gd name="connsiteY11" fmla="*/ 676662 h 676690"/>
                  <a:gd name="connsiteX0-43" fmla="*/ 2724224 w 2884830"/>
                  <a:gd name="connsiteY0-44" fmla="*/ 676662 h 676690"/>
                  <a:gd name="connsiteX1-45" fmla="*/ 1873416 w 2884830"/>
                  <a:gd name="connsiteY1-46" fmla="*/ 644766 h 676690"/>
                  <a:gd name="connsiteX2-47" fmla="*/ 156951 w 2884830"/>
                  <a:gd name="connsiteY2-48" fmla="*/ 676662 h 676690"/>
                  <a:gd name="connsiteX3-49" fmla="*/ 32491 w 2884830"/>
                  <a:gd name="connsiteY3-50" fmla="*/ 552202 h 676690"/>
                  <a:gd name="connsiteX4-51" fmla="*/ 0 w 2884830"/>
                  <a:gd name="connsiteY4-52" fmla="*/ 332654 h 676690"/>
                  <a:gd name="connsiteX5-53" fmla="*/ 32491 w 2884830"/>
                  <a:gd name="connsiteY5-54" fmla="*/ 124661 h 676690"/>
                  <a:gd name="connsiteX6-55" fmla="*/ 156951 w 2884830"/>
                  <a:gd name="connsiteY6-56" fmla="*/ 201 h 676690"/>
                  <a:gd name="connsiteX7-57" fmla="*/ 1534362 w 2884830"/>
                  <a:gd name="connsiteY7-58" fmla="*/ 26433 h 676690"/>
                  <a:gd name="connsiteX8-59" fmla="*/ 2724224 w 2884830"/>
                  <a:gd name="connsiteY8-60" fmla="*/ 201 h 676690"/>
                  <a:gd name="connsiteX9-61" fmla="*/ 2848684 w 2884830"/>
                  <a:gd name="connsiteY9-62" fmla="*/ 124661 h 676690"/>
                  <a:gd name="connsiteX10-63" fmla="*/ 2884830 w 2884830"/>
                  <a:gd name="connsiteY10-64" fmla="*/ 297321 h 676690"/>
                  <a:gd name="connsiteX11-65" fmla="*/ 2848684 w 2884830"/>
                  <a:gd name="connsiteY11-66" fmla="*/ 552202 h 676690"/>
                  <a:gd name="connsiteX12" fmla="*/ 2724224 w 2884830"/>
                  <a:gd name="connsiteY12" fmla="*/ 676662 h 676690"/>
                  <a:gd name="connsiteX0-67" fmla="*/ 2724224 w 2884830"/>
                  <a:gd name="connsiteY0-68" fmla="*/ 689603 h 689631"/>
                  <a:gd name="connsiteX1-69" fmla="*/ 1873416 w 2884830"/>
                  <a:gd name="connsiteY1-70" fmla="*/ 657707 h 689631"/>
                  <a:gd name="connsiteX2-71" fmla="*/ 156951 w 2884830"/>
                  <a:gd name="connsiteY2-72" fmla="*/ 689603 h 689631"/>
                  <a:gd name="connsiteX3-73" fmla="*/ 32491 w 2884830"/>
                  <a:gd name="connsiteY3-74" fmla="*/ 565143 h 689631"/>
                  <a:gd name="connsiteX4-75" fmla="*/ 0 w 2884830"/>
                  <a:gd name="connsiteY4-76" fmla="*/ 345595 h 689631"/>
                  <a:gd name="connsiteX5-77" fmla="*/ 32491 w 2884830"/>
                  <a:gd name="connsiteY5-78" fmla="*/ 137602 h 689631"/>
                  <a:gd name="connsiteX6-79" fmla="*/ 156951 w 2884830"/>
                  <a:gd name="connsiteY6-80" fmla="*/ 13142 h 689631"/>
                  <a:gd name="connsiteX7-81" fmla="*/ 718334 w 2884830"/>
                  <a:gd name="connsiteY7-82" fmla="*/ 4040 h 689631"/>
                  <a:gd name="connsiteX8-83" fmla="*/ 1534362 w 2884830"/>
                  <a:gd name="connsiteY8-84" fmla="*/ 39374 h 689631"/>
                  <a:gd name="connsiteX9-85" fmla="*/ 2724224 w 2884830"/>
                  <a:gd name="connsiteY9-86" fmla="*/ 13142 h 689631"/>
                  <a:gd name="connsiteX10-87" fmla="*/ 2848684 w 2884830"/>
                  <a:gd name="connsiteY10-88" fmla="*/ 137602 h 689631"/>
                  <a:gd name="connsiteX11-89" fmla="*/ 2884830 w 2884830"/>
                  <a:gd name="connsiteY11-90" fmla="*/ 310262 h 689631"/>
                  <a:gd name="connsiteX12-91" fmla="*/ 2848684 w 2884830"/>
                  <a:gd name="connsiteY12-92" fmla="*/ 565143 h 689631"/>
                  <a:gd name="connsiteX13" fmla="*/ 2724224 w 2884830"/>
                  <a:gd name="connsiteY13" fmla="*/ 689603 h 689631"/>
                  <a:gd name="connsiteX0-93" fmla="*/ 2724224 w 2884830"/>
                  <a:gd name="connsiteY0-94" fmla="*/ 689603 h 691418"/>
                  <a:gd name="connsiteX1-95" fmla="*/ 2149256 w 2884830"/>
                  <a:gd name="connsiteY1-96" fmla="*/ 622373 h 691418"/>
                  <a:gd name="connsiteX2-97" fmla="*/ 1873416 w 2884830"/>
                  <a:gd name="connsiteY2-98" fmla="*/ 657707 h 691418"/>
                  <a:gd name="connsiteX3-99" fmla="*/ 156951 w 2884830"/>
                  <a:gd name="connsiteY3-100" fmla="*/ 689603 h 691418"/>
                  <a:gd name="connsiteX4-101" fmla="*/ 32491 w 2884830"/>
                  <a:gd name="connsiteY4-102" fmla="*/ 565143 h 691418"/>
                  <a:gd name="connsiteX5-103" fmla="*/ 0 w 2884830"/>
                  <a:gd name="connsiteY5-104" fmla="*/ 345595 h 691418"/>
                  <a:gd name="connsiteX6-105" fmla="*/ 32491 w 2884830"/>
                  <a:gd name="connsiteY6-106" fmla="*/ 137602 h 691418"/>
                  <a:gd name="connsiteX7-107" fmla="*/ 156951 w 2884830"/>
                  <a:gd name="connsiteY7-108" fmla="*/ 13142 h 691418"/>
                  <a:gd name="connsiteX8-109" fmla="*/ 718334 w 2884830"/>
                  <a:gd name="connsiteY8-110" fmla="*/ 4040 h 691418"/>
                  <a:gd name="connsiteX9-111" fmla="*/ 1534362 w 2884830"/>
                  <a:gd name="connsiteY9-112" fmla="*/ 39374 h 691418"/>
                  <a:gd name="connsiteX10-113" fmla="*/ 2724224 w 2884830"/>
                  <a:gd name="connsiteY10-114" fmla="*/ 13142 h 691418"/>
                  <a:gd name="connsiteX11-115" fmla="*/ 2848684 w 2884830"/>
                  <a:gd name="connsiteY11-116" fmla="*/ 137602 h 691418"/>
                  <a:gd name="connsiteX12-117" fmla="*/ 2884830 w 2884830"/>
                  <a:gd name="connsiteY12-118" fmla="*/ 310262 h 691418"/>
                  <a:gd name="connsiteX13-119" fmla="*/ 2848684 w 2884830"/>
                  <a:gd name="connsiteY13-120" fmla="*/ 565143 h 691418"/>
                  <a:gd name="connsiteX14" fmla="*/ 2724224 w 2884830"/>
                  <a:gd name="connsiteY14" fmla="*/ 689603 h 691418"/>
                  <a:gd name="connsiteX0-121" fmla="*/ 2724224 w 2884830"/>
                  <a:gd name="connsiteY0-122" fmla="*/ 689603 h 691418"/>
                  <a:gd name="connsiteX1-123" fmla="*/ 2149256 w 2884830"/>
                  <a:gd name="connsiteY1-124" fmla="*/ 622373 h 691418"/>
                  <a:gd name="connsiteX2-125" fmla="*/ 1873416 w 2884830"/>
                  <a:gd name="connsiteY2-126" fmla="*/ 657707 h 691418"/>
                  <a:gd name="connsiteX3-127" fmla="*/ 1350468 w 2884830"/>
                  <a:gd name="connsiteY3-128" fmla="*/ 645928 h 691418"/>
                  <a:gd name="connsiteX4-129" fmla="*/ 156951 w 2884830"/>
                  <a:gd name="connsiteY4-130" fmla="*/ 689603 h 691418"/>
                  <a:gd name="connsiteX5-131" fmla="*/ 32491 w 2884830"/>
                  <a:gd name="connsiteY5-132" fmla="*/ 565143 h 691418"/>
                  <a:gd name="connsiteX6-133" fmla="*/ 0 w 2884830"/>
                  <a:gd name="connsiteY6-134" fmla="*/ 345595 h 691418"/>
                  <a:gd name="connsiteX7-135" fmla="*/ 32491 w 2884830"/>
                  <a:gd name="connsiteY7-136" fmla="*/ 137602 h 691418"/>
                  <a:gd name="connsiteX8-137" fmla="*/ 156951 w 2884830"/>
                  <a:gd name="connsiteY8-138" fmla="*/ 13142 h 691418"/>
                  <a:gd name="connsiteX9-139" fmla="*/ 718334 w 2884830"/>
                  <a:gd name="connsiteY9-140" fmla="*/ 4040 h 691418"/>
                  <a:gd name="connsiteX10-141" fmla="*/ 1534362 w 2884830"/>
                  <a:gd name="connsiteY10-142" fmla="*/ 39374 h 691418"/>
                  <a:gd name="connsiteX11-143" fmla="*/ 2724224 w 2884830"/>
                  <a:gd name="connsiteY11-144" fmla="*/ 13142 h 691418"/>
                  <a:gd name="connsiteX12-145" fmla="*/ 2848684 w 2884830"/>
                  <a:gd name="connsiteY12-146" fmla="*/ 137602 h 691418"/>
                  <a:gd name="connsiteX13-147" fmla="*/ 2884830 w 2884830"/>
                  <a:gd name="connsiteY13-148" fmla="*/ 310262 h 691418"/>
                  <a:gd name="connsiteX14-149" fmla="*/ 2848684 w 2884830"/>
                  <a:gd name="connsiteY14-150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  <a:cxn ang="0">
                    <a:pos x="connsiteX11-65" y="connsiteY11-66"/>
                  </a:cxn>
                  <a:cxn ang="0">
                    <a:pos x="connsiteX12-91" y="connsiteY12-92"/>
                  </a:cxn>
                  <a:cxn ang="0">
                    <a:pos x="connsiteX13-119" y="connsiteY13-120"/>
                  </a:cxn>
                  <a:cxn ang="0">
                    <a:pos x="connsiteX14-149" y="connsiteY14-150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8"/>
            <p:cNvSpPr txBox="1"/>
            <p:nvPr/>
          </p:nvSpPr>
          <p:spPr>
            <a:xfrm>
              <a:off x="1225244" y="2801560"/>
              <a:ext cx="7885372" cy="15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6" y="1168400"/>
            <a:ext cx="7944681" cy="5450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43690" y="344861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77" y="484906"/>
            <a:ext cx="7966828" cy="3960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 rotWithShape="1">
          <a:blip r:embed="rId2"/>
          <a:srcRect t="13684" b="13623"/>
          <a:stretch>
            <a:fillRect/>
          </a:stretch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>
            <a:fillRect/>
          </a:stretch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>
            <a:fillRect/>
          </a:stretch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>
            <a:fillRect/>
          </a:stretch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>
            <a:fillRect/>
          </a:stretch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>
            <a:fillRect/>
          </a:stretch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7562">
            <a:off x="4211198" y="-45690"/>
            <a:ext cx="4109060" cy="2755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9840" y="1910080"/>
            <a:ext cx="725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Bình chọn bản kế hoạch khả thi để thực hiện vào tiết Sinh hoạt lớp.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248</Words>
  <Application>Microsoft Office PowerPoint</Application>
  <PresentationFormat>Widescreen</PresentationFormat>
  <Paragraphs>22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微软雅黑</vt:lpstr>
      <vt:lpstr>SimSun</vt:lpstr>
      <vt:lpstr>.VnAristote</vt:lpstr>
      <vt:lpstr>Arial</vt:lpstr>
      <vt:lpstr>Calibri</vt:lpstr>
      <vt:lpstr>Cambria</vt:lpstr>
      <vt:lpstr>等线</vt:lpstr>
      <vt:lpstr>Times New Roman</vt:lpstr>
      <vt:lpstr>阿里巴巴普惠体</vt:lpstr>
      <vt:lpstr>Office 主题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56</cp:revision>
  <dcterms:created xsi:type="dcterms:W3CDTF">2024-01-13T10:44:00Z</dcterms:created>
  <dcterms:modified xsi:type="dcterms:W3CDTF">2025-11-06T00:52:07Z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7A325ACE8C1849D5B7F4E8BA73292059_12</vt:lpwstr>
  </property>
  <property fmtid="{D5CDD505-2E9C-101B-9397-08002B2CF9AE}" pid="3" name="KSOProductBuildVer">
    <vt:lpwstr>1033-12.2.0.17562</vt:lpwstr>
  </property>
</Properties>
</file>